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3692" r:id="rId2"/>
    <p:sldMasterId id="2147483677" r:id="rId3"/>
    <p:sldMasterId id="2147483730" r:id="rId4"/>
  </p:sldMasterIdLst>
  <p:notesMasterIdLst>
    <p:notesMasterId r:id="rId18"/>
  </p:notesMasterIdLst>
  <p:handoutMasterIdLst>
    <p:handoutMasterId r:id="rId19"/>
  </p:handoutMasterIdLst>
  <p:sldIdLst>
    <p:sldId id="258" r:id="rId5"/>
    <p:sldId id="520" r:id="rId6"/>
    <p:sldId id="521" r:id="rId7"/>
    <p:sldId id="509" r:id="rId8"/>
    <p:sldId id="532" r:id="rId9"/>
    <p:sldId id="525" r:id="rId10"/>
    <p:sldId id="526" r:id="rId11"/>
    <p:sldId id="527" r:id="rId12"/>
    <p:sldId id="528" r:id="rId13"/>
    <p:sldId id="529" r:id="rId14"/>
    <p:sldId id="530" r:id="rId15"/>
    <p:sldId id="531" r:id="rId16"/>
    <p:sldId id="524" r:id="rId17"/>
  </p:sldIdLst>
  <p:sldSz cx="9144000" cy="6858000" type="screen4x3"/>
  <p:notesSz cx="6858000" cy="99472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1037">
          <p15:clr>
            <a:srgbClr val="A4A3A4"/>
          </p15:clr>
        </p15:guide>
        <p15:guide id="2" orient="horz" pos="2614">
          <p15:clr>
            <a:srgbClr val="A4A3A4"/>
          </p15:clr>
        </p15:guide>
        <p15:guide id="3" pos="150">
          <p15:clr>
            <a:srgbClr val="A4A3A4"/>
          </p15:clr>
        </p15:guide>
        <p15:guide id="4" pos="5605">
          <p15:clr>
            <a:srgbClr val="A4A3A4"/>
          </p15:clr>
        </p15:guide>
        <p15:guide id="5" pos="3026">
          <p15:clr>
            <a:srgbClr val="A4A3A4"/>
          </p15:clr>
        </p15:guide>
        <p15:guide id="6" pos="843">
          <p15:clr>
            <a:srgbClr val="A4A3A4"/>
          </p15:clr>
        </p15:guide>
      </p15:sldGuideLst>
    </p:ext>
    <p:ext uri="{2D200454-40CA-4A62-9FC3-DE9A4176ACB9}">
      <p15:notesGuideLst xmlns:p15="http://schemas.microsoft.com/office/powerpoint/2012/main" xmlns="">
        <p15:guide id="1" orient="horz" pos="3132" userDrawn="1">
          <p15:clr>
            <a:srgbClr val="A4A3A4"/>
          </p15:clr>
        </p15:guide>
        <p15:guide id="2" pos="215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ibhavk" initials="v" lastIdx="1" clrIdx="0"/>
  <p:cmAuthor id="1" name="Malgorzata Kafel" initials="MK" lastIdx="3" clrIdx="1"/>
  <p:cmAuthor id="2" name="Benjamin Stone" initials="BS"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1"/>
    <a:srgbClr val="CE181E"/>
    <a:srgbClr val="0F3F76"/>
    <a:srgbClr val="40C2CC"/>
    <a:srgbClr val="C3E6EF"/>
    <a:srgbClr val="1C7262"/>
    <a:srgbClr val="7ADC94"/>
    <a:srgbClr val="EE6E71"/>
    <a:srgbClr val="FCEAA4"/>
    <a:srgbClr val="FDD2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8603" autoAdjust="0"/>
    <p:restoredTop sz="92007" autoAdjust="0"/>
  </p:normalViewPr>
  <p:slideViewPr>
    <p:cSldViewPr>
      <p:cViewPr>
        <p:scale>
          <a:sx n="100" d="100"/>
          <a:sy n="100" d="100"/>
        </p:scale>
        <p:origin x="-270" y="1014"/>
      </p:cViewPr>
      <p:guideLst>
        <p:guide orient="horz" pos="1037"/>
        <p:guide orient="horz" pos="2614"/>
        <p:guide pos="150"/>
        <p:guide pos="5605"/>
        <p:guide pos="3026"/>
        <p:guide pos="843"/>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3138" y="102"/>
      </p:cViewPr>
      <p:guideLst>
        <p:guide orient="horz" pos="3132"/>
        <p:guide pos="215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GB"/>
            </a:pPr>
            <a:r>
              <a:rPr lang="en-US" dirty="0"/>
              <a:t>Title</a:t>
            </a:r>
          </a:p>
        </c:rich>
      </c:tx>
      <c:overlay val="0"/>
    </c:title>
    <c:autoTitleDeleted val="0"/>
    <c:plotArea>
      <c:layout>
        <c:manualLayout>
          <c:layoutTarget val="inner"/>
          <c:xMode val="edge"/>
          <c:yMode val="edge"/>
          <c:x val="0.16243689641603717"/>
          <c:y val="0.18824734320797712"/>
          <c:w val="0.67498490361291363"/>
          <c:h val="0.72244895961431665"/>
        </c:manualLayout>
      </c:layout>
      <c:pieChart>
        <c:varyColors val="1"/>
        <c:ser>
          <c:idx val="0"/>
          <c:order val="0"/>
          <c:tx>
            <c:strRef>
              <c:f>Sheet1!$B$1</c:f>
              <c:strCache>
                <c:ptCount val="1"/>
                <c:pt idx="0">
                  <c:v>Column4</c:v>
                </c:pt>
              </c:strCache>
            </c:strRef>
          </c:tx>
          <c:spPr>
            <a:ln>
              <a:solidFill>
                <a:schemeClr val="bg1"/>
              </a:solidFill>
            </a:ln>
          </c:spPr>
          <c:explosion val="5"/>
          <c:dPt>
            <c:idx val="0"/>
            <c:bubble3D val="0"/>
            <c:spPr>
              <a:solidFill>
                <a:srgbClr val="15284F"/>
              </a:solidFill>
              <a:ln w="12700">
                <a:noFill/>
              </a:ln>
            </c:spPr>
          </c:dPt>
          <c:dPt>
            <c:idx val="1"/>
            <c:bubble3D val="0"/>
            <c:spPr>
              <a:solidFill>
                <a:srgbClr val="C1B3D2"/>
              </a:solidFill>
              <a:ln>
                <a:solidFill>
                  <a:schemeClr val="bg1"/>
                </a:solidFill>
              </a:ln>
            </c:spPr>
          </c:dPt>
          <c:dPt>
            <c:idx val="2"/>
            <c:bubble3D val="0"/>
            <c:spPr>
              <a:solidFill>
                <a:srgbClr val="3676BC"/>
              </a:solidFill>
              <a:ln>
                <a:solidFill>
                  <a:schemeClr val="bg1"/>
                </a:solidFill>
              </a:ln>
            </c:spPr>
          </c:dPt>
          <c:dPt>
            <c:idx val="3"/>
            <c:bubble3D val="0"/>
            <c:spPr>
              <a:solidFill>
                <a:srgbClr val="D36E3B"/>
              </a:solidFill>
              <a:ln>
                <a:solidFill>
                  <a:schemeClr val="bg1"/>
                </a:solidFill>
              </a:ln>
            </c:spPr>
          </c:dPt>
          <c:dPt>
            <c:idx val="4"/>
            <c:bubble3D val="0"/>
            <c:spPr>
              <a:solidFill>
                <a:srgbClr val="6C7BAF"/>
              </a:solidFill>
              <a:ln>
                <a:solidFill>
                  <a:schemeClr val="bg1"/>
                </a:solidFill>
              </a:ln>
            </c:spPr>
          </c:dPt>
          <c:dPt>
            <c:idx val="5"/>
            <c:bubble3D val="0"/>
            <c:spPr>
              <a:solidFill>
                <a:srgbClr val="40C3CC"/>
              </a:solidFill>
              <a:ln>
                <a:solidFill>
                  <a:schemeClr val="bg1"/>
                </a:solidFill>
              </a:ln>
            </c:spPr>
          </c:dPt>
          <c:dPt>
            <c:idx val="6"/>
            <c:bubble3D val="0"/>
            <c:spPr>
              <a:solidFill>
                <a:srgbClr val="CE181E"/>
              </a:solidFill>
              <a:ln>
                <a:solidFill>
                  <a:schemeClr val="bg1"/>
                </a:solidFill>
              </a:ln>
            </c:spPr>
          </c:dPt>
          <c:dPt>
            <c:idx val="7"/>
            <c:bubble3D val="0"/>
            <c:spPr>
              <a:solidFill>
                <a:srgbClr val="B4D2E3"/>
              </a:solidFill>
              <a:ln>
                <a:solidFill>
                  <a:schemeClr val="bg1"/>
                </a:solidFill>
              </a:ln>
            </c:spPr>
          </c:dPt>
          <c:dLbls>
            <c:dLbl>
              <c:idx val="0"/>
              <c:layout>
                <c:manualLayout>
                  <c:x val="4.8119805293761475E-3"/>
                  <c:y val="-4.8954719820862034E-3"/>
                </c:manualLayout>
              </c:layout>
              <c:showLegendKey val="0"/>
              <c:showVal val="0"/>
              <c:showCatName val="1"/>
              <c:showSerName val="0"/>
              <c:showPercent val="1"/>
              <c:showBubbleSize val="0"/>
              <c:extLst>
                <c:ext xmlns:c15="http://schemas.microsoft.com/office/drawing/2012/chart" uri="{CE6537A1-D6FC-4f65-9D91-7224C49458BB}"/>
              </c:extLst>
            </c:dLbl>
            <c:dLbl>
              <c:idx val="1"/>
              <c:layout>
                <c:manualLayout>
                  <c:x val="2.6496017091785649E-2"/>
                  <c:y val="1.6359108957534205E-2"/>
                </c:manualLayout>
              </c:layout>
              <c:showLegendKey val="0"/>
              <c:showVal val="0"/>
              <c:showCatName val="1"/>
              <c:showSerName val="0"/>
              <c:showPercent val="1"/>
              <c:showBubbleSize val="0"/>
              <c:extLst>
                <c:ext xmlns:c15="http://schemas.microsoft.com/office/drawing/2012/chart" uri="{CE6537A1-D6FC-4f65-9D91-7224C49458BB}"/>
              </c:extLst>
            </c:dLbl>
            <c:dLbl>
              <c:idx val="2"/>
              <c:layout>
                <c:manualLayout>
                  <c:x val="4.7905563495941522E-2"/>
                  <c:y val="1.8341868105647936E-2"/>
                </c:manualLayout>
              </c:layout>
              <c:showLegendKey val="0"/>
              <c:showVal val="0"/>
              <c:showCatName val="1"/>
              <c:showSerName val="0"/>
              <c:showPercent val="1"/>
              <c:showBubbleSize val="0"/>
              <c:extLst>
                <c:ext xmlns:c15="http://schemas.microsoft.com/office/drawing/2012/chart" uri="{CE6537A1-D6FC-4f65-9D91-7224C49458BB}"/>
              </c:extLst>
            </c:dLbl>
            <c:dLbl>
              <c:idx val="3"/>
              <c:layout>
                <c:manualLayout>
                  <c:x val="2.8213495495549256E-2"/>
                  <c:y val="-1.7124852400443129E-2"/>
                </c:manualLayout>
              </c:layout>
              <c:showLegendKey val="0"/>
              <c:showVal val="0"/>
              <c:showCatName val="1"/>
              <c:showSerName val="0"/>
              <c:showPercent val="1"/>
              <c:showBubbleSize val="0"/>
              <c:extLst>
                <c:ext xmlns:c15="http://schemas.microsoft.com/office/drawing/2012/chart" uri="{CE6537A1-D6FC-4f65-9D91-7224C49458BB}"/>
              </c:extLst>
            </c:dLbl>
            <c:dLbl>
              <c:idx val="4"/>
              <c:layout>
                <c:manualLayout>
                  <c:x val="-4.9696437435566024E-2"/>
                  <c:y val="-2.0232855508446449E-2"/>
                </c:manualLayout>
              </c:layout>
              <c:showLegendKey val="0"/>
              <c:showVal val="0"/>
              <c:showCatName val="1"/>
              <c:showSerName val="0"/>
              <c:showPercent val="1"/>
              <c:showBubbleSize val="0"/>
              <c:extLst>
                <c:ext xmlns:c15="http://schemas.microsoft.com/office/drawing/2012/chart" uri="{CE6537A1-D6FC-4f65-9D91-7224C49458BB}"/>
              </c:extLst>
            </c:dLbl>
            <c:dLbl>
              <c:idx val="5"/>
              <c:layout>
                <c:manualLayout>
                  <c:x val="4.449575780662283E-3"/>
                  <c:y val="9.017858781638308E-3"/>
                </c:manualLayout>
              </c:layout>
              <c:showLegendKey val="0"/>
              <c:showVal val="0"/>
              <c:showCatName val="1"/>
              <c:showSerName val="0"/>
              <c:showPercent val="1"/>
              <c:showBubbleSize val="0"/>
              <c:extLst>
                <c:ext xmlns:c15="http://schemas.microsoft.com/office/drawing/2012/chart" uri="{CE6537A1-D6FC-4f65-9D91-7224C49458BB}"/>
              </c:extLst>
            </c:dLbl>
            <c:dLbl>
              <c:idx val="6"/>
              <c:layout>
                <c:manualLayout>
                  <c:x val="-3.104814084077509E-2"/>
                  <c:y val="7.8121004105256124E-3"/>
                </c:manualLayout>
              </c:layout>
              <c:showLegendKey val="0"/>
              <c:showVal val="0"/>
              <c:showCatName val="1"/>
              <c:showSerName val="0"/>
              <c:showPercent val="1"/>
              <c:showBubbleSize val="0"/>
              <c:extLst>
                <c:ext xmlns:c15="http://schemas.microsoft.com/office/drawing/2012/chart" uri="{CE6537A1-D6FC-4f65-9D91-7224C49458BB}"/>
              </c:extLst>
            </c:dLbl>
            <c:dLbl>
              <c:idx val="7"/>
              <c:layout>
                <c:manualLayout>
                  <c:x val="-1.94242085914848E-2"/>
                  <c:y val="1.5306303495279901E-2"/>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lang="en-GB"/>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Sheet1!$A$2:$A$9</c:f>
              <c:strCache>
                <c:ptCount val="8"/>
                <c:pt idx="0">
                  <c:v>Beth    </c:v>
                </c:pt>
                <c:pt idx="1">
                  <c:v>Joe</c:v>
                </c:pt>
                <c:pt idx="2">
                  <c:v>Mary    </c:v>
                </c:pt>
                <c:pt idx="3">
                  <c:v>John</c:v>
                </c:pt>
                <c:pt idx="4">
                  <c:v>Sam</c:v>
                </c:pt>
                <c:pt idx="5">
                  <c:v>Peter</c:v>
                </c:pt>
                <c:pt idx="6">
                  <c:v>Harry</c:v>
                </c:pt>
                <c:pt idx="7">
                  <c:v>David</c:v>
                </c:pt>
              </c:strCache>
            </c:strRef>
          </c:cat>
          <c:val>
            <c:numRef>
              <c:f>Sheet1!$B$2:$B$9</c:f>
              <c:numCache>
                <c:formatCode>General</c:formatCode>
                <c:ptCount val="8"/>
                <c:pt idx="0">
                  <c:v>16.666666666666671</c:v>
                </c:pt>
                <c:pt idx="1">
                  <c:v>16.666666666666671</c:v>
                </c:pt>
                <c:pt idx="2">
                  <c:v>16.666666666666671</c:v>
                </c:pt>
                <c:pt idx="3">
                  <c:v>16.666666666666671</c:v>
                </c:pt>
                <c:pt idx="4">
                  <c:v>16.666666666666671</c:v>
                </c:pt>
                <c:pt idx="5">
                  <c:v>16.666666666666671</c:v>
                </c:pt>
                <c:pt idx="6">
                  <c:v>16.666666666666671</c:v>
                </c:pt>
                <c:pt idx="7">
                  <c:v>16.666666666666671</c:v>
                </c:pt>
              </c:numCache>
            </c:numRef>
          </c:val>
        </c:ser>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200">
          <a:solidFill>
            <a:schemeClr val="tx2"/>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en-GB"/>
          </a:pPr>
          <a:endParaRPr lang="en-US"/>
        </a:p>
      </c:txPr>
    </c:title>
    <c:autoTitleDeleted val="0"/>
    <c:plotArea>
      <c:layout/>
      <c:barChart>
        <c:barDir val="col"/>
        <c:grouping val="clustered"/>
        <c:varyColors val="0"/>
        <c:ser>
          <c:idx val="0"/>
          <c:order val="0"/>
          <c:tx>
            <c:strRef>
              <c:f>Sheet1!$B$1</c:f>
              <c:strCache>
                <c:ptCount val="1"/>
                <c:pt idx="0">
                  <c:v>2010</c:v>
                </c:pt>
              </c:strCache>
            </c:strRef>
          </c:tx>
          <c:spPr>
            <a:solidFill>
              <a:srgbClr val="15284F"/>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Sheet1!$B$2:$B$3</c:f>
              <c:numCache>
                <c:formatCode>General</c:formatCode>
                <c:ptCount val="2"/>
                <c:pt idx="0">
                  <c:v>3</c:v>
                </c:pt>
                <c:pt idx="1">
                  <c:v>6</c:v>
                </c:pt>
              </c:numCache>
            </c:numRef>
          </c:val>
        </c:ser>
        <c:ser>
          <c:idx val="1"/>
          <c:order val="1"/>
          <c:tx>
            <c:strRef>
              <c:f>Sheet1!$C$1</c:f>
              <c:strCache>
                <c:ptCount val="1"/>
                <c:pt idx="0">
                  <c:v>2011</c:v>
                </c:pt>
              </c:strCache>
            </c:strRef>
          </c:tx>
          <c:spPr>
            <a:solidFill>
              <a:srgbClr val="BDC0BF"/>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Sheet1!$C$2:$C$3</c:f>
              <c:numCache>
                <c:formatCode>General</c:formatCode>
                <c:ptCount val="2"/>
                <c:pt idx="0">
                  <c:v>2</c:v>
                </c:pt>
                <c:pt idx="1">
                  <c:v>8</c:v>
                </c:pt>
              </c:numCache>
            </c:numRef>
          </c:val>
        </c:ser>
        <c:ser>
          <c:idx val="2"/>
          <c:order val="2"/>
          <c:tx>
            <c:strRef>
              <c:f>Sheet1!$D$1</c:f>
              <c:strCache>
                <c:ptCount val="1"/>
                <c:pt idx="0">
                  <c:v>2012</c:v>
                </c:pt>
              </c:strCache>
            </c:strRef>
          </c:tx>
          <c:spPr>
            <a:solidFill>
              <a:srgbClr val="3676BC"/>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Sheet1!$D$2:$D$3</c:f>
              <c:numCache>
                <c:formatCode>General</c:formatCode>
                <c:ptCount val="2"/>
                <c:pt idx="0">
                  <c:v>3</c:v>
                </c:pt>
                <c:pt idx="1">
                  <c:v>7</c:v>
                </c:pt>
              </c:numCache>
            </c:numRef>
          </c:val>
        </c:ser>
        <c:ser>
          <c:idx val="3"/>
          <c:order val="3"/>
          <c:tx>
            <c:strRef>
              <c:f>Sheet1!$E$1</c:f>
              <c:strCache>
                <c:ptCount val="1"/>
                <c:pt idx="0">
                  <c:v>2013</c:v>
                </c:pt>
              </c:strCache>
            </c:strRef>
          </c:tx>
          <c:spPr>
            <a:solidFill>
              <a:srgbClr val="40C3CC"/>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Sheet1!$E$2:$E$3</c:f>
              <c:numCache>
                <c:formatCode>General</c:formatCode>
                <c:ptCount val="2"/>
                <c:pt idx="0">
                  <c:v>5</c:v>
                </c:pt>
                <c:pt idx="1">
                  <c:v>5</c:v>
                </c:pt>
              </c:numCache>
            </c:numRef>
          </c:val>
        </c:ser>
        <c:ser>
          <c:idx val="4"/>
          <c:order val="4"/>
          <c:tx>
            <c:strRef>
              <c:f>Sheet1!$F$1</c:f>
              <c:strCache>
                <c:ptCount val="1"/>
                <c:pt idx="0">
                  <c:v>2014</c:v>
                </c:pt>
              </c:strCache>
            </c:strRef>
          </c:tx>
          <c:spPr>
            <a:solidFill>
              <a:srgbClr val="C1B3D2"/>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Sheet1!$F$2:$F$3</c:f>
              <c:numCache>
                <c:formatCode>General</c:formatCode>
                <c:ptCount val="2"/>
                <c:pt idx="0">
                  <c:v>8</c:v>
                </c:pt>
                <c:pt idx="1">
                  <c:v>3</c:v>
                </c:pt>
              </c:numCache>
            </c:numRef>
          </c:val>
        </c:ser>
        <c:ser>
          <c:idx val="7"/>
          <c:order val="5"/>
          <c:tx>
            <c:strRef>
              <c:f>Sheet1!$G$1</c:f>
              <c:strCache>
                <c:ptCount val="1"/>
                <c:pt idx="0">
                  <c:v>2015</c:v>
                </c:pt>
              </c:strCache>
            </c:strRef>
          </c:tx>
          <c:spPr>
            <a:solidFill>
              <a:srgbClr val="CE181E"/>
            </a:solidFill>
          </c:spPr>
          <c:invertIfNegative val="0"/>
          <c:cat>
            <c:strRef>
              <c:f>Sheet1!$A$2:$A$3</c:f>
              <c:strCache>
                <c:ptCount val="2"/>
                <c:pt idx="0">
                  <c:v>Cats</c:v>
                </c:pt>
                <c:pt idx="1">
                  <c:v>Dogs</c:v>
                </c:pt>
              </c:strCache>
            </c:strRef>
          </c:cat>
          <c:val>
            <c:numRef>
              <c:f>Sheet1!$G$2:$G$3</c:f>
              <c:numCache>
                <c:formatCode>General</c:formatCode>
                <c:ptCount val="2"/>
                <c:pt idx="0">
                  <c:v>6</c:v>
                </c:pt>
                <c:pt idx="1">
                  <c:v>2</c:v>
                </c:pt>
              </c:numCache>
            </c:numRef>
          </c:val>
        </c:ser>
        <c:ser>
          <c:idx val="5"/>
          <c:order val="6"/>
          <c:tx>
            <c:strRef>
              <c:f>Sheet1!$H$1</c:f>
              <c:strCache>
                <c:ptCount val="1"/>
                <c:pt idx="0">
                  <c:v>2016</c:v>
                </c:pt>
              </c:strCache>
            </c:strRef>
          </c:tx>
          <c:spPr>
            <a:solidFill>
              <a:srgbClr val="B4D2E3"/>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Sheet1!$H$2:$H$3</c:f>
              <c:numCache>
                <c:formatCode>General</c:formatCode>
                <c:ptCount val="2"/>
                <c:pt idx="0">
                  <c:v>7</c:v>
                </c:pt>
                <c:pt idx="1">
                  <c:v>5</c:v>
                </c:pt>
              </c:numCache>
            </c:numRef>
          </c:val>
        </c:ser>
        <c:ser>
          <c:idx val="6"/>
          <c:order val="7"/>
          <c:tx>
            <c:strRef>
              <c:f>Sheet1!$I$1</c:f>
              <c:strCache>
                <c:ptCount val="1"/>
                <c:pt idx="0">
                  <c:v>2017</c:v>
                </c:pt>
              </c:strCache>
            </c:strRef>
          </c:tx>
          <c:spPr>
            <a:solidFill>
              <a:srgbClr val="D36E3B"/>
            </a:solidFill>
          </c:spPr>
          <c:invertIfNegative val="0"/>
          <c:dLbls>
            <c:spPr>
              <a:noFill/>
              <a:ln>
                <a:noFill/>
              </a:ln>
              <a:effectLst/>
            </c:spPr>
            <c:txPr>
              <a:bodyPr/>
              <a:lstStyle/>
              <a:p>
                <a:pPr>
                  <a:defRPr lang="en-GB"/>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Cats</c:v>
                </c:pt>
                <c:pt idx="1">
                  <c:v>Dogs</c:v>
                </c:pt>
              </c:strCache>
            </c:strRef>
          </c:cat>
          <c:val>
            <c:numRef>
              <c:f>Sheet1!$I$2:$I$3</c:f>
              <c:numCache>
                <c:formatCode>General</c:formatCode>
                <c:ptCount val="2"/>
                <c:pt idx="0">
                  <c:v>6</c:v>
                </c:pt>
                <c:pt idx="1">
                  <c:v>5</c:v>
                </c:pt>
              </c:numCache>
            </c:numRef>
          </c:val>
        </c:ser>
        <c:dLbls>
          <c:showLegendKey val="0"/>
          <c:showVal val="0"/>
          <c:showCatName val="0"/>
          <c:showSerName val="0"/>
          <c:showPercent val="0"/>
          <c:showBubbleSize val="0"/>
        </c:dLbls>
        <c:gapWidth val="150"/>
        <c:axId val="297744896"/>
        <c:axId val="271472832"/>
      </c:barChart>
      <c:catAx>
        <c:axId val="297744896"/>
        <c:scaling>
          <c:orientation val="minMax"/>
        </c:scaling>
        <c:delete val="0"/>
        <c:axPos val="b"/>
        <c:numFmt formatCode="General" sourceLinked="0"/>
        <c:majorTickMark val="out"/>
        <c:minorTickMark val="none"/>
        <c:tickLblPos val="nextTo"/>
        <c:txPr>
          <a:bodyPr/>
          <a:lstStyle/>
          <a:p>
            <a:pPr>
              <a:defRPr lang="en-GB"/>
            </a:pPr>
            <a:endParaRPr lang="en-US"/>
          </a:p>
        </c:txPr>
        <c:crossAx val="271472832"/>
        <c:crosses val="autoZero"/>
        <c:auto val="1"/>
        <c:lblAlgn val="ctr"/>
        <c:lblOffset val="100"/>
        <c:noMultiLvlLbl val="0"/>
      </c:catAx>
      <c:valAx>
        <c:axId val="271472832"/>
        <c:scaling>
          <c:orientation val="minMax"/>
        </c:scaling>
        <c:delete val="0"/>
        <c:axPos val="l"/>
        <c:title>
          <c:overlay val="0"/>
          <c:txPr>
            <a:bodyPr rot="-5400000" vert="horz"/>
            <a:lstStyle/>
            <a:p>
              <a:pPr>
                <a:defRPr lang="en-GB"/>
              </a:pPr>
              <a:endParaRPr lang="en-US"/>
            </a:p>
          </c:txPr>
        </c:title>
        <c:numFmt formatCode="General" sourceLinked="1"/>
        <c:majorTickMark val="out"/>
        <c:minorTickMark val="none"/>
        <c:tickLblPos val="nextTo"/>
        <c:txPr>
          <a:bodyPr/>
          <a:lstStyle/>
          <a:p>
            <a:pPr>
              <a:defRPr lang="en-GB"/>
            </a:pPr>
            <a:endParaRPr lang="en-US"/>
          </a:p>
        </c:txPr>
        <c:crossAx val="297744896"/>
        <c:crosses val="autoZero"/>
        <c:crossBetween val="between"/>
      </c:valAx>
      <c:spPr>
        <a:noFill/>
        <a:ln w="25400">
          <a:noFill/>
        </a:ln>
      </c:spPr>
    </c:plotArea>
    <c:legend>
      <c:legendPos val="r"/>
      <c:overlay val="0"/>
      <c:spPr>
        <a:ln w="3175">
          <a:solidFill>
            <a:srgbClr val="969696"/>
          </a:solidFill>
          <a:prstDash val="sysDash"/>
        </a:ln>
      </c:spPr>
      <c:txPr>
        <a:bodyPr/>
        <a:lstStyle/>
        <a:p>
          <a:pPr>
            <a:defRPr lang="en-GB"/>
          </a:pPr>
          <a:endParaRPr lang="en-US"/>
        </a:p>
      </c:txPr>
    </c:legend>
    <c:plotVisOnly val="1"/>
    <c:dispBlanksAs val="gap"/>
    <c:showDLblsOverMax val="0"/>
  </c:chart>
  <c:txPr>
    <a:bodyPr/>
    <a:lstStyle/>
    <a:p>
      <a:pPr>
        <a:defRPr sz="1000">
          <a:solidFill>
            <a:schemeClr val="tx2"/>
          </a:solidFill>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2290" cy="497921"/>
          </a:xfrm>
          <a:prstGeom prst="rect">
            <a:avLst/>
          </a:prstGeom>
        </p:spPr>
        <p:txBody>
          <a:bodyPr vert="horz" lIns="92629" tIns="46314" rIns="92629" bIns="46314" rtlCol="0"/>
          <a:lstStyle>
            <a:lvl1pPr algn="l" fontAlgn="auto">
              <a:spcBef>
                <a:spcPts val="0"/>
              </a:spcBef>
              <a:spcAft>
                <a:spcPts val="0"/>
              </a:spcAft>
              <a:defRPr sz="1200">
                <a:latin typeface="+mn-lt"/>
              </a:defRPr>
            </a:lvl1pPr>
          </a:lstStyle>
          <a:p>
            <a:pPr>
              <a:defRPr/>
            </a:pPr>
            <a:endParaRPr lang="en-GB" dirty="0">
              <a:latin typeface="Arial"/>
            </a:endParaRPr>
          </a:p>
        </p:txBody>
      </p:sp>
      <p:sp>
        <p:nvSpPr>
          <p:cNvPr id="3" name="Date Placeholder 2"/>
          <p:cNvSpPr>
            <a:spLocks noGrp="1"/>
          </p:cNvSpPr>
          <p:nvPr>
            <p:ph type="dt" sz="quarter" idx="1"/>
          </p:nvPr>
        </p:nvSpPr>
        <p:spPr>
          <a:xfrm>
            <a:off x="3884076" y="0"/>
            <a:ext cx="2972289" cy="497921"/>
          </a:xfrm>
          <a:prstGeom prst="rect">
            <a:avLst/>
          </a:prstGeom>
        </p:spPr>
        <p:txBody>
          <a:bodyPr vert="horz" lIns="92629" tIns="46314" rIns="92629" bIns="46314" rtlCol="0"/>
          <a:lstStyle>
            <a:lvl1pPr algn="r" fontAlgn="auto">
              <a:spcBef>
                <a:spcPts val="0"/>
              </a:spcBef>
              <a:spcAft>
                <a:spcPts val="0"/>
              </a:spcAft>
              <a:defRPr sz="1200">
                <a:latin typeface="+mn-lt"/>
              </a:defRPr>
            </a:lvl1pPr>
          </a:lstStyle>
          <a:p>
            <a:pPr>
              <a:defRPr/>
            </a:pPr>
            <a:fld id="{D17A4928-9CDC-4207-8999-162A2F763559}" type="datetimeFigureOut">
              <a:rPr lang="en-GB">
                <a:latin typeface="Arial"/>
              </a:rPr>
              <a:pPr>
                <a:defRPr/>
              </a:pPr>
              <a:t>09/03/2017</a:t>
            </a:fld>
            <a:endParaRPr lang="en-GB" dirty="0">
              <a:latin typeface="Arial"/>
            </a:endParaRPr>
          </a:p>
        </p:txBody>
      </p:sp>
      <p:sp>
        <p:nvSpPr>
          <p:cNvPr id="4" name="Footer Placeholder 3"/>
          <p:cNvSpPr>
            <a:spLocks noGrp="1"/>
          </p:cNvSpPr>
          <p:nvPr>
            <p:ph type="ftr" sz="quarter" idx="2"/>
          </p:nvPr>
        </p:nvSpPr>
        <p:spPr>
          <a:xfrm>
            <a:off x="1" y="9447764"/>
            <a:ext cx="2972290" cy="497920"/>
          </a:xfrm>
          <a:prstGeom prst="rect">
            <a:avLst/>
          </a:prstGeom>
        </p:spPr>
        <p:txBody>
          <a:bodyPr vert="horz" lIns="92629" tIns="46314" rIns="92629" bIns="46314" rtlCol="0" anchor="b"/>
          <a:lstStyle>
            <a:lvl1pPr algn="l" fontAlgn="auto">
              <a:spcBef>
                <a:spcPts val="0"/>
              </a:spcBef>
              <a:spcAft>
                <a:spcPts val="0"/>
              </a:spcAft>
              <a:defRPr sz="1200">
                <a:latin typeface="+mn-lt"/>
              </a:defRPr>
            </a:lvl1pPr>
          </a:lstStyle>
          <a:p>
            <a:pPr>
              <a:defRPr/>
            </a:pPr>
            <a:endParaRPr lang="en-GB" dirty="0">
              <a:latin typeface="Arial"/>
            </a:endParaRPr>
          </a:p>
        </p:txBody>
      </p:sp>
      <p:sp>
        <p:nvSpPr>
          <p:cNvPr id="5" name="Slide Number Placeholder 4"/>
          <p:cNvSpPr>
            <a:spLocks noGrp="1"/>
          </p:cNvSpPr>
          <p:nvPr>
            <p:ph type="sldNum" sz="quarter" idx="3"/>
          </p:nvPr>
        </p:nvSpPr>
        <p:spPr>
          <a:xfrm>
            <a:off x="3884076" y="9447764"/>
            <a:ext cx="2972289" cy="497920"/>
          </a:xfrm>
          <a:prstGeom prst="rect">
            <a:avLst/>
          </a:prstGeom>
        </p:spPr>
        <p:txBody>
          <a:bodyPr vert="horz" lIns="92629" tIns="46314" rIns="92629" bIns="46314" rtlCol="0" anchor="b"/>
          <a:lstStyle>
            <a:lvl1pPr algn="r" fontAlgn="auto">
              <a:spcBef>
                <a:spcPts val="0"/>
              </a:spcBef>
              <a:spcAft>
                <a:spcPts val="0"/>
              </a:spcAft>
              <a:defRPr sz="1200">
                <a:latin typeface="+mn-lt"/>
              </a:defRPr>
            </a:lvl1pPr>
          </a:lstStyle>
          <a:p>
            <a:pPr>
              <a:defRPr/>
            </a:pPr>
            <a:fld id="{67B6612E-A532-47D3-8026-C6763C20A03C}" type="slidenum">
              <a:rPr lang="en-GB">
                <a:latin typeface="Arial"/>
              </a:rPr>
              <a:pPr>
                <a:defRPr/>
              </a:pPr>
              <a:t>‹#›</a:t>
            </a:fld>
            <a:endParaRPr lang="en-GB" dirty="0">
              <a:latin typeface="Arial"/>
            </a:endParaRPr>
          </a:p>
        </p:txBody>
      </p:sp>
    </p:spTree>
    <p:extLst>
      <p:ext uri="{BB962C8B-B14F-4D97-AF65-F5344CB8AC3E}">
        <p14:creationId xmlns:p14="http://schemas.microsoft.com/office/powerpoint/2010/main" val="9560318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1" y="0"/>
            <a:ext cx="2972290" cy="497921"/>
          </a:xfrm>
          <a:prstGeom prst="rect">
            <a:avLst/>
          </a:prstGeom>
          <a:noFill/>
          <a:ln w="9525">
            <a:noFill/>
            <a:miter lim="800000"/>
            <a:headEnd/>
            <a:tailEnd/>
          </a:ln>
          <a:effectLst/>
        </p:spPr>
        <p:txBody>
          <a:bodyPr vert="horz" wrap="square" lIns="92629" tIns="46314" rIns="92629" bIns="46314" numCol="1" anchor="t" anchorCtr="0" compatLnSpc="1">
            <a:prstTxWarp prst="textNoShape">
              <a:avLst/>
            </a:prstTxWarp>
          </a:bodyPr>
          <a:lstStyle>
            <a:lvl1pPr>
              <a:defRPr sz="1200">
                <a:latin typeface="Arial"/>
              </a:defRPr>
            </a:lvl1pPr>
          </a:lstStyle>
          <a:p>
            <a:pPr>
              <a:defRPr/>
            </a:pPr>
            <a:endParaRPr lang="en-US" dirty="0"/>
          </a:p>
        </p:txBody>
      </p:sp>
      <p:sp>
        <p:nvSpPr>
          <p:cNvPr id="40963" name="Rectangle 3"/>
          <p:cNvSpPr>
            <a:spLocks noGrp="1" noChangeArrowheads="1"/>
          </p:cNvSpPr>
          <p:nvPr>
            <p:ph type="dt" idx="1"/>
          </p:nvPr>
        </p:nvSpPr>
        <p:spPr bwMode="auto">
          <a:xfrm>
            <a:off x="3884076" y="0"/>
            <a:ext cx="2972289" cy="497921"/>
          </a:xfrm>
          <a:prstGeom prst="rect">
            <a:avLst/>
          </a:prstGeom>
          <a:noFill/>
          <a:ln w="9525">
            <a:noFill/>
            <a:miter lim="800000"/>
            <a:headEnd/>
            <a:tailEnd/>
          </a:ln>
          <a:effectLst/>
        </p:spPr>
        <p:txBody>
          <a:bodyPr vert="horz" wrap="square" lIns="92629" tIns="46314" rIns="92629" bIns="46314" numCol="1" anchor="t" anchorCtr="0" compatLnSpc="1">
            <a:prstTxWarp prst="textNoShape">
              <a:avLst/>
            </a:prstTxWarp>
          </a:bodyPr>
          <a:lstStyle>
            <a:lvl1pPr algn="r">
              <a:defRPr sz="1200">
                <a:latin typeface="Arial"/>
              </a:defRPr>
            </a:lvl1pPr>
          </a:lstStyle>
          <a:p>
            <a:pPr>
              <a:defRPr/>
            </a:pPr>
            <a:fld id="{9084B2D2-8203-4393-9013-F490B5D6C125}" type="datetimeFigureOut">
              <a:rPr lang="en-US" smtClean="0"/>
              <a:pPr>
                <a:defRPr/>
              </a:pPr>
              <a:t>3/9/2017</a:t>
            </a:fld>
            <a:endParaRPr lang="en-US" dirty="0"/>
          </a:p>
        </p:txBody>
      </p:sp>
      <p:sp>
        <p:nvSpPr>
          <p:cNvPr id="14340" name="Rectangle 4"/>
          <p:cNvSpPr>
            <a:spLocks noGrp="1" noRot="1" noChangeAspect="1" noChangeArrowheads="1" noTextEdit="1"/>
          </p:cNvSpPr>
          <p:nvPr>
            <p:ph type="sldImg" idx="2"/>
          </p:nvPr>
        </p:nvSpPr>
        <p:spPr bwMode="auto">
          <a:xfrm>
            <a:off x="942975" y="746125"/>
            <a:ext cx="4973638" cy="3730625"/>
          </a:xfrm>
          <a:prstGeom prst="rect">
            <a:avLst/>
          </a:prstGeom>
          <a:noFill/>
          <a:ln w="9525">
            <a:solidFill>
              <a:srgbClr val="000000"/>
            </a:solidFill>
            <a:miter lim="800000"/>
            <a:headEnd/>
            <a:tailEnd/>
          </a:ln>
        </p:spPr>
      </p:sp>
      <p:sp>
        <p:nvSpPr>
          <p:cNvPr id="40965" name="Rectangle 5"/>
          <p:cNvSpPr>
            <a:spLocks noGrp="1" noChangeArrowheads="1"/>
          </p:cNvSpPr>
          <p:nvPr>
            <p:ph type="body" sz="quarter" idx="3"/>
          </p:nvPr>
        </p:nvSpPr>
        <p:spPr bwMode="auto">
          <a:xfrm>
            <a:off x="686290" y="4724678"/>
            <a:ext cx="5485420" cy="4476512"/>
          </a:xfrm>
          <a:prstGeom prst="rect">
            <a:avLst/>
          </a:prstGeom>
          <a:noFill/>
          <a:ln w="9525">
            <a:noFill/>
            <a:miter lim="800000"/>
            <a:headEnd/>
            <a:tailEnd/>
          </a:ln>
          <a:effectLst/>
        </p:spPr>
        <p:txBody>
          <a:bodyPr vert="horz" wrap="square" lIns="92629" tIns="46314" rIns="92629" bIns="46314" numCol="1" anchor="t" anchorCtr="0" compatLnSpc="1">
            <a:prstTxWarp prst="textNoShape">
              <a:avLst/>
            </a:prstTxWarp>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p>
        </p:txBody>
      </p:sp>
      <p:sp>
        <p:nvSpPr>
          <p:cNvPr id="40966" name="Rectangle 6"/>
          <p:cNvSpPr>
            <a:spLocks noGrp="1" noChangeArrowheads="1"/>
          </p:cNvSpPr>
          <p:nvPr>
            <p:ph type="ftr" sz="quarter" idx="4"/>
          </p:nvPr>
        </p:nvSpPr>
        <p:spPr bwMode="auto">
          <a:xfrm>
            <a:off x="1" y="9447764"/>
            <a:ext cx="2972290" cy="497920"/>
          </a:xfrm>
          <a:prstGeom prst="rect">
            <a:avLst/>
          </a:prstGeom>
          <a:noFill/>
          <a:ln w="9525">
            <a:noFill/>
            <a:miter lim="800000"/>
            <a:headEnd/>
            <a:tailEnd/>
          </a:ln>
          <a:effectLst/>
        </p:spPr>
        <p:txBody>
          <a:bodyPr vert="horz" wrap="square" lIns="92629" tIns="46314" rIns="92629" bIns="46314" numCol="1" anchor="b" anchorCtr="0" compatLnSpc="1">
            <a:prstTxWarp prst="textNoShape">
              <a:avLst/>
            </a:prstTxWarp>
          </a:bodyPr>
          <a:lstStyle>
            <a:lvl1pPr>
              <a:defRPr sz="1200">
                <a:latin typeface="Arial"/>
              </a:defRPr>
            </a:lvl1pPr>
          </a:lstStyle>
          <a:p>
            <a:pPr>
              <a:defRPr/>
            </a:pPr>
            <a:endParaRPr lang="en-US" dirty="0"/>
          </a:p>
        </p:txBody>
      </p:sp>
      <p:sp>
        <p:nvSpPr>
          <p:cNvPr id="40967" name="Rectangle 7"/>
          <p:cNvSpPr>
            <a:spLocks noGrp="1" noChangeArrowheads="1"/>
          </p:cNvSpPr>
          <p:nvPr>
            <p:ph type="sldNum" sz="quarter" idx="5"/>
          </p:nvPr>
        </p:nvSpPr>
        <p:spPr bwMode="auto">
          <a:xfrm>
            <a:off x="3884076" y="9447764"/>
            <a:ext cx="2972289" cy="497920"/>
          </a:xfrm>
          <a:prstGeom prst="rect">
            <a:avLst/>
          </a:prstGeom>
          <a:noFill/>
          <a:ln w="9525">
            <a:noFill/>
            <a:miter lim="800000"/>
            <a:headEnd/>
            <a:tailEnd/>
          </a:ln>
          <a:effectLst/>
        </p:spPr>
        <p:txBody>
          <a:bodyPr vert="horz" wrap="square" lIns="92629" tIns="46314" rIns="92629" bIns="46314" numCol="1" anchor="b" anchorCtr="0" compatLnSpc="1">
            <a:prstTxWarp prst="textNoShape">
              <a:avLst/>
            </a:prstTxWarp>
          </a:bodyPr>
          <a:lstStyle>
            <a:lvl1pPr algn="r">
              <a:defRPr sz="1200">
                <a:latin typeface="Arial"/>
              </a:defRPr>
            </a:lvl1pPr>
          </a:lstStyle>
          <a:p>
            <a:pPr>
              <a:defRPr/>
            </a:pPr>
            <a:fld id="{4083EF20-B36E-4172-ACD1-291E81D2255B}" type="slidenum">
              <a:rPr lang="en-US" smtClean="0"/>
              <a:pPr>
                <a:defRPr/>
              </a:pPr>
              <a:t>‹#›</a:t>
            </a:fld>
            <a:endParaRPr lang="en-US" dirty="0"/>
          </a:p>
        </p:txBody>
      </p:sp>
    </p:spTree>
    <p:extLst>
      <p:ext uri="{BB962C8B-B14F-4D97-AF65-F5344CB8AC3E}">
        <p14:creationId xmlns:p14="http://schemas.microsoft.com/office/powerpoint/2010/main" val="29426499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a:ea typeface="+mn-ea"/>
        <a:cs typeface="+mn-cs"/>
      </a:defRPr>
    </a:lvl1pPr>
    <a:lvl2pPr marL="457200" algn="l" rtl="0" eaLnBrk="0" fontAlgn="base" hangingPunct="0">
      <a:spcBef>
        <a:spcPct val="30000"/>
      </a:spcBef>
      <a:spcAft>
        <a:spcPct val="0"/>
      </a:spcAft>
      <a:defRPr sz="1200" kern="1200">
        <a:solidFill>
          <a:schemeClr val="tx1"/>
        </a:solidFill>
        <a:latin typeface="Arial"/>
        <a:ea typeface="+mn-ea"/>
        <a:cs typeface="+mn-cs"/>
      </a:defRPr>
    </a:lvl2pPr>
    <a:lvl3pPr marL="914400" algn="l" rtl="0" eaLnBrk="0" fontAlgn="base" hangingPunct="0">
      <a:spcBef>
        <a:spcPct val="30000"/>
      </a:spcBef>
      <a:spcAft>
        <a:spcPct val="0"/>
      </a:spcAft>
      <a:defRPr sz="1200" kern="1200">
        <a:solidFill>
          <a:schemeClr val="tx1"/>
        </a:solidFill>
        <a:latin typeface="Arial"/>
        <a:ea typeface="+mn-ea"/>
        <a:cs typeface="+mn-cs"/>
      </a:defRPr>
    </a:lvl3pPr>
    <a:lvl4pPr marL="1371600" algn="l" rtl="0" eaLnBrk="0" fontAlgn="base" hangingPunct="0">
      <a:spcBef>
        <a:spcPct val="30000"/>
      </a:spcBef>
      <a:spcAft>
        <a:spcPct val="0"/>
      </a:spcAft>
      <a:defRPr sz="1200" kern="1200">
        <a:solidFill>
          <a:schemeClr val="tx1"/>
        </a:solidFill>
        <a:latin typeface="Arial"/>
        <a:ea typeface="+mn-ea"/>
        <a:cs typeface="+mn-cs"/>
      </a:defRPr>
    </a:lvl4pPr>
    <a:lvl5pPr marL="1828800" algn="l" rtl="0" eaLnBrk="0" fontAlgn="base" hangingPunct="0">
      <a:spcBef>
        <a:spcPct val="30000"/>
      </a:spcBef>
      <a:spcAft>
        <a:spcPct val="0"/>
      </a:spcAft>
      <a:defRPr sz="1200" kern="1200">
        <a:solidFill>
          <a:schemeClr val="tx1"/>
        </a:solidFill>
        <a:latin typeface="Arial"/>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pPr>
              <a:defRPr/>
            </a:pPr>
            <a:fld id="{4083EF20-B36E-4172-ACD1-291E81D2255B}" type="slidenum">
              <a:rPr lang="en-US" smtClean="0"/>
              <a:pPr>
                <a:defRPr/>
              </a:pPr>
              <a:t>1</a:t>
            </a:fld>
            <a:endParaRPr lang="en-US" dirty="0"/>
          </a:p>
        </p:txBody>
      </p:sp>
    </p:spTree>
    <p:extLst>
      <p:ext uri="{BB962C8B-B14F-4D97-AF65-F5344CB8AC3E}">
        <p14:creationId xmlns:p14="http://schemas.microsoft.com/office/powerpoint/2010/main" val="1080964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Beef this up – benefits/uses etc.</a:t>
            </a:r>
            <a:endParaRPr lang="en-GB" dirty="0"/>
          </a:p>
        </p:txBody>
      </p:sp>
      <p:sp>
        <p:nvSpPr>
          <p:cNvPr id="4" name="Slide Number Placeholder 3"/>
          <p:cNvSpPr>
            <a:spLocks noGrp="1"/>
          </p:cNvSpPr>
          <p:nvPr>
            <p:ph type="sldNum" sz="quarter" idx="10"/>
          </p:nvPr>
        </p:nvSpPr>
        <p:spPr/>
        <p:txBody>
          <a:bodyPr/>
          <a:lstStyle/>
          <a:p>
            <a:pPr>
              <a:defRPr/>
            </a:pPr>
            <a:fld id="{4083EF20-B36E-4172-ACD1-291E81D2255B}" type="slidenum">
              <a:rPr lang="en-US" smtClean="0"/>
              <a:pPr>
                <a:defRPr/>
              </a:pPr>
              <a:t>2</a:t>
            </a:fld>
            <a:endParaRPr lang="en-US" dirty="0"/>
          </a:p>
        </p:txBody>
      </p:sp>
    </p:spTree>
    <p:extLst>
      <p:ext uri="{BB962C8B-B14F-4D97-AF65-F5344CB8AC3E}">
        <p14:creationId xmlns:p14="http://schemas.microsoft.com/office/powerpoint/2010/main" val="3522156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Needs to be added – standard slide</a:t>
            </a:r>
            <a:endParaRPr lang="en-GB" dirty="0"/>
          </a:p>
        </p:txBody>
      </p:sp>
      <p:sp>
        <p:nvSpPr>
          <p:cNvPr id="4" name="Slide Number Placeholder 3"/>
          <p:cNvSpPr>
            <a:spLocks noGrp="1"/>
          </p:cNvSpPr>
          <p:nvPr>
            <p:ph type="sldNum" sz="quarter" idx="10"/>
          </p:nvPr>
        </p:nvSpPr>
        <p:spPr/>
        <p:txBody>
          <a:bodyPr/>
          <a:lstStyle/>
          <a:p>
            <a:pPr>
              <a:defRPr/>
            </a:pPr>
            <a:fld id="{4083EF20-B36E-4172-ACD1-291E81D2255B}" type="slidenum">
              <a:rPr lang="en-US" smtClean="0"/>
              <a:pPr>
                <a:defRPr/>
              </a:pPr>
              <a:t>13</a:t>
            </a:fld>
            <a:endParaRPr lang="en-US" dirty="0"/>
          </a:p>
        </p:txBody>
      </p:sp>
    </p:spTree>
    <p:extLst>
      <p:ext uri="{BB962C8B-B14F-4D97-AF65-F5344CB8AC3E}">
        <p14:creationId xmlns:p14="http://schemas.microsoft.com/office/powerpoint/2010/main" val="35938637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43807" y="4005064"/>
            <a:ext cx="5472750" cy="629621"/>
          </a:xfrm>
          <a:prstGeom prst="rect">
            <a:avLst/>
          </a:prstGeom>
        </p:spPr>
        <p:txBody>
          <a:bodyPr anchor="ctr" anchorCtr="0">
            <a:normAutofit/>
          </a:bodyPr>
          <a:lstStyle>
            <a:lvl1pPr marL="0" indent="0" algn="r">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1pPr>
            <a:lvl2pPr marL="457200" indent="0">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2pPr>
            <a:lvl3pPr marL="914400" indent="0">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3pPr>
            <a:lvl4pPr marL="1371600" indent="0">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4pPr>
            <a:lvl5pPr marL="1828800" indent="0">
              <a:buNone/>
              <a:defRPr kumimoji="0" lang="en-GB" sz="3200" b="0" i="0" u="none" strike="noStrike" kern="1200" cap="none" spc="0" normalizeH="0" baseline="0" dirty="0">
                <a:ln>
                  <a:noFill/>
                </a:ln>
                <a:solidFill>
                  <a:schemeClr val="bg1"/>
                </a:solidFill>
                <a:effectLst/>
                <a:uLnTx/>
                <a:uFillTx/>
                <a:latin typeface="Arial"/>
                <a:ea typeface="+mn-ea"/>
                <a:cs typeface="+mn-cs"/>
              </a:defRPr>
            </a:lvl5pPr>
          </a:lstStyle>
          <a:p>
            <a:pPr lvl="0"/>
            <a:r>
              <a:rPr lang="en-US" dirty="0" smtClean="0"/>
              <a:t>Title</a:t>
            </a:r>
          </a:p>
        </p:txBody>
      </p:sp>
      <p:sp>
        <p:nvSpPr>
          <p:cNvPr id="5" name="Text Placeholder 4"/>
          <p:cNvSpPr>
            <a:spLocks noGrp="1"/>
          </p:cNvSpPr>
          <p:nvPr>
            <p:ph type="body" sz="quarter" idx="11" hasCustomPrompt="1"/>
          </p:nvPr>
        </p:nvSpPr>
        <p:spPr>
          <a:xfrm>
            <a:off x="2843808" y="4653136"/>
            <a:ext cx="5472608" cy="696178"/>
          </a:xfrm>
          <a:prstGeom prst="rect">
            <a:avLst/>
          </a:prstGeom>
        </p:spPr>
        <p:txBody>
          <a:bodyPr>
            <a:normAutofit/>
          </a:bodyPr>
          <a:lstStyle>
            <a:lvl1pPr marL="0" indent="0" algn="r">
              <a:buNone/>
              <a:defRPr kumimoji="0" lang="en-GB" sz="1800" b="0" i="0" u="none" strike="noStrike" kern="1200" cap="none" spc="0" normalizeH="0" baseline="0" dirty="0">
                <a:ln>
                  <a:noFill/>
                </a:ln>
                <a:solidFill>
                  <a:schemeClr val="bg1"/>
                </a:solidFill>
                <a:effectLst/>
                <a:uLnTx/>
                <a:uFillTx/>
                <a:latin typeface="Arial"/>
                <a:ea typeface="+mn-ea"/>
                <a:cs typeface="+mn-cs"/>
              </a:defRPr>
            </a:lvl1pPr>
          </a:lstStyle>
          <a:p>
            <a:pPr lvl="0"/>
            <a:r>
              <a:rPr lang="en-US" dirty="0" smtClean="0"/>
              <a:t>Name or Subheading</a:t>
            </a:r>
            <a:endParaRPr lang="en-GB" dirty="0"/>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29082" y="1371600"/>
            <a:ext cx="2730285" cy="533400"/>
          </a:xfrm>
          <a:prstGeom prst="rect">
            <a:avLst/>
          </a:prstGeom>
        </p:spPr>
      </p:pic>
    </p:spTree>
    <p:extLst>
      <p:ext uri="{BB962C8B-B14F-4D97-AF65-F5344CB8AC3E}">
        <p14:creationId xmlns:p14="http://schemas.microsoft.com/office/powerpoint/2010/main" val="245097073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48204" y="1744686"/>
            <a:ext cx="8501086" cy="362210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48204" y="5445224"/>
            <a:ext cx="8501086" cy="86508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90303798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6" name="Content Placeholder 15"/>
          <p:cNvSpPr>
            <a:spLocks noGrp="1"/>
          </p:cNvSpPr>
          <p:nvPr>
            <p:ph sz="quarter" idx="11"/>
          </p:nvPr>
        </p:nvSpPr>
        <p:spPr>
          <a:xfrm>
            <a:off x="248740" y="1772816"/>
            <a:ext cx="2737694"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3131840" y="1772816"/>
            <a:ext cx="2737694"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quarter" idx="14"/>
          </p:nvPr>
        </p:nvSpPr>
        <p:spPr>
          <a:xfrm>
            <a:off x="6010770" y="1772816"/>
            <a:ext cx="2737694"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Slide Number Placeholder 6"/>
          <p:cNvSpPr>
            <a:spLocks noGrp="1"/>
          </p:cNvSpPr>
          <p:nvPr>
            <p:ph type="sldNum" sz="quarter" idx="17"/>
          </p:nvPr>
        </p:nvSpPr>
        <p:spPr/>
        <p:txBody>
          <a:bodyPr/>
          <a:lstStyle/>
          <a:p>
            <a:fld id="{AFB0678B-BF4D-4CD9-BAB9-5D456B398EAF}" type="slidenum">
              <a:rPr lang="en-GB" smtClean="0"/>
              <a:pPr/>
              <a:t>‹#›</a:t>
            </a:fld>
            <a:endParaRPr lang="en-GB" dirty="0"/>
          </a:p>
        </p:txBody>
      </p:sp>
    </p:spTree>
    <p:extLst>
      <p:ext uri="{BB962C8B-B14F-4D97-AF65-F5344CB8AC3E}">
        <p14:creationId xmlns:p14="http://schemas.microsoft.com/office/powerpoint/2010/main" val="2684661435"/>
      </p:ext>
    </p:extLst>
  </p:cSld>
  <p:clrMapOvr>
    <a:masterClrMapping/>
  </p:clrMapOvr>
  <p:timing>
    <p:tnLst>
      <p:par>
        <p:cTn id="1" dur="indefinite" restart="never" nodeType="tmRoot"/>
      </p:par>
    </p:tnLst>
  </p:timing>
  <p:extLst>
    <p:ext uri="{DCECCB84-F9BA-43D5-87BE-67443E8EF086}">
      <p15:sldGuideLst xmlns:p15="http://schemas.microsoft.com/office/powerpoint/2012/main" xmlns="">
        <p15:guide id="1" orient="horz" pos="216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50577" y="1772816"/>
            <a:ext cx="4177159" cy="4531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223224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Content Placeholder 4"/>
          <p:cNvSpPr>
            <a:spLocks noGrp="1"/>
          </p:cNvSpPr>
          <p:nvPr>
            <p:ph sz="quarter" idx="14"/>
          </p:nvPr>
        </p:nvSpPr>
        <p:spPr>
          <a:xfrm>
            <a:off x="4575198" y="4089975"/>
            <a:ext cx="4176713" cy="22138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317573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4572000" y="1767318"/>
            <a:ext cx="4177159" cy="45420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28997" y="1767319"/>
            <a:ext cx="4176736" cy="223224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Content Placeholder 4"/>
          <p:cNvSpPr>
            <a:spLocks noGrp="1"/>
          </p:cNvSpPr>
          <p:nvPr>
            <p:ph sz="quarter" idx="14"/>
          </p:nvPr>
        </p:nvSpPr>
        <p:spPr>
          <a:xfrm>
            <a:off x="227830" y="4077071"/>
            <a:ext cx="4176713" cy="22322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7063147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50825" y="1772816"/>
            <a:ext cx="4177159" cy="22322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223224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Content Placeholder 4"/>
          <p:cNvSpPr>
            <a:spLocks noGrp="1"/>
          </p:cNvSpPr>
          <p:nvPr>
            <p:ph sz="quarter" idx="14"/>
          </p:nvPr>
        </p:nvSpPr>
        <p:spPr>
          <a:xfrm>
            <a:off x="250825" y="4101068"/>
            <a:ext cx="4176713" cy="22138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Content Placeholder 6"/>
          <p:cNvSpPr>
            <a:spLocks noGrp="1"/>
          </p:cNvSpPr>
          <p:nvPr>
            <p:ph sz="quarter" idx="15"/>
          </p:nvPr>
        </p:nvSpPr>
        <p:spPr>
          <a:xfrm>
            <a:off x="4575175" y="4100513"/>
            <a:ext cx="4176736" cy="2214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12106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50825" y="1772816"/>
            <a:ext cx="4177159" cy="345638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345638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Content Placeholder 4"/>
          <p:cNvSpPr>
            <a:spLocks noGrp="1"/>
          </p:cNvSpPr>
          <p:nvPr>
            <p:ph sz="quarter" idx="14"/>
          </p:nvPr>
        </p:nvSpPr>
        <p:spPr>
          <a:xfrm>
            <a:off x="250825" y="5373216"/>
            <a:ext cx="4176713" cy="94170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Content Placeholder 6"/>
          <p:cNvSpPr>
            <a:spLocks noGrp="1"/>
          </p:cNvSpPr>
          <p:nvPr>
            <p:ph sz="quarter" idx="15"/>
          </p:nvPr>
        </p:nvSpPr>
        <p:spPr>
          <a:xfrm>
            <a:off x="4575175" y="5372979"/>
            <a:ext cx="4176736" cy="9419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147784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8" name="Slide Number Placeholder 7"/>
          <p:cNvSpPr>
            <a:spLocks noGrp="1"/>
          </p:cNvSpPr>
          <p:nvPr>
            <p:ph type="sldNum" sz="quarter" idx="15"/>
          </p:nvPr>
        </p:nvSpPr>
        <p:spPr/>
        <p:txBody>
          <a:bodyPr/>
          <a:lstStyle/>
          <a:p>
            <a:fld id="{AFB0678B-BF4D-4CD9-BAB9-5D456B398EAF}" type="slidenum">
              <a:rPr lang="en-GB" smtClean="0"/>
              <a:pPr/>
              <a:t>‹#›</a:t>
            </a:fld>
            <a:endParaRPr lang="en-GB" dirty="0"/>
          </a:p>
        </p:txBody>
      </p:sp>
    </p:spTree>
    <p:extLst>
      <p:ext uri="{BB962C8B-B14F-4D97-AF65-F5344CB8AC3E}">
        <p14:creationId xmlns:p14="http://schemas.microsoft.com/office/powerpoint/2010/main" val="286790982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60358"/>
            <a:ext cx="8229600" cy="4552765"/>
          </a:xfrm>
          <a:prstGeom prst="rect">
            <a:avLst/>
          </a:prstGeom>
        </p:spPr>
        <p:txBody>
          <a:bodyPr/>
          <a:lstStyle>
            <a:lvl1pPr>
              <a:defRPr sz="1600"/>
            </a:lvl1pPr>
            <a:lvl2pPr>
              <a:defRPr sz="1400"/>
            </a:lvl2pPr>
            <a:lvl3pPr>
              <a:defRPr sz="1200"/>
            </a:lvl3pPr>
            <a:lvl4pPr>
              <a:defRPr sz="1100"/>
            </a:lvl4pPr>
            <a:lvl5pPr>
              <a:defRPr sz="11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1" name="Slide Number Placeholder 5"/>
          <p:cNvSpPr>
            <a:spLocks noGrp="1"/>
          </p:cNvSpPr>
          <p:nvPr>
            <p:ph type="sldNum" sz="quarter" idx="4"/>
          </p:nvPr>
        </p:nvSpPr>
        <p:spPr>
          <a:xfrm>
            <a:off x="7315199" y="6477000"/>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smtClean="0"/>
              <a:pPr>
                <a:defRPr/>
              </a:pPr>
              <a:t>‹#›</a:t>
            </a:fld>
            <a:endParaRPr lang="en-GB" dirty="0"/>
          </a:p>
        </p:txBody>
      </p:sp>
      <p:sp>
        <p:nvSpPr>
          <p:cNvPr id="4" name="Title 3"/>
          <p:cNvSpPr>
            <a:spLocks noGrp="1"/>
          </p:cNvSpPr>
          <p:nvPr>
            <p:ph type="title" hasCustomPrompt="1"/>
          </p:nvPr>
        </p:nvSpPr>
        <p:spPr>
          <a:xfrm>
            <a:off x="457200" y="938463"/>
            <a:ext cx="8229600" cy="617621"/>
          </a:xfrm>
          <a:prstGeom prst="rect">
            <a:avLst/>
          </a:prstGeom>
        </p:spPr>
        <p:txBody>
          <a:bodyPr/>
          <a:lstStyle>
            <a:lvl1pPr algn="l">
              <a:defRPr sz="1800" baseline="0"/>
            </a:lvl1pPr>
          </a:lstStyle>
          <a:p>
            <a:r>
              <a:rPr lang="en-US" dirty="0" smtClean="0"/>
              <a:t>Click to edit slide main message sentence</a:t>
            </a:r>
            <a:endParaRPr lang="en-GB" dirty="0"/>
          </a:p>
        </p:txBody>
      </p:sp>
      <p:sp>
        <p:nvSpPr>
          <p:cNvPr id="7" name="Text Placeholder 6"/>
          <p:cNvSpPr>
            <a:spLocks noGrp="1"/>
          </p:cNvSpPr>
          <p:nvPr>
            <p:ph type="body" sz="quarter" idx="10" hasCustomPrompt="1"/>
          </p:nvPr>
        </p:nvSpPr>
        <p:spPr>
          <a:xfrm>
            <a:off x="457199" y="272466"/>
            <a:ext cx="3850105" cy="296862"/>
          </a:xfrm>
        </p:spPr>
        <p:txBody>
          <a:bodyPr/>
          <a:lstStyle>
            <a:lvl1pPr marL="0" indent="0">
              <a:buNone/>
              <a:defRPr baseline="0">
                <a:solidFill>
                  <a:schemeClr val="bg1"/>
                </a:solidFill>
              </a:defRPr>
            </a:lvl1pPr>
          </a:lstStyle>
          <a:p>
            <a:pPr lvl="0"/>
            <a:r>
              <a:rPr lang="en-GB" dirty="0" smtClean="0"/>
              <a:t>Click to edit agenda sub-title</a:t>
            </a:r>
            <a:endParaRPr lang="en-GB" dirty="0"/>
          </a:p>
        </p:txBody>
      </p:sp>
    </p:spTree>
    <p:extLst>
      <p:ext uri="{BB962C8B-B14F-4D97-AF65-F5344CB8AC3E}">
        <p14:creationId xmlns:p14="http://schemas.microsoft.com/office/powerpoint/2010/main" val="76097369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8" name="Rectangle 35"/>
          <p:cNvSpPr>
            <a:spLocks noChangeArrowheads="1"/>
          </p:cNvSpPr>
          <p:nvPr userDrawn="1"/>
        </p:nvSpPr>
        <p:spPr bwMode="auto">
          <a:xfrm>
            <a:off x="8837736" y="6527800"/>
            <a:ext cx="306265" cy="330200"/>
          </a:xfrm>
          <a:prstGeom prst="rect">
            <a:avLst/>
          </a:prstGeom>
          <a:solidFill>
            <a:srgbClr val="383D45"/>
          </a:solidFill>
          <a:ln>
            <a:noFill/>
          </a:ln>
          <a:extLst/>
        </p:spPr>
        <p:txBody>
          <a:bodyPr wrap="none" anchor="ctr"/>
          <a:lstStyle/>
          <a:p>
            <a:pPr algn="ctr"/>
            <a:fld id="{893D6741-2E1B-6F41-AE1E-64EA4CFECD02}" type="slidenum">
              <a:rPr lang="en-GB" sz="1000" b="0">
                <a:solidFill>
                  <a:schemeClr val="bg1"/>
                </a:solidFill>
                <a:latin typeface="Sentinel Bold" charset="0"/>
              </a:rPr>
              <a:pPr algn="ctr"/>
              <a:t>‹#›</a:t>
            </a:fld>
            <a:endParaRPr lang="en-GB" sz="1000" b="0" dirty="0">
              <a:solidFill>
                <a:schemeClr val="bg1"/>
              </a:solidFill>
              <a:latin typeface="Sentinel Bold" charset="0"/>
            </a:endParaRPr>
          </a:p>
        </p:txBody>
      </p:sp>
    </p:spTree>
    <p:extLst>
      <p:ext uri="{BB962C8B-B14F-4D97-AF65-F5344CB8AC3E}">
        <p14:creationId xmlns:p14="http://schemas.microsoft.com/office/powerpoint/2010/main" val="6415581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7" name="Slide Number Placeholder 5"/>
          <p:cNvSpPr>
            <a:spLocks noGrp="1"/>
          </p:cNvSpPr>
          <p:nvPr>
            <p:ph type="sldNum" sz="quarter" idx="4"/>
          </p:nvPr>
        </p:nvSpPr>
        <p:spPr>
          <a:xfrm>
            <a:off x="7315199" y="6477000"/>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smtClean="0"/>
              <a:pPr>
                <a:defRPr/>
              </a:pPr>
              <a:t>‹#›</a:t>
            </a:fld>
            <a:endParaRPr lang="en-GB" dirty="0"/>
          </a:p>
        </p:txBody>
      </p:sp>
    </p:spTree>
    <p:extLst>
      <p:ext uri="{BB962C8B-B14F-4D97-AF65-F5344CB8AC3E}">
        <p14:creationId xmlns:p14="http://schemas.microsoft.com/office/powerpoint/2010/main" val="105077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6156176" y="4221088"/>
            <a:ext cx="2664296" cy="864096"/>
          </a:xfrm>
          <a:prstGeom prst="rect">
            <a:avLst/>
          </a:prstGeom>
        </p:spPr>
        <p:txBody>
          <a:bodyPr/>
          <a:lstStyle>
            <a:lvl1pPr marL="0" indent="0" algn="r">
              <a:buNone/>
              <a:defRPr sz="1800" baseline="0">
                <a:solidFill>
                  <a:schemeClr val="tx2"/>
                </a:solidFill>
              </a:defRPr>
            </a:lvl1pPr>
          </a:lstStyle>
          <a:p>
            <a:pPr lvl="0"/>
            <a:r>
              <a:rPr kumimoji="0" lang="en-GB" sz="2400" b="0" i="0" u="none" strike="noStrike" kern="1200" cap="none" spc="0" normalizeH="0" baseline="0" noProof="0" dirty="0" smtClean="0">
                <a:ln>
                  <a:noFill/>
                </a:ln>
                <a:solidFill>
                  <a:srgbClr val="002060"/>
                </a:solidFill>
                <a:effectLst/>
                <a:uLnTx/>
                <a:uFillTx/>
                <a:latin typeface="Arial"/>
                <a:ea typeface="+mn-ea"/>
                <a:cs typeface="+mn-cs"/>
              </a:rPr>
              <a:t>Title</a:t>
            </a:r>
            <a:endParaRPr lang="en-GB" dirty="0"/>
          </a:p>
        </p:txBody>
      </p:sp>
    </p:spTree>
    <p:extLst>
      <p:ext uri="{BB962C8B-B14F-4D97-AF65-F5344CB8AC3E}">
        <p14:creationId xmlns:p14="http://schemas.microsoft.com/office/powerpoint/2010/main" val="130501239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8" name="Slide Number Placeholder 7"/>
          <p:cNvSpPr>
            <a:spLocks noGrp="1"/>
          </p:cNvSpPr>
          <p:nvPr>
            <p:ph type="sldNum" sz="quarter" idx="15"/>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350560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6" name="Content Placeholder 15"/>
          <p:cNvSpPr>
            <a:spLocks noGrp="1"/>
          </p:cNvSpPr>
          <p:nvPr>
            <p:ph sz="quarter" idx="11"/>
          </p:nvPr>
        </p:nvSpPr>
        <p:spPr>
          <a:xfrm>
            <a:off x="250825" y="1772816"/>
            <a:ext cx="8501086"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8" name="Slide Number Placeholder 7"/>
          <p:cNvSpPr>
            <a:spLocks noGrp="1"/>
          </p:cNvSpPr>
          <p:nvPr>
            <p:ph type="sldNum" sz="quarter" idx="15"/>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78240080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6" name="Content Placeholder 15"/>
          <p:cNvSpPr>
            <a:spLocks noGrp="1"/>
          </p:cNvSpPr>
          <p:nvPr>
            <p:ph sz="quarter" idx="11"/>
          </p:nvPr>
        </p:nvSpPr>
        <p:spPr>
          <a:xfrm>
            <a:off x="250825" y="1772816"/>
            <a:ext cx="4177159"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949919720"/>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16" name="Content Placeholder 15"/>
          <p:cNvSpPr>
            <a:spLocks noGrp="1"/>
          </p:cNvSpPr>
          <p:nvPr>
            <p:ph sz="quarter" idx="11"/>
          </p:nvPr>
        </p:nvSpPr>
        <p:spPr>
          <a:xfrm>
            <a:off x="250825" y="1772816"/>
            <a:ext cx="2520975"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843808" y="1772816"/>
            <a:ext cx="5908103"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41300487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16" name="Content Placeholder 15"/>
          <p:cNvSpPr>
            <a:spLocks noGrp="1"/>
          </p:cNvSpPr>
          <p:nvPr>
            <p:ph sz="quarter" idx="11"/>
          </p:nvPr>
        </p:nvSpPr>
        <p:spPr>
          <a:xfrm>
            <a:off x="6230936" y="1767320"/>
            <a:ext cx="2520975"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50825" y="1767320"/>
            <a:ext cx="5908103"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795665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16" name="Content Placeholder 15"/>
          <p:cNvSpPr>
            <a:spLocks noGrp="1"/>
          </p:cNvSpPr>
          <p:nvPr>
            <p:ph sz="quarter" idx="11"/>
          </p:nvPr>
        </p:nvSpPr>
        <p:spPr>
          <a:xfrm>
            <a:off x="248698" y="1750475"/>
            <a:ext cx="8501086" cy="225458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55017" y="4073130"/>
            <a:ext cx="8501086" cy="22475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58476080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16" name="Content Placeholder 15"/>
          <p:cNvSpPr>
            <a:spLocks noGrp="1"/>
          </p:cNvSpPr>
          <p:nvPr>
            <p:ph sz="quarter" idx="11"/>
          </p:nvPr>
        </p:nvSpPr>
        <p:spPr>
          <a:xfrm>
            <a:off x="248204" y="5326740"/>
            <a:ext cx="8501086" cy="97580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48204" y="1744686"/>
            <a:ext cx="8501086" cy="349586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37417191"/>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16" name="Content Placeholder 15"/>
          <p:cNvSpPr>
            <a:spLocks noGrp="1"/>
          </p:cNvSpPr>
          <p:nvPr>
            <p:ph sz="quarter" idx="11"/>
          </p:nvPr>
        </p:nvSpPr>
        <p:spPr>
          <a:xfrm>
            <a:off x="250825" y="1772816"/>
            <a:ext cx="4177159" cy="4531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223224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Content Placeholder 4"/>
          <p:cNvSpPr>
            <a:spLocks noGrp="1"/>
          </p:cNvSpPr>
          <p:nvPr>
            <p:ph sz="quarter" idx="14"/>
          </p:nvPr>
        </p:nvSpPr>
        <p:spPr>
          <a:xfrm>
            <a:off x="4575198" y="4089975"/>
            <a:ext cx="4176713" cy="22138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9273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16" name="Content Placeholder 15"/>
          <p:cNvSpPr>
            <a:spLocks noGrp="1"/>
          </p:cNvSpPr>
          <p:nvPr>
            <p:ph sz="quarter" idx="11"/>
          </p:nvPr>
        </p:nvSpPr>
        <p:spPr>
          <a:xfrm>
            <a:off x="250825" y="1772816"/>
            <a:ext cx="4177159" cy="22322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223224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Content Placeholder 4"/>
          <p:cNvSpPr>
            <a:spLocks noGrp="1"/>
          </p:cNvSpPr>
          <p:nvPr>
            <p:ph sz="quarter" idx="14"/>
          </p:nvPr>
        </p:nvSpPr>
        <p:spPr>
          <a:xfrm>
            <a:off x="250825" y="4101068"/>
            <a:ext cx="4176713" cy="221384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Content Placeholder 6"/>
          <p:cNvSpPr>
            <a:spLocks noGrp="1"/>
          </p:cNvSpPr>
          <p:nvPr>
            <p:ph sz="quarter" idx="15"/>
          </p:nvPr>
        </p:nvSpPr>
        <p:spPr>
          <a:xfrm>
            <a:off x="4575175" y="4100513"/>
            <a:ext cx="4176736" cy="22144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241638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 two up with sub titles">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7376863" y="6477001"/>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11" name="Text Placeholder 10"/>
          <p:cNvSpPr>
            <a:spLocks noGrp="1"/>
          </p:cNvSpPr>
          <p:nvPr>
            <p:ph type="body" sz="quarter" idx="12" hasCustomPrompt="1"/>
          </p:nvPr>
        </p:nvSpPr>
        <p:spPr>
          <a:xfrm>
            <a:off x="4572000" y="2276871"/>
            <a:ext cx="4176464" cy="4200129"/>
          </a:xfrm>
          <a:prstGeom prst="rect">
            <a:avLst/>
          </a:prstGeom>
        </p:spPr>
        <p:txBody>
          <a:bodyPr/>
          <a:lstStyle>
            <a:lvl1pPr>
              <a:defRPr sz="1400">
                <a:solidFill>
                  <a:schemeClr val="tx1">
                    <a:lumMod val="75000"/>
                    <a:lumOff val="25000"/>
                  </a:schemeClr>
                </a:solidFill>
              </a:defRPr>
            </a:lvl1pPr>
          </a:lstStyle>
          <a:p>
            <a:r>
              <a:rPr lang="en-GB" sz="1400" dirty="0" smtClean="0">
                <a:solidFill>
                  <a:srgbClr val="404040"/>
                </a:solidFill>
              </a:rPr>
              <a:t>Click to add text</a:t>
            </a:r>
            <a:endParaRPr lang="en-US" sz="1400" dirty="0">
              <a:solidFill>
                <a:srgbClr val="404040"/>
              </a:solidFill>
            </a:endParaRPr>
          </a:p>
        </p:txBody>
      </p:sp>
      <p:sp>
        <p:nvSpPr>
          <p:cNvPr id="15" name="Text Placeholder 14"/>
          <p:cNvSpPr>
            <a:spLocks noGrp="1"/>
          </p:cNvSpPr>
          <p:nvPr>
            <p:ph type="body" sz="quarter" idx="14" hasCustomPrompt="1"/>
          </p:nvPr>
        </p:nvSpPr>
        <p:spPr>
          <a:xfrm>
            <a:off x="174273" y="980728"/>
            <a:ext cx="8574191" cy="648072"/>
          </a:xfrm>
          <a:prstGeom prst="rect">
            <a:avLst/>
          </a:prstGeom>
        </p:spPr>
        <p:txBody>
          <a:bodyPr/>
          <a:lstStyle>
            <a:lvl1pPr>
              <a:defRPr sz="2000">
                <a:solidFill>
                  <a:schemeClr val="bg1">
                    <a:lumMod val="50000"/>
                  </a:schemeClr>
                </a:solidFill>
              </a:defRPr>
            </a:lvl1pPr>
          </a:lstStyle>
          <a:p>
            <a:r>
              <a:rPr lang="en-US" sz="2000" dirty="0" smtClean="0">
                <a:solidFill>
                  <a:schemeClr val="bg1">
                    <a:lumMod val="50000"/>
                  </a:schemeClr>
                </a:solidFill>
              </a:rPr>
              <a:t>Click to add lead sentence</a:t>
            </a:r>
            <a:endParaRPr lang="en-GB" sz="2000" dirty="0">
              <a:solidFill>
                <a:schemeClr val="bg1">
                  <a:lumMod val="50000"/>
                </a:schemeClr>
              </a:solidFill>
            </a:endParaRPr>
          </a:p>
        </p:txBody>
      </p:sp>
      <p:sp>
        <p:nvSpPr>
          <p:cNvPr id="3" name="Text Placeholder 2"/>
          <p:cNvSpPr>
            <a:spLocks noGrp="1"/>
          </p:cNvSpPr>
          <p:nvPr>
            <p:ph type="body" sz="quarter" idx="15" hasCustomPrompt="1"/>
          </p:nvPr>
        </p:nvSpPr>
        <p:spPr>
          <a:xfrm>
            <a:off x="179450" y="1844824"/>
            <a:ext cx="4176588" cy="432197"/>
          </a:xfrm>
          <a:prstGeom prst="rect">
            <a:avLst/>
          </a:prstGeom>
        </p:spPr>
        <p:txBody>
          <a:bodyPr/>
          <a:lstStyle>
            <a:lvl1pPr>
              <a:defRPr sz="1400" b="1"/>
            </a:lvl1pPr>
          </a:lstStyle>
          <a:p>
            <a:pPr lvl="0"/>
            <a:r>
              <a:rPr lang="en-US" dirty="0" smtClean="0"/>
              <a:t>Click to add sub title</a:t>
            </a:r>
            <a:endParaRPr lang="en-GB" dirty="0"/>
          </a:p>
        </p:txBody>
      </p:sp>
      <p:sp>
        <p:nvSpPr>
          <p:cNvPr id="5" name="Text Placeholder 4"/>
          <p:cNvSpPr>
            <a:spLocks noGrp="1"/>
          </p:cNvSpPr>
          <p:nvPr>
            <p:ph type="body" sz="quarter" idx="16" hasCustomPrompt="1"/>
          </p:nvPr>
        </p:nvSpPr>
        <p:spPr>
          <a:xfrm>
            <a:off x="4572000" y="1844824"/>
            <a:ext cx="4176464" cy="432048"/>
          </a:xfrm>
          <a:prstGeom prst="rect">
            <a:avLst/>
          </a:prstGeom>
        </p:spPr>
        <p:txBody>
          <a:bodyPr/>
          <a:lstStyle>
            <a:lvl1pPr>
              <a:defRPr sz="1400" b="1" baseline="0"/>
            </a:lvl1pPr>
          </a:lstStyle>
          <a:p>
            <a:pPr lvl="0"/>
            <a:r>
              <a:rPr lang="en-US" dirty="0" smtClean="0"/>
              <a:t>Click to add sub title</a:t>
            </a:r>
            <a:endParaRPr lang="en-GB" dirty="0"/>
          </a:p>
        </p:txBody>
      </p:sp>
      <p:sp>
        <p:nvSpPr>
          <p:cNvPr id="4" name="Text Placeholder 3"/>
          <p:cNvSpPr>
            <a:spLocks noGrp="1"/>
          </p:cNvSpPr>
          <p:nvPr>
            <p:ph type="body" sz="quarter" idx="17" hasCustomPrompt="1"/>
          </p:nvPr>
        </p:nvSpPr>
        <p:spPr>
          <a:xfrm>
            <a:off x="179750" y="225016"/>
            <a:ext cx="4392613" cy="431800"/>
          </a:xfrm>
          <a:prstGeom prst="rect">
            <a:avLst/>
          </a:prstGeom>
        </p:spPr>
        <p:txBody>
          <a:bodyPr/>
          <a:lstStyle>
            <a:lvl1pPr>
              <a:defRPr sz="2400" baseline="0">
                <a:solidFill>
                  <a:schemeClr val="bg1"/>
                </a:solidFill>
              </a:defRPr>
            </a:lvl1pPr>
          </a:lstStyle>
          <a:p>
            <a:pPr lvl="0"/>
            <a:r>
              <a:rPr lang="en-US" dirty="0" smtClean="0"/>
              <a:t>Click to add title</a:t>
            </a:r>
            <a:endParaRPr lang="en-GB" dirty="0"/>
          </a:p>
        </p:txBody>
      </p:sp>
      <p:sp>
        <p:nvSpPr>
          <p:cNvPr id="10" name="Text Placeholder 10"/>
          <p:cNvSpPr>
            <a:spLocks noGrp="1"/>
          </p:cNvSpPr>
          <p:nvPr>
            <p:ph type="body" sz="quarter" idx="18" hasCustomPrompt="1"/>
          </p:nvPr>
        </p:nvSpPr>
        <p:spPr>
          <a:xfrm>
            <a:off x="179512" y="2276871"/>
            <a:ext cx="4176464" cy="4200129"/>
          </a:xfrm>
          <a:prstGeom prst="rect">
            <a:avLst/>
          </a:prstGeom>
        </p:spPr>
        <p:txBody>
          <a:bodyPr/>
          <a:lstStyle>
            <a:lvl1pPr>
              <a:defRPr sz="1400">
                <a:solidFill>
                  <a:schemeClr val="tx1">
                    <a:lumMod val="75000"/>
                    <a:lumOff val="25000"/>
                  </a:schemeClr>
                </a:solidFill>
              </a:defRPr>
            </a:lvl1pPr>
          </a:lstStyle>
          <a:p>
            <a:r>
              <a:rPr lang="en-GB" sz="1400" dirty="0" smtClean="0">
                <a:solidFill>
                  <a:srgbClr val="404040"/>
                </a:solidFill>
              </a:rPr>
              <a:t>Click to add text</a:t>
            </a:r>
            <a:endParaRPr lang="en-US" sz="1400" dirty="0">
              <a:solidFill>
                <a:srgbClr val="404040"/>
              </a:solidFill>
            </a:endParaRPr>
          </a:p>
        </p:txBody>
      </p:sp>
    </p:spTree>
    <p:extLst>
      <p:ext uri="{BB962C8B-B14F-4D97-AF65-F5344CB8AC3E}">
        <p14:creationId xmlns:p14="http://schemas.microsoft.com/office/powerpoint/2010/main" val="391694473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8" name="Slide Number Placeholder 7"/>
          <p:cNvSpPr>
            <a:spLocks noGrp="1"/>
          </p:cNvSpPr>
          <p:nvPr>
            <p:ph type="sldNum" sz="quarter" idx="15"/>
          </p:nvPr>
        </p:nvSpPr>
        <p:spPr/>
        <p:txBody>
          <a:bodyPr/>
          <a:lstStyle/>
          <a:p>
            <a:fld id="{AFB0678B-BF4D-4CD9-BAB9-5D456B398EAF}" type="slidenum">
              <a:rPr lang="en-GB" smtClean="0"/>
              <a:pPr/>
              <a:t>‹#›</a:t>
            </a:fld>
            <a:endParaRPr lang="en-GB" dirty="0"/>
          </a:p>
        </p:txBody>
      </p:sp>
    </p:spTree>
    <p:extLst>
      <p:ext uri="{BB962C8B-B14F-4D97-AF65-F5344CB8AC3E}">
        <p14:creationId xmlns:p14="http://schemas.microsoft.com/office/powerpoint/2010/main" val="296366427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 sub - text - table">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15199" y="6477001"/>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3" name="Text Placeholder 6"/>
          <p:cNvSpPr txBox="1">
            <a:spLocks/>
          </p:cNvSpPr>
          <p:nvPr userDrawn="1"/>
        </p:nvSpPr>
        <p:spPr>
          <a:xfrm>
            <a:off x="142297" y="937573"/>
            <a:ext cx="8574191" cy="689346"/>
          </a:xfrm>
          <a:prstGeom prst="rect">
            <a:avLst/>
          </a:prstGeom>
        </p:spPr>
        <p:txBody>
          <a:bodyPr>
            <a:normAutofit/>
          </a:bodyPr>
          <a:lstStyle>
            <a:lvl1pPr marL="0" indent="0" algn="l" rtl="0" eaLnBrk="0" fontAlgn="base" hangingPunct="0">
              <a:spcBef>
                <a:spcPct val="20000"/>
              </a:spcBef>
              <a:spcAft>
                <a:spcPct val="0"/>
              </a:spcAft>
              <a:buFont typeface="Arial" charset="0"/>
              <a:buNone/>
              <a:defRPr sz="3200" kern="1200" baseline="0">
                <a:solidFill>
                  <a:schemeClr val="tx1"/>
                </a:solidFill>
                <a:latin typeface="Arial"/>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solidFill>
                  <a:prstClr val="white">
                    <a:lumMod val="50000"/>
                  </a:prstClr>
                </a:solidFill>
              </a:rPr>
              <a:t>Click to add subtitle</a:t>
            </a:r>
            <a:endParaRPr lang="en-GB" sz="2000" dirty="0">
              <a:solidFill>
                <a:prstClr val="white">
                  <a:lumMod val="50000"/>
                </a:prstClr>
              </a:solidFill>
            </a:endParaRPr>
          </a:p>
        </p:txBody>
      </p:sp>
      <p:sp>
        <p:nvSpPr>
          <p:cNvPr id="4" name="TextBox 3"/>
          <p:cNvSpPr txBox="1"/>
          <p:nvPr userDrawn="1"/>
        </p:nvSpPr>
        <p:spPr>
          <a:xfrm>
            <a:off x="344385" y="1703219"/>
            <a:ext cx="4916384" cy="400110"/>
          </a:xfrm>
          <a:prstGeom prst="rect">
            <a:avLst/>
          </a:prstGeom>
          <a:noFill/>
        </p:spPr>
        <p:txBody>
          <a:bodyPr wrap="square" rtlCol="0">
            <a:normAutofit/>
          </a:bodyPr>
          <a:lstStyle/>
          <a:p>
            <a:r>
              <a:rPr lang="en-GB" sz="1400" dirty="0">
                <a:solidFill>
                  <a:srgbClr val="404040"/>
                </a:solidFill>
              </a:rPr>
              <a:t>Click to add text</a:t>
            </a:r>
            <a:endParaRPr lang="en-US" sz="1400" dirty="0">
              <a:solidFill>
                <a:srgbClr val="404040"/>
              </a:solidFill>
            </a:endParaRPr>
          </a:p>
        </p:txBody>
      </p:sp>
      <p:sp>
        <p:nvSpPr>
          <p:cNvPr id="5" name="TextBox 4"/>
          <p:cNvSpPr txBox="1"/>
          <p:nvPr userDrawn="1"/>
        </p:nvSpPr>
        <p:spPr>
          <a:xfrm>
            <a:off x="344386" y="2103329"/>
            <a:ext cx="4916384" cy="400110"/>
          </a:xfrm>
          <a:prstGeom prst="rect">
            <a:avLst/>
          </a:prstGeom>
          <a:noFill/>
        </p:spPr>
        <p:txBody>
          <a:bodyPr wrap="square" rtlCol="0">
            <a:normAutofit/>
          </a:bodyPr>
          <a:lstStyle/>
          <a:p>
            <a:pPr marL="177800" indent="-177800">
              <a:buFont typeface="Arial" pitchFamily="34" charset="0"/>
              <a:buChar char="•"/>
            </a:pPr>
            <a:r>
              <a:rPr lang="en-GB" sz="1400" dirty="0">
                <a:solidFill>
                  <a:srgbClr val="404040"/>
                </a:solidFill>
              </a:rPr>
              <a:t>Click to add bullet points</a:t>
            </a:r>
            <a:endParaRPr lang="en-US" sz="1400" dirty="0">
              <a:solidFill>
                <a:srgbClr val="404040"/>
              </a:solidFill>
            </a:endParaRPr>
          </a:p>
        </p:txBody>
      </p:sp>
      <p:graphicFrame>
        <p:nvGraphicFramePr>
          <p:cNvPr id="7" name="Content Placeholder 5"/>
          <p:cNvGraphicFramePr>
            <a:graphicFrameLocks/>
          </p:cNvGraphicFramePr>
          <p:nvPr userDrawn="1">
            <p:extLst>
              <p:ext uri="{D42A27DB-BD31-4B8C-83A1-F6EECF244321}">
                <p14:modId xmlns:p14="http://schemas.microsoft.com/office/powerpoint/2010/main" val="152404910"/>
              </p:ext>
            </p:extLst>
          </p:nvPr>
        </p:nvGraphicFramePr>
        <p:xfrm>
          <a:off x="495300" y="2679662"/>
          <a:ext cx="8187110" cy="3252408"/>
        </p:xfrm>
        <a:graphic>
          <a:graphicData uri="http://schemas.openxmlformats.org/drawingml/2006/table">
            <a:tbl>
              <a:tblPr firstRow="1" bandRow="1">
                <a:tableStyleId>{21E4AEA4-8DFA-4A89-87EB-49C32662AFE0}</a:tableStyleId>
              </a:tblPr>
              <a:tblGrid>
                <a:gridCol w="1637422"/>
                <a:gridCol w="1637422"/>
                <a:gridCol w="1637422"/>
                <a:gridCol w="1637422"/>
                <a:gridCol w="1637422"/>
              </a:tblGrid>
              <a:tr h="457200">
                <a:tc>
                  <a:txBody>
                    <a:bodyPr/>
                    <a:lstStyle/>
                    <a:p>
                      <a:r>
                        <a:rPr lang="en-GB" sz="1400" b="1" i="0" dirty="0" smtClean="0">
                          <a:latin typeface="Arial"/>
                        </a:rPr>
                        <a:t>Title</a:t>
                      </a:r>
                      <a:endParaRPr lang="en-GB" sz="1400" b="1" i="0" dirty="0">
                        <a:latin typeface="Arial"/>
                      </a:endParaRPr>
                    </a:p>
                  </a:txBody>
                  <a:tcPr>
                    <a:solidFill>
                      <a:schemeClr val="accent1">
                        <a:lumMod val="75000"/>
                      </a:schemeClr>
                    </a:solidFill>
                  </a:tcPr>
                </a:tc>
                <a:tc>
                  <a:txBody>
                    <a:bodyPr/>
                    <a:lstStyle/>
                    <a:p>
                      <a:r>
                        <a:rPr lang="en-GB" sz="1400" b="1" i="0" dirty="0" smtClean="0">
                          <a:latin typeface="Arial"/>
                        </a:rPr>
                        <a:t>Title</a:t>
                      </a:r>
                      <a:endParaRPr lang="en-GB" sz="1400" b="1" i="0" dirty="0">
                        <a:latin typeface="Arial"/>
                      </a:endParaRPr>
                    </a:p>
                  </a:txBody>
                  <a:tcPr>
                    <a:solidFill>
                      <a:schemeClr val="accent1">
                        <a:lumMod val="75000"/>
                      </a:schemeClr>
                    </a:solidFill>
                  </a:tcPr>
                </a:tc>
                <a:tc>
                  <a:txBody>
                    <a:bodyPr/>
                    <a:lstStyle/>
                    <a:p>
                      <a:r>
                        <a:rPr lang="en-GB" sz="1400" b="1" i="0" dirty="0" smtClean="0">
                          <a:latin typeface="Arial"/>
                        </a:rPr>
                        <a:t>Title</a:t>
                      </a:r>
                      <a:endParaRPr lang="en-GB" sz="1400" b="1" i="0" dirty="0">
                        <a:latin typeface="Arial"/>
                      </a:endParaRPr>
                    </a:p>
                  </a:txBody>
                  <a:tcPr>
                    <a:solidFill>
                      <a:schemeClr val="accent1">
                        <a:lumMod val="75000"/>
                      </a:schemeClr>
                    </a:solidFill>
                  </a:tcPr>
                </a:tc>
                <a:tc>
                  <a:txBody>
                    <a:bodyPr/>
                    <a:lstStyle/>
                    <a:p>
                      <a:r>
                        <a:rPr lang="en-GB" sz="1400" b="1" i="0" dirty="0" smtClean="0">
                          <a:latin typeface="Arial"/>
                        </a:rPr>
                        <a:t>Title</a:t>
                      </a:r>
                      <a:endParaRPr lang="en-GB" sz="1400" b="1" i="0" dirty="0">
                        <a:latin typeface="Arial"/>
                      </a:endParaRPr>
                    </a:p>
                  </a:txBody>
                  <a:tcPr>
                    <a:solidFill>
                      <a:schemeClr val="accent1">
                        <a:lumMod val="75000"/>
                      </a:schemeClr>
                    </a:solidFill>
                  </a:tcPr>
                </a:tc>
                <a:tc>
                  <a:txBody>
                    <a:bodyPr/>
                    <a:lstStyle/>
                    <a:p>
                      <a:r>
                        <a:rPr lang="en-GB" sz="1400" b="1" i="0" dirty="0" smtClean="0">
                          <a:latin typeface="Arial"/>
                        </a:rPr>
                        <a:t>Title</a:t>
                      </a:r>
                      <a:endParaRPr lang="en-GB" sz="1400" b="1" i="0" dirty="0">
                        <a:latin typeface="Arial"/>
                      </a:endParaRPr>
                    </a:p>
                  </a:txBody>
                  <a:tcPr>
                    <a:solidFill>
                      <a:schemeClr val="accent1">
                        <a:lumMod val="75000"/>
                      </a:schemeClr>
                    </a:solidFill>
                  </a:tcPr>
                </a:tc>
              </a:tr>
              <a:tr h="465868">
                <a:tc>
                  <a:txBody>
                    <a:bodyPr/>
                    <a:lstStyle/>
                    <a:p>
                      <a:pPr marL="0" indent="0">
                        <a:buFontTx/>
                        <a:buNone/>
                        <a:tabLst>
                          <a:tab pos="180975" algn="l"/>
                        </a:tabLst>
                      </a:pPr>
                      <a:r>
                        <a:rPr lang="en-GB" sz="1200" b="0" i="0" dirty="0" smtClean="0">
                          <a:latin typeface="Arial"/>
                        </a:rPr>
                        <a:t>Title</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r>
              <a:tr h="465868">
                <a:tc>
                  <a:txBody>
                    <a:bodyPr/>
                    <a:lstStyle/>
                    <a:p>
                      <a:pPr marL="0" indent="0">
                        <a:buFontTx/>
                        <a:buNone/>
                        <a:tabLst>
                          <a:tab pos="180975" algn="l"/>
                        </a:tabLst>
                      </a:pPr>
                      <a:r>
                        <a:rPr lang="en-GB" sz="1200" b="0" i="0" dirty="0" smtClean="0">
                          <a:latin typeface="Arial"/>
                        </a:rPr>
                        <a:t>Title</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r>
              <a:tr h="465868">
                <a:tc>
                  <a:txBody>
                    <a:bodyPr/>
                    <a:lstStyle/>
                    <a:p>
                      <a:pPr marL="0" indent="0">
                        <a:buFontTx/>
                        <a:buNone/>
                        <a:tabLst>
                          <a:tab pos="180975" algn="l"/>
                        </a:tabLst>
                      </a:pPr>
                      <a:r>
                        <a:rPr lang="en-GB" sz="1200" b="0" i="0" dirty="0" smtClean="0">
                          <a:latin typeface="Arial"/>
                        </a:rPr>
                        <a:t>Title</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r>
              <a:tr h="465868">
                <a:tc>
                  <a:txBody>
                    <a:bodyPr/>
                    <a:lstStyle/>
                    <a:p>
                      <a:pPr marL="0" indent="0">
                        <a:buFontTx/>
                        <a:buNone/>
                        <a:tabLst>
                          <a:tab pos="180975" algn="l"/>
                        </a:tabLst>
                      </a:pPr>
                      <a:r>
                        <a:rPr lang="en-GB" sz="1200" b="0" i="0" dirty="0" smtClean="0">
                          <a:latin typeface="Arial"/>
                        </a:rPr>
                        <a:t>Title</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r>
              <a:tr h="465868">
                <a:tc>
                  <a:txBody>
                    <a:bodyPr/>
                    <a:lstStyle/>
                    <a:p>
                      <a:pPr marL="0" indent="0">
                        <a:buFontTx/>
                        <a:buNone/>
                        <a:tabLst>
                          <a:tab pos="180975" algn="l"/>
                        </a:tabLst>
                      </a:pPr>
                      <a:r>
                        <a:rPr lang="en-GB" sz="1200" b="0" i="0" dirty="0" smtClean="0">
                          <a:latin typeface="Arial"/>
                        </a:rPr>
                        <a:t>Title</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chemeClr val="bg1"/>
                    </a:solidFill>
                  </a:tcPr>
                </a:tc>
              </a:tr>
              <a:tr h="465868">
                <a:tc>
                  <a:txBody>
                    <a:bodyPr/>
                    <a:lstStyle/>
                    <a:p>
                      <a:pPr marL="0" indent="0">
                        <a:buFontTx/>
                        <a:buNone/>
                        <a:tabLst>
                          <a:tab pos="180975" algn="l"/>
                        </a:tabLst>
                      </a:pPr>
                      <a:r>
                        <a:rPr lang="en-GB" sz="1200" b="0" i="0" dirty="0" smtClean="0">
                          <a:latin typeface="Arial"/>
                        </a:rPr>
                        <a:t>Title</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c>
                  <a:txBody>
                    <a:bodyPr/>
                    <a:lstStyle/>
                    <a:p>
                      <a:pPr marL="180975" indent="-180975">
                        <a:buFont typeface="Arial" pitchFamily="34" charset="0"/>
                        <a:buChar char="•"/>
                        <a:tabLst>
                          <a:tab pos="180975" algn="l"/>
                        </a:tabLst>
                      </a:pPr>
                      <a:r>
                        <a:rPr lang="en-GB" sz="1200" b="0" i="0" dirty="0" smtClean="0">
                          <a:latin typeface="Arial"/>
                        </a:rPr>
                        <a:t>Bullet</a:t>
                      </a:r>
                    </a:p>
                    <a:p>
                      <a:pPr marL="447675" lvl="1" indent="-180975">
                        <a:buFont typeface="Arial" pitchFamily="34" charset="0"/>
                        <a:buChar char="̶"/>
                        <a:tabLst>
                          <a:tab pos="447675" algn="l"/>
                        </a:tabLst>
                      </a:pPr>
                      <a:r>
                        <a:rPr lang="en-GB" sz="1200" b="0" i="0" dirty="0" smtClean="0">
                          <a:latin typeface="Arial"/>
                        </a:rPr>
                        <a:t>Dash</a:t>
                      </a:r>
                      <a:endParaRPr lang="en-GB" sz="1200" b="0" i="0" dirty="0" smtClean="0">
                        <a:solidFill>
                          <a:schemeClr val="tx2"/>
                        </a:solidFill>
                        <a:latin typeface="Arial"/>
                      </a:endParaRPr>
                    </a:p>
                  </a:txBody>
                  <a:tcPr>
                    <a:solidFill>
                      <a:srgbClr val="B4D2E3"/>
                    </a:solidFill>
                  </a:tcPr>
                </a:tc>
              </a:tr>
            </a:tbl>
          </a:graphicData>
        </a:graphic>
      </p:graphicFrame>
      <p:sp>
        <p:nvSpPr>
          <p:cNvPr id="8" name="Text Placeholder 3"/>
          <p:cNvSpPr>
            <a:spLocks noGrp="1"/>
          </p:cNvSpPr>
          <p:nvPr>
            <p:ph type="body" sz="quarter" idx="17" hasCustomPrompt="1"/>
          </p:nvPr>
        </p:nvSpPr>
        <p:spPr>
          <a:xfrm>
            <a:off x="179750" y="225016"/>
            <a:ext cx="4392613" cy="431800"/>
          </a:xfrm>
          <a:prstGeom prst="rect">
            <a:avLst/>
          </a:prstGeom>
        </p:spPr>
        <p:txBody>
          <a:bodyPr/>
          <a:lstStyle>
            <a:lvl1pPr>
              <a:defRPr sz="2400" baseline="0">
                <a:solidFill>
                  <a:schemeClr val="bg1"/>
                </a:solidFill>
              </a:defRPr>
            </a:lvl1pPr>
          </a:lstStyle>
          <a:p>
            <a:pPr lvl="0"/>
            <a:r>
              <a:rPr lang="en-US" dirty="0" smtClean="0"/>
              <a:t>Click to add title</a:t>
            </a:r>
            <a:endParaRPr lang="en-GB" dirty="0"/>
          </a:p>
        </p:txBody>
      </p:sp>
    </p:spTree>
    <p:extLst>
      <p:ext uri="{BB962C8B-B14F-4D97-AF65-F5344CB8AC3E}">
        <p14:creationId xmlns:p14="http://schemas.microsoft.com/office/powerpoint/2010/main" val="140491434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Content and Text">
    <p:spTree>
      <p:nvGrpSpPr>
        <p:cNvPr id="1" name=""/>
        <p:cNvGrpSpPr/>
        <p:nvPr/>
      </p:nvGrpSpPr>
      <p:grpSpPr>
        <a:xfrm>
          <a:off x="0" y="0"/>
          <a:ext cx="0" cy="0"/>
          <a:chOff x="0" y="0"/>
          <a:chExt cx="0" cy="0"/>
        </a:xfrm>
      </p:grpSpPr>
      <p:sp>
        <p:nvSpPr>
          <p:cNvPr id="10" name="Slide Number Placeholder 5"/>
          <p:cNvSpPr>
            <a:spLocks noGrp="1"/>
          </p:cNvSpPr>
          <p:nvPr>
            <p:ph type="sldNum" sz="quarter" idx="4"/>
          </p:nvPr>
        </p:nvSpPr>
        <p:spPr>
          <a:xfrm>
            <a:off x="7315199" y="6477001"/>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5" name="Rectangle 4"/>
          <p:cNvSpPr>
            <a:spLocks noChangeArrowheads="1"/>
          </p:cNvSpPr>
          <p:nvPr userDrawn="1"/>
        </p:nvSpPr>
        <p:spPr bwMode="auto">
          <a:xfrm>
            <a:off x="3081102" y="2345158"/>
            <a:ext cx="2975350" cy="653034"/>
          </a:xfrm>
          <a:prstGeom prst="rect">
            <a:avLst/>
          </a:prstGeom>
          <a:solidFill>
            <a:srgbClr val="2F5795"/>
          </a:solidFill>
          <a:ln w="9525">
            <a:noFill/>
          </a:ln>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r>
              <a:rPr lang="en-GB" sz="1400" b="1" dirty="0">
                <a:solidFill>
                  <a:prstClr val="white"/>
                </a:solidFill>
              </a:rPr>
              <a:t>Text - 14pt Bold</a:t>
            </a:r>
          </a:p>
        </p:txBody>
      </p:sp>
      <p:sp>
        <p:nvSpPr>
          <p:cNvPr id="7" name="Rectangle 6"/>
          <p:cNvSpPr>
            <a:spLocks noChangeArrowheads="1"/>
          </p:cNvSpPr>
          <p:nvPr userDrawn="1"/>
        </p:nvSpPr>
        <p:spPr bwMode="auto">
          <a:xfrm>
            <a:off x="245455" y="3553245"/>
            <a:ext cx="1970686"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sp>
        <p:nvSpPr>
          <p:cNvPr id="8" name="Rectangle 7"/>
          <p:cNvSpPr>
            <a:spLocks noChangeArrowheads="1"/>
          </p:cNvSpPr>
          <p:nvPr userDrawn="1"/>
        </p:nvSpPr>
        <p:spPr bwMode="auto">
          <a:xfrm>
            <a:off x="2468794" y="3553245"/>
            <a:ext cx="1973658"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sp>
        <p:nvSpPr>
          <p:cNvPr id="9" name="Rectangle 8"/>
          <p:cNvSpPr>
            <a:spLocks noChangeArrowheads="1"/>
          </p:cNvSpPr>
          <p:nvPr userDrawn="1"/>
        </p:nvSpPr>
        <p:spPr bwMode="auto">
          <a:xfrm>
            <a:off x="4692130" y="3553245"/>
            <a:ext cx="1970686"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sp>
        <p:nvSpPr>
          <p:cNvPr id="11" name="Rectangle 10"/>
          <p:cNvSpPr>
            <a:spLocks noChangeArrowheads="1"/>
          </p:cNvSpPr>
          <p:nvPr userDrawn="1"/>
        </p:nvSpPr>
        <p:spPr bwMode="auto">
          <a:xfrm>
            <a:off x="6915469" y="3553245"/>
            <a:ext cx="1970686"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sp>
        <p:nvSpPr>
          <p:cNvPr id="12" name="Rectangle 11"/>
          <p:cNvSpPr>
            <a:spLocks noChangeArrowheads="1"/>
          </p:cNvSpPr>
          <p:nvPr userDrawn="1"/>
        </p:nvSpPr>
        <p:spPr bwMode="auto">
          <a:xfrm>
            <a:off x="1360094" y="4761333"/>
            <a:ext cx="1970686"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sp>
        <p:nvSpPr>
          <p:cNvPr id="13" name="Rectangle 12"/>
          <p:cNvSpPr>
            <a:spLocks noChangeArrowheads="1"/>
          </p:cNvSpPr>
          <p:nvPr userDrawn="1"/>
        </p:nvSpPr>
        <p:spPr bwMode="auto">
          <a:xfrm>
            <a:off x="3580463" y="4761333"/>
            <a:ext cx="1976631"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sp>
        <p:nvSpPr>
          <p:cNvPr id="14" name="Rectangle 13"/>
          <p:cNvSpPr>
            <a:spLocks noChangeArrowheads="1"/>
          </p:cNvSpPr>
          <p:nvPr userDrawn="1"/>
        </p:nvSpPr>
        <p:spPr bwMode="auto">
          <a:xfrm>
            <a:off x="5806772" y="4761333"/>
            <a:ext cx="1970686" cy="653034"/>
          </a:xfrm>
          <a:prstGeom prst="rect">
            <a:avLst/>
          </a:prstGeom>
          <a:solidFill>
            <a:srgbClr val="B4D2E3"/>
          </a:solidFill>
          <a:ln w="9525">
            <a:noFill/>
            <a:miter lim="800000"/>
            <a:headEnd/>
            <a:tailEnd/>
          </a:ln>
          <a:effectLst/>
          <a:extLst/>
        </p:spPr>
        <p:txBody>
          <a:bodyPr lIns="33059" tIns="33059" rIns="33059" bIns="33059" anchor="ctr">
            <a:normAutofit/>
          </a:bodyPr>
          <a:lstStyle/>
          <a:p>
            <a:pPr algn="ctr"/>
            <a:r>
              <a:rPr kumimoji="1" lang="en-GB" sz="1400" dirty="0">
                <a:solidFill>
                  <a:prstClr val="white"/>
                </a:solidFill>
              </a:rPr>
              <a:t>Text - 14pt</a:t>
            </a:r>
          </a:p>
        </p:txBody>
      </p:sp>
      <p:cxnSp>
        <p:nvCxnSpPr>
          <p:cNvPr id="15" name="AutoShape 13"/>
          <p:cNvCxnSpPr>
            <a:cxnSpLocks noChangeShapeType="1"/>
            <a:stCxn id="12" idx="0"/>
            <a:endCxn id="5" idx="2"/>
          </p:cNvCxnSpPr>
          <p:nvPr userDrawn="1"/>
        </p:nvCxnSpPr>
        <p:spPr bwMode="auto">
          <a:xfrm rot="5400000" flipH="1" flipV="1">
            <a:off x="2575539" y="2768095"/>
            <a:ext cx="1763141" cy="2223339"/>
          </a:xfrm>
          <a:prstGeom prst="bentConnector3">
            <a:avLst>
              <a:gd name="adj1" fmla="val 16191"/>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14"/>
          <p:cNvCxnSpPr>
            <a:cxnSpLocks noChangeShapeType="1"/>
            <a:stCxn id="5" idx="2"/>
            <a:endCxn id="14" idx="0"/>
          </p:cNvCxnSpPr>
          <p:nvPr userDrawn="1"/>
        </p:nvCxnSpPr>
        <p:spPr bwMode="auto">
          <a:xfrm rot="16200000" flipH="1">
            <a:off x="4798878" y="2768094"/>
            <a:ext cx="1763141" cy="2223338"/>
          </a:xfrm>
          <a:prstGeom prst="bentConnector3">
            <a:avLst>
              <a:gd name="adj1" fmla="val 83809"/>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AutoShape 15"/>
          <p:cNvCxnSpPr>
            <a:cxnSpLocks noChangeShapeType="1"/>
            <a:stCxn id="5" idx="2"/>
            <a:endCxn id="13" idx="0"/>
          </p:cNvCxnSpPr>
          <p:nvPr userDrawn="1"/>
        </p:nvCxnSpPr>
        <p:spPr bwMode="auto">
          <a:xfrm>
            <a:off x="4568777" y="2998194"/>
            <a:ext cx="0" cy="1763141"/>
          </a:xfrm>
          <a:prstGeom prst="straightConnector1">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AutoShape 16"/>
          <p:cNvCxnSpPr>
            <a:cxnSpLocks noChangeShapeType="1"/>
            <a:stCxn id="7" idx="0"/>
            <a:endCxn id="5" idx="2"/>
          </p:cNvCxnSpPr>
          <p:nvPr userDrawn="1"/>
        </p:nvCxnSpPr>
        <p:spPr bwMode="auto">
          <a:xfrm rot="5400000" flipH="1" flipV="1">
            <a:off x="2622261" y="1606730"/>
            <a:ext cx="555053" cy="3337980"/>
          </a:xfrm>
          <a:prstGeom prst="bentConnector3">
            <a:avLst>
              <a:gd name="adj1" fmla="val 50000"/>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17"/>
          <p:cNvCxnSpPr>
            <a:cxnSpLocks noChangeShapeType="1"/>
            <a:stCxn id="8" idx="0"/>
            <a:endCxn id="5" idx="2"/>
          </p:cNvCxnSpPr>
          <p:nvPr userDrawn="1"/>
        </p:nvCxnSpPr>
        <p:spPr bwMode="auto">
          <a:xfrm rot="5400000" flipH="1" flipV="1">
            <a:off x="3734674" y="2719143"/>
            <a:ext cx="555053" cy="1113155"/>
          </a:xfrm>
          <a:prstGeom prst="bentConnector3">
            <a:avLst>
              <a:gd name="adj1" fmla="val 50000"/>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18"/>
          <p:cNvCxnSpPr>
            <a:cxnSpLocks noChangeShapeType="1"/>
            <a:stCxn id="9" idx="0"/>
            <a:endCxn id="5" idx="2"/>
          </p:cNvCxnSpPr>
          <p:nvPr userDrawn="1"/>
        </p:nvCxnSpPr>
        <p:spPr bwMode="auto">
          <a:xfrm rot="16200000" flipV="1">
            <a:off x="4845600" y="2721371"/>
            <a:ext cx="555053" cy="1108695"/>
          </a:xfrm>
          <a:prstGeom prst="bentConnector3">
            <a:avLst>
              <a:gd name="adj1" fmla="val 50000"/>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19"/>
          <p:cNvCxnSpPr>
            <a:cxnSpLocks noChangeShapeType="1"/>
            <a:stCxn id="11" idx="0"/>
            <a:endCxn id="5" idx="2"/>
          </p:cNvCxnSpPr>
          <p:nvPr userDrawn="1"/>
        </p:nvCxnSpPr>
        <p:spPr bwMode="auto">
          <a:xfrm rot="16200000" flipV="1">
            <a:off x="5957270" y="1609702"/>
            <a:ext cx="555053" cy="3332035"/>
          </a:xfrm>
          <a:prstGeom prst="bentConnector3">
            <a:avLst>
              <a:gd name="adj1" fmla="val 50000"/>
            </a:avLst>
          </a:prstGeom>
          <a:noFill/>
          <a:ln w="12700">
            <a:solidFill>
              <a:schemeClr val="tx2"/>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itle 3"/>
          <p:cNvSpPr>
            <a:spLocks noGrp="1"/>
          </p:cNvSpPr>
          <p:nvPr>
            <p:ph type="title"/>
          </p:nvPr>
        </p:nvSpPr>
        <p:spPr/>
        <p:txBody>
          <a:bodyPr/>
          <a:lstStyle/>
          <a:p>
            <a:r>
              <a:rPr lang="en-US" smtClean="0"/>
              <a:t>Click to edit Master title style</a:t>
            </a:r>
            <a:endParaRPr lang="en-GB"/>
          </a:p>
        </p:txBody>
      </p:sp>
      <p:sp>
        <p:nvSpPr>
          <p:cNvPr id="22" name="Text Placeholder 3"/>
          <p:cNvSpPr>
            <a:spLocks noGrp="1"/>
          </p:cNvSpPr>
          <p:nvPr>
            <p:ph type="body" sz="quarter" idx="17" hasCustomPrompt="1"/>
          </p:nvPr>
        </p:nvSpPr>
        <p:spPr>
          <a:xfrm>
            <a:off x="179750" y="225016"/>
            <a:ext cx="4392613" cy="431800"/>
          </a:xfrm>
          <a:prstGeom prst="rect">
            <a:avLst/>
          </a:prstGeom>
        </p:spPr>
        <p:txBody>
          <a:bodyPr/>
          <a:lstStyle>
            <a:lvl1pPr>
              <a:defRPr sz="2400" baseline="0">
                <a:solidFill>
                  <a:schemeClr val="bg1"/>
                </a:solidFill>
              </a:defRPr>
            </a:lvl1pPr>
          </a:lstStyle>
          <a:p>
            <a:pPr lvl="0"/>
            <a:r>
              <a:rPr lang="en-US" dirty="0" smtClean="0"/>
              <a:t>Click to add title</a:t>
            </a:r>
            <a:endParaRPr lang="en-GB" dirty="0"/>
          </a:p>
        </p:txBody>
      </p:sp>
    </p:spTree>
    <p:extLst>
      <p:ext uri="{BB962C8B-B14F-4D97-AF65-F5344CB8AC3E}">
        <p14:creationId xmlns:p14="http://schemas.microsoft.com/office/powerpoint/2010/main" val="10784594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Content and Text">
    <p:spTree>
      <p:nvGrpSpPr>
        <p:cNvPr id="1" name=""/>
        <p:cNvGrpSpPr/>
        <p:nvPr/>
      </p:nvGrpSpPr>
      <p:grpSpPr>
        <a:xfrm>
          <a:off x="0" y="0"/>
          <a:ext cx="0" cy="0"/>
          <a:chOff x="0" y="0"/>
          <a:chExt cx="0" cy="0"/>
        </a:xfrm>
      </p:grpSpPr>
      <p:graphicFrame>
        <p:nvGraphicFramePr>
          <p:cNvPr id="22" name="Content Placeholder 6"/>
          <p:cNvGraphicFramePr>
            <a:graphicFrameLocks/>
          </p:cNvGraphicFramePr>
          <p:nvPr userDrawn="1">
            <p:extLst>
              <p:ext uri="{D42A27DB-BD31-4B8C-83A1-F6EECF244321}">
                <p14:modId xmlns:p14="http://schemas.microsoft.com/office/powerpoint/2010/main" val="2669470223"/>
              </p:ext>
            </p:extLst>
          </p:nvPr>
        </p:nvGraphicFramePr>
        <p:xfrm>
          <a:off x="2282174" y="2230718"/>
          <a:ext cx="4373563" cy="4086225"/>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lstStyle/>
          <a:p>
            <a:r>
              <a:rPr lang="en-US" smtClean="0"/>
              <a:t>Click to edit Master title style</a:t>
            </a:r>
            <a:endParaRPr lang="en-GB"/>
          </a:p>
        </p:txBody>
      </p:sp>
      <p:sp>
        <p:nvSpPr>
          <p:cNvPr id="8" name="Slide Number Placeholder 7"/>
          <p:cNvSpPr>
            <a:spLocks noGrp="1"/>
          </p:cNvSpPr>
          <p:nvPr>
            <p:ph type="sldNum" sz="quarter" idx="12"/>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5" name="Text Placeholder 3"/>
          <p:cNvSpPr>
            <a:spLocks noGrp="1"/>
          </p:cNvSpPr>
          <p:nvPr>
            <p:ph type="body" sz="quarter" idx="17" hasCustomPrompt="1"/>
          </p:nvPr>
        </p:nvSpPr>
        <p:spPr>
          <a:xfrm>
            <a:off x="179750" y="225016"/>
            <a:ext cx="4392613" cy="431800"/>
          </a:xfrm>
          <a:prstGeom prst="rect">
            <a:avLst/>
          </a:prstGeom>
        </p:spPr>
        <p:txBody>
          <a:bodyPr/>
          <a:lstStyle>
            <a:lvl1pPr>
              <a:defRPr sz="2400" baseline="0">
                <a:solidFill>
                  <a:schemeClr val="bg1"/>
                </a:solidFill>
              </a:defRPr>
            </a:lvl1pPr>
          </a:lstStyle>
          <a:p>
            <a:pPr lvl="0"/>
            <a:r>
              <a:rPr lang="en-US" dirty="0" smtClean="0"/>
              <a:t>Click to add title</a:t>
            </a:r>
            <a:endParaRPr lang="en-GB" dirty="0"/>
          </a:p>
        </p:txBody>
      </p:sp>
    </p:spTree>
    <p:extLst>
      <p:ext uri="{BB962C8B-B14F-4D97-AF65-F5344CB8AC3E}">
        <p14:creationId xmlns:p14="http://schemas.microsoft.com/office/powerpoint/2010/main" val="3559233757"/>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Content and Text">
    <p:spTree>
      <p:nvGrpSpPr>
        <p:cNvPr id="1" name=""/>
        <p:cNvGrpSpPr/>
        <p:nvPr/>
      </p:nvGrpSpPr>
      <p:grpSpPr>
        <a:xfrm>
          <a:off x="0" y="0"/>
          <a:ext cx="0" cy="0"/>
          <a:chOff x="0" y="0"/>
          <a:chExt cx="0" cy="0"/>
        </a:xfrm>
      </p:grpSpPr>
      <p:graphicFrame>
        <p:nvGraphicFramePr>
          <p:cNvPr id="5" name="Content Placeholder 5"/>
          <p:cNvGraphicFramePr>
            <a:graphicFrameLocks/>
          </p:cNvGraphicFramePr>
          <p:nvPr userDrawn="1">
            <p:extLst>
              <p:ext uri="{D42A27DB-BD31-4B8C-83A1-F6EECF244321}">
                <p14:modId xmlns:p14="http://schemas.microsoft.com/office/powerpoint/2010/main" val="1589845828"/>
              </p:ext>
            </p:extLst>
          </p:nvPr>
        </p:nvGraphicFramePr>
        <p:xfrm>
          <a:off x="2597405" y="2248733"/>
          <a:ext cx="4373563" cy="4086225"/>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lstStyle/>
          <a:p>
            <a:r>
              <a:rPr lang="en-US" smtClean="0"/>
              <a:t>Click to edit Master title style</a:t>
            </a:r>
            <a:endParaRPr lang="en-GB"/>
          </a:p>
        </p:txBody>
      </p:sp>
      <p:sp>
        <p:nvSpPr>
          <p:cNvPr id="9" name="Slide Number Placeholder 8"/>
          <p:cNvSpPr>
            <a:spLocks noGrp="1"/>
          </p:cNvSpPr>
          <p:nvPr>
            <p:ph type="sldNum" sz="quarter" idx="12"/>
          </p:nvPr>
        </p:nvSpPr>
        <p:spPr/>
        <p:txBody>
          <a:body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6" name="Text Placeholder 3"/>
          <p:cNvSpPr>
            <a:spLocks noGrp="1"/>
          </p:cNvSpPr>
          <p:nvPr>
            <p:ph type="body" sz="quarter" idx="17" hasCustomPrompt="1"/>
          </p:nvPr>
        </p:nvSpPr>
        <p:spPr>
          <a:xfrm>
            <a:off x="179750" y="225016"/>
            <a:ext cx="4392613" cy="431800"/>
          </a:xfrm>
          <a:prstGeom prst="rect">
            <a:avLst/>
          </a:prstGeom>
        </p:spPr>
        <p:txBody>
          <a:bodyPr/>
          <a:lstStyle>
            <a:lvl1pPr>
              <a:defRPr sz="2400" baseline="0">
                <a:solidFill>
                  <a:schemeClr val="bg1"/>
                </a:solidFill>
              </a:defRPr>
            </a:lvl1pPr>
          </a:lstStyle>
          <a:p>
            <a:pPr lvl="0"/>
            <a:r>
              <a:rPr lang="en-US" dirty="0" smtClean="0"/>
              <a:t>Click to add title</a:t>
            </a:r>
            <a:endParaRPr lang="en-GB" dirty="0"/>
          </a:p>
        </p:txBody>
      </p:sp>
    </p:spTree>
    <p:extLst>
      <p:ext uri="{BB962C8B-B14F-4D97-AF65-F5344CB8AC3E}">
        <p14:creationId xmlns:p14="http://schemas.microsoft.com/office/powerpoint/2010/main" val="3318010876"/>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le - two up">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7315199" y="6477001"/>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11" name="Text Placeholder 10"/>
          <p:cNvSpPr>
            <a:spLocks noGrp="1"/>
          </p:cNvSpPr>
          <p:nvPr>
            <p:ph type="body" sz="quarter" idx="12" hasCustomPrompt="1"/>
          </p:nvPr>
        </p:nvSpPr>
        <p:spPr>
          <a:xfrm>
            <a:off x="4572000" y="1772816"/>
            <a:ext cx="4176464" cy="432048"/>
          </a:xfrm>
          <a:prstGeom prst="rect">
            <a:avLst/>
          </a:prstGeom>
        </p:spPr>
        <p:txBody>
          <a:bodyPr/>
          <a:lstStyle>
            <a:lvl1pPr>
              <a:defRPr sz="1400">
                <a:solidFill>
                  <a:schemeClr val="tx1">
                    <a:lumMod val="75000"/>
                    <a:lumOff val="25000"/>
                  </a:schemeClr>
                </a:solidFill>
              </a:defRPr>
            </a:lvl1pPr>
          </a:lstStyle>
          <a:p>
            <a:r>
              <a:rPr lang="en-GB" sz="1400" dirty="0" smtClean="0">
                <a:solidFill>
                  <a:srgbClr val="404040"/>
                </a:solidFill>
              </a:rPr>
              <a:t>Click to add text</a:t>
            </a:r>
            <a:endParaRPr lang="en-US" sz="1400" dirty="0">
              <a:solidFill>
                <a:srgbClr val="404040"/>
              </a:solidFill>
            </a:endParaRPr>
          </a:p>
        </p:txBody>
      </p:sp>
      <p:sp>
        <p:nvSpPr>
          <p:cNvPr id="13" name="Text Placeholder 12"/>
          <p:cNvSpPr>
            <a:spLocks noGrp="1"/>
          </p:cNvSpPr>
          <p:nvPr>
            <p:ph type="body" sz="quarter" idx="13" hasCustomPrompt="1"/>
          </p:nvPr>
        </p:nvSpPr>
        <p:spPr>
          <a:xfrm>
            <a:off x="179512" y="1772816"/>
            <a:ext cx="4176464" cy="432048"/>
          </a:xfrm>
          <a:prstGeom prst="rect">
            <a:avLst/>
          </a:prstGeom>
        </p:spPr>
        <p:txBody>
          <a:bodyPr/>
          <a:lstStyle>
            <a:lvl1pPr>
              <a:defRPr sz="1400">
                <a:solidFill>
                  <a:schemeClr val="tx1">
                    <a:lumMod val="75000"/>
                    <a:lumOff val="25000"/>
                  </a:schemeClr>
                </a:solidFill>
              </a:defRPr>
            </a:lvl1pPr>
          </a:lstStyle>
          <a:p>
            <a:r>
              <a:rPr lang="en-GB" sz="1400" dirty="0" smtClean="0">
                <a:solidFill>
                  <a:srgbClr val="404040"/>
                </a:solidFill>
              </a:rPr>
              <a:t>Click to add text</a:t>
            </a:r>
            <a:endParaRPr lang="en-US" sz="1400" dirty="0">
              <a:solidFill>
                <a:srgbClr val="404040"/>
              </a:solidFill>
            </a:endParaRPr>
          </a:p>
        </p:txBody>
      </p:sp>
      <p:sp>
        <p:nvSpPr>
          <p:cNvPr id="15" name="Text Placeholder 14"/>
          <p:cNvSpPr>
            <a:spLocks noGrp="1"/>
          </p:cNvSpPr>
          <p:nvPr>
            <p:ph type="body" sz="quarter" idx="14" hasCustomPrompt="1"/>
          </p:nvPr>
        </p:nvSpPr>
        <p:spPr>
          <a:xfrm>
            <a:off x="174273" y="980728"/>
            <a:ext cx="8574191" cy="648072"/>
          </a:xfrm>
          <a:prstGeom prst="rect">
            <a:avLst/>
          </a:prstGeom>
        </p:spPr>
        <p:txBody>
          <a:bodyPr/>
          <a:lstStyle>
            <a:lvl1pPr>
              <a:defRPr sz="2000">
                <a:solidFill>
                  <a:schemeClr val="bg1">
                    <a:lumMod val="50000"/>
                  </a:schemeClr>
                </a:solidFill>
              </a:defRPr>
            </a:lvl1pPr>
          </a:lstStyle>
          <a:p>
            <a:r>
              <a:rPr lang="en-US" sz="2000" dirty="0" smtClean="0">
                <a:solidFill>
                  <a:schemeClr val="bg1">
                    <a:lumMod val="50000"/>
                  </a:schemeClr>
                </a:solidFill>
              </a:rPr>
              <a:t>Click to add subtitle</a:t>
            </a:r>
            <a:endParaRPr lang="en-GB" sz="2000" dirty="0">
              <a:solidFill>
                <a:schemeClr val="bg1">
                  <a:lumMod val="50000"/>
                </a:schemeClr>
              </a:solidFill>
            </a:endParaRPr>
          </a:p>
        </p:txBody>
      </p:sp>
    </p:spTree>
    <p:extLst>
      <p:ext uri="{BB962C8B-B14F-4D97-AF65-F5344CB8AC3E}">
        <p14:creationId xmlns:p14="http://schemas.microsoft.com/office/powerpoint/2010/main" val="404267648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843807" y="4005064"/>
            <a:ext cx="5472750" cy="629621"/>
          </a:xfrm>
          <a:prstGeom prst="rect">
            <a:avLst/>
          </a:prstGeom>
        </p:spPr>
        <p:txBody>
          <a:bodyPr anchor="ctr" anchorCtr="0">
            <a:normAutofit/>
          </a:bodyPr>
          <a:lstStyle>
            <a:lvl1pPr marL="0" indent="0" algn="r">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1pPr>
            <a:lvl2pPr marL="457200" indent="0">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2pPr>
            <a:lvl3pPr marL="914400" indent="0">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3pPr>
            <a:lvl4pPr marL="1371600" indent="0">
              <a:buNone/>
              <a:defRPr kumimoji="0" lang="en-US" sz="3200" b="0" i="0" u="none" strike="noStrike" kern="1200" cap="none" spc="0" normalizeH="0" baseline="0" dirty="0" smtClean="0">
                <a:ln>
                  <a:noFill/>
                </a:ln>
                <a:solidFill>
                  <a:schemeClr val="bg1"/>
                </a:solidFill>
                <a:effectLst/>
                <a:uLnTx/>
                <a:uFillTx/>
                <a:latin typeface="Arial"/>
                <a:ea typeface="+mn-ea"/>
                <a:cs typeface="+mn-cs"/>
              </a:defRPr>
            </a:lvl4pPr>
            <a:lvl5pPr marL="1828800" indent="0">
              <a:buNone/>
              <a:defRPr kumimoji="0" lang="en-GB" sz="3200" b="0" i="0" u="none" strike="noStrike" kern="1200" cap="none" spc="0" normalizeH="0" baseline="0" dirty="0">
                <a:ln>
                  <a:noFill/>
                </a:ln>
                <a:solidFill>
                  <a:schemeClr val="bg1"/>
                </a:solidFill>
                <a:effectLst/>
                <a:uLnTx/>
                <a:uFillTx/>
                <a:latin typeface="Arial"/>
                <a:ea typeface="+mn-ea"/>
                <a:cs typeface="+mn-cs"/>
              </a:defRPr>
            </a:lvl5pPr>
          </a:lstStyle>
          <a:p>
            <a:pPr lvl="0"/>
            <a:r>
              <a:rPr lang="en-US" dirty="0" smtClean="0"/>
              <a:t>Title</a:t>
            </a:r>
          </a:p>
        </p:txBody>
      </p:sp>
      <p:sp>
        <p:nvSpPr>
          <p:cNvPr id="5" name="Text Placeholder 4"/>
          <p:cNvSpPr>
            <a:spLocks noGrp="1"/>
          </p:cNvSpPr>
          <p:nvPr>
            <p:ph type="body" sz="quarter" idx="11" hasCustomPrompt="1"/>
          </p:nvPr>
        </p:nvSpPr>
        <p:spPr>
          <a:xfrm>
            <a:off x="2843808" y="4653136"/>
            <a:ext cx="5472608" cy="696178"/>
          </a:xfrm>
          <a:prstGeom prst="rect">
            <a:avLst/>
          </a:prstGeom>
        </p:spPr>
        <p:txBody>
          <a:bodyPr>
            <a:normAutofit/>
          </a:bodyPr>
          <a:lstStyle>
            <a:lvl1pPr marL="0" indent="0" algn="r">
              <a:buNone/>
              <a:defRPr kumimoji="0" lang="en-GB" sz="1800" b="0" i="0" u="none" strike="noStrike" kern="1200" cap="none" spc="0" normalizeH="0" baseline="0" dirty="0">
                <a:ln>
                  <a:noFill/>
                </a:ln>
                <a:solidFill>
                  <a:schemeClr val="bg1"/>
                </a:solidFill>
                <a:effectLst/>
                <a:uLnTx/>
                <a:uFillTx/>
                <a:latin typeface="Arial"/>
                <a:ea typeface="+mn-ea"/>
                <a:cs typeface="+mn-cs"/>
              </a:defRPr>
            </a:lvl1pPr>
          </a:lstStyle>
          <a:p>
            <a:pPr lvl="0"/>
            <a:r>
              <a:rPr lang="en-US" dirty="0" smtClean="0"/>
              <a:t>Name or Subheading</a:t>
            </a:r>
            <a:endParaRPr lang="en-GB" dirty="0"/>
          </a:p>
        </p:txBody>
      </p:sp>
    </p:spTree>
    <p:extLst>
      <p:ext uri="{BB962C8B-B14F-4D97-AF65-F5344CB8AC3E}">
        <p14:creationId xmlns:p14="http://schemas.microsoft.com/office/powerpoint/2010/main" val="295346398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itle and Subtitle">
    <p:spTree>
      <p:nvGrpSpPr>
        <p:cNvPr id="1" name=""/>
        <p:cNvGrpSpPr/>
        <p:nvPr/>
      </p:nvGrpSpPr>
      <p:grpSpPr>
        <a:xfrm>
          <a:off x="0" y="0"/>
          <a:ext cx="0" cy="0"/>
          <a:chOff x="0" y="0"/>
          <a:chExt cx="0" cy="0"/>
        </a:xfrm>
      </p:grpSpPr>
      <p:sp>
        <p:nvSpPr>
          <p:cNvPr id="11" name="Slide Number Placeholder 5"/>
          <p:cNvSpPr>
            <a:spLocks noGrp="1"/>
          </p:cNvSpPr>
          <p:nvPr>
            <p:ph type="sldNum" sz="quarter" idx="4"/>
          </p:nvPr>
        </p:nvSpPr>
        <p:spPr>
          <a:xfrm>
            <a:off x="7315199" y="6477001"/>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6" name="Text Placeholder 14"/>
          <p:cNvSpPr>
            <a:spLocks noGrp="1"/>
          </p:cNvSpPr>
          <p:nvPr>
            <p:ph type="body" sz="quarter" idx="14" hasCustomPrompt="1"/>
          </p:nvPr>
        </p:nvSpPr>
        <p:spPr>
          <a:xfrm>
            <a:off x="174273" y="980728"/>
            <a:ext cx="8574191" cy="360040"/>
          </a:xfrm>
          <a:prstGeom prst="rect">
            <a:avLst/>
          </a:prstGeom>
        </p:spPr>
        <p:txBody>
          <a:bodyPr>
            <a:normAutofit/>
          </a:bodyPr>
          <a:lstStyle>
            <a:lvl1pPr>
              <a:defRPr sz="2000">
                <a:solidFill>
                  <a:schemeClr val="bg1">
                    <a:lumMod val="50000"/>
                  </a:schemeClr>
                </a:solidFill>
              </a:defRPr>
            </a:lvl1pPr>
          </a:lstStyle>
          <a:p>
            <a:r>
              <a:rPr lang="en-US" sz="2000" dirty="0" smtClean="0">
                <a:solidFill>
                  <a:schemeClr val="bg1">
                    <a:lumMod val="50000"/>
                  </a:schemeClr>
                </a:solidFill>
              </a:rPr>
              <a:t>Click to add subtitle</a:t>
            </a:r>
            <a:endParaRPr lang="en-GB" sz="2000" dirty="0">
              <a:solidFill>
                <a:schemeClr val="bg1">
                  <a:lumMod val="50000"/>
                </a:schemeClr>
              </a:solidFill>
            </a:endParaRPr>
          </a:p>
        </p:txBody>
      </p:sp>
      <p:sp>
        <p:nvSpPr>
          <p:cNvPr id="5" name="Text Placeholder 2"/>
          <p:cNvSpPr>
            <a:spLocks noGrp="1"/>
          </p:cNvSpPr>
          <p:nvPr>
            <p:ph type="body" sz="quarter" idx="15" hasCustomPrompt="1"/>
          </p:nvPr>
        </p:nvSpPr>
        <p:spPr>
          <a:xfrm>
            <a:off x="185733" y="332656"/>
            <a:ext cx="5058000" cy="298271"/>
          </a:xfrm>
          <a:prstGeom prst="rect">
            <a:avLst/>
          </a:prstGeom>
        </p:spPr>
        <p:txBody>
          <a:bodyPr anchor="ctr" anchorCtr="0">
            <a:normAutofit/>
          </a:bodyPr>
          <a:lstStyle>
            <a:lvl1pPr>
              <a:defRPr sz="2000"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dirty="0" smtClean="0"/>
              <a:t>Click to add title</a:t>
            </a:r>
            <a:endParaRPr lang="en-GB" dirty="0"/>
          </a:p>
        </p:txBody>
      </p:sp>
    </p:spTree>
    <p:extLst>
      <p:ext uri="{BB962C8B-B14F-4D97-AF65-F5344CB8AC3E}">
        <p14:creationId xmlns:p14="http://schemas.microsoft.com/office/powerpoint/2010/main" val="1468366906"/>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15199" y="6477000"/>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7" name="Date Placeholder 3"/>
          <p:cNvSpPr txBox="1">
            <a:spLocks/>
          </p:cNvSpPr>
          <p:nvPr userDrawn="1"/>
        </p:nvSpPr>
        <p:spPr>
          <a:xfrm>
            <a:off x="597014" y="355622"/>
            <a:ext cx="2133600" cy="365125"/>
          </a:xfrm>
          <a:prstGeom prst="rect">
            <a:avLst/>
          </a:prstGeom>
        </p:spPr>
        <p:txBody>
          <a:bodyPr/>
          <a:lstStyle>
            <a:lvl1pPr>
              <a:defRPr sz="1600" smtClean="0">
                <a:solidFill>
                  <a:schemeClr val="bg1"/>
                </a:solidFill>
              </a:defRPr>
            </a:lvl1pPr>
          </a:lstStyle>
          <a:p>
            <a:pPr>
              <a:defRPr/>
            </a:pPr>
            <a:r>
              <a:rPr lang="en-GB" dirty="0">
                <a:solidFill>
                  <a:prstClr val="white"/>
                </a:solidFill>
              </a:rPr>
              <a:t>Header</a:t>
            </a:r>
          </a:p>
        </p:txBody>
      </p:sp>
    </p:spTree>
    <p:extLst>
      <p:ext uri="{BB962C8B-B14F-4D97-AF65-F5344CB8AC3E}">
        <p14:creationId xmlns:p14="http://schemas.microsoft.com/office/powerpoint/2010/main" val="10541577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597443"/>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12" name="Slide Number Placeholder 5"/>
          <p:cNvSpPr>
            <a:spLocks noGrp="1"/>
          </p:cNvSpPr>
          <p:nvPr>
            <p:ph type="sldNum" sz="quarter" idx="4"/>
          </p:nvPr>
        </p:nvSpPr>
        <p:spPr>
          <a:xfrm>
            <a:off x="7315199" y="6477000"/>
            <a:ext cx="1371601" cy="365125"/>
          </a:xfrm>
          <a:prstGeom prst="rect">
            <a:avLst/>
          </a:prstGeom>
          <a:noFill/>
          <a:ln>
            <a:noFill/>
          </a:ln>
        </p:spPr>
        <p:txBody>
          <a:bodyPr/>
          <a:lstStyle>
            <a:lvl1pPr algn="r">
              <a:defRPr sz="1200" smtClean="0">
                <a:solidFill>
                  <a:schemeClr val="tx1"/>
                </a:solidFill>
              </a:defRPr>
            </a:lvl1pPr>
          </a:lstStyle>
          <a:p>
            <a:pPr>
              <a:defRPr/>
            </a:pPr>
            <a:fld id="{F0632C1C-B4E8-4B32-B786-60D48A2A19C4}" type="slidenum">
              <a:rPr lang="en-GB">
                <a:solidFill>
                  <a:prstClr val="black"/>
                </a:solidFill>
              </a:rPr>
              <a:pPr>
                <a:defRPr/>
              </a:pPr>
              <a:t>‹#›</a:t>
            </a:fld>
            <a:endParaRPr lang="en-GB" dirty="0">
              <a:solidFill>
                <a:prstClr val="black"/>
              </a:solidFill>
            </a:endParaRPr>
          </a:p>
        </p:txBody>
      </p:sp>
      <p:sp>
        <p:nvSpPr>
          <p:cNvPr id="4" name="Title 3"/>
          <p:cNvSpPr>
            <a:spLocks noGrp="1"/>
          </p:cNvSpPr>
          <p:nvPr>
            <p:ph type="title"/>
          </p:nvPr>
        </p:nvSpPr>
        <p:spPr>
          <a:xfrm>
            <a:off x="457200" y="2408575"/>
            <a:ext cx="8229600" cy="791826"/>
          </a:xfrm>
        </p:spPr>
        <p:txBody>
          <a:bodyPr/>
          <a:lstStyle>
            <a:lvl1pPr algn="ctr">
              <a:defRPr/>
            </a:lvl1pPr>
          </a:lstStyle>
          <a:p>
            <a:r>
              <a:rPr lang="en-US" smtClean="0"/>
              <a:t>Click to edit Master title style</a:t>
            </a:r>
            <a:endParaRPr lang="en-GB"/>
          </a:p>
        </p:txBody>
      </p:sp>
    </p:spTree>
    <p:extLst>
      <p:ext uri="{BB962C8B-B14F-4D97-AF65-F5344CB8AC3E}">
        <p14:creationId xmlns:p14="http://schemas.microsoft.com/office/powerpoint/2010/main" val="225556142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6" name="Content Placeholder 15"/>
          <p:cNvSpPr>
            <a:spLocks noGrp="1"/>
          </p:cNvSpPr>
          <p:nvPr>
            <p:ph sz="quarter" idx="11"/>
          </p:nvPr>
        </p:nvSpPr>
        <p:spPr>
          <a:xfrm>
            <a:off x="250825" y="1772816"/>
            <a:ext cx="8501086"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8" name="Slide Number Placeholder 7"/>
          <p:cNvSpPr>
            <a:spLocks noGrp="1"/>
          </p:cNvSpPr>
          <p:nvPr>
            <p:ph type="sldNum" sz="quarter" idx="15"/>
          </p:nvPr>
        </p:nvSpPr>
        <p:spPr/>
        <p:txBody>
          <a:bodyPr/>
          <a:lstStyle/>
          <a:p>
            <a:fld id="{AFB0678B-BF4D-4CD9-BAB9-5D456B398EAF}" type="slidenum">
              <a:rPr lang="en-GB" smtClean="0"/>
              <a:pPr/>
              <a:t>‹#›</a:t>
            </a:fld>
            <a:endParaRPr lang="en-GB" dirty="0"/>
          </a:p>
        </p:txBody>
      </p:sp>
    </p:spTree>
    <p:extLst>
      <p:ext uri="{BB962C8B-B14F-4D97-AF65-F5344CB8AC3E}">
        <p14:creationId xmlns:p14="http://schemas.microsoft.com/office/powerpoint/2010/main" val="50062278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16" name="Content Placeholder 15"/>
          <p:cNvSpPr>
            <a:spLocks noGrp="1"/>
          </p:cNvSpPr>
          <p:nvPr>
            <p:ph sz="quarter" idx="11"/>
          </p:nvPr>
        </p:nvSpPr>
        <p:spPr>
          <a:xfrm>
            <a:off x="250825" y="1772816"/>
            <a:ext cx="4177159"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4575175" y="1772816"/>
            <a:ext cx="4176736"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8" name="Slide Number Placeholder 7"/>
          <p:cNvSpPr>
            <a:spLocks noGrp="1"/>
          </p:cNvSpPr>
          <p:nvPr>
            <p:ph type="sldNum" sz="quarter" idx="16"/>
          </p:nvPr>
        </p:nvSpPr>
        <p:spPr/>
        <p:txBody>
          <a:bodyPr/>
          <a:lstStyle/>
          <a:p>
            <a:fld id="{AFB0678B-BF4D-4CD9-BAB9-5D456B398EAF}" type="slidenum">
              <a:rPr lang="en-GB" smtClean="0"/>
              <a:pPr/>
              <a:t>‹#›</a:t>
            </a:fld>
            <a:endParaRPr lang="en-GB" dirty="0"/>
          </a:p>
        </p:txBody>
      </p:sp>
    </p:spTree>
    <p:extLst>
      <p:ext uri="{BB962C8B-B14F-4D97-AF65-F5344CB8AC3E}">
        <p14:creationId xmlns:p14="http://schemas.microsoft.com/office/powerpoint/2010/main" val="110538251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915816" y="1772816"/>
            <a:ext cx="5836095"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50825" y="1772816"/>
            <a:ext cx="2520975"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79074434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34181" y="1772816"/>
            <a:ext cx="5836095"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6225132" y="1772816"/>
            <a:ext cx="2520975"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1333892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6230936" y="1767320"/>
            <a:ext cx="2520975" cy="4536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50825" y="1767320"/>
            <a:ext cx="5908103" cy="453650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39116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Click to add lead sentence</a:t>
            </a:r>
            <a:endParaRPr lang="en-GB" dirty="0"/>
          </a:p>
        </p:txBody>
      </p:sp>
      <p:sp>
        <p:nvSpPr>
          <p:cNvPr id="3" name="Slide Number Placeholder 2"/>
          <p:cNvSpPr>
            <a:spLocks noGrp="1"/>
          </p:cNvSpPr>
          <p:nvPr>
            <p:ph type="sldNum" sz="quarter" idx="10"/>
          </p:nvPr>
        </p:nvSpPr>
        <p:spPr/>
        <p:txBody>
          <a:bodyPr/>
          <a:lstStyle/>
          <a:p>
            <a:fld id="{AFB0678B-BF4D-4CD9-BAB9-5D456B398EAF}" type="slidenum">
              <a:rPr lang="en-GB" smtClean="0"/>
              <a:pPr/>
              <a:t>‹#›</a:t>
            </a:fld>
            <a:endParaRPr lang="en-GB" dirty="0"/>
          </a:p>
        </p:txBody>
      </p:sp>
      <p:sp>
        <p:nvSpPr>
          <p:cNvPr id="16" name="Content Placeholder 15"/>
          <p:cNvSpPr>
            <a:spLocks noGrp="1"/>
          </p:cNvSpPr>
          <p:nvPr>
            <p:ph sz="quarter" idx="11"/>
          </p:nvPr>
        </p:nvSpPr>
        <p:spPr>
          <a:xfrm>
            <a:off x="248698" y="1750475"/>
            <a:ext cx="8501086" cy="225458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8" name="Text Placeholder 17"/>
          <p:cNvSpPr>
            <a:spLocks noGrp="1"/>
          </p:cNvSpPr>
          <p:nvPr>
            <p:ph type="body" sz="quarter" idx="12" hasCustomPrompt="1"/>
          </p:nvPr>
        </p:nvSpPr>
        <p:spPr>
          <a:xfrm>
            <a:off x="250825" y="260648"/>
            <a:ext cx="4249167" cy="359767"/>
          </a:xfrm>
        </p:spPr>
        <p:txBody>
          <a:bodyPr>
            <a:noAutofit/>
          </a:bodyPr>
          <a:lstStyle>
            <a:lvl1pPr>
              <a:defRPr sz="2000" baseline="0">
                <a:solidFill>
                  <a:schemeClr val="bg1"/>
                </a:solidFill>
              </a:defRPr>
            </a:lvl1pPr>
          </a:lstStyle>
          <a:p>
            <a:pPr lvl="0"/>
            <a:r>
              <a:rPr lang="en-US" dirty="0" smtClean="0"/>
              <a:t>Click to add title</a:t>
            </a:r>
            <a:endParaRPr lang="en-GB" dirty="0"/>
          </a:p>
        </p:txBody>
      </p:sp>
      <p:sp>
        <p:nvSpPr>
          <p:cNvPr id="20" name="Content Placeholder 19"/>
          <p:cNvSpPr>
            <a:spLocks noGrp="1"/>
          </p:cNvSpPr>
          <p:nvPr>
            <p:ph sz="quarter" idx="13"/>
          </p:nvPr>
        </p:nvSpPr>
        <p:spPr>
          <a:xfrm>
            <a:off x="255017" y="4073130"/>
            <a:ext cx="8501086" cy="2247537"/>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07363136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image" Target="../media/image5.jpeg"/><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image" Target="../media/image5.jpeg"/><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heme" Target="../theme/theme4.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cover_corporate_150dpi.psd"/>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61256" y="0"/>
            <a:ext cx="9405257" cy="6858000"/>
          </a:xfrm>
          <a:prstGeom prst="rect">
            <a:avLst/>
          </a:prstGeom>
        </p:spPr>
      </p:pic>
      <p:pic>
        <p:nvPicPr>
          <p:cNvPr id="8" name="Picture 7" descr="GlobalData_Logo_400px.jpg"/>
          <p:cNvPicPr>
            <a:picLocks noChangeAspect="1"/>
          </p:cNvPicPr>
          <p:nvPr userDrawn="1"/>
        </p:nvPicPr>
        <p:blipFill>
          <a:blip r:embed="rId4" cstate="print"/>
          <a:stretch>
            <a:fillRect/>
          </a:stretch>
        </p:blipFill>
        <p:spPr>
          <a:xfrm>
            <a:off x="6048000" y="1476000"/>
            <a:ext cx="2494479" cy="405352"/>
          </a:xfrm>
          <a:prstGeom prst="rect">
            <a:avLst/>
          </a:prstGeom>
        </p:spPr>
      </p:pic>
      <p:sp>
        <p:nvSpPr>
          <p:cNvPr id="5" name="TextBox 4"/>
          <p:cNvSpPr txBox="1"/>
          <p:nvPr userDrawn="1"/>
        </p:nvSpPr>
        <p:spPr>
          <a:xfrm>
            <a:off x="1354161" y="6285438"/>
            <a:ext cx="7440589" cy="215444"/>
          </a:xfrm>
          <a:prstGeom prst="rect">
            <a:avLst/>
          </a:prstGeom>
          <a:noFill/>
        </p:spPr>
        <p:txBody>
          <a:bodyPr wrap="square" rtlCol="0">
            <a:spAutoFit/>
          </a:bodyPr>
          <a:lstStyle/>
          <a:p>
            <a:pPr algn="dist"/>
            <a:r>
              <a:rPr lang="en-US" sz="800" b="0" i="0" kern="0" spc="150" dirty="0" smtClean="0">
                <a:solidFill>
                  <a:srgbClr val="7398BC"/>
                </a:solidFill>
                <a:latin typeface="CartoGothic Std Book"/>
                <a:cs typeface="CartoGothic Std Book"/>
              </a:rPr>
              <a:t>NEW YORK / SAN FRANCISCO / BOSTON / LONDON / DUBAI / SINGAPORE / SEOUL</a:t>
            </a:r>
            <a:r>
              <a:rPr lang="en-US" sz="800" b="0" i="0" kern="0" spc="150" baseline="0" dirty="0" smtClean="0">
                <a:solidFill>
                  <a:srgbClr val="7398BC"/>
                </a:solidFill>
                <a:latin typeface="CartoGothic Std Book"/>
                <a:cs typeface="CartoGothic Std Book"/>
              </a:rPr>
              <a:t> / TOKYO / SYDNEY</a:t>
            </a:r>
            <a:endParaRPr lang="en-US" sz="800" b="0" i="0" kern="0" spc="150" dirty="0">
              <a:solidFill>
                <a:srgbClr val="7398BC"/>
              </a:solidFill>
              <a:latin typeface="CartoGothic Std Book"/>
              <a:cs typeface="CartoGothic Std Book"/>
            </a:endParaRPr>
          </a:p>
        </p:txBody>
      </p:sp>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929082" y="1371600"/>
            <a:ext cx="2730285" cy="533400"/>
          </a:xfrm>
          <a:prstGeom prst="rect">
            <a:avLst/>
          </a:prstGeom>
        </p:spPr>
      </p:pic>
    </p:spTree>
    <p:extLst>
      <p:ext uri="{BB962C8B-B14F-4D97-AF65-F5344CB8AC3E}">
        <p14:creationId xmlns:p14="http://schemas.microsoft.com/office/powerpoint/2010/main" val="4152160088"/>
      </p:ext>
    </p:extLst>
  </p:cSld>
  <p:clrMap bg1="lt1" tx1="dk1" bg2="lt2" tx2="dk2" accent1="accent1" accent2="accent2" accent3="accent3" accent4="accent4" accent5="accent5" accent6="accent6" hlink="hlink" folHlink="folHlink"/>
  <p:sldLayoutIdLst>
    <p:sldLayoutId id="2147483715" r:id="rId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baseline="0">
          <a:solidFill>
            <a:schemeClr val="tx1"/>
          </a:solidFill>
          <a:latin typeface="Arial"/>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covers_powerpoint_template2.jpg"/>
          <p:cNvPicPr>
            <a:picLocks noChangeAspect="1"/>
          </p:cNvPicPr>
          <p:nvPr userDrawn="1"/>
        </p:nvPicPr>
        <p:blipFill>
          <a:blip r:embed="rId3" cstate="print"/>
          <a:stretch>
            <a:fillRect/>
          </a:stretch>
        </p:blipFill>
        <p:spPr>
          <a:xfrm>
            <a:off x="1" y="0"/>
            <a:ext cx="9144000" cy="6858000"/>
          </a:xfrm>
          <a:prstGeom prst="rect">
            <a:avLst/>
          </a:prstGeom>
        </p:spPr>
      </p:pic>
      <p:sp>
        <p:nvSpPr>
          <p:cNvPr id="6" name="Freeform 5"/>
          <p:cNvSpPr/>
          <p:nvPr userDrawn="1"/>
        </p:nvSpPr>
        <p:spPr>
          <a:xfrm>
            <a:off x="5202315" y="4112067"/>
            <a:ext cx="3937754" cy="1092530"/>
          </a:xfrm>
          <a:custGeom>
            <a:avLst/>
            <a:gdLst>
              <a:gd name="connsiteX0" fmla="*/ 5058889 w 5082639"/>
              <a:gd name="connsiteY0" fmla="*/ 1092530 h 1092530"/>
              <a:gd name="connsiteX1" fmla="*/ 0 w 5082639"/>
              <a:gd name="connsiteY1" fmla="*/ 1092530 h 1092530"/>
              <a:gd name="connsiteX2" fmla="*/ 866899 w 5082639"/>
              <a:gd name="connsiteY2" fmla="*/ 0 h 1092530"/>
              <a:gd name="connsiteX3" fmla="*/ 5082639 w 5082639"/>
              <a:gd name="connsiteY3" fmla="*/ 0 h 1092530"/>
              <a:gd name="connsiteX4" fmla="*/ 5058889 w 5082639"/>
              <a:gd name="connsiteY4" fmla="*/ 1092530 h 1092530"/>
              <a:gd name="connsiteX0" fmla="*/ 5058889 w 5082639"/>
              <a:gd name="connsiteY0" fmla="*/ 1092530 h 1092530"/>
              <a:gd name="connsiteX1" fmla="*/ 0 w 5082639"/>
              <a:gd name="connsiteY1" fmla="*/ 1092530 h 1092530"/>
              <a:gd name="connsiteX2" fmla="*/ 866899 w 5082639"/>
              <a:gd name="connsiteY2" fmla="*/ 0 h 1092530"/>
              <a:gd name="connsiteX3" fmla="*/ 5082639 w 5082639"/>
              <a:gd name="connsiteY3" fmla="*/ 0 h 1092530"/>
              <a:gd name="connsiteX4" fmla="*/ 5058889 w 5082639"/>
              <a:gd name="connsiteY4" fmla="*/ 1092530 h 1092530"/>
              <a:gd name="connsiteX0" fmla="*/ 5058889 w 5082639"/>
              <a:gd name="connsiteY0" fmla="*/ 1092530 h 1092530"/>
              <a:gd name="connsiteX1" fmla="*/ 0 w 5082639"/>
              <a:gd name="connsiteY1" fmla="*/ 1092530 h 1092530"/>
              <a:gd name="connsiteX2" fmla="*/ 1446929 w 5082639"/>
              <a:gd name="connsiteY2" fmla="*/ 0 h 1092530"/>
              <a:gd name="connsiteX3" fmla="*/ 5082639 w 5082639"/>
              <a:gd name="connsiteY3" fmla="*/ 0 h 1092530"/>
              <a:gd name="connsiteX4" fmla="*/ 5058889 w 5082639"/>
              <a:gd name="connsiteY4" fmla="*/ 1092530 h 1092530"/>
              <a:gd name="connsiteX0" fmla="*/ 5058889 w 5082639"/>
              <a:gd name="connsiteY0" fmla="*/ 1092530 h 1092530"/>
              <a:gd name="connsiteX1" fmla="*/ 0 w 5082639"/>
              <a:gd name="connsiteY1" fmla="*/ 1092530 h 1092530"/>
              <a:gd name="connsiteX2" fmla="*/ 894194 w 5082639"/>
              <a:gd name="connsiteY2" fmla="*/ 0 h 1092530"/>
              <a:gd name="connsiteX3" fmla="*/ 5082639 w 5082639"/>
              <a:gd name="connsiteY3" fmla="*/ 0 h 1092530"/>
              <a:gd name="connsiteX4" fmla="*/ 5058889 w 5082639"/>
              <a:gd name="connsiteY4" fmla="*/ 1092530 h 1092530"/>
              <a:gd name="connsiteX0" fmla="*/ 5058889 w 5082639"/>
              <a:gd name="connsiteY0" fmla="*/ 1092530 h 1092530"/>
              <a:gd name="connsiteX1" fmla="*/ 0 w 5082639"/>
              <a:gd name="connsiteY1" fmla="*/ 1092530 h 1092530"/>
              <a:gd name="connsiteX2" fmla="*/ 1597054 w 5082639"/>
              <a:gd name="connsiteY2" fmla="*/ 0 h 1092530"/>
              <a:gd name="connsiteX3" fmla="*/ 5082639 w 5082639"/>
              <a:gd name="connsiteY3" fmla="*/ 0 h 1092530"/>
              <a:gd name="connsiteX4" fmla="*/ 5058889 w 5082639"/>
              <a:gd name="connsiteY4" fmla="*/ 1092530 h 1092530"/>
              <a:gd name="connsiteX0" fmla="*/ 5058889 w 5082639"/>
              <a:gd name="connsiteY0" fmla="*/ 1092530 h 1092530"/>
              <a:gd name="connsiteX1" fmla="*/ 0 w 5082639"/>
              <a:gd name="connsiteY1" fmla="*/ 1092530 h 1092530"/>
              <a:gd name="connsiteX2" fmla="*/ 880546 w 5082639"/>
              <a:gd name="connsiteY2" fmla="*/ 0 h 1092530"/>
              <a:gd name="connsiteX3" fmla="*/ 5082639 w 5082639"/>
              <a:gd name="connsiteY3" fmla="*/ 0 h 1092530"/>
              <a:gd name="connsiteX4" fmla="*/ 5058889 w 5082639"/>
              <a:gd name="connsiteY4" fmla="*/ 1092530 h 1092530"/>
              <a:gd name="connsiteX0" fmla="*/ 5058889 w 5082639"/>
              <a:gd name="connsiteY0" fmla="*/ 1092530 h 1092530"/>
              <a:gd name="connsiteX1" fmla="*/ 0 w 5082639"/>
              <a:gd name="connsiteY1" fmla="*/ 1092530 h 1092530"/>
              <a:gd name="connsiteX2" fmla="*/ 880546 w 5082639"/>
              <a:gd name="connsiteY2" fmla="*/ 0 h 1092530"/>
              <a:gd name="connsiteX3" fmla="*/ 5082639 w 5082639"/>
              <a:gd name="connsiteY3" fmla="*/ 0 h 1092530"/>
              <a:gd name="connsiteX4" fmla="*/ 5058889 w 5082639"/>
              <a:gd name="connsiteY4" fmla="*/ 1092530 h 1092530"/>
              <a:gd name="connsiteX0" fmla="*/ 5058889 w 5084412"/>
              <a:gd name="connsiteY0" fmla="*/ 1092530 h 1092530"/>
              <a:gd name="connsiteX1" fmla="*/ 0 w 5084412"/>
              <a:gd name="connsiteY1" fmla="*/ 1092530 h 1092530"/>
              <a:gd name="connsiteX2" fmla="*/ 880546 w 5084412"/>
              <a:gd name="connsiteY2" fmla="*/ 0 h 1092530"/>
              <a:gd name="connsiteX3" fmla="*/ 5082639 w 5084412"/>
              <a:gd name="connsiteY3" fmla="*/ 0 h 1092530"/>
              <a:gd name="connsiteX4" fmla="*/ 5084412 w 5084412"/>
              <a:gd name="connsiteY4" fmla="*/ 5228 h 1092530"/>
              <a:gd name="connsiteX5" fmla="*/ 5058889 w 5084412"/>
              <a:gd name="connsiteY5" fmla="*/ 1092530 h 1092530"/>
              <a:gd name="connsiteX0" fmla="*/ 5058889 w 5084412"/>
              <a:gd name="connsiteY0" fmla="*/ 1092530 h 1092530"/>
              <a:gd name="connsiteX1" fmla="*/ 0 w 5084412"/>
              <a:gd name="connsiteY1" fmla="*/ 1092530 h 1092530"/>
              <a:gd name="connsiteX2" fmla="*/ 880546 w 5084412"/>
              <a:gd name="connsiteY2" fmla="*/ 0 h 1092530"/>
              <a:gd name="connsiteX3" fmla="*/ 5082639 w 5084412"/>
              <a:gd name="connsiteY3" fmla="*/ 0 h 1092530"/>
              <a:gd name="connsiteX4" fmla="*/ 5084412 w 5084412"/>
              <a:gd name="connsiteY4" fmla="*/ 5228 h 1092530"/>
              <a:gd name="connsiteX5" fmla="*/ 4744769 w 5084412"/>
              <a:gd name="connsiteY5" fmla="*/ 6712 h 1092530"/>
              <a:gd name="connsiteX6" fmla="*/ 5058889 w 5084412"/>
              <a:gd name="connsiteY6" fmla="*/ 1092530 h 1092530"/>
              <a:gd name="connsiteX0" fmla="*/ 4756739 w 5084412"/>
              <a:gd name="connsiteY0" fmla="*/ 1092530 h 1092530"/>
              <a:gd name="connsiteX1" fmla="*/ 0 w 5084412"/>
              <a:gd name="connsiteY1" fmla="*/ 1092530 h 1092530"/>
              <a:gd name="connsiteX2" fmla="*/ 880546 w 5084412"/>
              <a:gd name="connsiteY2" fmla="*/ 0 h 1092530"/>
              <a:gd name="connsiteX3" fmla="*/ 5082639 w 5084412"/>
              <a:gd name="connsiteY3" fmla="*/ 0 h 1092530"/>
              <a:gd name="connsiteX4" fmla="*/ 5084412 w 5084412"/>
              <a:gd name="connsiteY4" fmla="*/ 5228 h 1092530"/>
              <a:gd name="connsiteX5" fmla="*/ 4744769 w 5084412"/>
              <a:gd name="connsiteY5" fmla="*/ 6712 h 1092530"/>
              <a:gd name="connsiteX6" fmla="*/ 4756739 w 5084412"/>
              <a:gd name="connsiteY6" fmla="*/ 1092530 h 1092530"/>
              <a:gd name="connsiteX0" fmla="*/ 4756739 w 5084412"/>
              <a:gd name="connsiteY0" fmla="*/ 1092530 h 1092530"/>
              <a:gd name="connsiteX1" fmla="*/ 0 w 5084412"/>
              <a:gd name="connsiteY1" fmla="*/ 1092530 h 1092530"/>
              <a:gd name="connsiteX2" fmla="*/ 880546 w 5084412"/>
              <a:gd name="connsiteY2" fmla="*/ 0 h 1092530"/>
              <a:gd name="connsiteX3" fmla="*/ 5082639 w 5084412"/>
              <a:gd name="connsiteY3" fmla="*/ 0 h 1092530"/>
              <a:gd name="connsiteX4" fmla="*/ 5084412 w 5084412"/>
              <a:gd name="connsiteY4" fmla="*/ 5228 h 1092530"/>
              <a:gd name="connsiteX5" fmla="*/ 3933736 w 5084412"/>
              <a:gd name="connsiteY5" fmla="*/ 6712 h 1092530"/>
              <a:gd name="connsiteX6" fmla="*/ 4756739 w 5084412"/>
              <a:gd name="connsiteY6" fmla="*/ 1092530 h 1092530"/>
              <a:gd name="connsiteX0" fmla="*/ 3937754 w 5084412"/>
              <a:gd name="connsiteY0" fmla="*/ 1092530 h 1092530"/>
              <a:gd name="connsiteX1" fmla="*/ 0 w 5084412"/>
              <a:gd name="connsiteY1" fmla="*/ 1092530 h 1092530"/>
              <a:gd name="connsiteX2" fmla="*/ 880546 w 5084412"/>
              <a:gd name="connsiteY2" fmla="*/ 0 h 1092530"/>
              <a:gd name="connsiteX3" fmla="*/ 5082639 w 5084412"/>
              <a:gd name="connsiteY3" fmla="*/ 0 h 1092530"/>
              <a:gd name="connsiteX4" fmla="*/ 5084412 w 5084412"/>
              <a:gd name="connsiteY4" fmla="*/ 5228 h 1092530"/>
              <a:gd name="connsiteX5" fmla="*/ 3933736 w 5084412"/>
              <a:gd name="connsiteY5" fmla="*/ 6712 h 1092530"/>
              <a:gd name="connsiteX6" fmla="*/ 3937754 w 5084412"/>
              <a:gd name="connsiteY6" fmla="*/ 1092530 h 1092530"/>
              <a:gd name="connsiteX0" fmla="*/ 3937754 w 5082639"/>
              <a:gd name="connsiteY0" fmla="*/ 1092530 h 1092530"/>
              <a:gd name="connsiteX1" fmla="*/ 0 w 5082639"/>
              <a:gd name="connsiteY1" fmla="*/ 1092530 h 1092530"/>
              <a:gd name="connsiteX2" fmla="*/ 880546 w 5082639"/>
              <a:gd name="connsiteY2" fmla="*/ 0 h 1092530"/>
              <a:gd name="connsiteX3" fmla="*/ 5082639 w 5082639"/>
              <a:gd name="connsiteY3" fmla="*/ 0 h 1092530"/>
              <a:gd name="connsiteX4" fmla="*/ 3931473 w 5082639"/>
              <a:gd name="connsiteY4" fmla="*/ 577722 h 1092530"/>
              <a:gd name="connsiteX5" fmla="*/ 3933736 w 5082639"/>
              <a:gd name="connsiteY5" fmla="*/ 6712 h 1092530"/>
              <a:gd name="connsiteX6" fmla="*/ 3937754 w 5082639"/>
              <a:gd name="connsiteY6" fmla="*/ 1092530 h 1092530"/>
              <a:gd name="connsiteX0" fmla="*/ 3937754 w 3937754"/>
              <a:gd name="connsiteY0" fmla="*/ 1092530 h 1092530"/>
              <a:gd name="connsiteX1" fmla="*/ 0 w 3937754"/>
              <a:gd name="connsiteY1" fmla="*/ 1092530 h 1092530"/>
              <a:gd name="connsiteX2" fmla="*/ 880546 w 3937754"/>
              <a:gd name="connsiteY2" fmla="*/ 0 h 1092530"/>
              <a:gd name="connsiteX3" fmla="*/ 3937651 w 3937754"/>
              <a:gd name="connsiteY3" fmla="*/ 0 h 1092530"/>
              <a:gd name="connsiteX4" fmla="*/ 3931473 w 3937754"/>
              <a:gd name="connsiteY4" fmla="*/ 577722 h 1092530"/>
              <a:gd name="connsiteX5" fmla="*/ 3933736 w 3937754"/>
              <a:gd name="connsiteY5" fmla="*/ 6712 h 1092530"/>
              <a:gd name="connsiteX6" fmla="*/ 3937754 w 3937754"/>
              <a:gd name="connsiteY6" fmla="*/ 1092530 h 1092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7754" h="1092530">
                <a:moveTo>
                  <a:pt x="3937754" y="1092530"/>
                </a:moveTo>
                <a:lnTo>
                  <a:pt x="0" y="1092530"/>
                </a:lnTo>
                <a:lnTo>
                  <a:pt x="880546" y="0"/>
                </a:lnTo>
                <a:lnTo>
                  <a:pt x="3937651" y="0"/>
                </a:lnTo>
                <a:cubicBezTo>
                  <a:pt x="3935592" y="192574"/>
                  <a:pt x="3933532" y="385148"/>
                  <a:pt x="3931473" y="577722"/>
                </a:cubicBezTo>
                <a:cubicBezTo>
                  <a:pt x="3932227" y="387385"/>
                  <a:pt x="3932982" y="197049"/>
                  <a:pt x="3933736" y="6712"/>
                </a:cubicBezTo>
                <a:cubicBezTo>
                  <a:pt x="3935075" y="368651"/>
                  <a:pt x="3936415" y="730591"/>
                  <a:pt x="3937754" y="1092530"/>
                </a:cubicBezTo>
                <a:close/>
              </a:path>
            </a:pathLst>
          </a:cu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lumMod val="95000"/>
                  </a:schemeClr>
                </a:solidFill>
              </a:rPr>
              <a:t> </a:t>
            </a:r>
            <a:endParaRPr lang="en-GB" dirty="0">
              <a:solidFill>
                <a:schemeClr val="bg1">
                  <a:lumMod val="95000"/>
                </a:schemeClr>
              </a:solidFill>
            </a:endParaRPr>
          </a:p>
        </p:txBody>
      </p:sp>
    </p:spTree>
    <p:extLst>
      <p:ext uri="{BB962C8B-B14F-4D97-AF65-F5344CB8AC3E}">
        <p14:creationId xmlns:p14="http://schemas.microsoft.com/office/powerpoint/2010/main" val="51127727"/>
      </p:ext>
    </p:extLst>
  </p:cSld>
  <p:clrMap bg1="lt1" tx1="dk1" bg2="lt2" tx2="dk2" accent1="accent1" accent2="accent2" accent3="accent3" accent4="accent4" accent5="accent5" accent6="accent6" hlink="hlink" folHlink="folHlink"/>
  <p:sldLayoutIdLst>
    <p:sldLayoutId id="2147483693" r:id="rId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baseline="0">
          <a:solidFill>
            <a:schemeClr val="tx1"/>
          </a:solidFill>
          <a:latin typeface="Arial"/>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GlobalData_PPT_Header.jpg"/>
          <p:cNvPicPr>
            <a:picLocks noChangeAspect="1"/>
          </p:cNvPicPr>
          <p:nvPr userDrawn="1"/>
        </p:nvPicPr>
        <p:blipFill>
          <a:blip r:embed="rId19" cstate="print"/>
          <a:stretch>
            <a:fillRect/>
          </a:stretch>
        </p:blipFill>
        <p:spPr>
          <a:xfrm>
            <a:off x="0" y="0"/>
            <a:ext cx="6080165" cy="814308"/>
          </a:xfrm>
          <a:prstGeom prst="rect">
            <a:avLst/>
          </a:prstGeom>
        </p:spPr>
      </p:pic>
      <p:sp>
        <p:nvSpPr>
          <p:cNvPr id="3" name="Title Placeholder 2"/>
          <p:cNvSpPr>
            <a:spLocks noGrp="1"/>
          </p:cNvSpPr>
          <p:nvPr>
            <p:ph type="title"/>
          </p:nvPr>
        </p:nvSpPr>
        <p:spPr>
          <a:xfrm>
            <a:off x="251519" y="939925"/>
            <a:ext cx="8500393" cy="74248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4" name="Text Placeholder 3"/>
          <p:cNvSpPr>
            <a:spLocks noGrp="1"/>
          </p:cNvSpPr>
          <p:nvPr>
            <p:ph type="body" idx="1"/>
          </p:nvPr>
        </p:nvSpPr>
        <p:spPr>
          <a:xfrm>
            <a:off x="251518" y="1808025"/>
            <a:ext cx="8500393" cy="450129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Slide Number Placeholder 5"/>
          <p:cNvSpPr>
            <a:spLocks noGrp="1"/>
          </p:cNvSpPr>
          <p:nvPr>
            <p:ph type="sldNum" sz="quarter" idx="4"/>
          </p:nvPr>
        </p:nvSpPr>
        <p:spPr>
          <a:xfrm>
            <a:off x="6694511" y="638873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0678B-BF4D-4CD9-BAB9-5D456B398EAF}" type="slidenum">
              <a:rPr lang="en-GB" smtClean="0"/>
              <a:pPr/>
              <a:t>‹#›</a:t>
            </a:fld>
            <a:endParaRPr lang="en-GB" dirty="0"/>
          </a:p>
        </p:txBody>
      </p:sp>
      <p:sp>
        <p:nvSpPr>
          <p:cNvPr id="7" name="Date Placeholder 6"/>
          <p:cNvSpPr>
            <a:spLocks noGrp="1"/>
          </p:cNvSpPr>
          <p:nvPr>
            <p:ph type="dt" sz="half" idx="2"/>
          </p:nvPr>
        </p:nvSpPr>
        <p:spPr>
          <a:xfrm>
            <a:off x="251518" y="638619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2447D-D7EE-46E9-A41A-32FC45D470F7}" type="datetimeFigureOut">
              <a:rPr lang="en-GB" smtClean="0"/>
              <a:pPr/>
              <a:t>09/03/2017</a:t>
            </a:fld>
            <a:endParaRPr lang="en-GB" dirty="0"/>
          </a:p>
        </p:txBody>
      </p:sp>
      <p:sp>
        <p:nvSpPr>
          <p:cNvPr id="9" name="Footer Placeholder 8"/>
          <p:cNvSpPr>
            <a:spLocks noGrp="1"/>
          </p:cNvSpPr>
          <p:nvPr>
            <p:ph type="ftr" sz="quarter" idx="3"/>
          </p:nvPr>
        </p:nvSpPr>
        <p:spPr>
          <a:xfrm>
            <a:off x="3027258" y="638873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pic>
        <p:nvPicPr>
          <p:cNvPr id="10" name="Picture 9"/>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019800" y="280908"/>
            <a:ext cx="2730285" cy="533400"/>
          </a:xfrm>
          <a:prstGeom prst="rect">
            <a:avLst/>
          </a:prstGeom>
        </p:spPr>
      </p:pic>
    </p:spTree>
    <p:extLst>
      <p:ext uri="{BB962C8B-B14F-4D97-AF65-F5344CB8AC3E}">
        <p14:creationId xmlns:p14="http://schemas.microsoft.com/office/powerpoint/2010/main" val="1859536264"/>
      </p:ext>
    </p:extLst>
  </p:cSld>
  <p:clrMap bg1="lt1" tx1="dk1" bg2="lt2" tx2="dk2" accent1="accent1" accent2="accent2" accent3="accent3" accent4="accent4" accent5="accent5" accent6="accent6" hlink="hlink" folHlink="folHlink"/>
  <p:sldLayoutIdLst>
    <p:sldLayoutId id="2147483710" r:id="rId1"/>
    <p:sldLayoutId id="2147483709" r:id="rId2"/>
    <p:sldLayoutId id="2147483706" r:id="rId3"/>
    <p:sldLayoutId id="2147483703" r:id="rId4"/>
    <p:sldLayoutId id="2147483720" r:id="rId5"/>
    <p:sldLayoutId id="2147483704" r:id="rId6"/>
    <p:sldLayoutId id="2147483705" r:id="rId7"/>
    <p:sldLayoutId id="2147483713" r:id="rId8"/>
    <p:sldLayoutId id="2147483716" r:id="rId9"/>
    <p:sldLayoutId id="2147483711" r:id="rId10"/>
    <p:sldLayoutId id="2147483719" r:id="rId11"/>
    <p:sldLayoutId id="2147483712" r:id="rId12"/>
    <p:sldLayoutId id="2147483717" r:id="rId13"/>
    <p:sldLayoutId id="2147483718" r:id="rId14"/>
    <p:sldLayoutId id="2147483723" r:id="rId15"/>
    <p:sldLayoutId id="2147483724" r:id="rId16"/>
    <p:sldLayoutId id="2147483726" r:id="rId17"/>
  </p:sldLayoutIdLst>
  <p:timing>
    <p:tnLst>
      <p:par>
        <p:cTn id="1" dur="indefinite" restart="never" nodeType="tmRoot"/>
      </p:par>
    </p:tnLst>
  </p:timing>
  <p:hf hdr="0" ftr="0" dt="0"/>
  <p:txStyles>
    <p:titleStyle>
      <a:lvl1pPr algn="l" rtl="0" eaLnBrk="0" fontAlgn="base" hangingPunct="0">
        <a:spcBef>
          <a:spcPct val="0"/>
        </a:spcBef>
        <a:spcAft>
          <a:spcPct val="0"/>
        </a:spcAft>
        <a:defRPr sz="2000" kern="1200" baseline="0">
          <a:solidFill>
            <a:schemeClr val="bg1">
              <a:lumMod val="50000"/>
            </a:schemeClr>
          </a:solidFill>
          <a:latin typeface="Arial"/>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GlobalData_PPT_Header.jpg"/>
          <p:cNvPicPr>
            <a:picLocks noChangeAspect="1"/>
          </p:cNvPicPr>
          <p:nvPr userDrawn="1"/>
        </p:nvPicPr>
        <p:blipFill>
          <a:blip r:embed="rId21" cstate="print"/>
          <a:stretch>
            <a:fillRect/>
          </a:stretch>
        </p:blipFill>
        <p:spPr>
          <a:xfrm>
            <a:off x="0" y="0"/>
            <a:ext cx="6080165" cy="814308"/>
          </a:xfrm>
          <a:prstGeom prst="rect">
            <a:avLst/>
          </a:prstGeom>
        </p:spPr>
      </p:pic>
      <p:sp>
        <p:nvSpPr>
          <p:cNvPr id="3" name="Title Placeholder 2"/>
          <p:cNvSpPr>
            <a:spLocks noGrp="1"/>
          </p:cNvSpPr>
          <p:nvPr>
            <p:ph type="title"/>
          </p:nvPr>
        </p:nvSpPr>
        <p:spPr>
          <a:xfrm>
            <a:off x="251519" y="939925"/>
            <a:ext cx="8500393" cy="742484"/>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4" name="Text Placeholder 3"/>
          <p:cNvSpPr>
            <a:spLocks noGrp="1"/>
          </p:cNvSpPr>
          <p:nvPr>
            <p:ph type="body" idx="1"/>
          </p:nvPr>
        </p:nvSpPr>
        <p:spPr>
          <a:xfrm>
            <a:off x="251518" y="1808025"/>
            <a:ext cx="8500393" cy="450129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6" name="Slide Number Placeholder 5"/>
          <p:cNvSpPr>
            <a:spLocks noGrp="1"/>
          </p:cNvSpPr>
          <p:nvPr>
            <p:ph type="sldNum" sz="quarter" idx="4"/>
          </p:nvPr>
        </p:nvSpPr>
        <p:spPr>
          <a:xfrm>
            <a:off x="6694511" y="638873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B0678B-BF4D-4CD9-BAB9-5D456B398EAF}" type="slidenum">
              <a:rPr lang="en-GB" smtClean="0">
                <a:solidFill>
                  <a:prstClr val="black">
                    <a:tint val="75000"/>
                  </a:prstClr>
                </a:solidFill>
              </a:rPr>
              <a:pPr/>
              <a:t>‹#›</a:t>
            </a:fld>
            <a:endParaRPr lang="en-GB" dirty="0">
              <a:solidFill>
                <a:prstClr val="black">
                  <a:tint val="75000"/>
                </a:prstClr>
              </a:solidFill>
            </a:endParaRPr>
          </a:p>
        </p:txBody>
      </p:sp>
      <p:sp>
        <p:nvSpPr>
          <p:cNvPr id="7" name="Date Placeholder 6"/>
          <p:cNvSpPr>
            <a:spLocks noGrp="1"/>
          </p:cNvSpPr>
          <p:nvPr>
            <p:ph type="dt" sz="half" idx="2"/>
          </p:nvPr>
        </p:nvSpPr>
        <p:spPr>
          <a:xfrm>
            <a:off x="251518" y="638619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2447D-D7EE-46E9-A41A-32FC45D470F7}" type="datetimeFigureOut">
              <a:rPr lang="en-GB" smtClean="0">
                <a:solidFill>
                  <a:prstClr val="black">
                    <a:tint val="75000"/>
                  </a:prstClr>
                </a:solidFill>
              </a:rPr>
              <a:pPr/>
              <a:t>09/03/2017</a:t>
            </a:fld>
            <a:endParaRPr lang="en-GB" dirty="0">
              <a:solidFill>
                <a:prstClr val="black">
                  <a:tint val="75000"/>
                </a:prstClr>
              </a:solidFill>
            </a:endParaRPr>
          </a:p>
        </p:txBody>
      </p:sp>
      <p:sp>
        <p:nvSpPr>
          <p:cNvPr id="9" name="Footer Placeholder 8"/>
          <p:cNvSpPr>
            <a:spLocks noGrp="1"/>
          </p:cNvSpPr>
          <p:nvPr>
            <p:ph type="ftr" sz="quarter" idx="3"/>
          </p:nvPr>
        </p:nvSpPr>
        <p:spPr>
          <a:xfrm>
            <a:off x="3027258" y="638873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prstClr val="black">
                  <a:tint val="75000"/>
                </a:prstClr>
              </a:solidFill>
            </a:endParaRPr>
          </a:p>
        </p:txBody>
      </p:sp>
      <p:pic>
        <p:nvPicPr>
          <p:cNvPr id="10" name="Picture 9"/>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6019799" y="288012"/>
            <a:ext cx="2730285" cy="533400"/>
          </a:xfrm>
          <a:prstGeom prst="rect">
            <a:avLst/>
          </a:prstGeom>
        </p:spPr>
      </p:pic>
    </p:spTree>
    <p:extLst>
      <p:ext uri="{BB962C8B-B14F-4D97-AF65-F5344CB8AC3E}">
        <p14:creationId xmlns:p14="http://schemas.microsoft.com/office/powerpoint/2010/main" val="1531632108"/>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 id="2147483748" r:id="rId18"/>
    <p:sldLayoutId id="2147483750" r:id="rId19"/>
  </p:sldLayoutIdLst>
  <p:timing>
    <p:tnLst>
      <p:par>
        <p:cTn id="1" dur="indefinite" restart="never" nodeType="tmRoot"/>
      </p:par>
    </p:tnLst>
  </p:timing>
  <p:hf hdr="0" ftr="0" dt="0"/>
  <p:txStyles>
    <p:titleStyle>
      <a:lvl1pPr algn="l" rtl="0" eaLnBrk="0" fontAlgn="base" hangingPunct="0">
        <a:spcBef>
          <a:spcPct val="0"/>
        </a:spcBef>
        <a:spcAft>
          <a:spcPct val="0"/>
        </a:spcAft>
        <a:defRPr sz="2000" kern="1200" baseline="0">
          <a:solidFill>
            <a:schemeClr val="bg1">
              <a:lumMod val="50000"/>
            </a:schemeClr>
          </a:solidFill>
          <a:latin typeface="Arial"/>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mailto:reachus@marketline.co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normAutofit/>
          </a:bodyPr>
          <a:lstStyle/>
          <a:p>
            <a:r>
              <a:rPr lang="en-GB" dirty="0" smtClean="0"/>
              <a:t>Market Data Analytics</a:t>
            </a:r>
            <a:endParaRPr lang="en-GB" dirty="0"/>
          </a:p>
        </p:txBody>
      </p:sp>
      <p:sp>
        <p:nvSpPr>
          <p:cNvPr id="3" name="Text Placeholder 2"/>
          <p:cNvSpPr>
            <a:spLocks noGrp="1"/>
          </p:cNvSpPr>
          <p:nvPr>
            <p:ph type="body" sz="quarter" idx="11"/>
          </p:nvPr>
        </p:nvSpPr>
        <p:spPr/>
        <p:txBody>
          <a:bodyPr>
            <a:normAutofit/>
          </a:bodyPr>
          <a:lstStyle/>
          <a:p>
            <a:pPr marL="342900" lvl="0" indent="-342900" eaLnBrk="1" fontAlgn="auto" hangingPunct="1">
              <a:spcAft>
                <a:spcPts val="0"/>
              </a:spcAft>
              <a:defRPr/>
            </a:pPr>
            <a:r>
              <a:rPr lang="en-GB" dirty="0" smtClean="0"/>
              <a:t>Methodology</a:t>
            </a:r>
            <a:br>
              <a:rPr lang="en-GB" dirty="0" smtClean="0"/>
            </a:br>
            <a:r>
              <a:rPr lang="en-GB" dirty="0" smtClean="0"/>
              <a:t>Jan 2017</a:t>
            </a:r>
            <a:endParaRPr lang="en-GB" dirty="0"/>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1400" dirty="0"/>
              <a:t>Cheese: Cheese segment data is created based on inputs from the Korean Dairy Committee as well as store audits</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10</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sp>
        <p:nvSpPr>
          <p:cNvPr id="11" name="Text Placeholder 3"/>
          <p:cNvSpPr txBox="1">
            <a:spLocks/>
          </p:cNvSpPr>
          <p:nvPr/>
        </p:nvSpPr>
        <p:spPr>
          <a:xfrm>
            <a:off x="300037" y="3276835"/>
            <a:ext cx="8567737" cy="4774584"/>
          </a:xfrm>
          <a:prstGeom prst="rect">
            <a:avLst/>
          </a:prstGeom>
        </p:spPr>
        <p:txBody>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mj-lt"/>
              <a:buAutoNum type="arabicPeriod"/>
            </a:pPr>
            <a:r>
              <a:rPr lang="en-GB" sz="1400" dirty="0" smtClean="0"/>
              <a:t>Inputs for the segment level data (</a:t>
            </a:r>
            <a:r>
              <a:rPr lang="en-GB" sz="1400" b="1" dirty="0" smtClean="0"/>
              <a:t>MAFRA </a:t>
            </a:r>
            <a:r>
              <a:rPr lang="en-GB" sz="1400" dirty="0" smtClean="0"/>
              <a:t>and</a:t>
            </a:r>
            <a:r>
              <a:rPr lang="en-GB" sz="1400" b="1" dirty="0" smtClean="0"/>
              <a:t> Korean Dairy Committee</a:t>
            </a:r>
            <a:r>
              <a:rPr lang="en-GB" sz="1400" dirty="0" smtClean="0"/>
              <a:t>) indicate that in 2015 the majority of the cheese (c.80%) is Natural Cheese and the rest is Processed Cheese at a consumption level. This supports MarketLine figures. </a:t>
            </a:r>
          </a:p>
          <a:p>
            <a:pPr>
              <a:buFont typeface="+mj-lt"/>
              <a:buAutoNum type="arabicPeriod"/>
            </a:pPr>
            <a:endParaRPr lang="en-GB" sz="1400" dirty="0" smtClean="0"/>
          </a:p>
          <a:p>
            <a:pPr>
              <a:buFont typeface="+mj-lt"/>
              <a:buAutoNum type="arabicPeriod"/>
            </a:pPr>
            <a:r>
              <a:rPr lang="en-GB" sz="1400" dirty="0" smtClean="0"/>
              <a:t>Further, this was also </a:t>
            </a:r>
            <a:r>
              <a:rPr lang="en-GB" sz="1400" b="1" dirty="0" smtClean="0"/>
              <a:t>supported by SKU analysis </a:t>
            </a:r>
            <a:r>
              <a:rPr lang="en-GB" sz="1400" dirty="0" smtClean="0"/>
              <a:t>at stores in South Korea.</a:t>
            </a:r>
          </a:p>
          <a:p>
            <a:pPr>
              <a:buFont typeface="+mj-lt"/>
              <a:buAutoNum type="arabicPeriod"/>
            </a:pPr>
            <a:endParaRPr lang="en-GB" sz="1400" dirty="0" smtClean="0"/>
          </a:p>
          <a:p>
            <a:pPr>
              <a:buFont typeface="+mj-lt"/>
              <a:buAutoNum type="arabicPeriod"/>
            </a:pPr>
            <a:r>
              <a:rPr lang="en-GB" sz="1400" dirty="0" smtClean="0"/>
              <a:t>Finally, this data was also verified against inputs received through interviews with major manufacturers and leading retailers and distributors in the country.</a:t>
            </a:r>
          </a:p>
          <a:p>
            <a:endParaRPr lang="en-GB" sz="1400" dirty="0"/>
          </a:p>
        </p:txBody>
      </p:sp>
      <p:graphicFrame>
        <p:nvGraphicFramePr>
          <p:cNvPr id="12" name="Table 11"/>
          <p:cNvGraphicFramePr>
            <a:graphicFrameLocks noGrp="1"/>
          </p:cNvGraphicFramePr>
          <p:nvPr>
            <p:extLst>
              <p:ext uri="{D42A27DB-BD31-4B8C-83A1-F6EECF244321}">
                <p14:modId xmlns:p14="http://schemas.microsoft.com/office/powerpoint/2010/main" val="633011106"/>
              </p:ext>
            </p:extLst>
          </p:nvPr>
        </p:nvGraphicFramePr>
        <p:xfrm>
          <a:off x="357158" y="1703555"/>
          <a:ext cx="8358246" cy="1341120"/>
        </p:xfrm>
        <a:graphic>
          <a:graphicData uri="http://schemas.openxmlformats.org/drawingml/2006/table">
            <a:tbl>
              <a:tblPr/>
              <a:tblGrid>
                <a:gridCol w="896172"/>
                <a:gridCol w="1420142"/>
                <a:gridCol w="664900"/>
                <a:gridCol w="896172"/>
                <a:gridCol w="896172"/>
                <a:gridCol w="896172"/>
                <a:gridCol w="896172"/>
                <a:gridCol w="896172"/>
                <a:gridCol w="896172"/>
              </a:tblGrid>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Category</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Segment</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Units</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2020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KRW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454,363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476,154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499,707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525,473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553,651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579,679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Natural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KRW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357,294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374,215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392,499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412,500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434,549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454,974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Processed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KRW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97,068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101,939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107,207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112,973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119,101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124,705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Kg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23.4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24.2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25.0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25.8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26.7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27.6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Natural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Kg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19.0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19.6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20.3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20.9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22.3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Processed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Kg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5.1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5.3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857361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1400" dirty="0"/>
              <a:t>Milk: Milk data is cross-checked against USDA and FAOSTAT sources</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11</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sp>
        <p:nvSpPr>
          <p:cNvPr id="9" name="Text Placeholder 3"/>
          <p:cNvSpPr txBox="1">
            <a:spLocks/>
          </p:cNvSpPr>
          <p:nvPr/>
        </p:nvSpPr>
        <p:spPr>
          <a:xfrm>
            <a:off x="277065" y="3657600"/>
            <a:ext cx="8567737" cy="4774584"/>
          </a:xfrm>
          <a:prstGeom prst="rect">
            <a:avLst/>
          </a:prstGeom>
        </p:spPr>
        <p:txBody>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mj-lt"/>
              <a:buAutoNum type="arabicPeriod"/>
            </a:pPr>
            <a:r>
              <a:rPr lang="en-US" sz="1150" dirty="0" smtClean="0"/>
              <a:t>Sources used to compile South Korea Milk data include </a:t>
            </a:r>
            <a:r>
              <a:rPr lang="en-US" sz="1150" b="1" dirty="0" smtClean="0"/>
              <a:t>International Dairy Federation (IDF)</a:t>
            </a:r>
            <a:r>
              <a:rPr lang="en-US" sz="1150" dirty="0" smtClean="0"/>
              <a:t>, </a:t>
            </a:r>
            <a:r>
              <a:rPr lang="en-US" sz="1150" b="1" dirty="0" smtClean="0"/>
              <a:t>FAOSTAT </a:t>
            </a:r>
            <a:r>
              <a:rPr lang="en-US" sz="1150" dirty="0" smtClean="0"/>
              <a:t>and </a:t>
            </a:r>
            <a:r>
              <a:rPr lang="en-US" sz="1150" b="1" dirty="0" smtClean="0"/>
              <a:t>USDA</a:t>
            </a:r>
            <a:r>
              <a:rPr lang="en-US" sz="1150" dirty="0" smtClean="0"/>
              <a:t>. According to IDF, </a:t>
            </a:r>
            <a:r>
              <a:rPr lang="en-US" sz="1150" b="1" dirty="0" smtClean="0"/>
              <a:t>per capita consumption of milk in South Korea in 2015 was 33.5 Kg </a:t>
            </a:r>
            <a:r>
              <a:rPr lang="en-US" sz="1150" dirty="0" smtClean="0"/>
              <a:t>(volume consumption around 1696 Kg-m). This total includes foodservice consumption. Research inputs from MarketLine’s Foodservice primary research program suggest that these sales account for around 10-15% of overall milk consumption.</a:t>
            </a:r>
          </a:p>
          <a:p>
            <a:pPr>
              <a:buFont typeface="+mj-lt"/>
              <a:buAutoNum type="arabicPeriod"/>
            </a:pPr>
            <a:endParaRPr lang="en-US" sz="1150" dirty="0" smtClean="0"/>
          </a:p>
          <a:p>
            <a:pPr>
              <a:buFont typeface="+mj-lt"/>
              <a:buAutoNum type="arabicPeriod"/>
            </a:pPr>
            <a:r>
              <a:rPr lang="en-GB" sz="1150" dirty="0" smtClean="0"/>
              <a:t>Off-trade volume consumption of Milk is calculated by excluding foodservice consumption from overall Milk. </a:t>
            </a:r>
            <a:r>
              <a:rPr lang="en-GB" sz="1150" b="1" dirty="0" smtClean="0"/>
              <a:t>Overall off-trade volume of milk consumed in 2015 comes to 1450.5 kg-m.</a:t>
            </a:r>
            <a:endParaRPr lang="en-US" sz="1150" b="1" dirty="0" smtClean="0"/>
          </a:p>
          <a:p>
            <a:pPr>
              <a:buFont typeface="+mj-lt"/>
              <a:buAutoNum type="arabicPeriod"/>
            </a:pPr>
            <a:endParaRPr lang="en-US" sz="1150" dirty="0" smtClean="0"/>
          </a:p>
          <a:p>
            <a:pPr>
              <a:buFont typeface="+mj-lt"/>
              <a:buAutoNum type="arabicPeriod"/>
            </a:pPr>
            <a:r>
              <a:rPr lang="en-GB" sz="1150" dirty="0" smtClean="0"/>
              <a:t>A </a:t>
            </a:r>
            <a:r>
              <a:rPr lang="en-GB" sz="1150" b="1" dirty="0" smtClean="0"/>
              <a:t>weighted average price of Milk of 2,884.2  KRW/Kg </a:t>
            </a:r>
            <a:r>
              <a:rPr lang="en-GB" sz="1150" dirty="0" smtClean="0"/>
              <a:t>is obtained through extensive price research from physical and online store audits at leading retailers such as Hanaro, Emart, GS25, and Gmarket, as well as MarketLine’s Price Intelligence data. The weighted average price is calculated considering 123 SKUs of brands such as Seoul Milk, Nam Yang, and Binggrae.</a:t>
            </a:r>
          </a:p>
          <a:p>
            <a:pPr>
              <a:buFont typeface="+mj-lt"/>
              <a:buAutoNum type="arabicPeriod"/>
            </a:pPr>
            <a:endParaRPr lang="en-GB" sz="1150" dirty="0" smtClean="0"/>
          </a:p>
          <a:p>
            <a:pPr>
              <a:buFont typeface="+mj-lt"/>
              <a:buAutoNum type="arabicPeriod"/>
            </a:pPr>
            <a:r>
              <a:rPr lang="en-GB" sz="1150" dirty="0" smtClean="0"/>
              <a:t>Multiplying the weighted average price of Milk and the overall off-trade volume of Milk gives a </a:t>
            </a:r>
            <a:r>
              <a:rPr lang="en-GB" sz="1150" b="1" dirty="0" smtClean="0"/>
              <a:t>total retail sales figure of 4,183 KRW billion in 2015</a:t>
            </a:r>
            <a:r>
              <a:rPr lang="en-GB" sz="1150" dirty="0" smtClean="0"/>
              <a:t>. This is in line with information from the USDA, which sizes the retail market in 2014 as around 4.09 US$ billion, equivalent to 4,200 KRW billion.</a:t>
            </a:r>
            <a:endParaRPr lang="en-GB" sz="1150" dirty="0"/>
          </a:p>
        </p:txBody>
      </p:sp>
      <p:graphicFrame>
        <p:nvGraphicFramePr>
          <p:cNvPr id="11" name="Table 10"/>
          <p:cNvGraphicFramePr>
            <a:graphicFrameLocks noGrp="1"/>
          </p:cNvGraphicFramePr>
          <p:nvPr>
            <p:extLst>
              <p:ext uri="{D42A27DB-BD31-4B8C-83A1-F6EECF244321}">
                <p14:modId xmlns:p14="http://schemas.microsoft.com/office/powerpoint/2010/main" val="1686828181"/>
              </p:ext>
            </p:extLst>
          </p:nvPr>
        </p:nvGraphicFramePr>
        <p:xfrm>
          <a:off x="277065" y="1569066"/>
          <a:ext cx="8358246" cy="2011680"/>
        </p:xfrm>
        <a:graphic>
          <a:graphicData uri="http://schemas.openxmlformats.org/drawingml/2006/table">
            <a:tbl>
              <a:tblPr/>
              <a:tblGrid>
                <a:gridCol w="896172"/>
                <a:gridCol w="1420142"/>
                <a:gridCol w="664900"/>
                <a:gridCol w="896172"/>
                <a:gridCol w="896172"/>
                <a:gridCol w="896172"/>
                <a:gridCol w="896172"/>
                <a:gridCol w="896172"/>
                <a:gridCol w="896172"/>
              </a:tblGrid>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Category</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Segment</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Units</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2020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4,183,552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4,242,183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4,309,294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4,376,040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4,443,246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4,512,977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smtClean="0">
                          <a:solidFill>
                            <a:schemeClr val="tx1"/>
                          </a:solidFill>
                          <a:latin typeface="Rubik Light" panose="00000400000000000000" pitchFamily="2" charset="-79"/>
                          <a:ea typeface="Arial"/>
                          <a:cs typeface="Rubik Light" panose="00000400000000000000" pitchFamily="2" charset="-79"/>
                        </a:rPr>
                        <a:t>Evaporated </a:t>
                      </a:r>
                      <a:r>
                        <a:rPr lang="en-US" sz="1100" kern="1200" dirty="0">
                          <a:solidFill>
                            <a:schemeClr val="tx1"/>
                          </a:solidFill>
                          <a:latin typeface="Rubik Light" panose="00000400000000000000" pitchFamily="2" charset="-79"/>
                          <a:ea typeface="Arial"/>
                          <a:cs typeface="Rubik Light" panose="00000400000000000000" pitchFamily="2" charset="-79"/>
                        </a:rPr>
                        <a:t>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28,623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28,843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28,800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28,726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28626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28,468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Fermented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GB" sz="1100" dirty="0" smtClean="0">
                          <a:latin typeface="Rubik Light" panose="00000400000000000000" pitchFamily="2" charset="-79"/>
                          <a:ea typeface="Times New Roman"/>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GB" sz="1100" dirty="0" smtClean="0">
                          <a:latin typeface="Rubik Light" panose="00000400000000000000" pitchFamily="2" charset="-79"/>
                          <a:ea typeface="Times New Roman"/>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GB" sz="1100" dirty="0" smtClean="0">
                          <a:latin typeface="Rubik Light" panose="00000400000000000000" pitchFamily="2" charset="-79"/>
                          <a:ea typeface="Times New Roman"/>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GB" sz="1100" dirty="0" smtClean="0">
                          <a:latin typeface="Rubik Light" panose="00000400000000000000" pitchFamily="2" charset="-79"/>
                          <a:ea typeface="Times New Roman"/>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GB" sz="1100" dirty="0" smtClean="0">
                          <a:latin typeface="Rubik Light" panose="00000400000000000000" pitchFamily="2" charset="-79"/>
                          <a:ea typeface="Times New Roman"/>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Flavored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977,731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1,014,948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1,054,532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1,087,089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1,119,606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1,150,872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White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3,177,198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3,198,392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3,225,963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3,260,224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3,295,014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3,333,637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fontAlgn="b" latinLnBrk="0" hangingPunct="1">
                        <a:spcBef>
                          <a:spcPts val="0"/>
                        </a:spcBef>
                        <a:spcAft>
                          <a:spcPts val="0"/>
                        </a:spcAft>
                      </a:pPr>
                      <a:endParaRPr lang="en-GB" sz="1100" kern="1200" dirty="0">
                        <a:solidFill>
                          <a:schemeClr val="tx1"/>
                        </a:solidFill>
                        <a:latin typeface="Rubik Light" panose="00000400000000000000" pitchFamily="2" charset="-79"/>
                        <a:ea typeface="Arial"/>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1,450.5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1,448.7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1,449.7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1,451.4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1,453.1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1,455.5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Evaporated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Fermented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Flavored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223.8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229.4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235.3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239.5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243.6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247.3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White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1,223.5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1,216.2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1,211.3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1,208.9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1,206.5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1,205.3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884632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1400" dirty="0"/>
              <a:t>Milk: Milk data for South Korea has been compiled using industry interviews as well as trade sources and store audits</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12</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1344579426"/>
              </p:ext>
            </p:extLst>
          </p:nvPr>
        </p:nvGraphicFramePr>
        <p:xfrm>
          <a:off x="290512" y="1676400"/>
          <a:ext cx="8358246" cy="2011680"/>
        </p:xfrm>
        <a:graphic>
          <a:graphicData uri="http://schemas.openxmlformats.org/drawingml/2006/table">
            <a:tbl>
              <a:tblPr/>
              <a:tblGrid>
                <a:gridCol w="896172"/>
                <a:gridCol w="1420142"/>
                <a:gridCol w="664900"/>
                <a:gridCol w="896172"/>
                <a:gridCol w="896172"/>
                <a:gridCol w="896172"/>
                <a:gridCol w="896172"/>
                <a:gridCol w="896172"/>
                <a:gridCol w="896172"/>
              </a:tblGrid>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Category</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Segment</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Units</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2020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4183551.6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4242182.6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4309294.3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4376039.6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4443246.1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4512976.7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smtClean="0">
                          <a:solidFill>
                            <a:schemeClr val="tx1"/>
                          </a:solidFill>
                          <a:latin typeface="Rubik Light" panose="00000400000000000000" pitchFamily="2" charset="-79"/>
                          <a:ea typeface="Arial"/>
                          <a:cs typeface="Rubik Light" panose="00000400000000000000" pitchFamily="2" charset="-79"/>
                        </a:rPr>
                        <a:t>Evaporated </a:t>
                      </a:r>
                      <a:r>
                        <a:rPr lang="en-US" sz="1100" kern="1200" dirty="0">
                          <a:solidFill>
                            <a:schemeClr val="tx1"/>
                          </a:solidFill>
                          <a:latin typeface="Rubik Light" panose="00000400000000000000" pitchFamily="2" charset="-79"/>
                          <a:ea typeface="Arial"/>
                          <a:cs typeface="Rubik Light" panose="00000400000000000000" pitchFamily="2" charset="-79"/>
                        </a:rPr>
                        <a:t>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28623.2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28843.1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28799.7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28726.4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28625.7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28468.4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Fermented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Flavored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977730.5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1014948.3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1054531.9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1087088.9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1119606.2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1150871.6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White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KRW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3177197.9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3198391.2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3225962.7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3260224.3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3295014.2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3333636.7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fontAlgn="b" latinLnBrk="0" hangingPunct="1">
                        <a:spcBef>
                          <a:spcPts val="0"/>
                        </a:spcBef>
                        <a:spcAft>
                          <a:spcPts val="0"/>
                        </a:spcAft>
                      </a:pPr>
                      <a:endParaRPr lang="en-GB" sz="1100" kern="1200" dirty="0">
                        <a:solidFill>
                          <a:schemeClr val="tx1"/>
                        </a:solidFill>
                        <a:latin typeface="Rubik Light" panose="00000400000000000000" pitchFamily="2" charset="-79"/>
                        <a:ea typeface="Arial"/>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1450.5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1448.7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1449.7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1451.4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1453.1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1455.5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Evaporated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3.0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Fermented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Flavored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223.8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229.4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235.3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239.5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243.6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247.3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Milk</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l" defTabSz="914400" rtl="0" eaLnBrk="1" latinLnBrk="0" hangingPunct="1">
                        <a:spcBef>
                          <a:spcPts val="0"/>
                        </a:spcBef>
                        <a:spcAft>
                          <a:spcPts val="0"/>
                        </a:spcAft>
                      </a:pPr>
                      <a:r>
                        <a:rPr lang="en-US" sz="1100" kern="1200" dirty="0">
                          <a:solidFill>
                            <a:schemeClr val="tx1"/>
                          </a:solidFill>
                          <a:latin typeface="Rubik Light" panose="00000400000000000000" pitchFamily="2" charset="-79"/>
                          <a:ea typeface="Arial"/>
                          <a:cs typeface="Rubik Light" panose="00000400000000000000" pitchFamily="2" charset="-79"/>
                        </a:rPr>
                        <a:t>White Milk</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spcBef>
                          <a:spcPts val="0"/>
                        </a:spcBef>
                        <a:spcAft>
                          <a:spcPts val="0"/>
                        </a:spcAft>
                      </a:pPr>
                      <a:r>
                        <a:rPr lang="en-US" sz="1100" dirty="0">
                          <a:latin typeface="Rubik Light" panose="00000400000000000000" pitchFamily="2" charset="-79"/>
                          <a:ea typeface="Arial"/>
                          <a:cs typeface="Rubik Light" panose="00000400000000000000" pitchFamily="2" charset="-79"/>
                        </a:rPr>
                        <a:t>Kg m</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1223.5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1216.2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1211.3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723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1208.9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596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1206.5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1205.3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bl>
          </a:graphicData>
        </a:graphic>
      </p:graphicFrame>
      <p:sp>
        <p:nvSpPr>
          <p:cNvPr id="9" name="Text Placeholder 3"/>
          <p:cNvSpPr txBox="1">
            <a:spLocks/>
          </p:cNvSpPr>
          <p:nvPr/>
        </p:nvSpPr>
        <p:spPr>
          <a:xfrm>
            <a:off x="300037" y="3760927"/>
            <a:ext cx="8567737" cy="4774584"/>
          </a:xfrm>
          <a:prstGeom prst="rect">
            <a:avLst/>
          </a:prstGeom>
        </p:spPr>
        <p:txBody>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250" dirty="0" smtClean="0">
                <a:solidFill>
                  <a:srgbClr val="1B2246"/>
                </a:solidFill>
              </a:rPr>
              <a:t>MarketLine’s </a:t>
            </a:r>
            <a:r>
              <a:rPr lang="en-US" sz="1250" b="1" dirty="0" smtClean="0">
                <a:solidFill>
                  <a:srgbClr val="1B2246"/>
                </a:solidFill>
              </a:rPr>
              <a:t>Global Beverage Forecast </a:t>
            </a:r>
            <a:r>
              <a:rPr lang="en-US" sz="1250" dirty="0" smtClean="0">
                <a:solidFill>
                  <a:srgbClr val="1B2246"/>
                </a:solidFill>
              </a:rPr>
              <a:t>database has been used to verify overall Milk volume numbers. This program makes use of interviews with key executives at leading companies nationally and globally. There were 13 respondents for South Korea milk, with job titles including: </a:t>
            </a:r>
          </a:p>
          <a:p>
            <a:pPr>
              <a:buFont typeface="Arial" panose="020B0604020202020204" pitchFamily="34" charset="0"/>
              <a:buChar char="•"/>
            </a:pPr>
            <a:r>
              <a:rPr lang="en-GB" sz="1250" dirty="0" smtClean="0">
                <a:solidFill>
                  <a:srgbClr val="1B2246"/>
                </a:solidFill>
              </a:rPr>
              <a:t>International Business and Development Manager </a:t>
            </a:r>
          </a:p>
          <a:p>
            <a:pPr>
              <a:buFont typeface="Arial" panose="020B0604020202020204" pitchFamily="34" charset="0"/>
              <a:buChar char="•"/>
            </a:pPr>
            <a:r>
              <a:rPr lang="en-GB" sz="1250" dirty="0" smtClean="0">
                <a:solidFill>
                  <a:srgbClr val="1B2246"/>
                </a:solidFill>
              </a:rPr>
              <a:t>Brand Manager </a:t>
            </a:r>
          </a:p>
          <a:p>
            <a:pPr>
              <a:buFont typeface="Arial" panose="020B0604020202020204" pitchFamily="34" charset="0"/>
              <a:buChar char="•"/>
            </a:pPr>
            <a:r>
              <a:rPr lang="en-GB" sz="1250" dirty="0" smtClean="0">
                <a:solidFill>
                  <a:srgbClr val="1B2246"/>
                </a:solidFill>
              </a:rPr>
              <a:t>Sales Director</a:t>
            </a:r>
          </a:p>
          <a:p>
            <a:pPr>
              <a:buFont typeface="Arial" panose="020B0604020202020204" pitchFamily="34" charset="0"/>
              <a:buChar char="•"/>
            </a:pPr>
            <a:r>
              <a:rPr lang="en-GB" sz="1250" dirty="0" smtClean="0">
                <a:solidFill>
                  <a:srgbClr val="1B2246"/>
                </a:solidFill>
              </a:rPr>
              <a:t>Overseas Manager</a:t>
            </a:r>
          </a:p>
          <a:p>
            <a:pPr>
              <a:buFont typeface="Arial" panose="020B0604020202020204" pitchFamily="34" charset="0"/>
              <a:buChar char="•"/>
            </a:pPr>
            <a:r>
              <a:rPr lang="en-GB" sz="1250" dirty="0" smtClean="0">
                <a:solidFill>
                  <a:srgbClr val="1B2246"/>
                </a:solidFill>
              </a:rPr>
              <a:t>Marketing Manager</a:t>
            </a:r>
            <a:endParaRPr lang="en-US" sz="1250" dirty="0" smtClean="0">
              <a:solidFill>
                <a:srgbClr val="1B2246"/>
              </a:solidFill>
            </a:endParaRPr>
          </a:p>
          <a:p>
            <a:endParaRPr lang="en-US" sz="1250" dirty="0" smtClean="0">
              <a:solidFill>
                <a:srgbClr val="1B2246"/>
              </a:solidFill>
            </a:endParaRPr>
          </a:p>
          <a:p>
            <a:r>
              <a:rPr lang="en-US" sz="1250" dirty="0" smtClean="0">
                <a:solidFill>
                  <a:srgbClr val="1B2246"/>
                </a:solidFill>
              </a:rPr>
              <a:t>Data is also verified through a further primary interview program, which included </a:t>
            </a:r>
            <a:r>
              <a:rPr lang="en-US" sz="1250" b="1" dirty="0" smtClean="0">
                <a:solidFill>
                  <a:srgbClr val="1B2246"/>
                </a:solidFill>
              </a:rPr>
              <a:t>inputs from over 15 different manufacturers, retailers and distributors </a:t>
            </a:r>
            <a:r>
              <a:rPr lang="en-US" sz="1250" dirty="0" smtClean="0">
                <a:solidFill>
                  <a:srgbClr val="1B2246"/>
                </a:solidFill>
              </a:rPr>
              <a:t>in South Korea. Among them were </a:t>
            </a:r>
            <a:r>
              <a:rPr lang="en-GB" sz="1250" dirty="0" smtClean="0">
                <a:solidFill>
                  <a:srgbClr val="1B2246"/>
                </a:solidFill>
              </a:rPr>
              <a:t>seven major manufacturers accounting for 40-45% of retail sales and revenues of around 330 KRW billion. </a:t>
            </a:r>
          </a:p>
          <a:p>
            <a:endParaRPr lang="en-GB" dirty="0"/>
          </a:p>
        </p:txBody>
      </p:sp>
    </p:spTree>
    <p:extLst>
      <p:ext uri="{BB962C8B-B14F-4D97-AF65-F5344CB8AC3E}">
        <p14:creationId xmlns:p14="http://schemas.microsoft.com/office/powerpoint/2010/main" val="3660136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smtClean="0"/>
              <a:t>Ask the Analyst</a:t>
            </a:r>
            <a:endParaRPr lang="en-GB" dirty="0"/>
          </a:p>
        </p:txBody>
      </p:sp>
      <p:sp>
        <p:nvSpPr>
          <p:cNvPr id="8" name="Content Placeholder 7"/>
          <p:cNvSpPr>
            <a:spLocks noGrp="1"/>
          </p:cNvSpPr>
          <p:nvPr>
            <p:ph sz="quarter" idx="11"/>
          </p:nvPr>
        </p:nvSpPr>
        <p:spPr/>
        <p:txBody>
          <a:bodyPr/>
          <a:lstStyle/>
          <a:p>
            <a:r>
              <a:rPr lang="en-GB" dirty="0" smtClean="0"/>
              <a:t>If you have any questions regarding our research or would like more information on our service offering please contact us.</a:t>
            </a:r>
          </a:p>
          <a:p>
            <a:endParaRPr lang="en-GB" dirty="0" smtClean="0"/>
          </a:p>
          <a:p>
            <a:r>
              <a:rPr lang="en-GB" dirty="0" smtClean="0"/>
              <a:t>Email:</a:t>
            </a:r>
            <a:endParaRPr lang="en-GB" dirty="0"/>
          </a:p>
          <a:p>
            <a:r>
              <a:rPr lang="en-GB" dirty="0" smtClean="0">
                <a:hlinkClick r:id="rId3"/>
              </a:rPr>
              <a:t>reachus@marketline.com</a:t>
            </a:r>
            <a:endParaRPr lang="en-GB" dirty="0" smtClean="0"/>
          </a:p>
          <a:p>
            <a:endParaRPr lang="en-GB" dirty="0"/>
          </a:p>
          <a:p>
            <a:r>
              <a:rPr lang="en-GB" dirty="0" smtClean="0"/>
              <a:t>Phone:</a:t>
            </a:r>
          </a:p>
          <a:p>
            <a:r>
              <a:rPr lang="en-GB" b="1" dirty="0" smtClean="0"/>
              <a:t>UK </a:t>
            </a:r>
            <a:r>
              <a:rPr lang="en-GB" b="1" dirty="0"/>
              <a:t>+44 (0) 207 936 6991 </a:t>
            </a:r>
            <a:br>
              <a:rPr lang="en-GB" b="1" dirty="0"/>
            </a:br>
            <a:r>
              <a:rPr lang="en-GB" b="1" dirty="0"/>
              <a:t>US +1 646 625 7389</a:t>
            </a:r>
            <a:br>
              <a:rPr lang="en-GB" b="1" dirty="0"/>
            </a:br>
            <a:r>
              <a:rPr lang="en-GB" b="1" dirty="0"/>
              <a:t>AP +61 (0)3 8842 2478</a:t>
            </a:r>
          </a:p>
          <a:p>
            <a:endParaRPr lang="en-GB" dirty="0" smtClean="0"/>
          </a:p>
          <a:p>
            <a:endParaRPr lang="en-GB" dirty="0"/>
          </a:p>
        </p:txBody>
      </p:sp>
      <p:sp>
        <p:nvSpPr>
          <p:cNvPr id="9" name="Text Placeholder 8"/>
          <p:cNvSpPr>
            <a:spLocks noGrp="1"/>
          </p:cNvSpPr>
          <p:nvPr>
            <p:ph type="body" sz="quarter" idx="12"/>
          </p:nvPr>
        </p:nvSpPr>
        <p:spPr/>
        <p:txBody>
          <a:bodyPr/>
          <a:lstStyle/>
          <a:p>
            <a:r>
              <a:rPr lang="en-GB" dirty="0" smtClean="0"/>
              <a:t>Appendix</a:t>
            </a:r>
            <a:endParaRPr lang="en-GB" dirty="0"/>
          </a:p>
        </p:txBody>
      </p:sp>
      <p:sp>
        <p:nvSpPr>
          <p:cNvPr id="6" name="Slide Number Placeholder 5"/>
          <p:cNvSpPr>
            <a:spLocks noGrp="1"/>
          </p:cNvSpPr>
          <p:nvPr>
            <p:ph type="sldNum" sz="quarter" idx="15"/>
          </p:nvPr>
        </p:nvSpPr>
        <p:spPr/>
        <p:txBody>
          <a:bodyPr/>
          <a:lstStyle/>
          <a:p>
            <a:fld id="{AFB0678B-BF4D-4CD9-BAB9-5D456B398EAF}" type="slidenum">
              <a:rPr lang="en-GB" smtClean="0"/>
              <a:pPr/>
              <a:t>13</a:t>
            </a:fld>
            <a:endParaRPr lang="en-GB" dirty="0"/>
          </a:p>
        </p:txBody>
      </p:sp>
    </p:spTree>
    <p:extLst>
      <p:ext uri="{BB962C8B-B14F-4D97-AF65-F5344CB8AC3E}">
        <p14:creationId xmlns:p14="http://schemas.microsoft.com/office/powerpoint/2010/main" val="38733464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sz="quarter" idx="11"/>
          </p:nvPr>
        </p:nvSpPr>
        <p:spPr/>
        <p:txBody>
          <a:bodyPr/>
          <a:lstStyle/>
          <a:p>
            <a:r>
              <a:rPr lang="en-GB" dirty="0">
                <a:solidFill>
                  <a:srgbClr val="002060"/>
                </a:solidFill>
              </a:rPr>
              <a:t>This document sets out how </a:t>
            </a:r>
            <a:r>
              <a:rPr lang="en-GB" dirty="0" smtClean="0">
                <a:solidFill>
                  <a:srgbClr val="002060"/>
                </a:solidFill>
              </a:rPr>
              <a:t>MarketLine </a:t>
            </a:r>
            <a:r>
              <a:rPr lang="en-GB" dirty="0">
                <a:solidFill>
                  <a:srgbClr val="002060"/>
                </a:solidFill>
              </a:rPr>
              <a:t>produces market </a:t>
            </a:r>
            <a:r>
              <a:rPr lang="en-GB" dirty="0" smtClean="0">
                <a:solidFill>
                  <a:srgbClr val="002060"/>
                </a:solidFill>
              </a:rPr>
              <a:t>sizing </a:t>
            </a:r>
            <a:r>
              <a:rPr lang="en-GB" dirty="0">
                <a:solidFill>
                  <a:srgbClr val="002060"/>
                </a:solidFill>
              </a:rPr>
              <a:t>data </a:t>
            </a:r>
            <a:r>
              <a:rPr lang="en-GB" dirty="0" smtClean="0">
                <a:solidFill>
                  <a:srgbClr val="002060"/>
                </a:solidFill>
              </a:rPr>
              <a:t>for </a:t>
            </a:r>
            <a:r>
              <a:rPr lang="en-GB" dirty="0">
                <a:solidFill>
                  <a:srgbClr val="002060"/>
                </a:solidFill>
              </a:rPr>
              <a:t>retail Consumer Packaged Goods (CPG) markets by </a:t>
            </a:r>
          </a:p>
          <a:p>
            <a:pPr>
              <a:buFont typeface="Arial" panose="020B0604020202020204" pitchFamily="34" charset="0"/>
              <a:buChar char="•"/>
            </a:pPr>
            <a:r>
              <a:rPr lang="en-GB" dirty="0">
                <a:solidFill>
                  <a:srgbClr val="002060"/>
                </a:solidFill>
              </a:rPr>
              <a:t>Volume </a:t>
            </a:r>
          </a:p>
          <a:p>
            <a:pPr>
              <a:buFont typeface="Arial" panose="020B0604020202020204" pitchFamily="34" charset="0"/>
              <a:buChar char="•"/>
            </a:pPr>
            <a:r>
              <a:rPr lang="en-GB" dirty="0">
                <a:solidFill>
                  <a:srgbClr val="002060"/>
                </a:solidFill>
              </a:rPr>
              <a:t>Value</a:t>
            </a:r>
          </a:p>
          <a:p>
            <a:pPr>
              <a:buFont typeface="Arial" panose="020B0604020202020204" pitchFamily="34" charset="0"/>
              <a:buChar char="•"/>
            </a:pPr>
            <a:r>
              <a:rPr lang="en-GB" dirty="0">
                <a:solidFill>
                  <a:srgbClr val="002060"/>
                </a:solidFill>
              </a:rPr>
              <a:t>Brand / manufacturer</a:t>
            </a:r>
          </a:p>
          <a:p>
            <a:pPr>
              <a:buFont typeface="Arial" panose="020B0604020202020204" pitchFamily="34" charset="0"/>
              <a:buChar char="•"/>
            </a:pPr>
            <a:r>
              <a:rPr lang="en-GB" dirty="0">
                <a:solidFill>
                  <a:srgbClr val="002060"/>
                </a:solidFill>
              </a:rPr>
              <a:t>Channel.</a:t>
            </a:r>
          </a:p>
          <a:p>
            <a:endParaRPr lang="en-GB" dirty="0"/>
          </a:p>
          <a:p>
            <a:endParaRPr lang="en-GB" dirty="0"/>
          </a:p>
        </p:txBody>
      </p:sp>
      <p:sp>
        <p:nvSpPr>
          <p:cNvPr id="4" name="Text Placeholder 3"/>
          <p:cNvSpPr>
            <a:spLocks noGrp="1"/>
          </p:cNvSpPr>
          <p:nvPr>
            <p:ph type="body" sz="quarter" idx="12"/>
          </p:nvPr>
        </p:nvSpPr>
        <p:spPr>
          <a:xfrm>
            <a:off x="250825" y="260648"/>
            <a:ext cx="5083175" cy="359767"/>
          </a:xfrm>
        </p:spPr>
        <p:txBody>
          <a:bodyPr/>
          <a:lstStyle/>
          <a:p>
            <a:r>
              <a:rPr lang="en-GB" dirty="0" smtClean="0"/>
              <a:t>Market Data Analytics Methodology</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2</a:t>
            </a:fld>
            <a:endParaRPr lang="en-GB" dirty="0"/>
          </a:p>
        </p:txBody>
      </p:sp>
    </p:spTree>
    <p:extLst>
      <p:ext uri="{BB962C8B-B14F-4D97-AF65-F5344CB8AC3E}">
        <p14:creationId xmlns:p14="http://schemas.microsoft.com/office/powerpoint/2010/main" val="35624622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6" descr="Curve lines-0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303" y="2096061"/>
            <a:ext cx="8770220" cy="3294323"/>
          </a:xfrm>
          <a:prstGeom prst="rect">
            <a:avLst/>
          </a:prstGeom>
        </p:spPr>
      </p:pic>
      <p:sp>
        <p:nvSpPr>
          <p:cNvPr id="4" name="Text Placeholder 3"/>
          <p:cNvSpPr>
            <a:spLocks noGrp="1"/>
          </p:cNvSpPr>
          <p:nvPr>
            <p:ph type="body" sz="quarter" idx="12"/>
          </p:nvPr>
        </p:nvSpPr>
        <p:spPr/>
        <p:txBody>
          <a:bodyPr/>
          <a:lstStyle/>
          <a:p>
            <a:r>
              <a:rPr lang="en-GB" dirty="0"/>
              <a:t>Market Data Analytics Methodology</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latin typeface="+mj-lt"/>
              </a:rPr>
              <a:pPr/>
              <a:t>3</a:t>
            </a:fld>
            <a:endParaRPr lang="en-GB" dirty="0">
              <a:latin typeface="+mj-lt"/>
            </a:endParaRPr>
          </a:p>
        </p:txBody>
      </p:sp>
      <p:sp>
        <p:nvSpPr>
          <p:cNvPr id="7" name="Title 2"/>
          <p:cNvSpPr txBox="1">
            <a:spLocks/>
          </p:cNvSpPr>
          <p:nvPr/>
        </p:nvSpPr>
        <p:spPr>
          <a:xfrm>
            <a:off x="214778" y="838200"/>
            <a:ext cx="8545095" cy="582529"/>
          </a:xfrm>
          <a:prstGeom prst="rect">
            <a:avLst/>
          </a:prstGeom>
        </p:spPr>
        <p:txBody>
          <a:bodyPr vert="horz" lIns="91440" tIns="45720" rIns="91440" bIns="45720" rtlCol="0" anchor="ctr">
            <a:normAutofit fontScale="62500" lnSpcReduction="20000"/>
          </a:bodyPr>
          <a:lstStyle>
            <a:lvl1pPr algn="l" rtl="0" eaLnBrk="0" fontAlgn="base" hangingPunct="0">
              <a:spcBef>
                <a:spcPct val="0"/>
              </a:spcBef>
              <a:spcAft>
                <a:spcPct val="0"/>
              </a:spcAft>
              <a:defRPr sz="2000" kern="1200" baseline="0">
                <a:solidFill>
                  <a:schemeClr val="bg1">
                    <a:lumMod val="50000"/>
                  </a:schemeClr>
                </a:solidFill>
                <a:latin typeface="Arial"/>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dirty="0" smtClean="0">
                <a:latin typeface="+mj-lt"/>
              </a:rPr>
              <a:t>We use a robust and transparent research methodology</a:t>
            </a:r>
            <a:br>
              <a:rPr lang="en-GB" dirty="0" smtClean="0">
                <a:latin typeface="+mj-lt"/>
              </a:rPr>
            </a:br>
            <a:r>
              <a:rPr lang="en-US" dirty="0" smtClean="0">
                <a:latin typeface="+mj-lt"/>
              </a:rPr>
              <a:t/>
            </a:r>
            <a:br>
              <a:rPr lang="en-US" dirty="0" smtClean="0">
                <a:latin typeface="+mj-lt"/>
              </a:rPr>
            </a:br>
            <a:endParaRPr lang="en-US" dirty="0">
              <a:latin typeface="+mj-lt"/>
            </a:endParaRPr>
          </a:p>
        </p:txBody>
      </p:sp>
      <p:sp>
        <p:nvSpPr>
          <p:cNvPr id="9" name="TextBox 16"/>
          <p:cNvSpPr txBox="1"/>
          <p:nvPr/>
        </p:nvSpPr>
        <p:spPr>
          <a:xfrm>
            <a:off x="93431" y="1143668"/>
            <a:ext cx="2312235" cy="1003263"/>
          </a:xfrm>
          <a:prstGeom prst="rect">
            <a:avLst/>
          </a:prstGeom>
          <a:noFill/>
        </p:spPr>
        <p:txBody>
          <a:bodyPr wrap="square" rtlCol="0">
            <a:noAutofit/>
          </a:bodyPr>
          <a:lstStyle/>
          <a:p>
            <a:r>
              <a:rPr lang="en-GB" sz="1000" b="1" dirty="0">
                <a:solidFill>
                  <a:srgbClr val="45255C"/>
                </a:solidFill>
                <a:latin typeface="+mj-lt"/>
                <a:ea typeface="Rubik Light" charset="0"/>
                <a:cs typeface="Rubik"/>
              </a:rPr>
              <a:t>Thorough review of:</a:t>
            </a:r>
          </a:p>
          <a:p>
            <a:pPr marL="87313" indent="-87313">
              <a:buFont typeface="Arial" panose="020B0604020202020204" pitchFamily="34" charset="0"/>
              <a:buChar char="•"/>
            </a:pPr>
            <a:r>
              <a:rPr lang="en-GB" sz="1000" dirty="0">
                <a:solidFill>
                  <a:srgbClr val="45255C"/>
                </a:solidFill>
                <a:latin typeface="+mj-lt"/>
                <a:ea typeface="Rubik Light" charset="0"/>
                <a:cs typeface="Rubik"/>
              </a:rPr>
              <a:t>Industry and trade research</a:t>
            </a:r>
          </a:p>
          <a:p>
            <a:pPr marL="87313" indent="-87313">
              <a:buFont typeface="Arial" panose="020B0604020202020204" pitchFamily="34" charset="0"/>
              <a:buChar char="•"/>
            </a:pPr>
            <a:r>
              <a:rPr lang="en-GB" sz="1000" dirty="0">
                <a:solidFill>
                  <a:srgbClr val="45255C"/>
                </a:solidFill>
                <a:latin typeface="+mj-lt"/>
                <a:ea typeface="Rubik Light" charset="0"/>
                <a:cs typeface="Rubik"/>
              </a:rPr>
              <a:t>Government and official statistics</a:t>
            </a:r>
          </a:p>
          <a:p>
            <a:pPr marL="87313" indent="-87313">
              <a:buFont typeface="Arial" panose="020B0604020202020204" pitchFamily="34" charset="0"/>
              <a:buChar char="•"/>
            </a:pPr>
            <a:r>
              <a:rPr lang="en-GB" sz="1000" dirty="0">
                <a:solidFill>
                  <a:srgbClr val="45255C"/>
                </a:solidFill>
                <a:latin typeface="+mj-lt"/>
                <a:ea typeface="Rubik Light" charset="0"/>
                <a:cs typeface="Rubik"/>
              </a:rPr>
              <a:t>Proprietary online databases</a:t>
            </a:r>
          </a:p>
          <a:p>
            <a:pPr marL="87313" indent="-87313">
              <a:buFont typeface="Arial" panose="020B0604020202020204" pitchFamily="34" charset="0"/>
              <a:buChar char="•"/>
            </a:pPr>
            <a:r>
              <a:rPr lang="en-GB" sz="1000" dirty="0">
                <a:solidFill>
                  <a:srgbClr val="45255C"/>
                </a:solidFill>
                <a:latin typeface="+mj-lt"/>
                <a:ea typeface="Rubik Light" charset="0"/>
                <a:cs typeface="Rubik"/>
              </a:rPr>
              <a:t>Academic journals</a:t>
            </a:r>
          </a:p>
          <a:p>
            <a:pPr marL="87313" indent="-87313">
              <a:buFont typeface="Arial" panose="020B0604020202020204" pitchFamily="34" charset="0"/>
              <a:buChar char="•"/>
            </a:pPr>
            <a:r>
              <a:rPr lang="en-GB" sz="1000" dirty="0">
                <a:solidFill>
                  <a:srgbClr val="45255C"/>
                </a:solidFill>
                <a:latin typeface="+mj-lt"/>
                <a:ea typeface="Rubik Light" charset="0"/>
                <a:cs typeface="Rubik"/>
              </a:rPr>
              <a:t>Press releases</a:t>
            </a:r>
          </a:p>
        </p:txBody>
      </p:sp>
      <p:sp>
        <p:nvSpPr>
          <p:cNvPr id="12" name="TextBox 11"/>
          <p:cNvSpPr txBox="1"/>
          <p:nvPr/>
        </p:nvSpPr>
        <p:spPr>
          <a:xfrm>
            <a:off x="801832" y="3354471"/>
            <a:ext cx="1622884" cy="727528"/>
          </a:xfrm>
          <a:prstGeom prst="rect">
            <a:avLst/>
          </a:prstGeom>
          <a:noFill/>
        </p:spPr>
        <p:txBody>
          <a:bodyPr wrap="square" lIns="0" tIns="0" rIns="0" bIns="0" rtlCol="0" anchor="ctr" anchorCtr="0">
            <a:noAutofit/>
          </a:bodyPr>
          <a:lstStyle/>
          <a:p>
            <a:pPr algn="ctr"/>
            <a:r>
              <a:rPr lang="en-US" sz="1200" b="1" dirty="0">
                <a:solidFill>
                  <a:srgbClr val="2F283C"/>
                </a:solidFill>
                <a:latin typeface="+mj-lt"/>
                <a:ea typeface="Rubik Light" charset="0"/>
                <a:cs typeface="Rubik meduim"/>
              </a:rPr>
              <a:t>COMPREHENSIVE</a:t>
            </a:r>
          </a:p>
          <a:p>
            <a:pPr algn="ctr"/>
            <a:r>
              <a:rPr lang="en-US" sz="1200" b="1" dirty="0">
                <a:solidFill>
                  <a:srgbClr val="2F283C"/>
                </a:solidFill>
                <a:latin typeface="+mj-lt"/>
                <a:ea typeface="Rubik Light" charset="0"/>
                <a:cs typeface="Rubik meduim"/>
              </a:rPr>
              <a:t>SECONDARY</a:t>
            </a:r>
          </a:p>
          <a:p>
            <a:pPr algn="ctr"/>
            <a:r>
              <a:rPr lang="en-US" sz="1200" b="1" dirty="0">
                <a:solidFill>
                  <a:srgbClr val="2F283C"/>
                </a:solidFill>
                <a:latin typeface="+mj-lt"/>
                <a:ea typeface="Rubik Light" charset="0"/>
                <a:cs typeface="Rubik meduim"/>
              </a:rPr>
              <a:t>RESEARCH</a:t>
            </a:r>
          </a:p>
        </p:txBody>
      </p:sp>
      <p:sp>
        <p:nvSpPr>
          <p:cNvPr id="13" name="TextBox 12"/>
          <p:cNvSpPr txBox="1"/>
          <p:nvPr/>
        </p:nvSpPr>
        <p:spPr>
          <a:xfrm>
            <a:off x="2805658" y="3344423"/>
            <a:ext cx="1594752" cy="727528"/>
          </a:xfrm>
          <a:prstGeom prst="rect">
            <a:avLst/>
          </a:prstGeom>
          <a:noFill/>
        </p:spPr>
        <p:txBody>
          <a:bodyPr wrap="square" lIns="0" tIns="0" rIns="0" bIns="0" rtlCol="0" anchor="ctr" anchorCtr="0">
            <a:noAutofit/>
          </a:bodyPr>
          <a:lstStyle/>
          <a:p>
            <a:pPr algn="ctr"/>
            <a:r>
              <a:rPr lang="en-US" sz="1200" b="1" dirty="0">
                <a:solidFill>
                  <a:srgbClr val="68737B"/>
                </a:solidFill>
                <a:latin typeface="+mj-lt"/>
                <a:ea typeface="Rubik Light" charset="0"/>
                <a:cs typeface="Rubik Medium"/>
              </a:rPr>
              <a:t>EXTENSIVE</a:t>
            </a:r>
          </a:p>
          <a:p>
            <a:pPr algn="ctr"/>
            <a:r>
              <a:rPr lang="en-US" sz="1200" b="1" dirty="0">
                <a:solidFill>
                  <a:srgbClr val="68737B"/>
                </a:solidFill>
                <a:latin typeface="+mj-lt"/>
                <a:ea typeface="Rubik Light" charset="0"/>
                <a:cs typeface="Rubik Medium"/>
              </a:rPr>
              <a:t>PRIMARY</a:t>
            </a:r>
          </a:p>
          <a:p>
            <a:pPr algn="ctr"/>
            <a:r>
              <a:rPr lang="en-US" sz="1200" b="1" dirty="0">
                <a:solidFill>
                  <a:srgbClr val="68737B"/>
                </a:solidFill>
                <a:latin typeface="+mj-lt"/>
                <a:ea typeface="Rubik Light" charset="0"/>
                <a:cs typeface="Rubik Medium"/>
              </a:rPr>
              <a:t>RESEARCH</a:t>
            </a:r>
          </a:p>
        </p:txBody>
      </p:sp>
      <p:sp>
        <p:nvSpPr>
          <p:cNvPr id="15" name="TextBox 13"/>
          <p:cNvSpPr txBox="1"/>
          <p:nvPr/>
        </p:nvSpPr>
        <p:spPr>
          <a:xfrm>
            <a:off x="4768435" y="3344423"/>
            <a:ext cx="1620498" cy="727528"/>
          </a:xfrm>
          <a:prstGeom prst="rect">
            <a:avLst/>
          </a:prstGeom>
          <a:noFill/>
        </p:spPr>
        <p:txBody>
          <a:bodyPr wrap="square" lIns="0" tIns="0" rIns="0" bIns="0" rtlCol="0" anchor="ctr" anchorCtr="0">
            <a:noAutofit/>
          </a:bodyPr>
          <a:lstStyle/>
          <a:p>
            <a:pPr algn="ctr"/>
            <a:r>
              <a:rPr lang="en-US" sz="1200" b="1" dirty="0">
                <a:solidFill>
                  <a:srgbClr val="583471"/>
                </a:solidFill>
                <a:latin typeface="+mj-lt"/>
                <a:ea typeface="Rubik Light" charset="0"/>
                <a:cs typeface="Rubik Medium"/>
              </a:rPr>
              <a:t>MARKET</a:t>
            </a:r>
          </a:p>
          <a:p>
            <a:pPr algn="ctr"/>
            <a:r>
              <a:rPr lang="en-US" sz="1200" b="1" dirty="0" smtClean="0">
                <a:solidFill>
                  <a:srgbClr val="583471"/>
                </a:solidFill>
                <a:latin typeface="+mj-lt"/>
                <a:ea typeface="Rubik Light" charset="0"/>
                <a:cs typeface="Rubik Medium"/>
              </a:rPr>
              <a:t>MODELING </a:t>
            </a:r>
            <a:r>
              <a:rPr lang="en-US" sz="1200" b="1" dirty="0">
                <a:solidFill>
                  <a:srgbClr val="583471"/>
                </a:solidFill>
                <a:latin typeface="+mj-lt"/>
                <a:ea typeface="Rubik Light" charset="0"/>
                <a:cs typeface="Rubik Medium"/>
              </a:rPr>
              <a:t>&amp;</a:t>
            </a:r>
          </a:p>
          <a:p>
            <a:pPr algn="ctr"/>
            <a:r>
              <a:rPr lang="en-US" sz="1200" b="1" dirty="0">
                <a:solidFill>
                  <a:srgbClr val="583471"/>
                </a:solidFill>
                <a:latin typeface="+mj-lt"/>
                <a:ea typeface="Rubik Light" charset="0"/>
                <a:cs typeface="Rubik Medium"/>
              </a:rPr>
              <a:t>ANALYST</a:t>
            </a:r>
          </a:p>
          <a:p>
            <a:pPr algn="ctr"/>
            <a:r>
              <a:rPr lang="en-US" sz="1200" b="1" dirty="0">
                <a:solidFill>
                  <a:srgbClr val="583471"/>
                </a:solidFill>
                <a:latin typeface="+mj-lt"/>
                <a:ea typeface="Rubik Light" charset="0"/>
                <a:cs typeface="Rubik Medium"/>
              </a:rPr>
              <a:t>TRIANGULATION</a:t>
            </a:r>
          </a:p>
        </p:txBody>
      </p:sp>
      <p:sp>
        <p:nvSpPr>
          <p:cNvPr id="16" name="TextBox 14"/>
          <p:cNvSpPr txBox="1"/>
          <p:nvPr/>
        </p:nvSpPr>
        <p:spPr>
          <a:xfrm>
            <a:off x="6746093" y="3344423"/>
            <a:ext cx="1618534" cy="727528"/>
          </a:xfrm>
          <a:prstGeom prst="rect">
            <a:avLst/>
          </a:prstGeom>
          <a:noFill/>
        </p:spPr>
        <p:txBody>
          <a:bodyPr wrap="square" lIns="0" tIns="0" rIns="0" bIns="0" rtlCol="0" anchor="ctr" anchorCtr="0">
            <a:noAutofit/>
          </a:bodyPr>
          <a:lstStyle/>
          <a:p>
            <a:pPr algn="ctr"/>
            <a:r>
              <a:rPr lang="en-US" sz="1200" b="1" dirty="0">
                <a:solidFill>
                  <a:srgbClr val="C21383"/>
                </a:solidFill>
                <a:latin typeface="+mj-lt"/>
                <a:ea typeface="Rubik Light" charset="0"/>
                <a:cs typeface="Rubik Medium"/>
              </a:rPr>
              <a:t>DATA</a:t>
            </a:r>
          </a:p>
          <a:p>
            <a:pPr algn="ctr"/>
            <a:r>
              <a:rPr lang="en-US" sz="1200" b="1" dirty="0" smtClean="0">
                <a:solidFill>
                  <a:srgbClr val="C21383"/>
                </a:solidFill>
                <a:latin typeface="+mj-lt"/>
                <a:ea typeface="Rubik Light" charset="0"/>
                <a:cs typeface="Rubik Medium"/>
              </a:rPr>
              <a:t>FINALIZATION</a:t>
            </a:r>
            <a:endParaRPr lang="en-US" sz="1200" b="1" dirty="0">
              <a:solidFill>
                <a:srgbClr val="C21383"/>
              </a:solidFill>
              <a:latin typeface="+mj-lt"/>
              <a:ea typeface="Rubik Light" charset="0"/>
              <a:cs typeface="Rubik Medium"/>
            </a:endParaRPr>
          </a:p>
        </p:txBody>
      </p:sp>
      <p:sp>
        <p:nvSpPr>
          <p:cNvPr id="17" name="TextBox 18"/>
          <p:cNvSpPr txBox="1"/>
          <p:nvPr/>
        </p:nvSpPr>
        <p:spPr>
          <a:xfrm>
            <a:off x="4797525" y="1692381"/>
            <a:ext cx="1773651" cy="553998"/>
          </a:xfrm>
          <a:prstGeom prst="rect">
            <a:avLst/>
          </a:prstGeom>
          <a:noFill/>
        </p:spPr>
        <p:txBody>
          <a:bodyPr wrap="square" rtlCol="0">
            <a:noAutofit/>
          </a:bodyPr>
          <a:lstStyle/>
          <a:p>
            <a:pPr marL="87313" indent="-87313">
              <a:buFont typeface="Arial" panose="020B0604020202020204" pitchFamily="34" charset="0"/>
              <a:buChar char="•"/>
            </a:pPr>
            <a:r>
              <a:rPr lang="en-GB" sz="1000" dirty="0">
                <a:solidFill>
                  <a:srgbClr val="583471"/>
                </a:solidFill>
                <a:latin typeface="+mj-lt"/>
                <a:ea typeface="Rubik Light" charset="0"/>
                <a:cs typeface="Rubik"/>
              </a:rPr>
              <a:t>Review of historical data</a:t>
            </a:r>
          </a:p>
          <a:p>
            <a:pPr marL="87313" indent="-87313">
              <a:buFont typeface="Arial" panose="020B0604020202020204" pitchFamily="34" charset="0"/>
              <a:buChar char="•"/>
            </a:pPr>
            <a:r>
              <a:rPr lang="en-GB" sz="1000" dirty="0">
                <a:solidFill>
                  <a:srgbClr val="583471"/>
                </a:solidFill>
                <a:latin typeface="+mj-lt"/>
                <a:ea typeface="Rubik Light" charset="0"/>
                <a:cs typeface="Rubik"/>
              </a:rPr>
              <a:t>Testing and assessment by Category Analyst</a:t>
            </a:r>
          </a:p>
        </p:txBody>
      </p:sp>
      <p:sp>
        <p:nvSpPr>
          <p:cNvPr id="18" name="TextBox 19"/>
          <p:cNvSpPr txBox="1"/>
          <p:nvPr/>
        </p:nvSpPr>
        <p:spPr>
          <a:xfrm>
            <a:off x="6967023" y="1782175"/>
            <a:ext cx="1182086" cy="553998"/>
          </a:xfrm>
          <a:prstGeom prst="rect">
            <a:avLst/>
          </a:prstGeom>
          <a:noFill/>
        </p:spPr>
        <p:txBody>
          <a:bodyPr wrap="square" rtlCol="0">
            <a:spAutoFit/>
          </a:bodyPr>
          <a:lstStyle/>
          <a:p>
            <a:pPr algn="ctr"/>
            <a:r>
              <a:rPr lang="en-GB" sz="1000" dirty="0">
                <a:solidFill>
                  <a:srgbClr val="C21383"/>
                </a:solidFill>
                <a:latin typeface="+mj-lt"/>
                <a:ea typeface="Rubik Light" charset="0"/>
                <a:cs typeface="Rubik"/>
              </a:rPr>
              <a:t>TOP-DOWN CROSS CHECKS</a:t>
            </a:r>
          </a:p>
        </p:txBody>
      </p:sp>
      <p:grpSp>
        <p:nvGrpSpPr>
          <p:cNvPr id="19" name="Group 9"/>
          <p:cNvGrpSpPr/>
          <p:nvPr/>
        </p:nvGrpSpPr>
        <p:grpSpPr>
          <a:xfrm>
            <a:off x="6831563" y="5237599"/>
            <a:ext cx="1440160" cy="1005187"/>
            <a:chOff x="6138787" y="4685523"/>
            <a:chExt cx="1440160" cy="1005187"/>
          </a:xfrm>
        </p:grpSpPr>
        <p:sp>
          <p:nvSpPr>
            <p:cNvPr id="20" name="TextBox 20"/>
            <p:cNvSpPr txBox="1"/>
            <p:nvPr/>
          </p:nvSpPr>
          <p:spPr>
            <a:xfrm>
              <a:off x="6208508" y="4685523"/>
              <a:ext cx="1300718" cy="553998"/>
            </a:xfrm>
            <a:prstGeom prst="rect">
              <a:avLst/>
            </a:prstGeom>
            <a:noFill/>
          </p:spPr>
          <p:txBody>
            <a:bodyPr wrap="square" rtlCol="0">
              <a:spAutoFit/>
            </a:bodyPr>
            <a:lstStyle/>
            <a:p>
              <a:pPr algn="ctr"/>
              <a:r>
                <a:rPr lang="en-GB" sz="1000" dirty="0">
                  <a:solidFill>
                    <a:srgbClr val="C21383"/>
                  </a:solidFill>
                  <a:latin typeface="+mj-lt"/>
                  <a:ea typeface="Rubik Light" charset="0"/>
                  <a:cs typeface="Rubik"/>
                </a:rPr>
                <a:t> BOTTOM-UP DATA CREATION</a:t>
              </a:r>
            </a:p>
            <a:p>
              <a:pPr algn="ctr"/>
              <a:endParaRPr lang="en-GB" sz="1000" dirty="0">
                <a:solidFill>
                  <a:srgbClr val="C21383"/>
                </a:solidFill>
                <a:latin typeface="+mj-lt"/>
                <a:ea typeface="Rubik Light" charset="0"/>
                <a:cs typeface="Rubik"/>
              </a:endParaRPr>
            </a:p>
          </p:txBody>
        </p:sp>
        <p:sp>
          <p:nvSpPr>
            <p:cNvPr id="21" name="TextBox 21"/>
            <p:cNvSpPr txBox="1"/>
            <p:nvPr/>
          </p:nvSpPr>
          <p:spPr>
            <a:xfrm>
              <a:off x="6138787" y="5136712"/>
              <a:ext cx="1440160" cy="553998"/>
            </a:xfrm>
            <a:prstGeom prst="rect">
              <a:avLst/>
            </a:prstGeom>
            <a:noFill/>
          </p:spPr>
          <p:txBody>
            <a:bodyPr wrap="square" rtlCol="0">
              <a:spAutoFit/>
            </a:bodyPr>
            <a:lstStyle/>
            <a:p>
              <a:pPr algn="ctr"/>
              <a:r>
                <a:rPr lang="en-GB" sz="1000" dirty="0">
                  <a:solidFill>
                    <a:srgbClr val="C21383"/>
                  </a:solidFill>
                  <a:latin typeface="+mj-lt"/>
                  <a:ea typeface="Rubik Light" charset="0"/>
                  <a:cs typeface="Rubik"/>
                </a:rPr>
                <a:t>Multiple layers of review; bottom-up and top-down</a:t>
              </a:r>
            </a:p>
          </p:txBody>
        </p:sp>
      </p:grpSp>
      <p:sp>
        <p:nvSpPr>
          <p:cNvPr id="22" name="TextBox 17"/>
          <p:cNvSpPr txBox="1"/>
          <p:nvPr/>
        </p:nvSpPr>
        <p:spPr>
          <a:xfrm>
            <a:off x="2466531" y="5160923"/>
            <a:ext cx="2349077" cy="1239877"/>
          </a:xfrm>
          <a:prstGeom prst="rect">
            <a:avLst/>
          </a:prstGeom>
          <a:noFill/>
        </p:spPr>
        <p:txBody>
          <a:bodyPr wrap="square" rtlCol="0">
            <a:noAutofit/>
          </a:bodyPr>
          <a:lstStyle/>
          <a:p>
            <a:pPr marL="87313" indent="-87313">
              <a:buFont typeface="Arial" panose="020B0604020202020204" pitchFamily="34" charset="0"/>
              <a:buChar char="•"/>
            </a:pPr>
            <a:r>
              <a:rPr lang="en-GB" sz="1000" dirty="0">
                <a:solidFill>
                  <a:srgbClr val="68737B"/>
                </a:solidFill>
                <a:latin typeface="+mj-lt"/>
                <a:ea typeface="Rubik Light" charset="0"/>
                <a:cs typeface="Rubik"/>
              </a:rPr>
              <a:t>Comprehensive on-the-ground store audits</a:t>
            </a:r>
          </a:p>
          <a:p>
            <a:pPr marL="87313" indent="-87313">
              <a:buFont typeface="Arial" panose="020B0604020202020204" pitchFamily="34" charset="0"/>
              <a:buChar char="•"/>
            </a:pPr>
            <a:r>
              <a:rPr lang="en-GB" sz="1000" dirty="0" smtClean="0">
                <a:solidFill>
                  <a:srgbClr val="68737B"/>
                </a:solidFill>
                <a:latin typeface="+mj-lt"/>
                <a:ea typeface="Rubik Light" charset="0"/>
                <a:cs typeface="Rubik"/>
              </a:rPr>
              <a:t>Industry interviews </a:t>
            </a:r>
            <a:r>
              <a:rPr lang="en-GB" sz="1000" dirty="0">
                <a:solidFill>
                  <a:srgbClr val="68737B"/>
                </a:solidFill>
                <a:latin typeface="+mj-lt"/>
                <a:ea typeface="Rubik Light" charset="0"/>
                <a:cs typeface="Rubik"/>
              </a:rPr>
              <a:t>from companies representing 80% market share</a:t>
            </a:r>
          </a:p>
          <a:p>
            <a:pPr marL="87313" indent="-87313">
              <a:buFont typeface="Arial" panose="020B0604020202020204" pitchFamily="34" charset="0"/>
              <a:buChar char="•"/>
            </a:pPr>
            <a:r>
              <a:rPr lang="en-GB" sz="1000" dirty="0">
                <a:solidFill>
                  <a:srgbClr val="68737B"/>
                </a:solidFill>
                <a:latin typeface="+mj-lt"/>
                <a:ea typeface="Rubik Light" charset="0"/>
                <a:cs typeface="Rubik"/>
              </a:rPr>
              <a:t>Key opinion leader interviews</a:t>
            </a:r>
          </a:p>
          <a:p>
            <a:pPr marL="87313" indent="-87313">
              <a:buFont typeface="Arial" panose="020B0604020202020204" pitchFamily="34" charset="0"/>
              <a:buChar char="•"/>
            </a:pPr>
            <a:r>
              <a:rPr lang="en-GB" sz="1000" dirty="0">
                <a:solidFill>
                  <a:srgbClr val="68737B"/>
                </a:solidFill>
                <a:latin typeface="+mj-lt"/>
                <a:ea typeface="Rubik Light" charset="0"/>
                <a:cs typeface="Rubik"/>
              </a:rPr>
              <a:t>Over 200,000 consumer survey responses</a:t>
            </a:r>
          </a:p>
        </p:txBody>
      </p:sp>
    </p:spTree>
    <p:extLst>
      <p:ext uri="{BB962C8B-B14F-4D97-AF65-F5344CB8AC3E}">
        <p14:creationId xmlns:p14="http://schemas.microsoft.com/office/powerpoint/2010/main" val="25709832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GB" sz="1400" dirty="0"/>
              <a:t>MarketLine creates market data country by country with each country file undergoing multi-step management review</a:t>
            </a:r>
            <a:endParaRPr lang="en-GB" sz="1400" dirty="0"/>
          </a:p>
        </p:txBody>
      </p:sp>
      <p:sp>
        <p:nvSpPr>
          <p:cNvPr id="10" name="Text Placeholder 9"/>
          <p:cNvSpPr>
            <a:spLocks noGrp="1"/>
          </p:cNvSpPr>
          <p:nvPr>
            <p:ph type="body" sz="quarter" idx="12"/>
          </p:nvPr>
        </p:nvSpPr>
        <p:spPr>
          <a:xfrm>
            <a:off x="250825" y="260648"/>
            <a:ext cx="5006975" cy="359767"/>
          </a:xfrm>
        </p:spPr>
        <p:txBody>
          <a:bodyPr/>
          <a:lstStyle/>
          <a:p>
            <a:r>
              <a:rPr lang="en-GB" dirty="0"/>
              <a:t>Consumer Packaged Goods Retail Data</a:t>
            </a:r>
            <a:endParaRPr lang="en-US" dirty="0"/>
          </a:p>
        </p:txBody>
      </p:sp>
      <p:sp>
        <p:nvSpPr>
          <p:cNvPr id="5" name="Slide Number Placeholder 4"/>
          <p:cNvSpPr>
            <a:spLocks noGrp="1"/>
          </p:cNvSpPr>
          <p:nvPr>
            <p:ph type="sldNum" sz="quarter" idx="16"/>
          </p:nvPr>
        </p:nvSpPr>
        <p:spPr/>
        <p:txBody>
          <a:bodyPr/>
          <a:lstStyle/>
          <a:p>
            <a:fld id="{AFB0678B-BF4D-4CD9-BAB9-5D456B398EAF}" type="slidenum">
              <a:rPr lang="en-GB" smtClean="0"/>
              <a:pPr/>
              <a:t>4</a:t>
            </a:fld>
            <a:endParaRPr lang="en-GB" dirty="0"/>
          </a:p>
        </p:txBody>
      </p:sp>
      <p:sp>
        <p:nvSpPr>
          <p:cNvPr id="9" name="Text Placeholder 3"/>
          <p:cNvSpPr txBox="1">
            <a:spLocks/>
          </p:cNvSpPr>
          <p:nvPr/>
        </p:nvSpPr>
        <p:spPr>
          <a:xfrm>
            <a:off x="300037" y="1569066"/>
            <a:ext cx="8567737" cy="4774584"/>
          </a:xfrm>
          <a:prstGeom prst="rect">
            <a:avLst/>
          </a:prstGeom>
        </p:spPr>
        <p:txBody>
          <a:bodyPr vert="horz" lIns="91440" tIns="45720" rIns="91440" bIns="45720" rtlCol="0">
            <a:normAutofit fontScale="92500" lnSpcReduction="10000"/>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Char char="•"/>
            </a:pPr>
            <a:r>
              <a:rPr lang="en-GB" sz="1150" dirty="0" smtClean="0">
                <a:solidFill>
                  <a:srgbClr val="1B2246"/>
                </a:solidFill>
              </a:rPr>
              <a:t>MarketLine builds market data from the bottom up, with each country undergoing a thorough analyst review at the segment and sub-segment level. Each country’s data file undergoes multiple rounds of proofing by a senior analyst and project manager before sign off. </a:t>
            </a:r>
          </a:p>
          <a:p>
            <a:pPr>
              <a:buFont typeface="Arial" pitchFamily="34" charset="0"/>
              <a:buChar char="•"/>
            </a:pPr>
            <a:endParaRPr lang="en-GB" sz="1150" dirty="0" smtClean="0">
              <a:solidFill>
                <a:srgbClr val="1B2246"/>
              </a:solidFill>
            </a:endParaRPr>
          </a:p>
          <a:p>
            <a:pPr>
              <a:buFont typeface="Arial" pitchFamily="34" charset="0"/>
              <a:buChar char="•"/>
            </a:pPr>
            <a:r>
              <a:rPr lang="en-GB" sz="1150" dirty="0" smtClean="0">
                <a:solidFill>
                  <a:srgbClr val="1B2246"/>
                </a:solidFill>
              </a:rPr>
              <a:t>Using last year’s data as an initial baseline input, every row of data is audited and assigned a confidence score based on the level of sourcing available.</a:t>
            </a:r>
          </a:p>
          <a:p>
            <a:pPr>
              <a:buFont typeface="Arial" pitchFamily="34" charset="0"/>
              <a:buChar char="•"/>
            </a:pPr>
            <a:endParaRPr lang="en-GB" sz="1150" dirty="0" smtClean="0">
              <a:solidFill>
                <a:srgbClr val="1B2246"/>
              </a:solidFill>
            </a:endParaRPr>
          </a:p>
          <a:p>
            <a:pPr>
              <a:buFont typeface="Arial" pitchFamily="34" charset="0"/>
              <a:buChar char="•"/>
            </a:pPr>
            <a:r>
              <a:rPr lang="en-GB" sz="1150" dirty="0" smtClean="0">
                <a:solidFill>
                  <a:srgbClr val="1B2246"/>
                </a:solidFill>
              </a:rPr>
              <a:t> Research inputs at this stage include contact with:</a:t>
            </a:r>
          </a:p>
          <a:p>
            <a:pPr lvl="1"/>
            <a:r>
              <a:rPr lang="en-GB" sz="1150" dirty="0" smtClean="0">
                <a:solidFill>
                  <a:srgbClr val="1B2246"/>
                </a:solidFill>
              </a:rPr>
              <a:t> Trade bodies</a:t>
            </a:r>
          </a:p>
          <a:p>
            <a:pPr lvl="1"/>
            <a:r>
              <a:rPr lang="en-GB" sz="1150" dirty="0" smtClean="0">
                <a:solidFill>
                  <a:srgbClr val="1B2246"/>
                </a:solidFill>
              </a:rPr>
              <a:t> Manufacturers and brands</a:t>
            </a:r>
          </a:p>
          <a:p>
            <a:pPr lvl="1"/>
            <a:r>
              <a:rPr lang="en-GB" sz="1150" dirty="0" smtClean="0">
                <a:solidFill>
                  <a:srgbClr val="1B2246"/>
                </a:solidFill>
              </a:rPr>
              <a:t> Native retailers</a:t>
            </a:r>
          </a:p>
          <a:p>
            <a:pPr lvl="1"/>
            <a:r>
              <a:rPr lang="en-GB" sz="1150" dirty="0" smtClean="0">
                <a:solidFill>
                  <a:srgbClr val="1B2246"/>
                </a:solidFill>
              </a:rPr>
              <a:t> Financial/broker reports</a:t>
            </a:r>
          </a:p>
          <a:p>
            <a:pPr lvl="1"/>
            <a:r>
              <a:rPr lang="en-GB" sz="1150" dirty="0" smtClean="0">
                <a:solidFill>
                  <a:srgbClr val="1B2246"/>
                </a:solidFill>
              </a:rPr>
              <a:t> National statistics</a:t>
            </a:r>
          </a:p>
          <a:p>
            <a:pPr lvl="1"/>
            <a:r>
              <a:rPr lang="en-GB" sz="1150" dirty="0" smtClean="0">
                <a:solidFill>
                  <a:srgbClr val="1B2246"/>
                </a:solidFill>
              </a:rPr>
              <a:t> MarketLine’s internal resources such as consumer surveys, macroeconomic databases, deals and company news tracking, consumer sentiment analysis, country and city profiles. </a:t>
            </a:r>
          </a:p>
          <a:p>
            <a:pPr lvl="1"/>
            <a:endParaRPr lang="en-GB" sz="1150" dirty="0" smtClean="0">
              <a:solidFill>
                <a:srgbClr val="1B2246"/>
              </a:solidFill>
            </a:endParaRPr>
          </a:p>
          <a:p>
            <a:pPr>
              <a:buFont typeface="Arial" pitchFamily="34" charset="0"/>
              <a:buChar char="•"/>
            </a:pPr>
            <a:r>
              <a:rPr lang="en-GB" sz="1150" dirty="0" smtClean="0">
                <a:solidFill>
                  <a:srgbClr val="1B2246"/>
                </a:solidFill>
              </a:rPr>
              <a:t>These inputs are triangulated to produce a final category, segment, or sub-segment data point. Each data point is checked on a country by country basis against population size and economic information to ensure consumption per capita, expenditure per capita and average prices are robust.</a:t>
            </a:r>
          </a:p>
          <a:p>
            <a:pPr>
              <a:buFont typeface="Arial" pitchFamily="34" charset="0"/>
              <a:buChar char="•"/>
            </a:pPr>
            <a:endParaRPr lang="en-GB" sz="1150" dirty="0" smtClean="0">
              <a:solidFill>
                <a:srgbClr val="1B2246"/>
              </a:solidFill>
            </a:endParaRPr>
          </a:p>
          <a:p>
            <a:pPr>
              <a:buFont typeface="Arial" pitchFamily="34" charset="0"/>
              <a:buChar char="•"/>
            </a:pPr>
            <a:r>
              <a:rPr lang="en-GB" sz="1150" dirty="0" smtClean="0">
                <a:solidFill>
                  <a:srgbClr val="1B2246"/>
                </a:solidFill>
              </a:rPr>
              <a:t>MarketLine also conducts primary interviews with multiple players across the value chain in order to confirm market sizing and brand and manufacturer shares.  Market size figures are also confirmed with MarketLine’s network of industry contacts.</a:t>
            </a:r>
          </a:p>
          <a:p>
            <a:pPr>
              <a:buFont typeface="Arial" pitchFamily="34" charset="0"/>
              <a:buChar char="•"/>
            </a:pPr>
            <a:endParaRPr lang="en-GB" sz="1150" dirty="0" smtClean="0">
              <a:solidFill>
                <a:srgbClr val="1B2246"/>
              </a:solidFill>
            </a:endParaRPr>
          </a:p>
          <a:p>
            <a:pPr>
              <a:buFont typeface="Arial" pitchFamily="34" charset="0"/>
              <a:buChar char="•"/>
            </a:pPr>
            <a:r>
              <a:rPr lang="en-GB" sz="1150" dirty="0" smtClean="0">
                <a:solidFill>
                  <a:srgbClr val="1B2246"/>
                </a:solidFill>
              </a:rPr>
              <a:t>Forecasts are created using the first draft data set, which is fed into a multivariate forecasting tool. The tool runs correlation tests on over 20 macro-economic and socio-demographic market drivers and indicators, and selects the most statistically significant to be used as final forecasting inputs. Forecasting models are then applied and the results of these are then rigorously reviewed against research on trends and forecasts to ensure final forecasts fully reflect market signals.</a:t>
            </a:r>
            <a:endParaRPr lang="en-GB" sz="1150" dirty="0" smtClean="0"/>
          </a:p>
          <a:p>
            <a:endParaRPr lang="en-US" dirty="0"/>
          </a:p>
        </p:txBody>
      </p:sp>
    </p:spTree>
    <p:extLst>
      <p:ext uri="{BB962C8B-B14F-4D97-AF65-F5344CB8AC3E}">
        <p14:creationId xmlns:p14="http://schemas.microsoft.com/office/powerpoint/2010/main" val="3222367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1400" dirty="0" smtClean="0"/>
              <a:t>A </a:t>
            </a:r>
            <a:r>
              <a:rPr lang="en-GB" sz="1400" dirty="0"/>
              <a:t>primary research team conducts interviews to confirm the data</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5</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Char char="•"/>
            </a:pPr>
            <a:r>
              <a:rPr lang="en-GB" sz="1300" dirty="0" smtClean="0">
                <a:solidFill>
                  <a:srgbClr val="1B2246"/>
                </a:solidFill>
              </a:rPr>
              <a:t>MarketLine conducts primary interviews with multiple players across the value chain in order to gain primary industry inputs into our market sizing data, as well as brand, manufacturer and channel shares. </a:t>
            </a:r>
          </a:p>
          <a:p>
            <a:pPr>
              <a:buFont typeface="Arial" pitchFamily="34" charset="0"/>
              <a:buChar char="•"/>
            </a:pPr>
            <a:endParaRPr lang="en-GB" sz="1300" dirty="0" smtClean="0">
              <a:solidFill>
                <a:srgbClr val="1B2246"/>
              </a:solidFill>
            </a:endParaRPr>
          </a:p>
          <a:p>
            <a:pPr>
              <a:buFont typeface="Arial" pitchFamily="34" charset="0"/>
              <a:buChar char="•"/>
            </a:pPr>
            <a:r>
              <a:rPr lang="en-GB" sz="1300" dirty="0">
                <a:solidFill>
                  <a:srgbClr val="1B2246"/>
                </a:solidFill>
              </a:rPr>
              <a:t>Over the entire process, which includes on-going data validation,  every brand present in the dataset is contacted so that they may verify or amend the market share assigned them. Market size figures are also confirmed with the </a:t>
            </a:r>
            <a:r>
              <a:rPr lang="en-GB" sz="1300" dirty="0" smtClean="0">
                <a:solidFill>
                  <a:srgbClr val="1B2246"/>
                </a:solidFill>
              </a:rPr>
              <a:t>MarketLine </a:t>
            </a:r>
            <a:r>
              <a:rPr lang="en-GB" sz="1300" dirty="0">
                <a:solidFill>
                  <a:srgbClr val="1B2246"/>
                </a:solidFill>
              </a:rPr>
              <a:t>network of industry contacts.</a:t>
            </a:r>
          </a:p>
          <a:p>
            <a:pPr>
              <a:buFont typeface="Arial" pitchFamily="34" charset="0"/>
              <a:buChar char="•"/>
            </a:pPr>
            <a:endParaRPr lang="en-GB" sz="1300" dirty="0" smtClean="0">
              <a:solidFill>
                <a:srgbClr val="1B2246"/>
              </a:solidFill>
            </a:endParaRPr>
          </a:p>
          <a:p>
            <a:pPr>
              <a:buFont typeface="Arial" pitchFamily="34" charset="0"/>
              <a:buChar char="•"/>
            </a:pPr>
            <a:r>
              <a:rPr lang="en-GB" sz="1300" dirty="0" smtClean="0">
                <a:solidFill>
                  <a:srgbClr val="1B2246"/>
                </a:solidFill>
              </a:rPr>
              <a:t>A dedicated in-house primary calling team works to verify the data after each country file has been created, in particular focusing on any areas where information was scarce or on any points of query arising from the review. </a:t>
            </a:r>
          </a:p>
          <a:p>
            <a:pPr>
              <a:buFont typeface="Arial" pitchFamily="34" charset="0"/>
              <a:buChar char="•"/>
            </a:pPr>
            <a:endParaRPr lang="en-GB" sz="1300" dirty="0" smtClean="0">
              <a:solidFill>
                <a:srgbClr val="1B2246"/>
              </a:solidFill>
            </a:endParaRPr>
          </a:p>
          <a:p>
            <a:pPr>
              <a:buFont typeface="Arial" pitchFamily="34" charset="0"/>
              <a:buChar char="•"/>
            </a:pPr>
            <a:r>
              <a:rPr lang="en-GB" sz="1300" dirty="0" smtClean="0">
                <a:solidFill>
                  <a:srgbClr val="1B2246"/>
                </a:solidFill>
              </a:rPr>
              <a:t>Full details and transcripts of each interview are recorded and the information that is provided is sanity-checked against other inputs before use. Once checked, the data is either considered verified or updated in line with the new primary information.</a:t>
            </a:r>
          </a:p>
          <a:p>
            <a:pPr>
              <a:buFont typeface="Arial" pitchFamily="34" charset="0"/>
              <a:buChar char="•"/>
            </a:pPr>
            <a:endParaRPr lang="en-GB" sz="1300" dirty="0" smtClean="0">
              <a:solidFill>
                <a:srgbClr val="1B2246"/>
              </a:solidFill>
            </a:endParaRPr>
          </a:p>
          <a:p>
            <a:pPr>
              <a:buFont typeface="Arial" pitchFamily="34" charset="0"/>
              <a:buChar char="•"/>
            </a:pPr>
            <a:r>
              <a:rPr lang="en-GB" sz="1300" dirty="0" smtClean="0">
                <a:solidFill>
                  <a:srgbClr val="1B2246"/>
                </a:solidFill>
              </a:rPr>
              <a:t>Post-review, a quality audit team conducts a thorough review of the new dataset in order to quantify how much improvement has been made and if there are any areas where further work is needed. A final numerical score is created and this score is reviewed by senior management. Sectors where scores are not considered satisfactory receive additional attention and review.</a:t>
            </a:r>
          </a:p>
          <a:p>
            <a:pPr>
              <a:buFont typeface="Arial" pitchFamily="34" charset="0"/>
              <a:buChar char="•"/>
            </a:pPr>
            <a:endParaRPr lang="en-GB" sz="1300" dirty="0" smtClean="0">
              <a:solidFill>
                <a:srgbClr val="1B2246"/>
              </a:solidFill>
            </a:endParaRPr>
          </a:p>
          <a:p>
            <a:pPr>
              <a:buFont typeface="Arial" pitchFamily="34" charset="0"/>
              <a:buChar char="•"/>
            </a:pPr>
            <a:r>
              <a:rPr lang="en-GB" sz="1300" dirty="0" smtClean="0">
                <a:solidFill>
                  <a:srgbClr val="1B2246"/>
                </a:solidFill>
              </a:rPr>
              <a:t>Calls also take place post-publication to help further validate and verify the data and in order to contact as many brands and manufacturers as possible.</a:t>
            </a:r>
            <a:endParaRPr lang="en-GB" sz="1300" dirty="0">
              <a:solidFill>
                <a:srgbClr val="1B2246"/>
              </a:solidFill>
            </a:endParaRPr>
          </a:p>
        </p:txBody>
      </p:sp>
    </p:spTree>
    <p:extLst>
      <p:ext uri="{BB962C8B-B14F-4D97-AF65-F5344CB8AC3E}">
        <p14:creationId xmlns:p14="http://schemas.microsoft.com/office/powerpoint/2010/main" val="1993065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 y="798007"/>
            <a:ext cx="8024813" cy="552690"/>
          </a:xfrm>
        </p:spPr>
        <p:txBody>
          <a:bodyPr>
            <a:noAutofit/>
          </a:bodyPr>
          <a:lstStyle/>
          <a:p>
            <a:r>
              <a:rPr lang="en-GB" sz="1400" dirty="0"/>
              <a:t>Consistent taxonomies across all markets ensures that data is comparable at a global scale</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6</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sp>
        <p:nvSpPr>
          <p:cNvPr id="7" name="Text Placeholder 3"/>
          <p:cNvSpPr txBox="1">
            <a:spLocks/>
          </p:cNvSpPr>
          <p:nvPr/>
        </p:nvSpPr>
        <p:spPr>
          <a:xfrm>
            <a:off x="300037" y="1350697"/>
            <a:ext cx="8567737" cy="5061825"/>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300" dirty="0" smtClean="0">
                <a:solidFill>
                  <a:srgbClr val="1B2246"/>
                </a:solidFill>
              </a:rPr>
              <a:t>Each country market data file contains a detailed standardised sector taxonomy to ensure that data is comparable at a global level.  This coverage is restricted (in most sectors) to retail sales of packaged goods, but covers both organized and un-organized, but legal, distribution. Entirely unpackaged, informal supply is excluded.</a:t>
            </a:r>
            <a:endParaRPr lang="en-GB" sz="1300" dirty="0" smtClean="0">
              <a:solidFill>
                <a:srgbClr val="1B2246"/>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952284905"/>
              </p:ext>
            </p:extLst>
          </p:nvPr>
        </p:nvGraphicFramePr>
        <p:xfrm>
          <a:off x="708547" y="2406011"/>
          <a:ext cx="3733800" cy="3979900"/>
        </p:xfrm>
        <a:graphic>
          <a:graphicData uri="http://schemas.openxmlformats.org/drawingml/2006/table">
            <a:tbl>
              <a:tblPr/>
              <a:tblGrid>
                <a:gridCol w="2023160"/>
                <a:gridCol w="1710640"/>
              </a:tblGrid>
              <a:tr h="212154">
                <a:tc>
                  <a:txBody>
                    <a:bodyPr/>
                    <a:lstStyle/>
                    <a:p>
                      <a:pPr algn="l" fontAlgn="b"/>
                      <a:r>
                        <a:rPr lang="en-US" sz="1400" b="1" i="0" u="none" strike="noStrike" dirty="0">
                          <a:solidFill>
                            <a:schemeClr val="tx1"/>
                          </a:solidFill>
                          <a:latin typeface="Rubik Light" panose="00000400000000000000" pitchFamily="2" charset="-79"/>
                          <a:cs typeface="Rubik Light" panose="00000400000000000000" pitchFamily="2" charset="-79"/>
                        </a:rPr>
                        <a:t>Milk</a:t>
                      </a:r>
                    </a:p>
                  </a:txBody>
                  <a:tcPr marL="9257" marR="9257" marT="9257" marB="0" anchor="b">
                    <a:lnL>
                      <a:noFill/>
                    </a:lnL>
                    <a:lnR>
                      <a:noFill/>
                    </a:lnR>
                    <a:lnT>
                      <a:noFill/>
                    </a:lnT>
                    <a:lnB>
                      <a:noFill/>
                    </a:lnB>
                  </a:tcPr>
                </a:tc>
                <a:tc>
                  <a:txBody>
                    <a:bodyPr/>
                    <a:lstStyle/>
                    <a:p>
                      <a:pPr algn="l" fontAlgn="b"/>
                      <a:r>
                        <a:rPr lang="en-US" sz="1200" b="1" i="1" u="none" strike="noStrike" dirty="0">
                          <a:solidFill>
                            <a:schemeClr val="tx2"/>
                          </a:solidFill>
                          <a:latin typeface="Rubik Light" panose="00000400000000000000" pitchFamily="2" charset="-79"/>
                          <a:cs typeface="Rubik Light" panose="00000400000000000000" pitchFamily="2" charset="-79"/>
                        </a:rPr>
                        <a:t>Overall</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Milk</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Evaporated Milk</a:t>
                      </a:r>
                    </a:p>
                  </a:txBody>
                  <a:tcPr marL="9257" marR="9257" marT="9257" marB="0" anchor="b">
                    <a:lnL>
                      <a:noFill/>
                    </a:lnL>
                    <a:lnR>
                      <a:noFill/>
                    </a:lnR>
                    <a:lnT>
                      <a:noFill/>
                    </a:lnT>
                    <a:lnB>
                      <a:noFill/>
                    </a:lnB>
                  </a:tcPr>
                </a:tc>
              </a:tr>
              <a:tr h="168582">
                <a:tc>
                  <a:txBody>
                    <a:bodyPr/>
                    <a:lstStyle/>
                    <a:p>
                      <a:pPr algn="l" fontAlgn="b"/>
                      <a:r>
                        <a:rPr lang="en-US" sz="1100" b="0" i="0" u="none" strike="noStrike" dirty="0">
                          <a:solidFill>
                            <a:schemeClr val="tx1"/>
                          </a:solidFill>
                          <a:latin typeface="Rubik Light" panose="00000400000000000000" pitchFamily="2" charset="-79"/>
                          <a:cs typeface="Rubik Light" panose="00000400000000000000" pitchFamily="2" charset="-79"/>
                        </a:rPr>
                        <a:t>Milk</a:t>
                      </a:r>
                    </a:p>
                  </a:txBody>
                  <a:tcPr marL="9257" marR="9257" marT="9257" marB="0" anchor="b">
                    <a:lnL>
                      <a:noFill/>
                    </a:lnL>
                    <a:lnR>
                      <a:noFill/>
                    </a:lnR>
                    <a:lnT>
                      <a:noFill/>
                    </a:lnT>
                    <a:lnB>
                      <a:noFill/>
                    </a:lnB>
                  </a:tcPr>
                </a:tc>
                <a:tc>
                  <a:txBody>
                    <a:bodyPr/>
                    <a:lstStyle/>
                    <a:p>
                      <a:pPr algn="l" fontAlgn="b"/>
                      <a:r>
                        <a:rPr lang="en-US" sz="1000" b="0" i="1" u="none" strike="noStrike" dirty="0">
                          <a:solidFill>
                            <a:schemeClr val="tx2"/>
                          </a:solidFill>
                          <a:latin typeface="Rubik Light" panose="00000400000000000000" pitchFamily="2" charset="-79"/>
                          <a:cs typeface="Rubik Light" panose="00000400000000000000" pitchFamily="2" charset="-79"/>
                        </a:rPr>
                        <a:t>Fermented Milk</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Milk</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Flavored Milk</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Milk</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White Milk</a:t>
                      </a:r>
                    </a:p>
                  </a:txBody>
                  <a:tcPr marL="9257" marR="9257" marT="9257" marB="0" anchor="b">
                    <a:lnL>
                      <a:noFill/>
                    </a:lnL>
                    <a:lnR>
                      <a:noFill/>
                    </a:lnR>
                    <a:lnT>
                      <a:noFill/>
                    </a:lnT>
                    <a:lnB>
                      <a:noFill/>
                    </a:lnB>
                  </a:tcPr>
                </a:tc>
              </a:tr>
              <a:tr h="212154">
                <a:tc>
                  <a:txBody>
                    <a:bodyPr/>
                    <a:lstStyle/>
                    <a:p>
                      <a:pPr algn="l" fontAlgn="b"/>
                      <a:r>
                        <a:rPr lang="en-US" sz="1400" b="1" i="0" u="none" strike="noStrike" dirty="0">
                          <a:solidFill>
                            <a:schemeClr val="tx1"/>
                          </a:solidFill>
                          <a:latin typeface="Rubik Light" panose="00000400000000000000" pitchFamily="2" charset="-79"/>
                          <a:cs typeface="Rubik Light" panose="00000400000000000000" pitchFamily="2" charset="-79"/>
                        </a:rPr>
                        <a:t>Drinkable Yogurt</a:t>
                      </a:r>
                    </a:p>
                  </a:txBody>
                  <a:tcPr marL="9257" marR="9257" marT="9257" marB="0" anchor="b">
                    <a:lnL>
                      <a:noFill/>
                    </a:lnL>
                    <a:lnR>
                      <a:noFill/>
                    </a:lnR>
                    <a:lnT>
                      <a:noFill/>
                    </a:lnT>
                    <a:lnB>
                      <a:noFill/>
                    </a:lnB>
                  </a:tcPr>
                </a:tc>
                <a:tc>
                  <a:txBody>
                    <a:bodyPr/>
                    <a:lstStyle/>
                    <a:p>
                      <a:pPr algn="l" fontAlgn="b"/>
                      <a:r>
                        <a:rPr lang="en-US" sz="1200" b="1" i="1" u="none" strike="noStrike" dirty="0">
                          <a:solidFill>
                            <a:schemeClr val="tx2"/>
                          </a:solidFill>
                          <a:latin typeface="Rubik Light" panose="00000400000000000000" pitchFamily="2" charset="-79"/>
                          <a:cs typeface="Rubik Light" panose="00000400000000000000" pitchFamily="2" charset="-79"/>
                        </a:rPr>
                        <a:t>Overall</a:t>
                      </a:r>
                    </a:p>
                  </a:txBody>
                  <a:tcPr marL="9257" marR="9257" marT="9257" marB="0" anchor="b">
                    <a:lnL>
                      <a:noFill/>
                    </a:lnL>
                    <a:lnR>
                      <a:noFill/>
                    </a:lnR>
                    <a:lnT>
                      <a:noFill/>
                    </a:lnT>
                    <a:lnB>
                      <a:noFill/>
                    </a:lnB>
                  </a:tcPr>
                </a:tc>
              </a:tr>
              <a:tr h="212154">
                <a:tc>
                  <a:txBody>
                    <a:bodyPr/>
                    <a:lstStyle/>
                    <a:p>
                      <a:pPr algn="l" fontAlgn="b"/>
                      <a:r>
                        <a:rPr lang="en-US" sz="1400" b="1" i="0" u="none" strike="noStrike" dirty="0">
                          <a:solidFill>
                            <a:schemeClr val="tx1"/>
                          </a:solidFill>
                          <a:latin typeface="Rubik Light" panose="00000400000000000000" pitchFamily="2" charset="-79"/>
                          <a:cs typeface="Rubik Light" panose="00000400000000000000" pitchFamily="2" charset="-79"/>
                        </a:rPr>
                        <a:t>Yogurt</a:t>
                      </a:r>
                    </a:p>
                  </a:txBody>
                  <a:tcPr marL="9257" marR="9257" marT="9257" marB="0" anchor="b">
                    <a:lnL>
                      <a:noFill/>
                    </a:lnL>
                    <a:lnR>
                      <a:noFill/>
                    </a:lnR>
                    <a:lnT>
                      <a:noFill/>
                    </a:lnT>
                    <a:lnB>
                      <a:noFill/>
                    </a:lnB>
                  </a:tcPr>
                </a:tc>
                <a:tc>
                  <a:txBody>
                    <a:bodyPr/>
                    <a:lstStyle/>
                    <a:p>
                      <a:pPr algn="l" fontAlgn="b"/>
                      <a:r>
                        <a:rPr lang="en-US" sz="1200" b="1" i="1" u="none" strike="noStrike" dirty="0">
                          <a:solidFill>
                            <a:schemeClr val="tx2"/>
                          </a:solidFill>
                          <a:latin typeface="Rubik Light" panose="00000400000000000000" pitchFamily="2" charset="-79"/>
                          <a:cs typeface="Rubik Light" panose="00000400000000000000" pitchFamily="2" charset="-79"/>
                        </a:rPr>
                        <a:t>Overall</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Yogurt</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Set Yogurt</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Yogurt</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Frozen Yogurt</a:t>
                      </a:r>
                    </a:p>
                  </a:txBody>
                  <a:tcPr marL="9257" marR="9257" marT="9257" marB="0" anchor="b">
                    <a:lnL>
                      <a:noFill/>
                    </a:lnL>
                    <a:lnR>
                      <a:noFill/>
                    </a:lnR>
                    <a:lnT>
                      <a:noFill/>
                    </a:lnT>
                    <a:lnB>
                      <a:noFill/>
                    </a:lnB>
                  </a:tcPr>
                </a:tc>
              </a:tr>
              <a:tr h="212154">
                <a:tc>
                  <a:txBody>
                    <a:bodyPr/>
                    <a:lstStyle/>
                    <a:p>
                      <a:pPr algn="l" fontAlgn="b"/>
                      <a:r>
                        <a:rPr lang="en-US" sz="1400" b="1" i="0" u="none" strike="noStrike" dirty="0">
                          <a:solidFill>
                            <a:schemeClr val="tx1"/>
                          </a:solidFill>
                          <a:latin typeface="Rubik Light" panose="00000400000000000000" pitchFamily="2" charset="-79"/>
                          <a:cs typeface="Rubik Light" panose="00000400000000000000" pitchFamily="2" charset="-79"/>
                        </a:rPr>
                        <a:t>Cheese</a:t>
                      </a:r>
                    </a:p>
                  </a:txBody>
                  <a:tcPr marL="9257" marR="9257" marT="9257" marB="0" anchor="b">
                    <a:lnL>
                      <a:noFill/>
                    </a:lnL>
                    <a:lnR>
                      <a:noFill/>
                    </a:lnR>
                    <a:lnT>
                      <a:noFill/>
                    </a:lnT>
                    <a:lnB>
                      <a:noFill/>
                    </a:lnB>
                  </a:tcPr>
                </a:tc>
                <a:tc>
                  <a:txBody>
                    <a:bodyPr/>
                    <a:lstStyle/>
                    <a:p>
                      <a:pPr algn="l" fontAlgn="b"/>
                      <a:r>
                        <a:rPr lang="en-US" sz="1200" b="1" i="1" u="none" strike="noStrike" dirty="0">
                          <a:solidFill>
                            <a:schemeClr val="tx2"/>
                          </a:solidFill>
                          <a:latin typeface="Rubik Light" panose="00000400000000000000" pitchFamily="2" charset="-79"/>
                          <a:cs typeface="Rubik Light" panose="00000400000000000000" pitchFamily="2" charset="-79"/>
                        </a:rPr>
                        <a:t>Overall</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Cheese</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Natural Cheese</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Cheese</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Processed Cheese</a:t>
                      </a:r>
                    </a:p>
                  </a:txBody>
                  <a:tcPr marL="9257" marR="9257" marT="9257" marB="0" anchor="b">
                    <a:lnL>
                      <a:noFill/>
                    </a:lnL>
                    <a:lnR>
                      <a:noFill/>
                    </a:lnR>
                    <a:lnT>
                      <a:noFill/>
                    </a:lnT>
                    <a:lnB>
                      <a:noFill/>
                    </a:lnB>
                  </a:tcPr>
                </a:tc>
              </a:tr>
              <a:tr h="212154">
                <a:tc>
                  <a:txBody>
                    <a:bodyPr/>
                    <a:lstStyle/>
                    <a:p>
                      <a:pPr algn="l" fontAlgn="b"/>
                      <a:r>
                        <a:rPr lang="en-US" sz="1400" b="1"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200" b="1" i="1" u="none" strike="noStrike" dirty="0">
                          <a:solidFill>
                            <a:schemeClr val="tx2"/>
                          </a:solidFill>
                          <a:latin typeface="Rubik Light" panose="00000400000000000000" pitchFamily="2" charset="-79"/>
                          <a:cs typeface="Rubik Light" panose="00000400000000000000" pitchFamily="2" charset="-79"/>
                        </a:rPr>
                        <a:t>Overall</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Single</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Double</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Sour</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Clotted</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Whipping</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Crème Fraiche</a:t>
                      </a:r>
                    </a:p>
                  </a:txBody>
                  <a:tcPr marL="9257" marR="9257" marT="9257" marB="0" anchor="b">
                    <a:lnL>
                      <a:noFill/>
                    </a:lnL>
                    <a:lnR>
                      <a:noFill/>
                    </a:lnR>
                    <a:lnT>
                      <a:noFill/>
                    </a:lnT>
                    <a:lnB>
                      <a:noFill/>
                    </a:lnB>
                  </a:tcPr>
                </a:tc>
              </a:tr>
              <a:tr h="183106">
                <a:tc>
                  <a:txBody>
                    <a:bodyPr/>
                    <a:lstStyle/>
                    <a:p>
                      <a:pPr algn="l" fontAlgn="b"/>
                      <a:r>
                        <a:rPr lang="en-US" sz="1200" b="0" i="0" u="none" strike="noStrike" dirty="0">
                          <a:solidFill>
                            <a:schemeClr val="tx1"/>
                          </a:solidFill>
                          <a:latin typeface="Rubik Light" panose="00000400000000000000" pitchFamily="2" charset="-79"/>
                          <a:cs typeface="Rubik Light" panose="00000400000000000000" pitchFamily="2" charset="-79"/>
                        </a:rPr>
                        <a:t>Cream</a:t>
                      </a:r>
                    </a:p>
                  </a:txBody>
                  <a:tcPr marL="9257" marR="9257" marT="9257" marB="0" anchor="b">
                    <a:lnL>
                      <a:noFill/>
                    </a:lnL>
                    <a:lnR>
                      <a:noFill/>
                    </a:lnR>
                    <a:lnT>
                      <a:noFill/>
                    </a:lnT>
                    <a:lnB>
                      <a:noFill/>
                    </a:lnB>
                  </a:tcPr>
                </a:tc>
                <a:tc>
                  <a:txBody>
                    <a:bodyPr/>
                    <a:lstStyle/>
                    <a:p>
                      <a:pPr algn="l" fontAlgn="b"/>
                      <a:r>
                        <a:rPr lang="en-US" sz="1100" b="0" i="1" u="none" strike="noStrike" dirty="0">
                          <a:solidFill>
                            <a:schemeClr val="tx2"/>
                          </a:solidFill>
                          <a:latin typeface="Rubik Light" panose="00000400000000000000" pitchFamily="2" charset="-79"/>
                          <a:cs typeface="Rubik Light" panose="00000400000000000000" pitchFamily="2" charset="-79"/>
                        </a:rPr>
                        <a:t>Other (Cream)</a:t>
                      </a:r>
                    </a:p>
                  </a:txBody>
                  <a:tcPr marL="9257" marR="9257" marT="9257" marB="0" anchor="b">
                    <a:lnL>
                      <a:noFill/>
                    </a:lnL>
                    <a:lnR>
                      <a:noFill/>
                    </a:lnR>
                    <a:lnT>
                      <a:noFill/>
                    </a:lnT>
                    <a:lnB>
                      <a:noFill/>
                    </a:lnB>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637622803"/>
              </p:ext>
            </p:extLst>
          </p:nvPr>
        </p:nvGraphicFramePr>
        <p:xfrm>
          <a:off x="4682670" y="2286000"/>
          <a:ext cx="4114800" cy="4052729"/>
        </p:xfrm>
        <a:graphic>
          <a:graphicData uri="http://schemas.openxmlformats.org/drawingml/2006/table">
            <a:tbl>
              <a:tblPr/>
              <a:tblGrid>
                <a:gridCol w="2229605"/>
                <a:gridCol w="1885195"/>
              </a:tblGrid>
              <a:tr h="269987">
                <a:tc>
                  <a:txBody>
                    <a:bodyPr/>
                    <a:lstStyle/>
                    <a:p>
                      <a:pPr marL="0" algn="l" defTabSz="914400" rtl="0" eaLnBrk="1" fontAlgn="b" latinLnBrk="0" hangingPunct="1"/>
                      <a:r>
                        <a:rPr lang="en-US" sz="1200" b="1"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100" b="1" i="1" u="none" strike="noStrike" kern="1200" dirty="0" smtClean="0">
                          <a:solidFill>
                            <a:schemeClr val="tx2"/>
                          </a:solidFill>
                          <a:latin typeface="Rubik Light" panose="00000400000000000000" pitchFamily="2" charset="-79"/>
                          <a:ea typeface="+mn-ea"/>
                          <a:cs typeface="Rubik Light" panose="00000400000000000000" pitchFamily="2" charset="-79"/>
                        </a:rPr>
                        <a:t>Overall</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Cheesecakes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Flans (Puddings/Desserts)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Mousses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Fools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Trifles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Frozen Puddings/Desserts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Other (Puddings/Desserts)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Soy Desserts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Creme Caramel</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Custard Ready to Eat</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Dairy-based &amp; Soy Desserts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Gateaux dairy-based</a:t>
                      </a:r>
                    </a:p>
                  </a:txBody>
                  <a:tcPr marL="5514" marR="5514" marT="5514" marB="0" anchor="b">
                    <a:lnL>
                      <a:noFill/>
                    </a:lnL>
                    <a:lnR>
                      <a:noFill/>
                    </a:lnR>
                    <a:lnT>
                      <a:noFill/>
                    </a:lnT>
                    <a:lnB>
                      <a:noFill/>
                    </a:lnB>
                  </a:tcPr>
                </a:tc>
              </a:tr>
              <a:tr h="214530">
                <a:tc>
                  <a:txBody>
                    <a:bodyPr/>
                    <a:lstStyle/>
                    <a:p>
                      <a:pPr marL="0" algn="l" defTabSz="914400" rtl="0" eaLnBrk="1" fontAlgn="b" latinLnBrk="0" hangingPunct="1"/>
                      <a:r>
                        <a:rPr lang="en-US" sz="1200" b="1" i="0" u="none" strike="noStrike" kern="1200" dirty="0" smtClean="0">
                          <a:solidFill>
                            <a:schemeClr val="tx1"/>
                          </a:solidFill>
                          <a:latin typeface="Rubik Light" panose="00000400000000000000" pitchFamily="2" charset="-79"/>
                          <a:ea typeface="+mn-ea"/>
                          <a:cs typeface="Rubik Light" panose="00000400000000000000" pitchFamily="2" charset="-79"/>
                        </a:rPr>
                        <a:t>Fromage Frais &amp; Quark</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100" b="1" i="1" u="none" strike="noStrike" kern="1200" dirty="0" smtClean="0">
                          <a:solidFill>
                            <a:schemeClr val="tx2"/>
                          </a:solidFill>
                          <a:latin typeface="Rubik Light" panose="00000400000000000000" pitchFamily="2" charset="-79"/>
                          <a:ea typeface="+mn-ea"/>
                          <a:cs typeface="Rubik Light" panose="00000400000000000000" pitchFamily="2" charset="-79"/>
                        </a:rPr>
                        <a:t>Overall</a:t>
                      </a:r>
                    </a:p>
                  </a:txBody>
                  <a:tcPr marL="5514" marR="5514" marT="5514" marB="0" anchor="b">
                    <a:lnL>
                      <a:noFill/>
                    </a:lnL>
                    <a:lnR>
                      <a:noFill/>
                    </a:lnR>
                    <a:lnT>
                      <a:noFill/>
                    </a:lnT>
                    <a:lnB>
                      <a:noFill/>
                    </a:lnB>
                  </a:tcPr>
                </a:tc>
              </a:tr>
              <a:tr h="214530">
                <a:tc>
                  <a:txBody>
                    <a:bodyPr/>
                    <a:lstStyle/>
                    <a:p>
                      <a:pPr marL="0" algn="l" defTabSz="914400" rtl="0" eaLnBrk="1" fontAlgn="b" latinLnBrk="0" hangingPunct="1"/>
                      <a:r>
                        <a:rPr lang="en-US" sz="1200" b="1" i="0" u="none" strike="noStrike" kern="1200" dirty="0" smtClean="0">
                          <a:solidFill>
                            <a:schemeClr val="tx1"/>
                          </a:solidFill>
                          <a:latin typeface="Rubik Light" panose="00000400000000000000" pitchFamily="2" charset="-79"/>
                          <a:ea typeface="+mn-ea"/>
                          <a:cs typeface="Rubik Light" panose="00000400000000000000" pitchFamily="2" charset="-79"/>
                        </a:rPr>
                        <a:t>Soymilk &amp; Soydrinks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100" b="1" i="1" u="none" strike="noStrike" kern="1200" dirty="0" smtClean="0">
                          <a:solidFill>
                            <a:schemeClr val="tx2"/>
                          </a:solidFill>
                          <a:latin typeface="Rubik Light" panose="00000400000000000000" pitchFamily="2" charset="-79"/>
                          <a:ea typeface="+mn-ea"/>
                          <a:cs typeface="Rubik Light" panose="00000400000000000000" pitchFamily="2" charset="-79"/>
                        </a:rPr>
                        <a:t>Overall</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Soymilk &amp; Soydrinks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Soymilk Liquid</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Soymilk &amp; Soydrinks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Soymilk Powdered</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Soymilk &amp; Soydrinks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Soy Drinks</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Soymilk &amp; Soydrinks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Soy Cream</a:t>
                      </a:r>
                    </a:p>
                  </a:txBody>
                  <a:tcPr marL="5514" marR="5514" marT="5514" marB="0" anchor="b">
                    <a:lnL>
                      <a:noFill/>
                    </a:lnL>
                    <a:lnR>
                      <a:noFill/>
                    </a:lnR>
                    <a:lnT>
                      <a:noFill/>
                    </a:lnT>
                    <a:lnB>
                      <a:noFill/>
                    </a:lnB>
                  </a:tcPr>
                </a:tc>
              </a:tr>
              <a:tr h="214530">
                <a:tc>
                  <a:txBody>
                    <a:bodyPr/>
                    <a:lstStyle/>
                    <a:p>
                      <a:pPr marL="0" algn="l" defTabSz="914400" rtl="0" eaLnBrk="1" fontAlgn="b" latinLnBrk="0" hangingPunct="1"/>
                      <a:r>
                        <a:rPr lang="en-US" sz="1200" b="1" i="0" u="none" strike="noStrike" kern="1200" dirty="0" smtClean="0">
                          <a:solidFill>
                            <a:schemeClr val="tx1"/>
                          </a:solidFill>
                          <a:latin typeface="Rubik Light" panose="00000400000000000000" pitchFamily="2" charset="-79"/>
                          <a:ea typeface="+mn-ea"/>
                          <a:cs typeface="Rubik Light" panose="00000400000000000000" pitchFamily="2" charset="-79"/>
                        </a:rPr>
                        <a:t>Butter &amp; Spreadable Fats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100" b="1" i="1" u="none" strike="noStrike" kern="1200" dirty="0" smtClean="0">
                          <a:solidFill>
                            <a:schemeClr val="tx2"/>
                          </a:solidFill>
                          <a:latin typeface="Rubik Light" panose="00000400000000000000" pitchFamily="2" charset="-79"/>
                          <a:ea typeface="+mn-ea"/>
                          <a:cs typeface="Rubik Light" panose="00000400000000000000" pitchFamily="2" charset="-79"/>
                        </a:rPr>
                        <a:t>Overall</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Butter &amp; Spreadable Fats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Butter</a:t>
                      </a:r>
                    </a:p>
                  </a:txBody>
                  <a:tcPr marL="5514" marR="5514" marT="5514" marB="0" anchor="b">
                    <a:lnL>
                      <a:noFill/>
                    </a:lnL>
                    <a:lnR>
                      <a:noFill/>
                    </a:lnR>
                    <a:lnT>
                      <a:noFill/>
                    </a:lnT>
                    <a:lnB>
                      <a:noFill/>
                    </a:lnB>
                  </a:tcPr>
                </a:tc>
              </a:tr>
              <a:tr h="184656">
                <a:tc>
                  <a:txBody>
                    <a:bodyPr/>
                    <a:lstStyle/>
                    <a:p>
                      <a:pPr marL="0" algn="l" defTabSz="914400" rtl="0" eaLnBrk="1" fontAlgn="b" latinLnBrk="0" hangingPunct="1"/>
                      <a:r>
                        <a:rPr lang="en-US" sz="1100" b="0" i="0" u="none" strike="noStrike" kern="1200" dirty="0" smtClean="0">
                          <a:solidFill>
                            <a:schemeClr val="tx1"/>
                          </a:solidFill>
                          <a:latin typeface="Rubik Light" panose="00000400000000000000" pitchFamily="2" charset="-79"/>
                          <a:ea typeface="+mn-ea"/>
                          <a:cs typeface="Rubik Light" panose="00000400000000000000" pitchFamily="2" charset="-79"/>
                        </a:rPr>
                        <a:t>Butter &amp; Spreadable Fats</a:t>
                      </a:r>
                    </a:p>
                  </a:txBody>
                  <a:tcPr marL="5514" marR="5514" marT="5514" marB="0" anchor="b">
                    <a:lnL>
                      <a:noFill/>
                    </a:lnL>
                    <a:lnR>
                      <a:noFill/>
                    </a:lnR>
                    <a:lnT>
                      <a:noFill/>
                    </a:lnT>
                    <a:lnB>
                      <a:noFill/>
                    </a:lnB>
                  </a:tcPr>
                </a:tc>
                <a:tc>
                  <a:txBody>
                    <a:bodyPr/>
                    <a:lstStyle/>
                    <a:p>
                      <a:pPr marL="0" algn="l" defTabSz="914400" rtl="0" eaLnBrk="1" fontAlgn="b" latinLnBrk="0" hangingPunct="1"/>
                      <a:r>
                        <a:rPr lang="en-US" sz="1050" b="0" i="1" u="none" strike="noStrike" kern="1200" dirty="0" smtClean="0">
                          <a:solidFill>
                            <a:schemeClr val="tx2"/>
                          </a:solidFill>
                          <a:latin typeface="Rubik Light" panose="00000400000000000000" pitchFamily="2" charset="-79"/>
                          <a:ea typeface="+mn-ea"/>
                          <a:cs typeface="Rubik Light" panose="00000400000000000000" pitchFamily="2" charset="-79"/>
                        </a:rPr>
                        <a:t>Margarine/Spreadable fats</a:t>
                      </a:r>
                    </a:p>
                  </a:txBody>
                  <a:tcPr marL="5514" marR="5514" marT="5514" marB="0" anchor="b">
                    <a:lnL>
                      <a:noFill/>
                    </a:lnL>
                    <a:lnR>
                      <a:noFill/>
                    </a:lnR>
                    <a:lnT>
                      <a:noFill/>
                    </a:lnT>
                    <a:lnB>
                      <a:noFill/>
                    </a:lnB>
                  </a:tcPr>
                </a:tc>
              </a:tr>
            </a:tbl>
          </a:graphicData>
        </a:graphic>
      </p:graphicFrame>
    </p:spTree>
    <p:extLst>
      <p:ext uri="{BB962C8B-B14F-4D97-AF65-F5344CB8AC3E}">
        <p14:creationId xmlns:p14="http://schemas.microsoft.com/office/powerpoint/2010/main" val="527205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037" y="807532"/>
            <a:ext cx="8500393" cy="411668"/>
          </a:xfrm>
        </p:spPr>
        <p:txBody>
          <a:bodyPr>
            <a:noAutofit/>
          </a:bodyPr>
          <a:lstStyle/>
          <a:p>
            <a:r>
              <a:rPr lang="en-GB" sz="1400" dirty="0" smtClean="0"/>
              <a:t> A note </a:t>
            </a:r>
            <a:r>
              <a:rPr lang="en-GB" sz="1400" dirty="0"/>
              <a:t>on beer &amp; soft drinks methods: a  ‘brick-by-brick’ approach</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7</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sp>
        <p:nvSpPr>
          <p:cNvPr id="9" name="Text Placeholder 8"/>
          <p:cNvSpPr txBox="1">
            <a:spLocks/>
          </p:cNvSpPr>
          <p:nvPr/>
        </p:nvSpPr>
        <p:spPr>
          <a:xfrm>
            <a:off x="328611" y="1391425"/>
            <a:ext cx="8137039" cy="1265575"/>
          </a:xfrm>
          <a:prstGeom prst="rect">
            <a:avLst/>
          </a:prstGeom>
        </p:spPr>
        <p:txBody>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1500"/>
              </a:lnSpc>
            </a:pPr>
            <a:r>
              <a:rPr lang="en-GB" sz="1000" dirty="0" smtClean="0"/>
              <a:t>MarketLine‘s </a:t>
            </a:r>
            <a:r>
              <a:rPr lang="en-GB" sz="1000" dirty="0"/>
              <a:t>research methodology is industry leading, and this is especially the case in Beer &amp; Soft Drinks.  In addition to the base methodology, in Beer &amp; Soft Drinks close industry partnerships across the value chain, from suppliers to brand producers and both on- and off-premise channels provide further granular data. In these sectors </a:t>
            </a:r>
            <a:r>
              <a:rPr lang="en-GB" sz="1000" dirty="0" smtClean="0"/>
              <a:t>MarketLine’s </a:t>
            </a:r>
            <a:r>
              <a:rPr lang="en-GB" sz="1000" dirty="0"/>
              <a:t>research is built from brand data upwards. This 'brick-by-brick' approach, as well as using the results of other related research, ensures that the data is internally consistent and is validated by cross-checks from all perspectives, from brand volume through to corporate volume, flavor segmentation, packaging splits and channel distribution</a:t>
            </a:r>
            <a:endParaRPr lang="en-US" sz="1000" dirty="0"/>
          </a:p>
        </p:txBody>
      </p:sp>
      <p:sp>
        <p:nvSpPr>
          <p:cNvPr id="12" name="Rounded Rectangle 11"/>
          <p:cNvSpPr/>
          <p:nvPr/>
        </p:nvSpPr>
        <p:spPr>
          <a:xfrm>
            <a:off x="990600" y="3609976"/>
            <a:ext cx="2066925" cy="2486024"/>
          </a:xfrm>
          <a:prstGeom prst="round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12"/>
          <p:cNvSpPr/>
          <p:nvPr/>
        </p:nvSpPr>
        <p:spPr>
          <a:xfrm>
            <a:off x="6010275" y="3609976"/>
            <a:ext cx="2066925" cy="2486024"/>
          </a:xfrm>
          <a:prstGeom prst="round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13"/>
          <p:cNvSpPr/>
          <p:nvPr/>
        </p:nvSpPr>
        <p:spPr>
          <a:xfrm>
            <a:off x="1528667" y="3943350"/>
            <a:ext cx="1266824" cy="381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14"/>
          <p:cNvSpPr/>
          <p:nvPr/>
        </p:nvSpPr>
        <p:spPr>
          <a:xfrm>
            <a:off x="1528667" y="4605337"/>
            <a:ext cx="1266824" cy="381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ounded Rectangle 15"/>
          <p:cNvSpPr/>
          <p:nvPr/>
        </p:nvSpPr>
        <p:spPr>
          <a:xfrm>
            <a:off x="1528667" y="5267325"/>
            <a:ext cx="1266824" cy="381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16"/>
          <p:cNvSpPr/>
          <p:nvPr/>
        </p:nvSpPr>
        <p:spPr>
          <a:xfrm flipV="1">
            <a:off x="6267451" y="3739830"/>
            <a:ext cx="1266824" cy="35115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flipV="1">
            <a:off x="6267451" y="4211318"/>
            <a:ext cx="1266824" cy="35115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ounded Rectangle 18"/>
          <p:cNvSpPr/>
          <p:nvPr/>
        </p:nvSpPr>
        <p:spPr>
          <a:xfrm flipV="1">
            <a:off x="6267450" y="5625782"/>
            <a:ext cx="1266824" cy="35115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ounded Rectangle 19"/>
          <p:cNvSpPr/>
          <p:nvPr/>
        </p:nvSpPr>
        <p:spPr>
          <a:xfrm flipV="1">
            <a:off x="6267451" y="4682806"/>
            <a:ext cx="1266824" cy="35115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ounded Rectangle 20"/>
          <p:cNvSpPr/>
          <p:nvPr/>
        </p:nvSpPr>
        <p:spPr>
          <a:xfrm flipV="1">
            <a:off x="6251576" y="5154294"/>
            <a:ext cx="1266824" cy="351156"/>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Hexagon 21"/>
          <p:cNvSpPr/>
          <p:nvPr/>
        </p:nvSpPr>
        <p:spPr>
          <a:xfrm>
            <a:off x="3926566" y="4237615"/>
            <a:ext cx="1248683" cy="1076451"/>
          </a:xfrm>
          <a:prstGeom prst="hexagon">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23" name="Straight Connector 22"/>
          <p:cNvCxnSpPr/>
          <p:nvPr/>
        </p:nvCxnSpPr>
        <p:spPr>
          <a:xfrm>
            <a:off x="2657475" y="4133850"/>
            <a:ext cx="5334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657475" y="5486400"/>
            <a:ext cx="5334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190875" y="4133850"/>
            <a:ext cx="0" cy="137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190875" y="4133850"/>
            <a:ext cx="0" cy="135255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5" idx="3"/>
          </p:cNvCxnSpPr>
          <p:nvPr/>
        </p:nvCxnSpPr>
        <p:spPr>
          <a:xfrm>
            <a:off x="2795491" y="4795837"/>
            <a:ext cx="1089064" cy="0"/>
          </a:xfrm>
          <a:prstGeom prst="straightConnector1">
            <a:avLst/>
          </a:prstGeom>
          <a:ln w="28575">
            <a:solidFill>
              <a:schemeClr val="accent3">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5882592" y="3830358"/>
            <a:ext cx="393701" cy="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882482" y="3836408"/>
            <a:ext cx="0" cy="1894120"/>
          </a:xfrm>
          <a:prstGeom prst="line">
            <a:avLst/>
          </a:prstGeom>
          <a:ln w="28575">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550907" y="5329872"/>
            <a:ext cx="0" cy="400656"/>
          </a:xfrm>
          <a:prstGeom prst="straightConnector1">
            <a:avLst/>
          </a:prstGeom>
          <a:ln w="19050">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H="1">
            <a:off x="5070021" y="4028536"/>
            <a:ext cx="267154" cy="31547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50978" y="4025440"/>
            <a:ext cx="267154" cy="315470"/>
          </a:xfrm>
          <a:prstGeom prst="straightConnector1">
            <a:avLst/>
          </a:prstGeom>
          <a:ln w="19050">
            <a:solidFill>
              <a:schemeClr val="accent6"/>
            </a:solidFill>
            <a:tailEnd type="arrow"/>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3341813" y="3596854"/>
            <a:ext cx="1150362" cy="3810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ounded Rectangle 33"/>
          <p:cNvSpPr/>
          <p:nvPr/>
        </p:nvSpPr>
        <p:spPr>
          <a:xfrm>
            <a:off x="4576661" y="3596854"/>
            <a:ext cx="1150362" cy="381000"/>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Rounded Rectangle 34"/>
          <p:cNvSpPr/>
          <p:nvPr/>
        </p:nvSpPr>
        <p:spPr>
          <a:xfrm>
            <a:off x="3979566" y="5717430"/>
            <a:ext cx="1150362" cy="381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6" name="Group 35"/>
          <p:cNvGrpSpPr/>
          <p:nvPr/>
        </p:nvGrpSpPr>
        <p:grpSpPr>
          <a:xfrm>
            <a:off x="749300" y="2549353"/>
            <a:ext cx="3219450" cy="641350"/>
            <a:chOff x="749300" y="2237242"/>
            <a:chExt cx="3219450" cy="641350"/>
          </a:xfrm>
        </p:grpSpPr>
        <p:sp>
          <p:nvSpPr>
            <p:cNvPr id="37" name="Freeform 5"/>
            <p:cNvSpPr>
              <a:spLocks/>
            </p:cNvSpPr>
            <p:nvPr/>
          </p:nvSpPr>
          <p:spPr bwMode="auto">
            <a:xfrm>
              <a:off x="749300" y="2237242"/>
              <a:ext cx="1073150" cy="641350"/>
            </a:xfrm>
            <a:custGeom>
              <a:avLst/>
              <a:gdLst>
                <a:gd name="T0" fmla="*/ 676 w 676"/>
                <a:gd name="T1" fmla="*/ 202 h 404"/>
                <a:gd name="T2" fmla="*/ 676 w 676"/>
                <a:gd name="T3" fmla="*/ 202 h 404"/>
                <a:gd name="T4" fmla="*/ 674 w 676"/>
                <a:gd name="T5" fmla="*/ 192 h 404"/>
                <a:gd name="T6" fmla="*/ 670 w 676"/>
                <a:gd name="T7" fmla="*/ 182 h 404"/>
                <a:gd name="T8" fmla="*/ 670 w 676"/>
                <a:gd name="T9" fmla="*/ 182 h 404"/>
                <a:gd name="T10" fmla="*/ 606 w 676"/>
                <a:gd name="T11" fmla="*/ 14 h 404"/>
                <a:gd name="T12" fmla="*/ 606 w 676"/>
                <a:gd name="T13" fmla="*/ 14 h 404"/>
                <a:gd name="T14" fmla="*/ 602 w 676"/>
                <a:gd name="T15" fmla="*/ 8 h 404"/>
                <a:gd name="T16" fmla="*/ 596 w 676"/>
                <a:gd name="T17" fmla="*/ 4 h 404"/>
                <a:gd name="T18" fmla="*/ 588 w 676"/>
                <a:gd name="T19" fmla="*/ 2 h 404"/>
                <a:gd name="T20" fmla="*/ 580 w 676"/>
                <a:gd name="T21" fmla="*/ 0 h 404"/>
                <a:gd name="T22" fmla="*/ 578 w 676"/>
                <a:gd name="T23" fmla="*/ 2 h 404"/>
                <a:gd name="T24" fmla="*/ 26 w 676"/>
                <a:gd name="T25" fmla="*/ 2 h 404"/>
                <a:gd name="T26" fmla="*/ 26 w 676"/>
                <a:gd name="T27" fmla="*/ 2 h 404"/>
                <a:gd name="T28" fmla="*/ 16 w 676"/>
                <a:gd name="T29" fmla="*/ 4 h 404"/>
                <a:gd name="T30" fmla="*/ 8 w 676"/>
                <a:gd name="T31" fmla="*/ 10 h 404"/>
                <a:gd name="T32" fmla="*/ 4 w 676"/>
                <a:gd name="T33" fmla="*/ 16 h 404"/>
                <a:gd name="T34" fmla="*/ 2 w 676"/>
                <a:gd name="T35" fmla="*/ 24 h 404"/>
                <a:gd name="T36" fmla="*/ 0 w 676"/>
                <a:gd name="T37" fmla="*/ 36 h 404"/>
                <a:gd name="T38" fmla="*/ 2 w 676"/>
                <a:gd name="T39" fmla="*/ 40 h 404"/>
                <a:gd name="T40" fmla="*/ 60 w 676"/>
                <a:gd name="T41" fmla="*/ 202 h 404"/>
                <a:gd name="T42" fmla="*/ 2 w 676"/>
                <a:gd name="T43" fmla="*/ 364 h 404"/>
                <a:gd name="T44" fmla="*/ 2 w 676"/>
                <a:gd name="T45" fmla="*/ 364 h 404"/>
                <a:gd name="T46" fmla="*/ 0 w 676"/>
                <a:gd name="T47" fmla="*/ 368 h 404"/>
                <a:gd name="T48" fmla="*/ 2 w 676"/>
                <a:gd name="T49" fmla="*/ 380 h 404"/>
                <a:gd name="T50" fmla="*/ 4 w 676"/>
                <a:gd name="T51" fmla="*/ 388 h 404"/>
                <a:gd name="T52" fmla="*/ 8 w 676"/>
                <a:gd name="T53" fmla="*/ 394 h 404"/>
                <a:gd name="T54" fmla="*/ 16 w 676"/>
                <a:gd name="T55" fmla="*/ 400 h 404"/>
                <a:gd name="T56" fmla="*/ 26 w 676"/>
                <a:gd name="T57" fmla="*/ 404 h 404"/>
                <a:gd name="T58" fmla="*/ 578 w 676"/>
                <a:gd name="T59" fmla="*/ 404 h 404"/>
                <a:gd name="T60" fmla="*/ 578 w 676"/>
                <a:gd name="T61" fmla="*/ 404 h 404"/>
                <a:gd name="T62" fmla="*/ 580 w 676"/>
                <a:gd name="T63" fmla="*/ 404 h 404"/>
                <a:gd name="T64" fmla="*/ 588 w 676"/>
                <a:gd name="T65" fmla="*/ 402 h 404"/>
                <a:gd name="T66" fmla="*/ 596 w 676"/>
                <a:gd name="T67" fmla="*/ 400 h 404"/>
                <a:gd name="T68" fmla="*/ 602 w 676"/>
                <a:gd name="T69" fmla="*/ 396 h 404"/>
                <a:gd name="T70" fmla="*/ 606 w 676"/>
                <a:gd name="T71" fmla="*/ 390 h 404"/>
                <a:gd name="T72" fmla="*/ 606 w 676"/>
                <a:gd name="T73" fmla="*/ 390 h 404"/>
                <a:gd name="T74" fmla="*/ 670 w 676"/>
                <a:gd name="T75" fmla="*/ 222 h 404"/>
                <a:gd name="T76" fmla="*/ 670 w 676"/>
                <a:gd name="T77" fmla="*/ 222 h 404"/>
                <a:gd name="T78" fmla="*/ 674 w 676"/>
                <a:gd name="T79" fmla="*/ 212 h 404"/>
                <a:gd name="T80" fmla="*/ 676 w 676"/>
                <a:gd name="T81" fmla="*/ 202 h 404"/>
                <a:gd name="T82" fmla="*/ 676 w 676"/>
                <a:gd name="T83" fmla="*/ 2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6" h="404">
                  <a:moveTo>
                    <a:pt x="676" y="202"/>
                  </a:moveTo>
                  <a:lnTo>
                    <a:pt x="676" y="202"/>
                  </a:lnTo>
                  <a:lnTo>
                    <a:pt x="674" y="192"/>
                  </a:lnTo>
                  <a:lnTo>
                    <a:pt x="670" y="182"/>
                  </a:lnTo>
                  <a:lnTo>
                    <a:pt x="670" y="182"/>
                  </a:lnTo>
                  <a:lnTo>
                    <a:pt x="606" y="14"/>
                  </a:lnTo>
                  <a:lnTo>
                    <a:pt x="606" y="14"/>
                  </a:lnTo>
                  <a:lnTo>
                    <a:pt x="602" y="8"/>
                  </a:lnTo>
                  <a:lnTo>
                    <a:pt x="596" y="4"/>
                  </a:lnTo>
                  <a:lnTo>
                    <a:pt x="588" y="2"/>
                  </a:lnTo>
                  <a:lnTo>
                    <a:pt x="580" y="0"/>
                  </a:lnTo>
                  <a:lnTo>
                    <a:pt x="578" y="2"/>
                  </a:lnTo>
                  <a:lnTo>
                    <a:pt x="26" y="2"/>
                  </a:lnTo>
                  <a:lnTo>
                    <a:pt x="26" y="2"/>
                  </a:lnTo>
                  <a:lnTo>
                    <a:pt x="16" y="4"/>
                  </a:lnTo>
                  <a:lnTo>
                    <a:pt x="8" y="10"/>
                  </a:lnTo>
                  <a:lnTo>
                    <a:pt x="4" y="16"/>
                  </a:lnTo>
                  <a:lnTo>
                    <a:pt x="2" y="24"/>
                  </a:lnTo>
                  <a:lnTo>
                    <a:pt x="0" y="36"/>
                  </a:lnTo>
                  <a:lnTo>
                    <a:pt x="2" y="40"/>
                  </a:lnTo>
                  <a:lnTo>
                    <a:pt x="60" y="202"/>
                  </a:lnTo>
                  <a:lnTo>
                    <a:pt x="2" y="364"/>
                  </a:lnTo>
                  <a:lnTo>
                    <a:pt x="2" y="364"/>
                  </a:lnTo>
                  <a:lnTo>
                    <a:pt x="0" y="368"/>
                  </a:lnTo>
                  <a:lnTo>
                    <a:pt x="2" y="380"/>
                  </a:lnTo>
                  <a:lnTo>
                    <a:pt x="4" y="388"/>
                  </a:lnTo>
                  <a:lnTo>
                    <a:pt x="8" y="394"/>
                  </a:lnTo>
                  <a:lnTo>
                    <a:pt x="16" y="400"/>
                  </a:lnTo>
                  <a:lnTo>
                    <a:pt x="26" y="404"/>
                  </a:lnTo>
                  <a:lnTo>
                    <a:pt x="578" y="404"/>
                  </a:lnTo>
                  <a:lnTo>
                    <a:pt x="578" y="404"/>
                  </a:lnTo>
                  <a:lnTo>
                    <a:pt x="580" y="404"/>
                  </a:lnTo>
                  <a:lnTo>
                    <a:pt x="588" y="402"/>
                  </a:lnTo>
                  <a:lnTo>
                    <a:pt x="596" y="400"/>
                  </a:lnTo>
                  <a:lnTo>
                    <a:pt x="602" y="396"/>
                  </a:lnTo>
                  <a:lnTo>
                    <a:pt x="606" y="390"/>
                  </a:lnTo>
                  <a:lnTo>
                    <a:pt x="606" y="390"/>
                  </a:lnTo>
                  <a:lnTo>
                    <a:pt x="670" y="222"/>
                  </a:lnTo>
                  <a:lnTo>
                    <a:pt x="670" y="222"/>
                  </a:lnTo>
                  <a:lnTo>
                    <a:pt x="674" y="212"/>
                  </a:lnTo>
                  <a:lnTo>
                    <a:pt x="676" y="202"/>
                  </a:lnTo>
                  <a:lnTo>
                    <a:pt x="676" y="20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GB" dirty="0">
                <a:solidFill>
                  <a:schemeClr val="accent3">
                    <a:lumMod val="75000"/>
                  </a:schemeClr>
                </a:solidFill>
              </a:endParaRPr>
            </a:p>
          </p:txBody>
        </p:sp>
        <p:sp>
          <p:nvSpPr>
            <p:cNvPr id="38" name="Freeform 5"/>
            <p:cNvSpPr>
              <a:spLocks/>
            </p:cNvSpPr>
            <p:nvPr/>
          </p:nvSpPr>
          <p:spPr bwMode="auto">
            <a:xfrm>
              <a:off x="1822450" y="2237242"/>
              <a:ext cx="1073150" cy="641350"/>
            </a:xfrm>
            <a:custGeom>
              <a:avLst/>
              <a:gdLst>
                <a:gd name="T0" fmla="*/ 676 w 676"/>
                <a:gd name="T1" fmla="*/ 202 h 404"/>
                <a:gd name="T2" fmla="*/ 676 w 676"/>
                <a:gd name="T3" fmla="*/ 202 h 404"/>
                <a:gd name="T4" fmla="*/ 674 w 676"/>
                <a:gd name="T5" fmla="*/ 192 h 404"/>
                <a:gd name="T6" fmla="*/ 670 w 676"/>
                <a:gd name="T7" fmla="*/ 182 h 404"/>
                <a:gd name="T8" fmla="*/ 670 w 676"/>
                <a:gd name="T9" fmla="*/ 182 h 404"/>
                <a:gd name="T10" fmla="*/ 606 w 676"/>
                <a:gd name="T11" fmla="*/ 14 h 404"/>
                <a:gd name="T12" fmla="*/ 606 w 676"/>
                <a:gd name="T13" fmla="*/ 14 h 404"/>
                <a:gd name="T14" fmla="*/ 602 w 676"/>
                <a:gd name="T15" fmla="*/ 8 h 404"/>
                <a:gd name="T16" fmla="*/ 596 w 676"/>
                <a:gd name="T17" fmla="*/ 4 h 404"/>
                <a:gd name="T18" fmla="*/ 588 w 676"/>
                <a:gd name="T19" fmla="*/ 2 h 404"/>
                <a:gd name="T20" fmla="*/ 580 w 676"/>
                <a:gd name="T21" fmla="*/ 0 h 404"/>
                <a:gd name="T22" fmla="*/ 578 w 676"/>
                <a:gd name="T23" fmla="*/ 2 h 404"/>
                <a:gd name="T24" fmla="*/ 26 w 676"/>
                <a:gd name="T25" fmla="*/ 2 h 404"/>
                <a:gd name="T26" fmla="*/ 26 w 676"/>
                <a:gd name="T27" fmla="*/ 2 h 404"/>
                <a:gd name="T28" fmla="*/ 16 w 676"/>
                <a:gd name="T29" fmla="*/ 4 h 404"/>
                <a:gd name="T30" fmla="*/ 8 w 676"/>
                <a:gd name="T31" fmla="*/ 10 h 404"/>
                <a:gd name="T32" fmla="*/ 4 w 676"/>
                <a:gd name="T33" fmla="*/ 16 h 404"/>
                <a:gd name="T34" fmla="*/ 2 w 676"/>
                <a:gd name="T35" fmla="*/ 24 h 404"/>
                <a:gd name="T36" fmla="*/ 0 w 676"/>
                <a:gd name="T37" fmla="*/ 36 h 404"/>
                <a:gd name="T38" fmla="*/ 2 w 676"/>
                <a:gd name="T39" fmla="*/ 40 h 404"/>
                <a:gd name="T40" fmla="*/ 60 w 676"/>
                <a:gd name="T41" fmla="*/ 202 h 404"/>
                <a:gd name="T42" fmla="*/ 2 w 676"/>
                <a:gd name="T43" fmla="*/ 364 h 404"/>
                <a:gd name="T44" fmla="*/ 2 w 676"/>
                <a:gd name="T45" fmla="*/ 364 h 404"/>
                <a:gd name="T46" fmla="*/ 0 w 676"/>
                <a:gd name="T47" fmla="*/ 368 h 404"/>
                <a:gd name="T48" fmla="*/ 2 w 676"/>
                <a:gd name="T49" fmla="*/ 380 h 404"/>
                <a:gd name="T50" fmla="*/ 4 w 676"/>
                <a:gd name="T51" fmla="*/ 388 h 404"/>
                <a:gd name="T52" fmla="*/ 8 w 676"/>
                <a:gd name="T53" fmla="*/ 394 h 404"/>
                <a:gd name="T54" fmla="*/ 16 w 676"/>
                <a:gd name="T55" fmla="*/ 400 h 404"/>
                <a:gd name="T56" fmla="*/ 26 w 676"/>
                <a:gd name="T57" fmla="*/ 404 h 404"/>
                <a:gd name="T58" fmla="*/ 578 w 676"/>
                <a:gd name="T59" fmla="*/ 404 h 404"/>
                <a:gd name="T60" fmla="*/ 578 w 676"/>
                <a:gd name="T61" fmla="*/ 404 h 404"/>
                <a:gd name="T62" fmla="*/ 580 w 676"/>
                <a:gd name="T63" fmla="*/ 404 h 404"/>
                <a:gd name="T64" fmla="*/ 588 w 676"/>
                <a:gd name="T65" fmla="*/ 402 h 404"/>
                <a:gd name="T66" fmla="*/ 596 w 676"/>
                <a:gd name="T67" fmla="*/ 400 h 404"/>
                <a:gd name="T68" fmla="*/ 602 w 676"/>
                <a:gd name="T69" fmla="*/ 396 h 404"/>
                <a:gd name="T70" fmla="*/ 606 w 676"/>
                <a:gd name="T71" fmla="*/ 390 h 404"/>
                <a:gd name="T72" fmla="*/ 606 w 676"/>
                <a:gd name="T73" fmla="*/ 390 h 404"/>
                <a:gd name="T74" fmla="*/ 670 w 676"/>
                <a:gd name="T75" fmla="*/ 222 h 404"/>
                <a:gd name="T76" fmla="*/ 670 w 676"/>
                <a:gd name="T77" fmla="*/ 222 h 404"/>
                <a:gd name="T78" fmla="*/ 674 w 676"/>
                <a:gd name="T79" fmla="*/ 212 h 404"/>
                <a:gd name="T80" fmla="*/ 676 w 676"/>
                <a:gd name="T81" fmla="*/ 202 h 404"/>
                <a:gd name="T82" fmla="*/ 676 w 676"/>
                <a:gd name="T83" fmla="*/ 2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6" h="404">
                  <a:moveTo>
                    <a:pt x="676" y="202"/>
                  </a:moveTo>
                  <a:lnTo>
                    <a:pt x="676" y="202"/>
                  </a:lnTo>
                  <a:lnTo>
                    <a:pt x="674" y="192"/>
                  </a:lnTo>
                  <a:lnTo>
                    <a:pt x="670" y="182"/>
                  </a:lnTo>
                  <a:lnTo>
                    <a:pt x="670" y="182"/>
                  </a:lnTo>
                  <a:lnTo>
                    <a:pt x="606" y="14"/>
                  </a:lnTo>
                  <a:lnTo>
                    <a:pt x="606" y="14"/>
                  </a:lnTo>
                  <a:lnTo>
                    <a:pt x="602" y="8"/>
                  </a:lnTo>
                  <a:lnTo>
                    <a:pt x="596" y="4"/>
                  </a:lnTo>
                  <a:lnTo>
                    <a:pt x="588" y="2"/>
                  </a:lnTo>
                  <a:lnTo>
                    <a:pt x="580" y="0"/>
                  </a:lnTo>
                  <a:lnTo>
                    <a:pt x="578" y="2"/>
                  </a:lnTo>
                  <a:lnTo>
                    <a:pt x="26" y="2"/>
                  </a:lnTo>
                  <a:lnTo>
                    <a:pt x="26" y="2"/>
                  </a:lnTo>
                  <a:lnTo>
                    <a:pt x="16" y="4"/>
                  </a:lnTo>
                  <a:lnTo>
                    <a:pt x="8" y="10"/>
                  </a:lnTo>
                  <a:lnTo>
                    <a:pt x="4" y="16"/>
                  </a:lnTo>
                  <a:lnTo>
                    <a:pt x="2" y="24"/>
                  </a:lnTo>
                  <a:lnTo>
                    <a:pt x="0" y="36"/>
                  </a:lnTo>
                  <a:lnTo>
                    <a:pt x="2" y="40"/>
                  </a:lnTo>
                  <a:lnTo>
                    <a:pt x="60" y="202"/>
                  </a:lnTo>
                  <a:lnTo>
                    <a:pt x="2" y="364"/>
                  </a:lnTo>
                  <a:lnTo>
                    <a:pt x="2" y="364"/>
                  </a:lnTo>
                  <a:lnTo>
                    <a:pt x="0" y="368"/>
                  </a:lnTo>
                  <a:lnTo>
                    <a:pt x="2" y="380"/>
                  </a:lnTo>
                  <a:lnTo>
                    <a:pt x="4" y="388"/>
                  </a:lnTo>
                  <a:lnTo>
                    <a:pt x="8" y="394"/>
                  </a:lnTo>
                  <a:lnTo>
                    <a:pt x="16" y="400"/>
                  </a:lnTo>
                  <a:lnTo>
                    <a:pt x="26" y="404"/>
                  </a:lnTo>
                  <a:lnTo>
                    <a:pt x="578" y="404"/>
                  </a:lnTo>
                  <a:lnTo>
                    <a:pt x="578" y="404"/>
                  </a:lnTo>
                  <a:lnTo>
                    <a:pt x="580" y="404"/>
                  </a:lnTo>
                  <a:lnTo>
                    <a:pt x="588" y="402"/>
                  </a:lnTo>
                  <a:lnTo>
                    <a:pt x="596" y="400"/>
                  </a:lnTo>
                  <a:lnTo>
                    <a:pt x="602" y="396"/>
                  </a:lnTo>
                  <a:lnTo>
                    <a:pt x="606" y="390"/>
                  </a:lnTo>
                  <a:lnTo>
                    <a:pt x="606" y="390"/>
                  </a:lnTo>
                  <a:lnTo>
                    <a:pt x="670" y="222"/>
                  </a:lnTo>
                  <a:lnTo>
                    <a:pt x="670" y="222"/>
                  </a:lnTo>
                  <a:lnTo>
                    <a:pt x="674" y="212"/>
                  </a:lnTo>
                  <a:lnTo>
                    <a:pt x="676" y="202"/>
                  </a:lnTo>
                  <a:lnTo>
                    <a:pt x="676" y="20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GB" dirty="0">
                <a:solidFill>
                  <a:schemeClr val="accent3">
                    <a:lumMod val="75000"/>
                  </a:schemeClr>
                </a:solidFill>
              </a:endParaRPr>
            </a:p>
          </p:txBody>
        </p:sp>
        <p:sp>
          <p:nvSpPr>
            <p:cNvPr id="39" name="Freeform 5"/>
            <p:cNvSpPr>
              <a:spLocks/>
            </p:cNvSpPr>
            <p:nvPr/>
          </p:nvSpPr>
          <p:spPr bwMode="auto">
            <a:xfrm>
              <a:off x="2895600" y="2237242"/>
              <a:ext cx="1073150" cy="641350"/>
            </a:xfrm>
            <a:custGeom>
              <a:avLst/>
              <a:gdLst>
                <a:gd name="T0" fmla="*/ 676 w 676"/>
                <a:gd name="T1" fmla="*/ 202 h 404"/>
                <a:gd name="T2" fmla="*/ 676 w 676"/>
                <a:gd name="T3" fmla="*/ 202 h 404"/>
                <a:gd name="T4" fmla="*/ 674 w 676"/>
                <a:gd name="T5" fmla="*/ 192 h 404"/>
                <a:gd name="T6" fmla="*/ 670 w 676"/>
                <a:gd name="T7" fmla="*/ 182 h 404"/>
                <a:gd name="T8" fmla="*/ 670 w 676"/>
                <a:gd name="T9" fmla="*/ 182 h 404"/>
                <a:gd name="T10" fmla="*/ 606 w 676"/>
                <a:gd name="T11" fmla="*/ 14 h 404"/>
                <a:gd name="T12" fmla="*/ 606 w 676"/>
                <a:gd name="T13" fmla="*/ 14 h 404"/>
                <a:gd name="T14" fmla="*/ 602 w 676"/>
                <a:gd name="T15" fmla="*/ 8 h 404"/>
                <a:gd name="T16" fmla="*/ 596 w 676"/>
                <a:gd name="T17" fmla="*/ 4 h 404"/>
                <a:gd name="T18" fmla="*/ 588 w 676"/>
                <a:gd name="T19" fmla="*/ 2 h 404"/>
                <a:gd name="T20" fmla="*/ 580 w 676"/>
                <a:gd name="T21" fmla="*/ 0 h 404"/>
                <a:gd name="T22" fmla="*/ 578 w 676"/>
                <a:gd name="T23" fmla="*/ 2 h 404"/>
                <a:gd name="T24" fmla="*/ 26 w 676"/>
                <a:gd name="T25" fmla="*/ 2 h 404"/>
                <a:gd name="T26" fmla="*/ 26 w 676"/>
                <a:gd name="T27" fmla="*/ 2 h 404"/>
                <a:gd name="T28" fmla="*/ 16 w 676"/>
                <a:gd name="T29" fmla="*/ 4 h 404"/>
                <a:gd name="T30" fmla="*/ 8 w 676"/>
                <a:gd name="T31" fmla="*/ 10 h 404"/>
                <a:gd name="T32" fmla="*/ 4 w 676"/>
                <a:gd name="T33" fmla="*/ 16 h 404"/>
                <a:gd name="T34" fmla="*/ 2 w 676"/>
                <a:gd name="T35" fmla="*/ 24 h 404"/>
                <a:gd name="T36" fmla="*/ 0 w 676"/>
                <a:gd name="T37" fmla="*/ 36 h 404"/>
                <a:gd name="T38" fmla="*/ 2 w 676"/>
                <a:gd name="T39" fmla="*/ 40 h 404"/>
                <a:gd name="T40" fmla="*/ 60 w 676"/>
                <a:gd name="T41" fmla="*/ 202 h 404"/>
                <a:gd name="T42" fmla="*/ 2 w 676"/>
                <a:gd name="T43" fmla="*/ 364 h 404"/>
                <a:gd name="T44" fmla="*/ 2 w 676"/>
                <a:gd name="T45" fmla="*/ 364 h 404"/>
                <a:gd name="T46" fmla="*/ 0 w 676"/>
                <a:gd name="T47" fmla="*/ 368 h 404"/>
                <a:gd name="T48" fmla="*/ 2 w 676"/>
                <a:gd name="T49" fmla="*/ 380 h 404"/>
                <a:gd name="T50" fmla="*/ 4 w 676"/>
                <a:gd name="T51" fmla="*/ 388 h 404"/>
                <a:gd name="T52" fmla="*/ 8 w 676"/>
                <a:gd name="T53" fmla="*/ 394 h 404"/>
                <a:gd name="T54" fmla="*/ 16 w 676"/>
                <a:gd name="T55" fmla="*/ 400 h 404"/>
                <a:gd name="T56" fmla="*/ 26 w 676"/>
                <a:gd name="T57" fmla="*/ 404 h 404"/>
                <a:gd name="T58" fmla="*/ 578 w 676"/>
                <a:gd name="T59" fmla="*/ 404 h 404"/>
                <a:gd name="T60" fmla="*/ 578 w 676"/>
                <a:gd name="T61" fmla="*/ 404 h 404"/>
                <a:gd name="T62" fmla="*/ 580 w 676"/>
                <a:gd name="T63" fmla="*/ 404 h 404"/>
                <a:gd name="T64" fmla="*/ 588 w 676"/>
                <a:gd name="T65" fmla="*/ 402 h 404"/>
                <a:gd name="T66" fmla="*/ 596 w 676"/>
                <a:gd name="T67" fmla="*/ 400 h 404"/>
                <a:gd name="T68" fmla="*/ 602 w 676"/>
                <a:gd name="T69" fmla="*/ 396 h 404"/>
                <a:gd name="T70" fmla="*/ 606 w 676"/>
                <a:gd name="T71" fmla="*/ 390 h 404"/>
                <a:gd name="T72" fmla="*/ 606 w 676"/>
                <a:gd name="T73" fmla="*/ 390 h 404"/>
                <a:gd name="T74" fmla="*/ 670 w 676"/>
                <a:gd name="T75" fmla="*/ 222 h 404"/>
                <a:gd name="T76" fmla="*/ 670 w 676"/>
                <a:gd name="T77" fmla="*/ 222 h 404"/>
                <a:gd name="T78" fmla="*/ 674 w 676"/>
                <a:gd name="T79" fmla="*/ 212 h 404"/>
                <a:gd name="T80" fmla="*/ 676 w 676"/>
                <a:gd name="T81" fmla="*/ 202 h 404"/>
                <a:gd name="T82" fmla="*/ 676 w 676"/>
                <a:gd name="T83" fmla="*/ 2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6" h="404">
                  <a:moveTo>
                    <a:pt x="676" y="202"/>
                  </a:moveTo>
                  <a:lnTo>
                    <a:pt x="676" y="202"/>
                  </a:lnTo>
                  <a:lnTo>
                    <a:pt x="674" y="192"/>
                  </a:lnTo>
                  <a:lnTo>
                    <a:pt x="670" y="182"/>
                  </a:lnTo>
                  <a:lnTo>
                    <a:pt x="670" y="182"/>
                  </a:lnTo>
                  <a:lnTo>
                    <a:pt x="606" y="14"/>
                  </a:lnTo>
                  <a:lnTo>
                    <a:pt x="606" y="14"/>
                  </a:lnTo>
                  <a:lnTo>
                    <a:pt x="602" y="8"/>
                  </a:lnTo>
                  <a:lnTo>
                    <a:pt x="596" y="4"/>
                  </a:lnTo>
                  <a:lnTo>
                    <a:pt x="588" y="2"/>
                  </a:lnTo>
                  <a:lnTo>
                    <a:pt x="580" y="0"/>
                  </a:lnTo>
                  <a:lnTo>
                    <a:pt x="578" y="2"/>
                  </a:lnTo>
                  <a:lnTo>
                    <a:pt x="26" y="2"/>
                  </a:lnTo>
                  <a:lnTo>
                    <a:pt x="26" y="2"/>
                  </a:lnTo>
                  <a:lnTo>
                    <a:pt x="16" y="4"/>
                  </a:lnTo>
                  <a:lnTo>
                    <a:pt x="8" y="10"/>
                  </a:lnTo>
                  <a:lnTo>
                    <a:pt x="4" y="16"/>
                  </a:lnTo>
                  <a:lnTo>
                    <a:pt x="2" y="24"/>
                  </a:lnTo>
                  <a:lnTo>
                    <a:pt x="0" y="36"/>
                  </a:lnTo>
                  <a:lnTo>
                    <a:pt x="2" y="40"/>
                  </a:lnTo>
                  <a:lnTo>
                    <a:pt x="60" y="202"/>
                  </a:lnTo>
                  <a:lnTo>
                    <a:pt x="2" y="364"/>
                  </a:lnTo>
                  <a:lnTo>
                    <a:pt x="2" y="364"/>
                  </a:lnTo>
                  <a:lnTo>
                    <a:pt x="0" y="368"/>
                  </a:lnTo>
                  <a:lnTo>
                    <a:pt x="2" y="380"/>
                  </a:lnTo>
                  <a:lnTo>
                    <a:pt x="4" y="388"/>
                  </a:lnTo>
                  <a:lnTo>
                    <a:pt x="8" y="394"/>
                  </a:lnTo>
                  <a:lnTo>
                    <a:pt x="16" y="400"/>
                  </a:lnTo>
                  <a:lnTo>
                    <a:pt x="26" y="404"/>
                  </a:lnTo>
                  <a:lnTo>
                    <a:pt x="578" y="404"/>
                  </a:lnTo>
                  <a:lnTo>
                    <a:pt x="578" y="404"/>
                  </a:lnTo>
                  <a:lnTo>
                    <a:pt x="580" y="404"/>
                  </a:lnTo>
                  <a:lnTo>
                    <a:pt x="588" y="402"/>
                  </a:lnTo>
                  <a:lnTo>
                    <a:pt x="596" y="400"/>
                  </a:lnTo>
                  <a:lnTo>
                    <a:pt x="602" y="396"/>
                  </a:lnTo>
                  <a:lnTo>
                    <a:pt x="606" y="390"/>
                  </a:lnTo>
                  <a:lnTo>
                    <a:pt x="606" y="390"/>
                  </a:lnTo>
                  <a:lnTo>
                    <a:pt x="670" y="222"/>
                  </a:lnTo>
                  <a:lnTo>
                    <a:pt x="670" y="222"/>
                  </a:lnTo>
                  <a:lnTo>
                    <a:pt x="674" y="212"/>
                  </a:lnTo>
                  <a:lnTo>
                    <a:pt x="676" y="202"/>
                  </a:lnTo>
                  <a:lnTo>
                    <a:pt x="676" y="20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GB" dirty="0">
                <a:solidFill>
                  <a:schemeClr val="accent3">
                    <a:lumMod val="75000"/>
                  </a:schemeClr>
                </a:solidFill>
              </a:endParaRPr>
            </a:p>
          </p:txBody>
        </p:sp>
      </p:grpSp>
      <p:sp>
        <p:nvSpPr>
          <p:cNvPr id="40" name="Oval 39"/>
          <p:cNvSpPr/>
          <p:nvPr/>
        </p:nvSpPr>
        <p:spPr>
          <a:xfrm>
            <a:off x="4076700" y="2373368"/>
            <a:ext cx="993321" cy="99332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1" name="Group 40"/>
          <p:cNvGrpSpPr/>
          <p:nvPr/>
        </p:nvGrpSpPr>
        <p:grpSpPr>
          <a:xfrm flipH="1">
            <a:off x="5175250" y="2549353"/>
            <a:ext cx="3219450" cy="641350"/>
            <a:chOff x="749300" y="2237242"/>
            <a:chExt cx="3219450" cy="641350"/>
          </a:xfrm>
        </p:grpSpPr>
        <p:sp>
          <p:nvSpPr>
            <p:cNvPr id="42" name="Freeform 5"/>
            <p:cNvSpPr>
              <a:spLocks/>
            </p:cNvSpPr>
            <p:nvPr/>
          </p:nvSpPr>
          <p:spPr bwMode="auto">
            <a:xfrm>
              <a:off x="749300" y="2237242"/>
              <a:ext cx="1073150" cy="641350"/>
            </a:xfrm>
            <a:custGeom>
              <a:avLst/>
              <a:gdLst>
                <a:gd name="T0" fmla="*/ 676 w 676"/>
                <a:gd name="T1" fmla="*/ 202 h 404"/>
                <a:gd name="T2" fmla="*/ 676 w 676"/>
                <a:gd name="T3" fmla="*/ 202 h 404"/>
                <a:gd name="T4" fmla="*/ 674 w 676"/>
                <a:gd name="T5" fmla="*/ 192 h 404"/>
                <a:gd name="T6" fmla="*/ 670 w 676"/>
                <a:gd name="T7" fmla="*/ 182 h 404"/>
                <a:gd name="T8" fmla="*/ 670 w 676"/>
                <a:gd name="T9" fmla="*/ 182 h 404"/>
                <a:gd name="T10" fmla="*/ 606 w 676"/>
                <a:gd name="T11" fmla="*/ 14 h 404"/>
                <a:gd name="T12" fmla="*/ 606 w 676"/>
                <a:gd name="T13" fmla="*/ 14 h 404"/>
                <a:gd name="T14" fmla="*/ 602 w 676"/>
                <a:gd name="T15" fmla="*/ 8 h 404"/>
                <a:gd name="T16" fmla="*/ 596 w 676"/>
                <a:gd name="T17" fmla="*/ 4 h 404"/>
                <a:gd name="T18" fmla="*/ 588 w 676"/>
                <a:gd name="T19" fmla="*/ 2 h 404"/>
                <a:gd name="T20" fmla="*/ 580 w 676"/>
                <a:gd name="T21" fmla="*/ 0 h 404"/>
                <a:gd name="T22" fmla="*/ 578 w 676"/>
                <a:gd name="T23" fmla="*/ 2 h 404"/>
                <a:gd name="T24" fmla="*/ 26 w 676"/>
                <a:gd name="T25" fmla="*/ 2 h 404"/>
                <a:gd name="T26" fmla="*/ 26 w 676"/>
                <a:gd name="T27" fmla="*/ 2 h 404"/>
                <a:gd name="T28" fmla="*/ 16 w 676"/>
                <a:gd name="T29" fmla="*/ 4 h 404"/>
                <a:gd name="T30" fmla="*/ 8 w 676"/>
                <a:gd name="T31" fmla="*/ 10 h 404"/>
                <a:gd name="T32" fmla="*/ 4 w 676"/>
                <a:gd name="T33" fmla="*/ 16 h 404"/>
                <a:gd name="T34" fmla="*/ 2 w 676"/>
                <a:gd name="T35" fmla="*/ 24 h 404"/>
                <a:gd name="T36" fmla="*/ 0 w 676"/>
                <a:gd name="T37" fmla="*/ 36 h 404"/>
                <a:gd name="T38" fmla="*/ 2 w 676"/>
                <a:gd name="T39" fmla="*/ 40 h 404"/>
                <a:gd name="T40" fmla="*/ 60 w 676"/>
                <a:gd name="T41" fmla="*/ 202 h 404"/>
                <a:gd name="T42" fmla="*/ 2 w 676"/>
                <a:gd name="T43" fmla="*/ 364 h 404"/>
                <a:gd name="T44" fmla="*/ 2 w 676"/>
                <a:gd name="T45" fmla="*/ 364 h 404"/>
                <a:gd name="T46" fmla="*/ 0 w 676"/>
                <a:gd name="T47" fmla="*/ 368 h 404"/>
                <a:gd name="T48" fmla="*/ 2 w 676"/>
                <a:gd name="T49" fmla="*/ 380 h 404"/>
                <a:gd name="T50" fmla="*/ 4 w 676"/>
                <a:gd name="T51" fmla="*/ 388 h 404"/>
                <a:gd name="T52" fmla="*/ 8 w 676"/>
                <a:gd name="T53" fmla="*/ 394 h 404"/>
                <a:gd name="T54" fmla="*/ 16 w 676"/>
                <a:gd name="T55" fmla="*/ 400 h 404"/>
                <a:gd name="T56" fmla="*/ 26 w 676"/>
                <a:gd name="T57" fmla="*/ 404 h 404"/>
                <a:gd name="T58" fmla="*/ 578 w 676"/>
                <a:gd name="T59" fmla="*/ 404 h 404"/>
                <a:gd name="T60" fmla="*/ 578 w 676"/>
                <a:gd name="T61" fmla="*/ 404 h 404"/>
                <a:gd name="T62" fmla="*/ 580 w 676"/>
                <a:gd name="T63" fmla="*/ 404 h 404"/>
                <a:gd name="T64" fmla="*/ 588 w 676"/>
                <a:gd name="T65" fmla="*/ 402 h 404"/>
                <a:gd name="T66" fmla="*/ 596 w 676"/>
                <a:gd name="T67" fmla="*/ 400 h 404"/>
                <a:gd name="T68" fmla="*/ 602 w 676"/>
                <a:gd name="T69" fmla="*/ 396 h 404"/>
                <a:gd name="T70" fmla="*/ 606 w 676"/>
                <a:gd name="T71" fmla="*/ 390 h 404"/>
                <a:gd name="T72" fmla="*/ 606 w 676"/>
                <a:gd name="T73" fmla="*/ 390 h 404"/>
                <a:gd name="T74" fmla="*/ 670 w 676"/>
                <a:gd name="T75" fmla="*/ 222 h 404"/>
                <a:gd name="T76" fmla="*/ 670 w 676"/>
                <a:gd name="T77" fmla="*/ 222 h 404"/>
                <a:gd name="T78" fmla="*/ 674 w 676"/>
                <a:gd name="T79" fmla="*/ 212 h 404"/>
                <a:gd name="T80" fmla="*/ 676 w 676"/>
                <a:gd name="T81" fmla="*/ 202 h 404"/>
                <a:gd name="T82" fmla="*/ 676 w 676"/>
                <a:gd name="T83" fmla="*/ 2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6" h="404">
                  <a:moveTo>
                    <a:pt x="676" y="202"/>
                  </a:moveTo>
                  <a:lnTo>
                    <a:pt x="676" y="202"/>
                  </a:lnTo>
                  <a:lnTo>
                    <a:pt x="674" y="192"/>
                  </a:lnTo>
                  <a:lnTo>
                    <a:pt x="670" y="182"/>
                  </a:lnTo>
                  <a:lnTo>
                    <a:pt x="670" y="182"/>
                  </a:lnTo>
                  <a:lnTo>
                    <a:pt x="606" y="14"/>
                  </a:lnTo>
                  <a:lnTo>
                    <a:pt x="606" y="14"/>
                  </a:lnTo>
                  <a:lnTo>
                    <a:pt x="602" y="8"/>
                  </a:lnTo>
                  <a:lnTo>
                    <a:pt x="596" y="4"/>
                  </a:lnTo>
                  <a:lnTo>
                    <a:pt x="588" y="2"/>
                  </a:lnTo>
                  <a:lnTo>
                    <a:pt x="580" y="0"/>
                  </a:lnTo>
                  <a:lnTo>
                    <a:pt x="578" y="2"/>
                  </a:lnTo>
                  <a:lnTo>
                    <a:pt x="26" y="2"/>
                  </a:lnTo>
                  <a:lnTo>
                    <a:pt x="26" y="2"/>
                  </a:lnTo>
                  <a:lnTo>
                    <a:pt x="16" y="4"/>
                  </a:lnTo>
                  <a:lnTo>
                    <a:pt x="8" y="10"/>
                  </a:lnTo>
                  <a:lnTo>
                    <a:pt x="4" y="16"/>
                  </a:lnTo>
                  <a:lnTo>
                    <a:pt x="2" y="24"/>
                  </a:lnTo>
                  <a:lnTo>
                    <a:pt x="0" y="36"/>
                  </a:lnTo>
                  <a:lnTo>
                    <a:pt x="2" y="40"/>
                  </a:lnTo>
                  <a:lnTo>
                    <a:pt x="60" y="202"/>
                  </a:lnTo>
                  <a:lnTo>
                    <a:pt x="2" y="364"/>
                  </a:lnTo>
                  <a:lnTo>
                    <a:pt x="2" y="364"/>
                  </a:lnTo>
                  <a:lnTo>
                    <a:pt x="0" y="368"/>
                  </a:lnTo>
                  <a:lnTo>
                    <a:pt x="2" y="380"/>
                  </a:lnTo>
                  <a:lnTo>
                    <a:pt x="4" y="388"/>
                  </a:lnTo>
                  <a:lnTo>
                    <a:pt x="8" y="394"/>
                  </a:lnTo>
                  <a:lnTo>
                    <a:pt x="16" y="400"/>
                  </a:lnTo>
                  <a:lnTo>
                    <a:pt x="26" y="404"/>
                  </a:lnTo>
                  <a:lnTo>
                    <a:pt x="578" y="404"/>
                  </a:lnTo>
                  <a:lnTo>
                    <a:pt x="578" y="404"/>
                  </a:lnTo>
                  <a:lnTo>
                    <a:pt x="580" y="404"/>
                  </a:lnTo>
                  <a:lnTo>
                    <a:pt x="588" y="402"/>
                  </a:lnTo>
                  <a:lnTo>
                    <a:pt x="596" y="400"/>
                  </a:lnTo>
                  <a:lnTo>
                    <a:pt x="602" y="396"/>
                  </a:lnTo>
                  <a:lnTo>
                    <a:pt x="606" y="390"/>
                  </a:lnTo>
                  <a:lnTo>
                    <a:pt x="606" y="390"/>
                  </a:lnTo>
                  <a:lnTo>
                    <a:pt x="670" y="222"/>
                  </a:lnTo>
                  <a:lnTo>
                    <a:pt x="670" y="222"/>
                  </a:lnTo>
                  <a:lnTo>
                    <a:pt x="674" y="212"/>
                  </a:lnTo>
                  <a:lnTo>
                    <a:pt x="676" y="202"/>
                  </a:lnTo>
                  <a:lnTo>
                    <a:pt x="676" y="20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GB" dirty="0">
                <a:solidFill>
                  <a:schemeClr val="accent3">
                    <a:lumMod val="75000"/>
                  </a:schemeClr>
                </a:solidFill>
              </a:endParaRPr>
            </a:p>
          </p:txBody>
        </p:sp>
        <p:sp>
          <p:nvSpPr>
            <p:cNvPr id="43" name="Freeform 5"/>
            <p:cNvSpPr>
              <a:spLocks/>
            </p:cNvSpPr>
            <p:nvPr/>
          </p:nvSpPr>
          <p:spPr bwMode="auto">
            <a:xfrm>
              <a:off x="1822450" y="2237242"/>
              <a:ext cx="1073150" cy="641350"/>
            </a:xfrm>
            <a:custGeom>
              <a:avLst/>
              <a:gdLst>
                <a:gd name="T0" fmla="*/ 676 w 676"/>
                <a:gd name="T1" fmla="*/ 202 h 404"/>
                <a:gd name="T2" fmla="*/ 676 w 676"/>
                <a:gd name="T3" fmla="*/ 202 h 404"/>
                <a:gd name="T4" fmla="*/ 674 w 676"/>
                <a:gd name="T5" fmla="*/ 192 h 404"/>
                <a:gd name="T6" fmla="*/ 670 w 676"/>
                <a:gd name="T7" fmla="*/ 182 h 404"/>
                <a:gd name="T8" fmla="*/ 670 w 676"/>
                <a:gd name="T9" fmla="*/ 182 h 404"/>
                <a:gd name="T10" fmla="*/ 606 w 676"/>
                <a:gd name="T11" fmla="*/ 14 h 404"/>
                <a:gd name="T12" fmla="*/ 606 w 676"/>
                <a:gd name="T13" fmla="*/ 14 h 404"/>
                <a:gd name="T14" fmla="*/ 602 w 676"/>
                <a:gd name="T15" fmla="*/ 8 h 404"/>
                <a:gd name="T16" fmla="*/ 596 w 676"/>
                <a:gd name="T17" fmla="*/ 4 h 404"/>
                <a:gd name="T18" fmla="*/ 588 w 676"/>
                <a:gd name="T19" fmla="*/ 2 h 404"/>
                <a:gd name="T20" fmla="*/ 580 w 676"/>
                <a:gd name="T21" fmla="*/ 0 h 404"/>
                <a:gd name="T22" fmla="*/ 578 w 676"/>
                <a:gd name="T23" fmla="*/ 2 h 404"/>
                <a:gd name="T24" fmla="*/ 26 w 676"/>
                <a:gd name="T25" fmla="*/ 2 h 404"/>
                <a:gd name="T26" fmla="*/ 26 w 676"/>
                <a:gd name="T27" fmla="*/ 2 h 404"/>
                <a:gd name="T28" fmla="*/ 16 w 676"/>
                <a:gd name="T29" fmla="*/ 4 h 404"/>
                <a:gd name="T30" fmla="*/ 8 w 676"/>
                <a:gd name="T31" fmla="*/ 10 h 404"/>
                <a:gd name="T32" fmla="*/ 4 w 676"/>
                <a:gd name="T33" fmla="*/ 16 h 404"/>
                <a:gd name="T34" fmla="*/ 2 w 676"/>
                <a:gd name="T35" fmla="*/ 24 h 404"/>
                <a:gd name="T36" fmla="*/ 0 w 676"/>
                <a:gd name="T37" fmla="*/ 36 h 404"/>
                <a:gd name="T38" fmla="*/ 2 w 676"/>
                <a:gd name="T39" fmla="*/ 40 h 404"/>
                <a:gd name="T40" fmla="*/ 60 w 676"/>
                <a:gd name="T41" fmla="*/ 202 h 404"/>
                <a:gd name="T42" fmla="*/ 2 w 676"/>
                <a:gd name="T43" fmla="*/ 364 h 404"/>
                <a:gd name="T44" fmla="*/ 2 w 676"/>
                <a:gd name="T45" fmla="*/ 364 h 404"/>
                <a:gd name="T46" fmla="*/ 0 w 676"/>
                <a:gd name="T47" fmla="*/ 368 h 404"/>
                <a:gd name="T48" fmla="*/ 2 w 676"/>
                <a:gd name="T49" fmla="*/ 380 h 404"/>
                <a:gd name="T50" fmla="*/ 4 w 676"/>
                <a:gd name="T51" fmla="*/ 388 h 404"/>
                <a:gd name="T52" fmla="*/ 8 w 676"/>
                <a:gd name="T53" fmla="*/ 394 h 404"/>
                <a:gd name="T54" fmla="*/ 16 w 676"/>
                <a:gd name="T55" fmla="*/ 400 h 404"/>
                <a:gd name="T56" fmla="*/ 26 w 676"/>
                <a:gd name="T57" fmla="*/ 404 h 404"/>
                <a:gd name="T58" fmla="*/ 578 w 676"/>
                <a:gd name="T59" fmla="*/ 404 h 404"/>
                <a:gd name="T60" fmla="*/ 578 w 676"/>
                <a:gd name="T61" fmla="*/ 404 h 404"/>
                <a:gd name="T62" fmla="*/ 580 w 676"/>
                <a:gd name="T63" fmla="*/ 404 h 404"/>
                <a:gd name="T64" fmla="*/ 588 w 676"/>
                <a:gd name="T65" fmla="*/ 402 h 404"/>
                <a:gd name="T66" fmla="*/ 596 w 676"/>
                <a:gd name="T67" fmla="*/ 400 h 404"/>
                <a:gd name="T68" fmla="*/ 602 w 676"/>
                <a:gd name="T69" fmla="*/ 396 h 404"/>
                <a:gd name="T70" fmla="*/ 606 w 676"/>
                <a:gd name="T71" fmla="*/ 390 h 404"/>
                <a:gd name="T72" fmla="*/ 606 w 676"/>
                <a:gd name="T73" fmla="*/ 390 h 404"/>
                <a:gd name="T74" fmla="*/ 670 w 676"/>
                <a:gd name="T75" fmla="*/ 222 h 404"/>
                <a:gd name="T76" fmla="*/ 670 w 676"/>
                <a:gd name="T77" fmla="*/ 222 h 404"/>
                <a:gd name="T78" fmla="*/ 674 w 676"/>
                <a:gd name="T79" fmla="*/ 212 h 404"/>
                <a:gd name="T80" fmla="*/ 676 w 676"/>
                <a:gd name="T81" fmla="*/ 202 h 404"/>
                <a:gd name="T82" fmla="*/ 676 w 676"/>
                <a:gd name="T83" fmla="*/ 2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6" h="404">
                  <a:moveTo>
                    <a:pt x="676" y="202"/>
                  </a:moveTo>
                  <a:lnTo>
                    <a:pt x="676" y="202"/>
                  </a:lnTo>
                  <a:lnTo>
                    <a:pt x="674" y="192"/>
                  </a:lnTo>
                  <a:lnTo>
                    <a:pt x="670" y="182"/>
                  </a:lnTo>
                  <a:lnTo>
                    <a:pt x="670" y="182"/>
                  </a:lnTo>
                  <a:lnTo>
                    <a:pt x="606" y="14"/>
                  </a:lnTo>
                  <a:lnTo>
                    <a:pt x="606" y="14"/>
                  </a:lnTo>
                  <a:lnTo>
                    <a:pt x="602" y="8"/>
                  </a:lnTo>
                  <a:lnTo>
                    <a:pt x="596" y="4"/>
                  </a:lnTo>
                  <a:lnTo>
                    <a:pt x="588" y="2"/>
                  </a:lnTo>
                  <a:lnTo>
                    <a:pt x="580" y="0"/>
                  </a:lnTo>
                  <a:lnTo>
                    <a:pt x="578" y="2"/>
                  </a:lnTo>
                  <a:lnTo>
                    <a:pt x="26" y="2"/>
                  </a:lnTo>
                  <a:lnTo>
                    <a:pt x="26" y="2"/>
                  </a:lnTo>
                  <a:lnTo>
                    <a:pt x="16" y="4"/>
                  </a:lnTo>
                  <a:lnTo>
                    <a:pt x="8" y="10"/>
                  </a:lnTo>
                  <a:lnTo>
                    <a:pt x="4" y="16"/>
                  </a:lnTo>
                  <a:lnTo>
                    <a:pt x="2" y="24"/>
                  </a:lnTo>
                  <a:lnTo>
                    <a:pt x="0" y="36"/>
                  </a:lnTo>
                  <a:lnTo>
                    <a:pt x="2" y="40"/>
                  </a:lnTo>
                  <a:lnTo>
                    <a:pt x="60" y="202"/>
                  </a:lnTo>
                  <a:lnTo>
                    <a:pt x="2" y="364"/>
                  </a:lnTo>
                  <a:lnTo>
                    <a:pt x="2" y="364"/>
                  </a:lnTo>
                  <a:lnTo>
                    <a:pt x="0" y="368"/>
                  </a:lnTo>
                  <a:lnTo>
                    <a:pt x="2" y="380"/>
                  </a:lnTo>
                  <a:lnTo>
                    <a:pt x="4" y="388"/>
                  </a:lnTo>
                  <a:lnTo>
                    <a:pt x="8" y="394"/>
                  </a:lnTo>
                  <a:lnTo>
                    <a:pt x="16" y="400"/>
                  </a:lnTo>
                  <a:lnTo>
                    <a:pt x="26" y="404"/>
                  </a:lnTo>
                  <a:lnTo>
                    <a:pt x="578" y="404"/>
                  </a:lnTo>
                  <a:lnTo>
                    <a:pt x="578" y="404"/>
                  </a:lnTo>
                  <a:lnTo>
                    <a:pt x="580" y="404"/>
                  </a:lnTo>
                  <a:lnTo>
                    <a:pt x="588" y="402"/>
                  </a:lnTo>
                  <a:lnTo>
                    <a:pt x="596" y="400"/>
                  </a:lnTo>
                  <a:lnTo>
                    <a:pt x="602" y="396"/>
                  </a:lnTo>
                  <a:lnTo>
                    <a:pt x="606" y="390"/>
                  </a:lnTo>
                  <a:lnTo>
                    <a:pt x="606" y="390"/>
                  </a:lnTo>
                  <a:lnTo>
                    <a:pt x="670" y="222"/>
                  </a:lnTo>
                  <a:lnTo>
                    <a:pt x="670" y="222"/>
                  </a:lnTo>
                  <a:lnTo>
                    <a:pt x="674" y="212"/>
                  </a:lnTo>
                  <a:lnTo>
                    <a:pt x="676" y="202"/>
                  </a:lnTo>
                  <a:lnTo>
                    <a:pt x="676" y="20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GB" dirty="0">
                <a:solidFill>
                  <a:schemeClr val="accent3">
                    <a:lumMod val="75000"/>
                  </a:schemeClr>
                </a:solidFill>
              </a:endParaRPr>
            </a:p>
          </p:txBody>
        </p:sp>
        <p:sp>
          <p:nvSpPr>
            <p:cNvPr id="44" name="Freeform 5"/>
            <p:cNvSpPr>
              <a:spLocks/>
            </p:cNvSpPr>
            <p:nvPr/>
          </p:nvSpPr>
          <p:spPr bwMode="auto">
            <a:xfrm>
              <a:off x="2895600" y="2237242"/>
              <a:ext cx="1073150" cy="641350"/>
            </a:xfrm>
            <a:custGeom>
              <a:avLst/>
              <a:gdLst>
                <a:gd name="T0" fmla="*/ 676 w 676"/>
                <a:gd name="T1" fmla="*/ 202 h 404"/>
                <a:gd name="T2" fmla="*/ 676 w 676"/>
                <a:gd name="T3" fmla="*/ 202 h 404"/>
                <a:gd name="T4" fmla="*/ 674 w 676"/>
                <a:gd name="T5" fmla="*/ 192 h 404"/>
                <a:gd name="T6" fmla="*/ 670 w 676"/>
                <a:gd name="T7" fmla="*/ 182 h 404"/>
                <a:gd name="T8" fmla="*/ 670 w 676"/>
                <a:gd name="T9" fmla="*/ 182 h 404"/>
                <a:gd name="T10" fmla="*/ 606 w 676"/>
                <a:gd name="T11" fmla="*/ 14 h 404"/>
                <a:gd name="T12" fmla="*/ 606 w 676"/>
                <a:gd name="T13" fmla="*/ 14 h 404"/>
                <a:gd name="T14" fmla="*/ 602 w 676"/>
                <a:gd name="T15" fmla="*/ 8 h 404"/>
                <a:gd name="T16" fmla="*/ 596 w 676"/>
                <a:gd name="T17" fmla="*/ 4 h 404"/>
                <a:gd name="T18" fmla="*/ 588 w 676"/>
                <a:gd name="T19" fmla="*/ 2 h 404"/>
                <a:gd name="T20" fmla="*/ 580 w 676"/>
                <a:gd name="T21" fmla="*/ 0 h 404"/>
                <a:gd name="T22" fmla="*/ 578 w 676"/>
                <a:gd name="T23" fmla="*/ 2 h 404"/>
                <a:gd name="T24" fmla="*/ 26 w 676"/>
                <a:gd name="T25" fmla="*/ 2 h 404"/>
                <a:gd name="T26" fmla="*/ 26 w 676"/>
                <a:gd name="T27" fmla="*/ 2 h 404"/>
                <a:gd name="T28" fmla="*/ 16 w 676"/>
                <a:gd name="T29" fmla="*/ 4 h 404"/>
                <a:gd name="T30" fmla="*/ 8 w 676"/>
                <a:gd name="T31" fmla="*/ 10 h 404"/>
                <a:gd name="T32" fmla="*/ 4 w 676"/>
                <a:gd name="T33" fmla="*/ 16 h 404"/>
                <a:gd name="T34" fmla="*/ 2 w 676"/>
                <a:gd name="T35" fmla="*/ 24 h 404"/>
                <a:gd name="T36" fmla="*/ 0 w 676"/>
                <a:gd name="T37" fmla="*/ 36 h 404"/>
                <a:gd name="T38" fmla="*/ 2 w 676"/>
                <a:gd name="T39" fmla="*/ 40 h 404"/>
                <a:gd name="T40" fmla="*/ 60 w 676"/>
                <a:gd name="T41" fmla="*/ 202 h 404"/>
                <a:gd name="T42" fmla="*/ 2 w 676"/>
                <a:gd name="T43" fmla="*/ 364 h 404"/>
                <a:gd name="T44" fmla="*/ 2 w 676"/>
                <a:gd name="T45" fmla="*/ 364 h 404"/>
                <a:gd name="T46" fmla="*/ 0 w 676"/>
                <a:gd name="T47" fmla="*/ 368 h 404"/>
                <a:gd name="T48" fmla="*/ 2 w 676"/>
                <a:gd name="T49" fmla="*/ 380 h 404"/>
                <a:gd name="T50" fmla="*/ 4 w 676"/>
                <a:gd name="T51" fmla="*/ 388 h 404"/>
                <a:gd name="T52" fmla="*/ 8 w 676"/>
                <a:gd name="T53" fmla="*/ 394 h 404"/>
                <a:gd name="T54" fmla="*/ 16 w 676"/>
                <a:gd name="T55" fmla="*/ 400 h 404"/>
                <a:gd name="T56" fmla="*/ 26 w 676"/>
                <a:gd name="T57" fmla="*/ 404 h 404"/>
                <a:gd name="T58" fmla="*/ 578 w 676"/>
                <a:gd name="T59" fmla="*/ 404 h 404"/>
                <a:gd name="T60" fmla="*/ 578 w 676"/>
                <a:gd name="T61" fmla="*/ 404 h 404"/>
                <a:gd name="T62" fmla="*/ 580 w 676"/>
                <a:gd name="T63" fmla="*/ 404 h 404"/>
                <a:gd name="T64" fmla="*/ 588 w 676"/>
                <a:gd name="T65" fmla="*/ 402 h 404"/>
                <a:gd name="T66" fmla="*/ 596 w 676"/>
                <a:gd name="T67" fmla="*/ 400 h 404"/>
                <a:gd name="T68" fmla="*/ 602 w 676"/>
                <a:gd name="T69" fmla="*/ 396 h 404"/>
                <a:gd name="T70" fmla="*/ 606 w 676"/>
                <a:gd name="T71" fmla="*/ 390 h 404"/>
                <a:gd name="T72" fmla="*/ 606 w 676"/>
                <a:gd name="T73" fmla="*/ 390 h 404"/>
                <a:gd name="T74" fmla="*/ 670 w 676"/>
                <a:gd name="T75" fmla="*/ 222 h 404"/>
                <a:gd name="T76" fmla="*/ 670 w 676"/>
                <a:gd name="T77" fmla="*/ 222 h 404"/>
                <a:gd name="T78" fmla="*/ 674 w 676"/>
                <a:gd name="T79" fmla="*/ 212 h 404"/>
                <a:gd name="T80" fmla="*/ 676 w 676"/>
                <a:gd name="T81" fmla="*/ 202 h 404"/>
                <a:gd name="T82" fmla="*/ 676 w 676"/>
                <a:gd name="T83" fmla="*/ 202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76" h="404">
                  <a:moveTo>
                    <a:pt x="676" y="202"/>
                  </a:moveTo>
                  <a:lnTo>
                    <a:pt x="676" y="202"/>
                  </a:lnTo>
                  <a:lnTo>
                    <a:pt x="674" y="192"/>
                  </a:lnTo>
                  <a:lnTo>
                    <a:pt x="670" y="182"/>
                  </a:lnTo>
                  <a:lnTo>
                    <a:pt x="670" y="182"/>
                  </a:lnTo>
                  <a:lnTo>
                    <a:pt x="606" y="14"/>
                  </a:lnTo>
                  <a:lnTo>
                    <a:pt x="606" y="14"/>
                  </a:lnTo>
                  <a:lnTo>
                    <a:pt x="602" y="8"/>
                  </a:lnTo>
                  <a:lnTo>
                    <a:pt x="596" y="4"/>
                  </a:lnTo>
                  <a:lnTo>
                    <a:pt x="588" y="2"/>
                  </a:lnTo>
                  <a:lnTo>
                    <a:pt x="580" y="0"/>
                  </a:lnTo>
                  <a:lnTo>
                    <a:pt x="578" y="2"/>
                  </a:lnTo>
                  <a:lnTo>
                    <a:pt x="26" y="2"/>
                  </a:lnTo>
                  <a:lnTo>
                    <a:pt x="26" y="2"/>
                  </a:lnTo>
                  <a:lnTo>
                    <a:pt x="16" y="4"/>
                  </a:lnTo>
                  <a:lnTo>
                    <a:pt x="8" y="10"/>
                  </a:lnTo>
                  <a:lnTo>
                    <a:pt x="4" y="16"/>
                  </a:lnTo>
                  <a:lnTo>
                    <a:pt x="2" y="24"/>
                  </a:lnTo>
                  <a:lnTo>
                    <a:pt x="0" y="36"/>
                  </a:lnTo>
                  <a:lnTo>
                    <a:pt x="2" y="40"/>
                  </a:lnTo>
                  <a:lnTo>
                    <a:pt x="60" y="202"/>
                  </a:lnTo>
                  <a:lnTo>
                    <a:pt x="2" y="364"/>
                  </a:lnTo>
                  <a:lnTo>
                    <a:pt x="2" y="364"/>
                  </a:lnTo>
                  <a:lnTo>
                    <a:pt x="0" y="368"/>
                  </a:lnTo>
                  <a:lnTo>
                    <a:pt x="2" y="380"/>
                  </a:lnTo>
                  <a:lnTo>
                    <a:pt x="4" y="388"/>
                  </a:lnTo>
                  <a:lnTo>
                    <a:pt x="8" y="394"/>
                  </a:lnTo>
                  <a:lnTo>
                    <a:pt x="16" y="400"/>
                  </a:lnTo>
                  <a:lnTo>
                    <a:pt x="26" y="404"/>
                  </a:lnTo>
                  <a:lnTo>
                    <a:pt x="578" y="404"/>
                  </a:lnTo>
                  <a:lnTo>
                    <a:pt x="578" y="404"/>
                  </a:lnTo>
                  <a:lnTo>
                    <a:pt x="580" y="404"/>
                  </a:lnTo>
                  <a:lnTo>
                    <a:pt x="588" y="402"/>
                  </a:lnTo>
                  <a:lnTo>
                    <a:pt x="596" y="400"/>
                  </a:lnTo>
                  <a:lnTo>
                    <a:pt x="602" y="396"/>
                  </a:lnTo>
                  <a:lnTo>
                    <a:pt x="606" y="390"/>
                  </a:lnTo>
                  <a:lnTo>
                    <a:pt x="606" y="390"/>
                  </a:lnTo>
                  <a:lnTo>
                    <a:pt x="670" y="222"/>
                  </a:lnTo>
                  <a:lnTo>
                    <a:pt x="670" y="222"/>
                  </a:lnTo>
                  <a:lnTo>
                    <a:pt x="674" y="212"/>
                  </a:lnTo>
                  <a:lnTo>
                    <a:pt x="676" y="202"/>
                  </a:lnTo>
                  <a:lnTo>
                    <a:pt x="676" y="202"/>
                  </a:lnTo>
                  <a:close/>
                </a:path>
              </a:pathLst>
            </a:custGeom>
            <a:solidFill>
              <a:schemeClr val="accent3">
                <a:lumMod val="50000"/>
              </a:schemeClr>
            </a:solidFill>
            <a:ln>
              <a:noFill/>
            </a:ln>
          </p:spPr>
          <p:txBody>
            <a:bodyPr vert="horz" wrap="square" lIns="91440" tIns="45720" rIns="91440" bIns="45720" numCol="1" anchor="t" anchorCtr="0" compatLnSpc="1">
              <a:prstTxWarp prst="textNoShape">
                <a:avLst/>
              </a:prstTxWarp>
            </a:bodyPr>
            <a:lstStyle/>
            <a:p>
              <a:endParaRPr lang="en-GB" dirty="0">
                <a:solidFill>
                  <a:schemeClr val="accent3">
                    <a:lumMod val="75000"/>
                  </a:schemeClr>
                </a:solidFill>
              </a:endParaRPr>
            </a:p>
          </p:txBody>
        </p:sp>
      </p:grpSp>
      <p:sp>
        <p:nvSpPr>
          <p:cNvPr id="45" name="TextBox 44"/>
          <p:cNvSpPr txBox="1"/>
          <p:nvPr/>
        </p:nvSpPr>
        <p:spPr>
          <a:xfrm>
            <a:off x="911225" y="2685362"/>
            <a:ext cx="749300" cy="369332"/>
          </a:xfrm>
          <a:prstGeom prst="rect">
            <a:avLst/>
          </a:prstGeom>
          <a:noFill/>
        </p:spPr>
        <p:txBody>
          <a:bodyPr wrap="square" rtlCol="0">
            <a:spAutoFit/>
          </a:bodyPr>
          <a:lstStyle/>
          <a:p>
            <a:r>
              <a:rPr lang="en-GB" sz="900" dirty="0" smtClean="0">
                <a:solidFill>
                  <a:schemeClr val="bg1"/>
                </a:solidFill>
                <a:latin typeface="Rubik" panose="02000604000000020004" pitchFamily="2" charset="-79"/>
                <a:cs typeface="Rubik" panose="02000604000000020004" pitchFamily="2" charset="-79"/>
              </a:rPr>
              <a:t>Supplier Inputs</a:t>
            </a:r>
            <a:endParaRPr lang="en-GB" sz="900" dirty="0">
              <a:solidFill>
                <a:schemeClr val="bg1"/>
              </a:solidFill>
              <a:latin typeface="Rubik" panose="02000604000000020004" pitchFamily="2" charset="-79"/>
              <a:cs typeface="Rubik" panose="02000604000000020004" pitchFamily="2" charset="-79"/>
            </a:endParaRPr>
          </a:p>
        </p:txBody>
      </p:sp>
      <p:sp>
        <p:nvSpPr>
          <p:cNvPr id="46" name="TextBox 45"/>
          <p:cNvSpPr txBox="1"/>
          <p:nvPr/>
        </p:nvSpPr>
        <p:spPr>
          <a:xfrm>
            <a:off x="1984375" y="2685362"/>
            <a:ext cx="825500" cy="369332"/>
          </a:xfrm>
          <a:prstGeom prst="rect">
            <a:avLst/>
          </a:prstGeom>
          <a:noFill/>
        </p:spPr>
        <p:txBody>
          <a:bodyPr wrap="square" rtlCol="0">
            <a:spAutoFit/>
          </a:bodyPr>
          <a:lstStyle/>
          <a:p>
            <a:r>
              <a:rPr lang="en-GB" sz="900" dirty="0" smtClean="0">
                <a:solidFill>
                  <a:schemeClr val="bg1"/>
                </a:solidFill>
                <a:latin typeface="Rubik" panose="02000604000000020004" pitchFamily="2" charset="-79"/>
                <a:cs typeface="Rubik" panose="02000604000000020004" pitchFamily="2" charset="-79"/>
              </a:rPr>
              <a:t>Production &amp; Imports</a:t>
            </a:r>
            <a:endParaRPr lang="en-GB" sz="900" dirty="0">
              <a:solidFill>
                <a:schemeClr val="bg1"/>
              </a:solidFill>
              <a:latin typeface="Rubik" panose="02000604000000020004" pitchFamily="2" charset="-79"/>
              <a:cs typeface="Rubik" panose="02000604000000020004" pitchFamily="2" charset="-79"/>
            </a:endParaRPr>
          </a:p>
        </p:txBody>
      </p:sp>
      <p:sp>
        <p:nvSpPr>
          <p:cNvPr id="47" name="TextBox 46"/>
          <p:cNvSpPr txBox="1"/>
          <p:nvPr/>
        </p:nvSpPr>
        <p:spPr>
          <a:xfrm>
            <a:off x="5337175" y="2685362"/>
            <a:ext cx="749300" cy="369332"/>
          </a:xfrm>
          <a:prstGeom prst="rect">
            <a:avLst/>
          </a:prstGeom>
          <a:noFill/>
        </p:spPr>
        <p:txBody>
          <a:bodyPr wrap="square" rtlCol="0">
            <a:spAutoFit/>
          </a:bodyPr>
          <a:lstStyle/>
          <a:p>
            <a:r>
              <a:rPr lang="en-GB" sz="900" dirty="0" smtClean="0">
                <a:solidFill>
                  <a:schemeClr val="bg1"/>
                </a:solidFill>
                <a:latin typeface="Rubik" panose="02000604000000020004" pitchFamily="2" charset="-79"/>
                <a:cs typeface="Rubik" panose="02000604000000020004" pitchFamily="2" charset="-79"/>
              </a:rPr>
              <a:t>Supplier Inputs</a:t>
            </a:r>
            <a:endParaRPr lang="en-GB" sz="900" dirty="0">
              <a:solidFill>
                <a:schemeClr val="bg1"/>
              </a:solidFill>
              <a:latin typeface="Rubik" panose="02000604000000020004" pitchFamily="2" charset="-79"/>
              <a:cs typeface="Rubik" panose="02000604000000020004" pitchFamily="2" charset="-79"/>
            </a:endParaRPr>
          </a:p>
        </p:txBody>
      </p:sp>
      <p:sp>
        <p:nvSpPr>
          <p:cNvPr id="48" name="TextBox 47"/>
          <p:cNvSpPr txBox="1"/>
          <p:nvPr/>
        </p:nvSpPr>
        <p:spPr>
          <a:xfrm>
            <a:off x="7445375" y="2685362"/>
            <a:ext cx="749300" cy="369332"/>
          </a:xfrm>
          <a:prstGeom prst="rect">
            <a:avLst/>
          </a:prstGeom>
          <a:noFill/>
        </p:spPr>
        <p:txBody>
          <a:bodyPr wrap="square" rtlCol="0">
            <a:spAutoFit/>
          </a:bodyPr>
          <a:lstStyle/>
          <a:p>
            <a:r>
              <a:rPr lang="en-GB" sz="900" dirty="0">
                <a:solidFill>
                  <a:schemeClr val="bg1"/>
                </a:solidFill>
                <a:latin typeface="Rubik" panose="02000604000000020004" pitchFamily="2" charset="-79"/>
                <a:cs typeface="Rubik" panose="02000604000000020004" pitchFamily="2" charset="-79"/>
              </a:rPr>
              <a:t>= Total Inputs</a:t>
            </a:r>
          </a:p>
        </p:txBody>
      </p:sp>
      <p:sp>
        <p:nvSpPr>
          <p:cNvPr id="49" name="TextBox 48"/>
          <p:cNvSpPr txBox="1"/>
          <p:nvPr/>
        </p:nvSpPr>
        <p:spPr>
          <a:xfrm>
            <a:off x="6343650" y="2685362"/>
            <a:ext cx="882650" cy="369332"/>
          </a:xfrm>
          <a:prstGeom prst="rect">
            <a:avLst/>
          </a:prstGeom>
          <a:noFill/>
        </p:spPr>
        <p:txBody>
          <a:bodyPr wrap="square" rtlCol="0">
            <a:spAutoFit/>
          </a:bodyPr>
          <a:lstStyle/>
          <a:p>
            <a:r>
              <a:rPr lang="en-GB" sz="900" dirty="0">
                <a:solidFill>
                  <a:schemeClr val="bg1"/>
                </a:solidFill>
                <a:latin typeface="Rubik" panose="02000604000000020004" pitchFamily="2" charset="-79"/>
                <a:cs typeface="Rubik" panose="02000604000000020004" pitchFamily="2" charset="-79"/>
              </a:rPr>
              <a:t>Production &amp; Imports</a:t>
            </a:r>
          </a:p>
        </p:txBody>
      </p:sp>
      <p:sp>
        <p:nvSpPr>
          <p:cNvPr id="50" name="TextBox 49"/>
          <p:cNvSpPr txBox="1"/>
          <p:nvPr/>
        </p:nvSpPr>
        <p:spPr>
          <a:xfrm>
            <a:off x="3057525" y="2685362"/>
            <a:ext cx="749300" cy="369332"/>
          </a:xfrm>
          <a:prstGeom prst="rect">
            <a:avLst/>
          </a:prstGeom>
          <a:noFill/>
        </p:spPr>
        <p:txBody>
          <a:bodyPr wrap="square" rtlCol="0">
            <a:spAutoFit/>
          </a:bodyPr>
          <a:lstStyle/>
          <a:p>
            <a:r>
              <a:rPr lang="en-GB" sz="900" dirty="0" smtClean="0">
                <a:solidFill>
                  <a:schemeClr val="bg1"/>
                </a:solidFill>
                <a:latin typeface="Rubik" panose="02000604000000020004" pitchFamily="2" charset="-79"/>
                <a:cs typeface="Rubik" panose="02000604000000020004" pitchFamily="2" charset="-79"/>
              </a:rPr>
              <a:t>= Total Inputs</a:t>
            </a:r>
            <a:endParaRPr lang="en-GB" sz="900" dirty="0">
              <a:solidFill>
                <a:schemeClr val="bg1"/>
              </a:solidFill>
              <a:latin typeface="Rubik" panose="02000604000000020004" pitchFamily="2" charset="-79"/>
              <a:cs typeface="Rubik" panose="02000604000000020004" pitchFamily="2" charset="-79"/>
            </a:endParaRPr>
          </a:p>
        </p:txBody>
      </p:sp>
      <p:sp>
        <p:nvSpPr>
          <p:cNvPr id="51" name="TextBox 50"/>
          <p:cNvSpPr txBox="1"/>
          <p:nvPr/>
        </p:nvSpPr>
        <p:spPr>
          <a:xfrm>
            <a:off x="4016828" y="2682258"/>
            <a:ext cx="1110343" cy="369332"/>
          </a:xfrm>
          <a:prstGeom prst="rect">
            <a:avLst/>
          </a:prstGeom>
          <a:noFill/>
        </p:spPr>
        <p:txBody>
          <a:bodyPr wrap="square" rtlCol="0">
            <a:spAutoFit/>
          </a:bodyPr>
          <a:lstStyle/>
          <a:p>
            <a:pPr algn="ctr"/>
            <a:r>
              <a:rPr lang="en-GB" sz="900" dirty="0" smtClean="0">
                <a:solidFill>
                  <a:schemeClr val="bg1"/>
                </a:solidFill>
                <a:latin typeface="Rubik" panose="02000604000000020004" pitchFamily="2" charset="-79"/>
                <a:cs typeface="Rubik" panose="02000604000000020004" pitchFamily="2" charset="-79"/>
              </a:rPr>
              <a:t>PRODUCERS &amp; BRAND OWNERS</a:t>
            </a:r>
            <a:endParaRPr lang="en-GB" sz="900" dirty="0">
              <a:solidFill>
                <a:schemeClr val="bg1"/>
              </a:solidFill>
              <a:latin typeface="Rubik" panose="02000604000000020004" pitchFamily="2" charset="-79"/>
              <a:cs typeface="Rubik" panose="02000604000000020004" pitchFamily="2" charset="-79"/>
            </a:endParaRPr>
          </a:p>
        </p:txBody>
      </p:sp>
      <p:sp>
        <p:nvSpPr>
          <p:cNvPr id="52" name="TextBox 51"/>
          <p:cNvSpPr txBox="1"/>
          <p:nvPr/>
        </p:nvSpPr>
        <p:spPr>
          <a:xfrm>
            <a:off x="1575334" y="4016398"/>
            <a:ext cx="990601" cy="2308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FLAVOURS</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3" name="TextBox 52"/>
          <p:cNvSpPr txBox="1"/>
          <p:nvPr/>
        </p:nvSpPr>
        <p:spPr>
          <a:xfrm>
            <a:off x="1575334" y="4673623"/>
            <a:ext cx="990601" cy="2308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PACKAGING</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4" name="TextBox 53"/>
          <p:cNvSpPr txBox="1"/>
          <p:nvPr/>
        </p:nvSpPr>
        <p:spPr>
          <a:xfrm>
            <a:off x="1575334" y="5264173"/>
            <a:ext cx="1092201" cy="3693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OTHER ALLIED INDUSTRIES</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5" name="TextBox 54"/>
          <p:cNvSpPr txBox="1"/>
          <p:nvPr/>
        </p:nvSpPr>
        <p:spPr>
          <a:xfrm>
            <a:off x="6296025" y="3815653"/>
            <a:ext cx="1193800" cy="2308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MODERN RETAIL</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6" name="TextBox 55"/>
          <p:cNvSpPr txBox="1"/>
          <p:nvPr/>
        </p:nvSpPr>
        <p:spPr>
          <a:xfrm>
            <a:off x="6296025" y="4258476"/>
            <a:ext cx="1108076" cy="2308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CONVENIENCE</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7" name="TextBox 56"/>
          <p:cNvSpPr txBox="1"/>
          <p:nvPr/>
        </p:nvSpPr>
        <p:spPr>
          <a:xfrm>
            <a:off x="6296025" y="5141062"/>
            <a:ext cx="1092201" cy="3693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TRADITIONAL STORES</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8" name="TextBox 57"/>
          <p:cNvSpPr txBox="1"/>
          <p:nvPr/>
        </p:nvSpPr>
        <p:spPr>
          <a:xfrm>
            <a:off x="6296025" y="4735163"/>
            <a:ext cx="1092201" cy="2308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ON PREMISE</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59" name="TextBox 58"/>
          <p:cNvSpPr txBox="1"/>
          <p:nvPr/>
        </p:nvSpPr>
        <p:spPr>
          <a:xfrm>
            <a:off x="6296025" y="5690161"/>
            <a:ext cx="1092201" cy="230832"/>
          </a:xfrm>
          <a:prstGeom prst="rect">
            <a:avLst/>
          </a:prstGeom>
          <a:noFill/>
        </p:spPr>
        <p:txBody>
          <a:bodyPr wrap="square" rtlCol="0">
            <a:spAutoFit/>
          </a:bodyPr>
          <a:lstStyle/>
          <a:p>
            <a:pPr algn="ctr"/>
            <a:r>
              <a:rPr lang="en-GB" sz="900" b="1" dirty="0" smtClean="0">
                <a:solidFill>
                  <a:schemeClr val="accent1">
                    <a:lumMod val="10000"/>
                  </a:schemeClr>
                </a:solidFill>
                <a:latin typeface="Rubik" panose="02000604000000020004" pitchFamily="2" charset="-79"/>
                <a:cs typeface="Rubik" panose="02000604000000020004" pitchFamily="2" charset="-79"/>
              </a:rPr>
              <a:t>STREET SALES</a:t>
            </a:r>
            <a:endParaRPr lang="en-GB" sz="900" b="1" dirty="0">
              <a:solidFill>
                <a:schemeClr val="accent1">
                  <a:lumMod val="10000"/>
                </a:schemeClr>
              </a:solidFill>
              <a:latin typeface="Rubik" panose="02000604000000020004" pitchFamily="2" charset="-79"/>
              <a:cs typeface="Rubik" panose="02000604000000020004" pitchFamily="2" charset="-79"/>
            </a:endParaRPr>
          </a:p>
        </p:txBody>
      </p:sp>
      <p:sp>
        <p:nvSpPr>
          <p:cNvPr id="60" name="TextBox 59"/>
          <p:cNvSpPr txBox="1"/>
          <p:nvPr/>
        </p:nvSpPr>
        <p:spPr>
          <a:xfrm>
            <a:off x="4025898" y="5778884"/>
            <a:ext cx="1092201" cy="246221"/>
          </a:xfrm>
          <a:prstGeom prst="rect">
            <a:avLst/>
          </a:prstGeom>
          <a:noFill/>
        </p:spPr>
        <p:txBody>
          <a:bodyPr wrap="square" rtlCol="0">
            <a:spAutoFit/>
          </a:bodyPr>
          <a:lstStyle/>
          <a:p>
            <a:pPr algn="ctr"/>
            <a:r>
              <a:rPr lang="en-GB" sz="1000" dirty="0" smtClean="0">
                <a:solidFill>
                  <a:schemeClr val="bg1"/>
                </a:solidFill>
                <a:latin typeface="Rubik" panose="02000604000000020004" pitchFamily="2" charset="-79"/>
                <a:cs typeface="Rubik" panose="02000604000000020004" pitchFamily="2" charset="-79"/>
              </a:rPr>
              <a:t>DISTRIBUTORS</a:t>
            </a:r>
            <a:endParaRPr lang="en-GB" sz="1000" dirty="0">
              <a:solidFill>
                <a:schemeClr val="bg1"/>
              </a:solidFill>
              <a:latin typeface="Rubik" panose="02000604000000020004" pitchFamily="2" charset="-79"/>
              <a:cs typeface="Rubik" panose="02000604000000020004" pitchFamily="2" charset="-79"/>
            </a:endParaRPr>
          </a:p>
        </p:txBody>
      </p:sp>
      <p:sp>
        <p:nvSpPr>
          <p:cNvPr id="61" name="TextBox 60"/>
          <p:cNvSpPr txBox="1"/>
          <p:nvPr/>
        </p:nvSpPr>
        <p:spPr>
          <a:xfrm>
            <a:off x="4004806" y="4595782"/>
            <a:ext cx="1092201" cy="400110"/>
          </a:xfrm>
          <a:prstGeom prst="rect">
            <a:avLst/>
          </a:prstGeom>
          <a:noFill/>
        </p:spPr>
        <p:txBody>
          <a:bodyPr wrap="square" rtlCol="0">
            <a:spAutoFit/>
          </a:bodyPr>
          <a:lstStyle/>
          <a:p>
            <a:pPr algn="ctr"/>
            <a:r>
              <a:rPr lang="en-GB" sz="1000" dirty="0" smtClean="0">
                <a:solidFill>
                  <a:schemeClr val="tx1">
                    <a:lumMod val="50000"/>
                  </a:schemeClr>
                </a:solidFill>
                <a:latin typeface="Rubik" panose="02000604000000020004" pitchFamily="2" charset="-79"/>
                <a:cs typeface="Rubik" panose="02000604000000020004" pitchFamily="2" charset="-79"/>
              </a:rPr>
              <a:t>PRODUCER / TRADER</a:t>
            </a:r>
            <a:endParaRPr lang="en-GB" sz="1000" dirty="0">
              <a:solidFill>
                <a:schemeClr val="tx1">
                  <a:lumMod val="50000"/>
                </a:schemeClr>
              </a:solidFill>
              <a:latin typeface="Rubik" panose="02000604000000020004" pitchFamily="2" charset="-79"/>
              <a:cs typeface="Rubik" panose="02000604000000020004" pitchFamily="2" charset="-79"/>
            </a:endParaRPr>
          </a:p>
        </p:txBody>
      </p:sp>
      <p:sp>
        <p:nvSpPr>
          <p:cNvPr id="62" name="TextBox 61"/>
          <p:cNvSpPr txBox="1"/>
          <p:nvPr/>
        </p:nvSpPr>
        <p:spPr>
          <a:xfrm>
            <a:off x="3396179" y="3603936"/>
            <a:ext cx="1092201" cy="400110"/>
          </a:xfrm>
          <a:prstGeom prst="rect">
            <a:avLst/>
          </a:prstGeom>
          <a:noFill/>
        </p:spPr>
        <p:txBody>
          <a:bodyPr wrap="square" rtlCol="0">
            <a:spAutoFit/>
          </a:bodyPr>
          <a:lstStyle/>
          <a:p>
            <a:pPr algn="ctr"/>
            <a:r>
              <a:rPr lang="en-GB" sz="1000" dirty="0" smtClean="0">
                <a:solidFill>
                  <a:schemeClr val="bg1"/>
                </a:solidFill>
                <a:latin typeface="Rubik" panose="02000604000000020004" pitchFamily="2" charset="-79"/>
                <a:cs typeface="Rubik" panose="02000604000000020004" pitchFamily="2" charset="-79"/>
              </a:rPr>
              <a:t>FRANCHISE </a:t>
            </a:r>
            <a:r>
              <a:rPr lang="en-GB" sz="1000" dirty="0" smtClean="0">
                <a:solidFill>
                  <a:schemeClr val="bg1"/>
                </a:solidFill>
                <a:latin typeface="Rubik" panose="02000604000000020004" pitchFamily="2" charset="-79"/>
                <a:cs typeface="Rubik" panose="02000604000000020004" pitchFamily="2" charset="-79"/>
              </a:rPr>
              <a:t>HOLDERS</a:t>
            </a:r>
            <a:endParaRPr lang="en-GB" sz="1000" dirty="0">
              <a:solidFill>
                <a:schemeClr val="bg1"/>
              </a:solidFill>
              <a:latin typeface="Rubik" panose="02000604000000020004" pitchFamily="2" charset="-79"/>
              <a:cs typeface="Rubik" panose="02000604000000020004" pitchFamily="2" charset="-79"/>
            </a:endParaRPr>
          </a:p>
        </p:txBody>
      </p:sp>
      <p:sp>
        <p:nvSpPr>
          <p:cNvPr id="63" name="TextBox 62"/>
          <p:cNvSpPr txBox="1"/>
          <p:nvPr/>
        </p:nvSpPr>
        <p:spPr>
          <a:xfrm>
            <a:off x="4601302" y="3603541"/>
            <a:ext cx="1092201" cy="400110"/>
          </a:xfrm>
          <a:prstGeom prst="rect">
            <a:avLst/>
          </a:prstGeom>
          <a:noFill/>
        </p:spPr>
        <p:txBody>
          <a:bodyPr wrap="square" rtlCol="0">
            <a:spAutoFit/>
          </a:bodyPr>
          <a:lstStyle/>
          <a:p>
            <a:pPr algn="ctr"/>
            <a:r>
              <a:rPr lang="en-GB" sz="1000" dirty="0" smtClean="0">
                <a:solidFill>
                  <a:schemeClr val="bg1"/>
                </a:solidFill>
                <a:latin typeface="Rubik" panose="02000604000000020004" pitchFamily="2" charset="-79"/>
                <a:cs typeface="Rubik" panose="02000604000000020004" pitchFamily="2" charset="-79"/>
              </a:rPr>
              <a:t>CONTRACT PACKER</a:t>
            </a:r>
            <a:endParaRPr lang="en-GB" sz="1000" dirty="0">
              <a:solidFill>
                <a:schemeClr val="bg1"/>
              </a:solidFill>
              <a:latin typeface="Rubik" panose="02000604000000020004" pitchFamily="2" charset="-79"/>
              <a:cs typeface="Rubik" panose="02000604000000020004" pitchFamily="2" charset="-79"/>
            </a:endParaRPr>
          </a:p>
        </p:txBody>
      </p:sp>
      <p:sp>
        <p:nvSpPr>
          <p:cNvPr id="64" name="TextBox 63"/>
          <p:cNvSpPr txBox="1"/>
          <p:nvPr/>
        </p:nvSpPr>
        <p:spPr>
          <a:xfrm rot="16200000">
            <a:off x="343282" y="4579293"/>
            <a:ext cx="1885188" cy="461665"/>
          </a:xfrm>
          <a:prstGeom prst="rect">
            <a:avLst/>
          </a:prstGeom>
          <a:noFill/>
        </p:spPr>
        <p:txBody>
          <a:bodyPr wrap="square" rtlCol="0">
            <a:spAutoFit/>
          </a:bodyPr>
          <a:lstStyle/>
          <a:p>
            <a:pPr algn="ctr"/>
            <a:r>
              <a:rPr lang="en-GB" sz="1200" b="1" dirty="0" smtClean="0">
                <a:solidFill>
                  <a:schemeClr val="bg1"/>
                </a:solidFill>
                <a:latin typeface="Rubik" panose="02000604000000020004" pitchFamily="2" charset="-79"/>
                <a:cs typeface="Rubik" panose="02000604000000020004" pitchFamily="2" charset="-79"/>
              </a:rPr>
              <a:t>FMCG INDUSTRY SUPPLIERS</a:t>
            </a:r>
            <a:endParaRPr lang="en-GB" sz="1200" b="1" dirty="0">
              <a:solidFill>
                <a:schemeClr val="bg1"/>
              </a:solidFill>
              <a:latin typeface="Rubik" panose="02000604000000020004" pitchFamily="2" charset="-79"/>
              <a:cs typeface="Rubik" panose="02000604000000020004" pitchFamily="2" charset="-79"/>
            </a:endParaRPr>
          </a:p>
        </p:txBody>
      </p:sp>
      <p:sp>
        <p:nvSpPr>
          <p:cNvPr id="65" name="TextBox 64"/>
          <p:cNvSpPr txBox="1"/>
          <p:nvPr/>
        </p:nvSpPr>
        <p:spPr>
          <a:xfrm rot="16200000">
            <a:off x="6745209" y="4586606"/>
            <a:ext cx="2134374" cy="461665"/>
          </a:xfrm>
          <a:prstGeom prst="rect">
            <a:avLst/>
          </a:prstGeom>
          <a:noFill/>
        </p:spPr>
        <p:txBody>
          <a:bodyPr wrap="square" rtlCol="0">
            <a:spAutoFit/>
          </a:bodyPr>
          <a:lstStyle/>
          <a:p>
            <a:pPr algn="ctr"/>
            <a:r>
              <a:rPr lang="en-GB" sz="1200" b="1" dirty="0" smtClean="0">
                <a:solidFill>
                  <a:schemeClr val="bg1"/>
                </a:solidFill>
                <a:latin typeface="Rubik" panose="02000604000000020004" pitchFamily="2" charset="-79"/>
                <a:cs typeface="Rubik" panose="02000604000000020004" pitchFamily="2" charset="-79"/>
              </a:rPr>
              <a:t>FORMAL &amp; INFORMATION CHANNELS</a:t>
            </a:r>
            <a:endParaRPr lang="en-GB" sz="1200" b="1" dirty="0">
              <a:solidFill>
                <a:schemeClr val="bg1"/>
              </a:solidFill>
              <a:latin typeface="Rubik" panose="02000604000000020004" pitchFamily="2" charset="-79"/>
              <a:cs typeface="Rubik" panose="02000604000000020004" pitchFamily="2" charset="-79"/>
            </a:endParaRPr>
          </a:p>
        </p:txBody>
      </p:sp>
      <p:grpSp>
        <p:nvGrpSpPr>
          <p:cNvPr id="66" name="Group 65"/>
          <p:cNvGrpSpPr/>
          <p:nvPr/>
        </p:nvGrpSpPr>
        <p:grpSpPr>
          <a:xfrm>
            <a:off x="5129928" y="4494366"/>
            <a:ext cx="1141933" cy="1420590"/>
            <a:chOff x="4671152" y="4494366"/>
            <a:chExt cx="1600722" cy="1420590"/>
          </a:xfrm>
        </p:grpSpPr>
        <p:cxnSp>
          <p:nvCxnSpPr>
            <p:cNvPr id="67" name="Straight Arrow Connector 66"/>
            <p:cNvCxnSpPr/>
            <p:nvPr/>
          </p:nvCxnSpPr>
          <p:spPr>
            <a:xfrm>
              <a:off x="5878171" y="4494366"/>
              <a:ext cx="393701" cy="0"/>
            </a:xfrm>
            <a:prstGeom prst="straightConnector1">
              <a:avLst/>
            </a:prstGeom>
            <a:ln w="28575">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5878171" y="5441426"/>
              <a:ext cx="393701" cy="0"/>
            </a:xfrm>
            <a:prstGeom prst="straightConnector1">
              <a:avLst/>
            </a:prstGeom>
            <a:ln w="28575">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35" idx="3"/>
            </p:cNvCxnSpPr>
            <p:nvPr/>
          </p:nvCxnSpPr>
          <p:spPr>
            <a:xfrm>
              <a:off x="4671152" y="5907930"/>
              <a:ext cx="1600722" cy="7026"/>
            </a:xfrm>
            <a:prstGeom prst="straightConnector1">
              <a:avLst/>
            </a:prstGeom>
            <a:ln w="28575">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5878170" y="4967896"/>
              <a:ext cx="393702" cy="0"/>
            </a:xfrm>
            <a:prstGeom prst="straightConnector1">
              <a:avLst/>
            </a:prstGeom>
            <a:ln w="28575">
              <a:solidFill>
                <a:schemeClr val="accent4">
                  <a:lumMod val="75000"/>
                </a:schemeClr>
              </a:solidFill>
              <a:tailEnd type="arrow"/>
            </a:ln>
          </p:spPr>
          <p:style>
            <a:lnRef idx="1">
              <a:schemeClr val="accent1"/>
            </a:lnRef>
            <a:fillRef idx="0">
              <a:schemeClr val="accent1"/>
            </a:fillRef>
            <a:effectRef idx="0">
              <a:schemeClr val="accent1"/>
            </a:effectRef>
            <a:fontRef idx="minor">
              <a:schemeClr val="tx1"/>
            </a:fontRef>
          </p:style>
        </p:cxnSp>
      </p:grpSp>
      <p:cxnSp>
        <p:nvCxnSpPr>
          <p:cNvPr id="71" name="Straight Connector 70"/>
          <p:cNvCxnSpPr/>
          <p:nvPr/>
        </p:nvCxnSpPr>
        <p:spPr>
          <a:xfrm>
            <a:off x="5991009" y="4494366"/>
            <a:ext cx="0" cy="1439031"/>
          </a:xfrm>
          <a:prstGeom prst="line">
            <a:avLst/>
          </a:prstGeom>
          <a:ln w="28575">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5882592" y="4303888"/>
            <a:ext cx="393701" cy="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5882592" y="5250948"/>
            <a:ext cx="393701" cy="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a:off x="5882592" y="5724478"/>
            <a:ext cx="393701" cy="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5175250" y="4777418"/>
            <a:ext cx="1101043" cy="0"/>
          </a:xfrm>
          <a:prstGeom prst="straightConnector1">
            <a:avLst/>
          </a:prstGeom>
          <a:ln w="28575">
            <a:solidFill>
              <a:schemeClr val="accent3">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2642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1400" dirty="0"/>
              <a:t>Dairy: </a:t>
            </a:r>
            <a:r>
              <a:rPr lang="en-GB" sz="1400" dirty="0" smtClean="0"/>
              <a:t>MarketLine's </a:t>
            </a:r>
            <a:r>
              <a:rPr lang="en-GB" sz="1400" dirty="0"/>
              <a:t>South Korea Dairy market data has been compiled using an extensive array of primary and secondary research, including:</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smtClean="0"/>
              <a:t>Methodology Example</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8</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sp>
        <p:nvSpPr>
          <p:cNvPr id="6" name="Text Placeholder 3"/>
          <p:cNvSpPr txBox="1">
            <a:spLocks/>
          </p:cNvSpPr>
          <p:nvPr/>
        </p:nvSpPr>
        <p:spPr>
          <a:xfrm>
            <a:off x="300036" y="1569066"/>
            <a:ext cx="8567737" cy="4774584"/>
          </a:xfrm>
          <a:prstGeom prst="rect">
            <a:avLst/>
          </a:prstGeom>
        </p:spPr>
        <p:txBody>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GB" sz="1250" dirty="0" smtClean="0"/>
              <a:t> The UN’s Food and Agriculture Organization Corporate Statistical Database (</a:t>
            </a:r>
            <a:r>
              <a:rPr lang="en-GB" sz="1250" b="1" dirty="0" smtClean="0"/>
              <a:t>FAOSTAT</a:t>
            </a:r>
            <a:r>
              <a:rPr lang="en-GB" sz="1250" dirty="0" smtClean="0"/>
              <a:t>)</a:t>
            </a:r>
          </a:p>
          <a:p>
            <a:pPr lvl="1"/>
            <a:endParaRPr lang="en-GB" sz="1250" dirty="0" smtClean="0"/>
          </a:p>
          <a:p>
            <a:pPr lvl="1"/>
            <a:r>
              <a:rPr lang="en-GB" sz="1250" dirty="0" smtClean="0"/>
              <a:t> US Department of Agriculture (</a:t>
            </a:r>
            <a:r>
              <a:rPr lang="en-GB" sz="1250" b="1" dirty="0" smtClean="0"/>
              <a:t>USDA</a:t>
            </a:r>
            <a:r>
              <a:rPr lang="en-GB" sz="1250" dirty="0" smtClean="0"/>
              <a:t>)</a:t>
            </a:r>
          </a:p>
          <a:p>
            <a:pPr lvl="1"/>
            <a:endParaRPr lang="en-GB" sz="1250" dirty="0" smtClean="0"/>
          </a:p>
          <a:p>
            <a:pPr lvl="1"/>
            <a:r>
              <a:rPr lang="en-GB" sz="1250" dirty="0" smtClean="0"/>
              <a:t> Published material from </a:t>
            </a:r>
            <a:r>
              <a:rPr lang="en-GB" sz="1250" b="1" dirty="0" smtClean="0"/>
              <a:t>121 different brands </a:t>
            </a:r>
            <a:r>
              <a:rPr lang="en-GB" sz="1250" dirty="0" smtClean="0"/>
              <a:t>in the market</a:t>
            </a:r>
          </a:p>
          <a:p>
            <a:pPr lvl="1"/>
            <a:endParaRPr lang="en-GB" sz="1250" dirty="0" smtClean="0"/>
          </a:p>
          <a:p>
            <a:pPr lvl="1"/>
            <a:r>
              <a:rPr lang="en-GB" sz="1250" dirty="0" smtClean="0"/>
              <a:t> </a:t>
            </a:r>
            <a:r>
              <a:rPr lang="en-GB" sz="1250" b="1" dirty="0" smtClean="0"/>
              <a:t>Over 40 industry interviews</a:t>
            </a:r>
            <a:r>
              <a:rPr lang="en-GB" sz="1250" dirty="0" smtClean="0"/>
              <a:t>. Key information was gathered from:</a:t>
            </a:r>
          </a:p>
          <a:p>
            <a:pPr lvl="2">
              <a:buFont typeface="Arial" panose="020B0604020202020204" pitchFamily="34" charset="0"/>
              <a:buChar char="•"/>
            </a:pPr>
            <a:r>
              <a:rPr lang="en-GB" sz="1250" dirty="0" smtClean="0"/>
              <a:t>Marketing Manager at a leading national milk cooperative run by over 2,000 farms</a:t>
            </a:r>
          </a:p>
          <a:p>
            <a:pPr lvl="2">
              <a:buFont typeface="Arial" panose="020B0604020202020204" pitchFamily="34" charset="0"/>
              <a:buChar char="•"/>
            </a:pPr>
            <a:r>
              <a:rPr lang="en-GB" sz="1250" dirty="0" smtClean="0"/>
              <a:t>Marketing Manager at a leading South Korean processed food and dairy products manufacturer worth KRW 290bn in 2015</a:t>
            </a:r>
          </a:p>
          <a:p>
            <a:pPr lvl="2">
              <a:buFont typeface="Arial" panose="020B0604020202020204" pitchFamily="34" charset="0"/>
              <a:buChar char="•"/>
            </a:pPr>
            <a:r>
              <a:rPr lang="en-GB" sz="1250" dirty="0" smtClean="0"/>
              <a:t>Sales Director at a UK-based dairy group operating in South Korea, China and South East Asia</a:t>
            </a:r>
          </a:p>
          <a:p>
            <a:pPr lvl="2">
              <a:buFont typeface="Arial" panose="020B0604020202020204" pitchFamily="34" charset="0"/>
              <a:buChar char="•"/>
            </a:pPr>
            <a:r>
              <a:rPr lang="en-GB" sz="1250" dirty="0" smtClean="0"/>
              <a:t>International Business and Development Manager at a leading South Korean dairy, beverage and food manufacturer and exporter</a:t>
            </a:r>
          </a:p>
          <a:p>
            <a:pPr lvl="2">
              <a:buFont typeface="Arial" panose="020B0604020202020204" pitchFamily="34" charset="0"/>
              <a:buChar char="•"/>
            </a:pPr>
            <a:endParaRPr lang="en-GB" sz="1250" dirty="0" smtClean="0"/>
          </a:p>
          <a:p>
            <a:pPr lvl="1"/>
            <a:r>
              <a:rPr lang="en-GB" sz="1250" dirty="0" smtClean="0"/>
              <a:t> A program of brick and mortar </a:t>
            </a:r>
            <a:r>
              <a:rPr lang="en-GB" sz="1250" b="1" dirty="0" smtClean="0"/>
              <a:t>store audits </a:t>
            </a:r>
            <a:r>
              <a:rPr lang="en-GB" sz="1250" dirty="0" smtClean="0"/>
              <a:t>of leading Korean retailers including:</a:t>
            </a:r>
          </a:p>
          <a:p>
            <a:pPr lvl="2">
              <a:buFont typeface="Arial" panose="020B0604020202020204" pitchFamily="34" charset="0"/>
              <a:buChar char="•"/>
            </a:pPr>
            <a:r>
              <a:rPr lang="en-GB" sz="1250" dirty="0" smtClean="0"/>
              <a:t>Hanaro – a leading supermarket chain</a:t>
            </a:r>
          </a:p>
          <a:p>
            <a:pPr lvl="2">
              <a:buFont typeface="Arial" panose="020B0604020202020204" pitchFamily="34" charset="0"/>
              <a:buChar char="•"/>
            </a:pPr>
            <a:r>
              <a:rPr lang="en-GB" sz="1250" dirty="0" smtClean="0"/>
              <a:t>Shinsagae and Hyundai department stores</a:t>
            </a:r>
          </a:p>
          <a:p>
            <a:pPr lvl="2">
              <a:buFont typeface="Arial" panose="020B0604020202020204" pitchFamily="34" charset="0"/>
              <a:buChar char="•"/>
            </a:pPr>
            <a:r>
              <a:rPr lang="en-GB" sz="1250" dirty="0" smtClean="0"/>
              <a:t>GS 25 – a convenience store </a:t>
            </a:r>
          </a:p>
          <a:p>
            <a:pPr lvl="2">
              <a:buFont typeface="Arial" panose="020B0604020202020204" pitchFamily="34" charset="0"/>
              <a:buChar char="•"/>
            </a:pPr>
            <a:r>
              <a:rPr lang="en-GB" sz="1250" dirty="0" smtClean="0"/>
              <a:t>Emart – a leading Hypermarket Chain</a:t>
            </a:r>
          </a:p>
          <a:p>
            <a:pPr lvl="2">
              <a:buFont typeface="Arial" panose="020B0604020202020204" pitchFamily="34" charset="0"/>
              <a:buChar char="•"/>
            </a:pPr>
            <a:endParaRPr lang="en-GB" sz="1250" dirty="0" smtClean="0"/>
          </a:p>
          <a:p>
            <a:pPr lvl="1"/>
            <a:r>
              <a:rPr lang="en-GB" sz="1250" dirty="0" smtClean="0"/>
              <a:t> Online store audits and analysis of results from Price Intelligence</a:t>
            </a:r>
          </a:p>
          <a:p>
            <a:endParaRPr lang="en-GB" sz="1250" dirty="0"/>
          </a:p>
        </p:txBody>
      </p:sp>
    </p:spTree>
    <p:extLst>
      <p:ext uri="{BB962C8B-B14F-4D97-AF65-F5344CB8AC3E}">
        <p14:creationId xmlns:p14="http://schemas.microsoft.com/office/powerpoint/2010/main" val="338968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1400" dirty="0"/>
              <a:t>Cheese: </a:t>
            </a:r>
            <a:r>
              <a:rPr lang="en-GB" sz="1400" dirty="0" smtClean="0"/>
              <a:t>MarketLine's </a:t>
            </a:r>
            <a:r>
              <a:rPr lang="en-GB" sz="1400" dirty="0"/>
              <a:t>Cheese data is based on industry standard sources</a:t>
            </a:r>
            <a:endParaRPr lang="en-GB" sz="1400" dirty="0"/>
          </a:p>
        </p:txBody>
      </p:sp>
      <p:sp>
        <p:nvSpPr>
          <p:cNvPr id="4" name="Text Placeholder 3"/>
          <p:cNvSpPr>
            <a:spLocks noGrp="1"/>
          </p:cNvSpPr>
          <p:nvPr>
            <p:ph type="body" sz="quarter" idx="12"/>
          </p:nvPr>
        </p:nvSpPr>
        <p:spPr>
          <a:xfrm>
            <a:off x="250825" y="260648"/>
            <a:ext cx="4549775" cy="359767"/>
          </a:xfrm>
        </p:spPr>
        <p:txBody>
          <a:bodyPr/>
          <a:lstStyle/>
          <a:p>
            <a:r>
              <a:rPr lang="en-GB" sz="1800" dirty="0"/>
              <a:t>Consumer Packaged Goods </a:t>
            </a:r>
            <a:r>
              <a:rPr lang="en-GB" sz="1800" dirty="0" smtClean="0"/>
              <a:t>Retail Data</a:t>
            </a:r>
            <a:r>
              <a:rPr lang="en-GB" dirty="0" smtClean="0"/>
              <a:t> </a:t>
            </a:r>
            <a:endParaRPr lang="en-GB" dirty="0"/>
          </a:p>
        </p:txBody>
      </p:sp>
      <p:sp>
        <p:nvSpPr>
          <p:cNvPr id="5" name="Slide Number Placeholder 4"/>
          <p:cNvSpPr>
            <a:spLocks noGrp="1"/>
          </p:cNvSpPr>
          <p:nvPr>
            <p:ph type="sldNum" sz="quarter" idx="15"/>
          </p:nvPr>
        </p:nvSpPr>
        <p:spPr/>
        <p:txBody>
          <a:bodyPr/>
          <a:lstStyle/>
          <a:p>
            <a:fld id="{AFB0678B-BF4D-4CD9-BAB9-5D456B398EAF}" type="slidenum">
              <a:rPr lang="en-GB" smtClean="0"/>
              <a:pPr/>
              <a:t>9</a:t>
            </a:fld>
            <a:endParaRPr lang="en-GB" dirty="0"/>
          </a:p>
        </p:txBody>
      </p:sp>
      <p:sp>
        <p:nvSpPr>
          <p:cNvPr id="10" name="Text Placeholder 3"/>
          <p:cNvSpPr txBox="1">
            <a:spLocks/>
          </p:cNvSpPr>
          <p:nvPr/>
        </p:nvSpPr>
        <p:spPr>
          <a:xfrm>
            <a:off x="300037" y="1569066"/>
            <a:ext cx="8567737" cy="4774584"/>
          </a:xfrm>
          <a:prstGeom prst="rect">
            <a:avLst/>
          </a:prstGeom>
        </p:spPr>
        <p:txBody>
          <a:bodyPr>
            <a:noAutofit/>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1300" dirty="0">
              <a:solidFill>
                <a:srgbClr val="1B2246"/>
              </a:solidFill>
            </a:endParaRPr>
          </a:p>
        </p:txBody>
      </p:sp>
      <p:sp>
        <p:nvSpPr>
          <p:cNvPr id="7" name="Text Placeholder 3"/>
          <p:cNvSpPr txBox="1">
            <a:spLocks/>
          </p:cNvSpPr>
          <p:nvPr/>
        </p:nvSpPr>
        <p:spPr>
          <a:xfrm>
            <a:off x="271155" y="2971800"/>
            <a:ext cx="8567737" cy="4774584"/>
          </a:xfrm>
          <a:prstGeom prst="rect">
            <a:avLst/>
          </a:prstGeom>
        </p:spPr>
        <p:txBody>
          <a:bodyPr/>
          <a:lstStyle>
            <a:lvl1pPr marL="0" indent="0" algn="l" rtl="0" eaLnBrk="0" fontAlgn="base" hangingPunct="0">
              <a:spcBef>
                <a:spcPct val="20000"/>
              </a:spcBef>
              <a:spcAft>
                <a:spcPct val="0"/>
              </a:spcAft>
              <a:buFont typeface="Arial" charset="0"/>
              <a:buNone/>
              <a:defRPr sz="1600" kern="1200" baseline="0">
                <a:solidFill>
                  <a:schemeClr val="tx1"/>
                </a:solidFill>
                <a:latin typeface="Arial"/>
                <a:ea typeface="+mn-ea"/>
                <a:cs typeface="+mn-cs"/>
              </a:defRPr>
            </a:lvl1pPr>
            <a:lvl2pPr marL="177800" indent="-17780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a:ea typeface="+mn-ea"/>
                <a:cs typeface="+mn-cs"/>
              </a:defRPr>
            </a:lvl2pPr>
            <a:lvl3pPr marL="541338" indent="-185738"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a:ea typeface="+mn-ea"/>
                <a:cs typeface="+mn-cs"/>
              </a:defRPr>
            </a:lvl3pPr>
            <a:lvl4pPr marL="804863" indent="-177800" algn="l" rtl="0" eaLnBrk="0" fontAlgn="base" hangingPunct="0">
              <a:spcBef>
                <a:spcPct val="20000"/>
              </a:spcBef>
              <a:spcAft>
                <a:spcPct val="0"/>
              </a:spcAft>
              <a:buFont typeface="Arial" panose="020B0604020202020204" pitchFamily="34" charset="0"/>
              <a:buChar char="-"/>
              <a:defRPr sz="1100" kern="1200">
                <a:solidFill>
                  <a:schemeClr val="tx1"/>
                </a:solidFill>
                <a:latin typeface="Arial"/>
                <a:ea typeface="+mn-ea"/>
                <a:cs typeface="+mn-cs"/>
              </a:defRPr>
            </a:lvl4pPr>
            <a:lvl5pPr marL="1074738" indent="-177800" algn="l" rtl="0" eaLnBrk="0" fontAlgn="base" hangingPunct="0">
              <a:spcBef>
                <a:spcPct val="20000"/>
              </a:spcBef>
              <a:spcAft>
                <a:spcPct val="0"/>
              </a:spcAft>
              <a:buFont typeface="Arial" panose="020B0604020202020204" pitchFamily="34" charset="0"/>
              <a:buChar char="·"/>
              <a:defRPr sz="1050" kern="1200">
                <a:solidFill>
                  <a:schemeClr val="tx1"/>
                </a:solidFill>
                <a:latin typeface="Arial"/>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a:buFont typeface="+mj-lt"/>
              <a:buAutoNum type="arabicPeriod"/>
            </a:pPr>
            <a:r>
              <a:rPr lang="en-GB" sz="1200" dirty="0" smtClean="0">
                <a:solidFill>
                  <a:srgbClr val="1B2246"/>
                </a:solidFill>
              </a:rPr>
              <a:t>To produce South Korean Cheese data, MarketLine looked at industry standard sources such as:</a:t>
            </a:r>
          </a:p>
          <a:p>
            <a:pPr lvl="1"/>
            <a:r>
              <a:rPr lang="en-GB" sz="1200" b="1" dirty="0" smtClean="0">
                <a:solidFill>
                  <a:srgbClr val="1B2246"/>
                </a:solidFill>
              </a:rPr>
              <a:t>Korean Customs Service </a:t>
            </a:r>
            <a:r>
              <a:rPr lang="en-GB" sz="1200" dirty="0" smtClean="0">
                <a:solidFill>
                  <a:srgbClr val="1B2246"/>
                </a:solidFill>
              </a:rPr>
              <a:t>data</a:t>
            </a:r>
          </a:p>
          <a:p>
            <a:pPr lvl="1"/>
            <a:r>
              <a:rPr lang="en-GB" sz="1200" dirty="0" smtClean="0">
                <a:solidFill>
                  <a:srgbClr val="1B2246"/>
                </a:solidFill>
              </a:rPr>
              <a:t>Articles published in financial magazines such as </a:t>
            </a:r>
            <a:r>
              <a:rPr lang="en-GB" sz="1200" b="1" dirty="0" smtClean="0">
                <a:solidFill>
                  <a:srgbClr val="1B2246"/>
                </a:solidFill>
              </a:rPr>
              <a:t>The Wall Street Journal</a:t>
            </a:r>
          </a:p>
          <a:p>
            <a:pPr lvl="1"/>
            <a:r>
              <a:rPr lang="en-US" sz="1200" dirty="0" smtClean="0">
                <a:solidFill>
                  <a:srgbClr val="1B2246"/>
                </a:solidFill>
              </a:rPr>
              <a:t>Global Dairy Sources such as </a:t>
            </a:r>
            <a:r>
              <a:rPr lang="en-US" sz="1200" b="1" dirty="0" smtClean="0">
                <a:solidFill>
                  <a:srgbClr val="1B2246"/>
                </a:solidFill>
              </a:rPr>
              <a:t>International Dairy Federation (IDF)</a:t>
            </a:r>
          </a:p>
          <a:p>
            <a:pPr lvl="1">
              <a:buFont typeface="+mj-lt"/>
              <a:buAutoNum type="arabicPeriod"/>
            </a:pPr>
            <a:endParaRPr lang="en-GB" sz="1200" dirty="0" smtClean="0">
              <a:solidFill>
                <a:srgbClr val="1B2246"/>
              </a:solidFill>
            </a:endParaRPr>
          </a:p>
          <a:p>
            <a:pPr marL="228600" indent="-228600">
              <a:buFont typeface="+mj-lt"/>
              <a:buAutoNum type="arabicPeriod"/>
            </a:pPr>
            <a:r>
              <a:rPr lang="en-GB" sz="1200" dirty="0" smtClean="0">
                <a:solidFill>
                  <a:srgbClr val="1B2246"/>
                </a:solidFill>
              </a:rPr>
              <a:t>According to these sources, the </a:t>
            </a:r>
            <a:r>
              <a:rPr lang="en-GB" sz="1200" b="1" dirty="0" smtClean="0">
                <a:solidFill>
                  <a:srgbClr val="1B2246"/>
                </a:solidFill>
              </a:rPr>
              <a:t>overall per capita consumption of cheese is 2.6 kg in 2015 </a:t>
            </a:r>
            <a:r>
              <a:rPr lang="en-GB" sz="1200" dirty="0" smtClean="0">
                <a:solidFill>
                  <a:srgbClr val="1B2246"/>
                </a:solidFill>
              </a:rPr>
              <a:t>which translates to 130 Kg m. Industry participants indicated </a:t>
            </a:r>
            <a:r>
              <a:rPr lang="en-GB" sz="1200" b="1" dirty="0" smtClean="0">
                <a:solidFill>
                  <a:srgbClr val="1B2246"/>
                </a:solidFill>
              </a:rPr>
              <a:t>80-90% of the cheese consumption in South Korea is driven through supply to foodservice channels </a:t>
            </a:r>
            <a:r>
              <a:rPr lang="en-GB" sz="1200" dirty="0" smtClean="0">
                <a:solidFill>
                  <a:srgbClr val="1B2246"/>
                </a:solidFill>
              </a:rPr>
              <a:t>either directly or indirectly. In this case industry interviews indicated that ‘bulk cheese’ being reprocessed into other products for foodservice accounted for 75-85% of the foodservice cheese use, with a further amount being lost due to wastage. As a result </a:t>
            </a:r>
            <a:r>
              <a:rPr lang="en-GB" sz="1200" b="1" dirty="0" smtClean="0">
                <a:solidFill>
                  <a:srgbClr val="1B2246"/>
                </a:solidFill>
              </a:rPr>
              <a:t>final retail cheese volume data is calculated at 23.4 kg million for 2015</a:t>
            </a:r>
            <a:r>
              <a:rPr lang="en-GB" sz="1200" dirty="0" smtClean="0">
                <a:solidFill>
                  <a:srgbClr val="1B2246"/>
                </a:solidFill>
              </a:rPr>
              <a:t>. Using the prices for the various types of cheese i.e. 19420.3 KRW/Kg (calculated using a weighted average of the key brands in the category with 187 SKUs), </a:t>
            </a:r>
            <a:r>
              <a:rPr lang="en-GB" sz="1200" b="1" dirty="0" smtClean="0">
                <a:solidFill>
                  <a:srgbClr val="1B2246"/>
                </a:solidFill>
              </a:rPr>
              <a:t>final retail value is 454 KRW billion in 2015</a:t>
            </a:r>
            <a:r>
              <a:rPr lang="en-GB" sz="1200" dirty="0" smtClean="0">
                <a:solidFill>
                  <a:srgbClr val="1B2246"/>
                </a:solidFill>
              </a:rPr>
              <a:t>. </a:t>
            </a:r>
          </a:p>
          <a:p>
            <a:pPr>
              <a:buFont typeface="+mj-lt"/>
              <a:buAutoNum type="arabicPeriod"/>
            </a:pPr>
            <a:endParaRPr lang="en-GB" sz="1200" dirty="0" smtClean="0">
              <a:solidFill>
                <a:srgbClr val="FF0000"/>
              </a:solidFill>
            </a:endParaRPr>
          </a:p>
          <a:p>
            <a:pPr marL="228600" indent="-228600">
              <a:buFont typeface="+mj-lt"/>
              <a:buAutoNum type="arabicPeriod"/>
            </a:pPr>
            <a:r>
              <a:rPr lang="en-US" sz="1200" dirty="0" smtClean="0">
                <a:solidFill>
                  <a:srgbClr val="1B2246"/>
                </a:solidFill>
              </a:rPr>
              <a:t>Volume is cross verified from brand data upwards. This '</a:t>
            </a:r>
            <a:r>
              <a:rPr lang="en-US" sz="1200" b="1" dirty="0" smtClean="0">
                <a:solidFill>
                  <a:srgbClr val="1B2246"/>
                </a:solidFill>
              </a:rPr>
              <a:t>brick-by-brick</a:t>
            </a:r>
            <a:r>
              <a:rPr lang="en-US" sz="1200" dirty="0" smtClean="0">
                <a:solidFill>
                  <a:srgbClr val="1B2246"/>
                </a:solidFill>
              </a:rPr>
              <a:t>' approach as well as the cross-comparison with MarketLine’s other related services, ensures that research has an internal logic which </a:t>
            </a:r>
            <a:r>
              <a:rPr lang="en-US" sz="1200" b="1" dirty="0" smtClean="0">
                <a:solidFill>
                  <a:srgbClr val="1B2246"/>
                </a:solidFill>
              </a:rPr>
              <a:t>cross-checks from all angles </a:t>
            </a:r>
            <a:r>
              <a:rPr lang="en-US" sz="1200" dirty="0" smtClean="0">
                <a:solidFill>
                  <a:srgbClr val="1B2246"/>
                </a:solidFill>
              </a:rPr>
              <a:t>- from brand volume through to corporate volume, packaging splits and channel distribution. A key point to note here is that MarketLine publishes brand share data only for off-trade sales i.e. any sales happening to foodservice channels are NOT included in brand sales numbers.</a:t>
            </a:r>
          </a:p>
          <a:p>
            <a:endParaRPr lang="en-GB" dirty="0"/>
          </a:p>
        </p:txBody>
      </p:sp>
      <p:graphicFrame>
        <p:nvGraphicFramePr>
          <p:cNvPr id="8" name="Table 7"/>
          <p:cNvGraphicFramePr>
            <a:graphicFrameLocks noGrp="1"/>
          </p:cNvGraphicFramePr>
          <p:nvPr>
            <p:extLst>
              <p:ext uri="{D42A27DB-BD31-4B8C-83A1-F6EECF244321}">
                <p14:modId xmlns:p14="http://schemas.microsoft.com/office/powerpoint/2010/main" val="4174015182"/>
              </p:ext>
            </p:extLst>
          </p:nvPr>
        </p:nvGraphicFramePr>
        <p:xfrm>
          <a:off x="242580" y="1569066"/>
          <a:ext cx="8358246" cy="1341120"/>
        </p:xfrm>
        <a:graphic>
          <a:graphicData uri="http://schemas.openxmlformats.org/drawingml/2006/table">
            <a:tbl>
              <a:tblPr/>
              <a:tblGrid>
                <a:gridCol w="896172"/>
                <a:gridCol w="1420142"/>
                <a:gridCol w="664900"/>
                <a:gridCol w="896172"/>
                <a:gridCol w="896172"/>
                <a:gridCol w="896172"/>
                <a:gridCol w="896172"/>
                <a:gridCol w="896172"/>
                <a:gridCol w="896172"/>
              </a:tblGrid>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Category</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Segment</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1" i="0" u="none" strike="noStrike" dirty="0">
                          <a:solidFill>
                            <a:srgbClr val="FFFFFF"/>
                          </a:solidFill>
                          <a:latin typeface="Rubik Light" panose="00000400000000000000" pitchFamily="2" charset="-79"/>
                          <a:cs typeface="Rubik Light" panose="00000400000000000000" pitchFamily="2" charset="-79"/>
                        </a:rPr>
                        <a:t>Units</a:t>
                      </a: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2019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b="1" dirty="0">
                          <a:solidFill>
                            <a:srgbClr val="FFFFFF"/>
                          </a:solidFill>
                          <a:latin typeface="Rubik Light" panose="00000400000000000000" pitchFamily="2" charset="-79"/>
                          <a:ea typeface="Arial"/>
                          <a:cs typeface="Rubik Light" panose="00000400000000000000" pitchFamily="2" charset="-79"/>
                        </a:rPr>
                        <a:t>2020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solidFill>
                      <a:srgbClr val="17375D"/>
                    </a:solid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KRW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454,363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476,154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499,707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525,473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553,651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579,679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Natural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KRW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357,294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374,215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392,499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412,500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434,549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454,974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Processed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KRW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97,068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101,939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107,207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112,973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119,101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smtClean="0">
                          <a:latin typeface="Rubik Light" panose="00000400000000000000" pitchFamily="2" charset="-79"/>
                          <a:ea typeface="Arial"/>
                          <a:cs typeface="Rubik Light" panose="00000400000000000000" pitchFamily="2" charset="-79"/>
                        </a:rPr>
                        <a:t>124,705</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GB" sz="1100" b="0" i="0" u="none" strike="noStrike" dirty="0">
                        <a:solidFill>
                          <a:srgbClr val="000000"/>
                        </a:solidFill>
                        <a:latin typeface="Rubik Light" panose="00000400000000000000" pitchFamily="2" charset="-79"/>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Overall</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Kg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23.4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24.2</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25.0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25.8</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26.7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27.6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Natural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Kg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19.0</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19.6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20.3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20.9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21.6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22.3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r h="16764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Processed Cheese</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GB" sz="1100" b="0" i="0" u="none" strike="noStrike" dirty="0">
                          <a:solidFill>
                            <a:srgbClr val="000000"/>
                          </a:solidFill>
                          <a:latin typeface="Rubik Light" panose="00000400000000000000" pitchFamily="2" charset="-79"/>
                          <a:cs typeface="Rubik Light" panose="00000400000000000000" pitchFamily="2" charset="-79"/>
                        </a:rPr>
                        <a:t>Kg m</a:t>
                      </a: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1104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4.4</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4.6</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4.7</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4.9</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97790" algn="r">
                        <a:spcBef>
                          <a:spcPts val="0"/>
                        </a:spcBef>
                        <a:spcAft>
                          <a:spcPts val="0"/>
                        </a:spcAft>
                      </a:pPr>
                      <a:r>
                        <a:rPr lang="en-US" sz="1100" dirty="0">
                          <a:latin typeface="Rubik Light" panose="00000400000000000000" pitchFamily="2" charset="-79"/>
                          <a:ea typeface="Arial"/>
                          <a:cs typeface="Rubik Light" panose="00000400000000000000" pitchFamily="2" charset="-79"/>
                        </a:rPr>
                        <a:t>5.1</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algn="r">
                        <a:spcBef>
                          <a:spcPts val="0"/>
                        </a:spcBef>
                        <a:spcAft>
                          <a:spcPts val="0"/>
                        </a:spcAft>
                      </a:pPr>
                      <a:r>
                        <a:rPr lang="en-US" sz="1100" dirty="0">
                          <a:latin typeface="Rubik Light" panose="00000400000000000000" pitchFamily="2" charset="-79"/>
                          <a:ea typeface="Arial"/>
                          <a:cs typeface="Rubik Light" panose="00000400000000000000" pitchFamily="2" charset="-79"/>
                        </a:rPr>
                        <a:t>5.3</a:t>
                      </a:r>
                      <a:endParaRPr lang="en-US" sz="1100" dirty="0">
                        <a:latin typeface="Rubik Light" panose="00000400000000000000" pitchFamily="2" charset="-79"/>
                        <a:ea typeface="Times New Roman"/>
                        <a:cs typeface="Rubik Light" panose="00000400000000000000" pitchFamily="2" charset="-79"/>
                      </a:endParaRPr>
                    </a:p>
                  </a:txBody>
                  <a:tcPr marL="0" marR="0" marT="0" marB="0" anchor="b">
                    <a:lnL>
                      <a:noFill/>
                    </a:lnL>
                    <a:lnR>
                      <a:noFill/>
                    </a:lnR>
                    <a:lnT>
                      <a:noFill/>
                    </a:lnT>
                    <a:lnB>
                      <a:noFill/>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79881021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ealthcare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49181</TotalTime>
  <Words>2299</Words>
  <Application>Microsoft Office PowerPoint</Application>
  <PresentationFormat>On-screen Show (4:3)</PresentationFormat>
  <Paragraphs>586</Paragraphs>
  <Slides>13</Slides>
  <Notes>3</Notes>
  <HiddenSlides>0</HiddenSlides>
  <MMClips>0</MMClips>
  <ScaleCrop>false</ScaleCrop>
  <HeadingPairs>
    <vt:vector size="4" baseType="variant">
      <vt:variant>
        <vt:lpstr>Theme</vt:lpstr>
      </vt:variant>
      <vt:variant>
        <vt:i4>4</vt:i4>
      </vt:variant>
      <vt:variant>
        <vt:lpstr>Slide Titles</vt:lpstr>
      </vt:variant>
      <vt:variant>
        <vt:i4>13</vt:i4>
      </vt:variant>
    </vt:vector>
  </HeadingPairs>
  <TitlesOfParts>
    <vt:vector size="17" baseType="lpstr">
      <vt:lpstr>1_Title Page</vt:lpstr>
      <vt:lpstr>Healthcare Title Page</vt:lpstr>
      <vt:lpstr>Title Slide</vt:lpstr>
      <vt:lpstr>1_Title Slide</vt:lpstr>
      <vt:lpstr>PowerPoint Presentation</vt:lpstr>
      <vt:lpstr>Introduction</vt:lpstr>
      <vt:lpstr>PowerPoint Presentation</vt:lpstr>
      <vt:lpstr>MarketLine creates market data country by country with each country file undergoing multi-step management review</vt:lpstr>
      <vt:lpstr>A primary research team conducts interviews to confirm the data</vt:lpstr>
      <vt:lpstr>Consistent taxonomies across all markets ensures that data is comparable at a global scale</vt:lpstr>
      <vt:lpstr> A note on beer &amp; soft drinks methods: a  ‘brick-by-brick’ approach</vt:lpstr>
      <vt:lpstr>Dairy: MarketLine's South Korea Dairy market data has been compiled using an extensive array of primary and secondary research, including:</vt:lpstr>
      <vt:lpstr>Cheese: MarketLine's Cheese data is based on industry standard sources</vt:lpstr>
      <vt:lpstr>Cheese: Cheese segment data is created based on inputs from the Korean Dairy Committee as well as store audits</vt:lpstr>
      <vt:lpstr>Milk: Milk data is cross-checked against USDA and FAOSTAT sources</vt:lpstr>
      <vt:lpstr>Milk: Milk data for South Korea has been compiled using industry interviews as well as trade sources and store audits</vt:lpstr>
      <vt:lpstr>Ask the Analyst</vt:lpstr>
    </vt:vector>
  </TitlesOfParts>
  <Company>GlobalData</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Roberts</dc:creator>
  <cp:lastModifiedBy>John Boyd</cp:lastModifiedBy>
  <cp:revision>1329</cp:revision>
  <cp:lastPrinted>2016-01-15T12:18:29Z</cp:lastPrinted>
  <dcterms:created xsi:type="dcterms:W3CDTF">2013-05-23T09:30:35Z</dcterms:created>
  <dcterms:modified xsi:type="dcterms:W3CDTF">2017-03-09T16:24:50Z</dcterms:modified>
</cp:coreProperties>
</file>