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7" r:id="rId2"/>
    <p:sldId id="262" r:id="rId3"/>
    <p:sldId id="291" r:id="rId4"/>
    <p:sldId id="292" r:id="rId5"/>
    <p:sldId id="293" r:id="rId6"/>
    <p:sldId id="294" r:id="rId7"/>
    <p:sldId id="308" r:id="rId8"/>
    <p:sldId id="281" r:id="rId9"/>
    <p:sldId id="282" r:id="rId10"/>
    <p:sldId id="283" r:id="rId11"/>
    <p:sldId id="284" r:id="rId12"/>
    <p:sldId id="285" r:id="rId13"/>
    <p:sldId id="304" r:id="rId14"/>
  </p:sldIdLst>
  <p:sldSz cx="9144000" cy="6858000" type="screen4x3"/>
  <p:notesSz cx="6797675" cy="9926638"/>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797" userDrawn="1">
          <p15:clr>
            <a:srgbClr val="A4A3A4"/>
          </p15:clr>
        </p15:guide>
        <p15:guide id="2" pos="2895">
          <p15:clr>
            <a:srgbClr val="A4A3A4"/>
          </p15:clr>
        </p15:guide>
        <p15:guide id="3" pos="330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phie Bartlett" initials="SB" lastIdx="40"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7E8B"/>
    <a:srgbClr val="9179A1"/>
    <a:srgbClr val="BAB8BF"/>
    <a:srgbClr val="C8BCD0"/>
    <a:srgbClr val="EBB1D6"/>
    <a:srgbClr val="ABFCFC"/>
    <a:srgbClr val="57F9F9"/>
    <a:srgbClr val="746F7C"/>
    <a:srgbClr val="9CE9C4"/>
    <a:srgbClr val="57E9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23" autoAdjust="0"/>
    <p:restoredTop sz="96061" autoAdjust="0"/>
  </p:normalViewPr>
  <p:slideViewPr>
    <p:cSldViewPr snapToGrid="0">
      <p:cViewPr>
        <p:scale>
          <a:sx n="81" d="100"/>
          <a:sy n="81" d="100"/>
        </p:scale>
        <p:origin x="-1032" y="72"/>
      </p:cViewPr>
      <p:guideLst>
        <p:guide orient="horz" pos="1797"/>
        <p:guide pos="2538"/>
        <p:guide pos="3308"/>
        <p:guide pos="28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49" d="100"/>
          <a:sy n="49" d="100"/>
        </p:scale>
        <p:origin x="-2970"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8A0BDD2-DB6C-4A4A-A178-B4FF91E6C182}" type="datetimeFigureOut">
              <a:rPr lang="en-US" smtClean="0"/>
              <a:t>12/6/2019</a:t>
            </a:fld>
            <a:endParaRPr lang="en-US"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8EAE56AC-6C3C-46FC-8F66-4530CA3D572D}" type="slidenum">
              <a:rPr lang="en-US" smtClean="0"/>
              <a:t>‹#›</a:t>
            </a:fld>
            <a:endParaRPr lang="en-US" dirty="0"/>
          </a:p>
        </p:txBody>
      </p:sp>
    </p:spTree>
    <p:extLst>
      <p:ext uri="{BB962C8B-B14F-4D97-AF65-F5344CB8AC3E}">
        <p14:creationId xmlns:p14="http://schemas.microsoft.com/office/powerpoint/2010/main" val="738499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2CBB781-3225-49A9-A9F7-8604633826D2}" type="datetimeFigureOut">
              <a:rPr lang="en-US" smtClean="0"/>
              <a:pPr/>
              <a:t>12/6/2019</a:t>
            </a:fld>
            <a:endParaRPr lang="en-US"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FB8EA0A-7709-42B5-AB98-6E9385B5137A}" type="slidenum">
              <a:rPr lang="en-US" smtClean="0"/>
              <a:pPr/>
              <a:t>‹#›</a:t>
            </a:fld>
            <a:endParaRPr lang="en-US" dirty="0"/>
          </a:p>
        </p:txBody>
      </p:sp>
    </p:spTree>
    <p:extLst>
      <p:ext uri="{BB962C8B-B14F-4D97-AF65-F5344CB8AC3E}">
        <p14:creationId xmlns:p14="http://schemas.microsoft.com/office/powerpoint/2010/main" val="1763106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image" Target="../media/image31.png"/><Relationship Id="rId16" Type="http://schemas.openxmlformats.org/officeDocument/2006/relationships/image" Target="../media/image45.png"/><Relationship Id="rId20"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19" Type="http://schemas.openxmlformats.org/officeDocument/2006/relationships/image" Target="../media/image48.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1.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61302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ntro_InnovIC_general">
    <p:spTree>
      <p:nvGrpSpPr>
        <p:cNvPr id="1" name=""/>
        <p:cNvGrpSpPr/>
        <p:nvPr/>
      </p:nvGrpSpPr>
      <p:grpSpPr>
        <a:xfrm>
          <a:off x="0" y="0"/>
          <a:ext cx="0" cy="0"/>
          <a:chOff x="0" y="0"/>
          <a:chExt cx="0" cy="0"/>
        </a:xfrm>
      </p:grpSpPr>
      <p:sp>
        <p:nvSpPr>
          <p:cNvPr id="18" name="Text Placeholder 17"/>
          <p:cNvSpPr>
            <a:spLocks noGrp="1"/>
          </p:cNvSpPr>
          <p:nvPr>
            <p:ph type="body" sz="quarter" idx="12" hasCustomPrompt="1"/>
          </p:nvPr>
        </p:nvSpPr>
        <p:spPr>
          <a:xfrm>
            <a:off x="0" y="-1"/>
            <a:ext cx="9144000" cy="758825"/>
          </a:xfrm>
          <a:prstGeom prst="rect">
            <a:avLst/>
          </a:prstGeom>
        </p:spPr>
        <p:txBody>
          <a:bodyPr lIns="288000" tIns="0" rIns="0" bIns="0" anchor="ctr" anchorCtr="0">
            <a:noAutofit/>
          </a:bodyPr>
          <a:lstStyle>
            <a:lvl1pPr marL="0" indent="0">
              <a:spcBef>
                <a:spcPts val="0"/>
              </a:spcBef>
              <a:buNone/>
              <a:defRPr sz="2400" b="0" i="0" baseline="0">
                <a:solidFill>
                  <a:schemeClr val="accent2"/>
                </a:solidFill>
                <a:latin typeface="Rubik Light" panose="02000604000000020004" pitchFamily="2" charset="-79"/>
                <a:ea typeface="Rubik Light" panose="02000604000000020004" pitchFamily="2" charset="-79"/>
                <a:cs typeface="Rubik Light" panose="02000604000000020004" pitchFamily="2" charset="-79"/>
              </a:defRPr>
            </a:lvl1pPr>
          </a:lstStyle>
          <a:p>
            <a:pPr lvl="0"/>
            <a:r>
              <a:rPr lang="en-US" dirty="0" smtClean="0"/>
              <a:t>GlobalData’s primary research coverage: 51 countries in 2016</a:t>
            </a:r>
            <a:endParaRPr lang="en-GB" dirty="0"/>
          </a:p>
        </p:txBody>
      </p:sp>
      <p:sp>
        <p:nvSpPr>
          <p:cNvPr id="14" name="Title 1"/>
          <p:cNvSpPr>
            <a:spLocks noGrp="1"/>
          </p:cNvSpPr>
          <p:nvPr>
            <p:ph type="title" hasCustomPrompt="1"/>
          </p:nvPr>
        </p:nvSpPr>
        <p:spPr>
          <a:xfrm>
            <a:off x="304800" y="908050"/>
            <a:ext cx="8545095" cy="263525"/>
          </a:xfrm>
          <a:prstGeom prst="rect">
            <a:avLst/>
          </a:prstGeom>
        </p:spPr>
        <p:txBody>
          <a:bodyPr lIns="0" tIns="0" rIns="0" bIns="0"/>
          <a:lstStyle>
            <a:lvl1pPr algn="l">
              <a:defRPr sz="1600" b="0" i="0" baseline="0">
                <a:solidFill>
                  <a:schemeClr val="accent5"/>
                </a:solidFill>
                <a:latin typeface="Rubik Light" charset="0"/>
                <a:ea typeface="Rubik Light" charset="0"/>
                <a:cs typeface="Rubik Light" charset="0"/>
              </a:defRPr>
            </a:lvl1pPr>
          </a:lstStyle>
          <a:p>
            <a:r>
              <a:rPr lang="en-US" dirty="0" smtClean="0"/>
              <a:t>Click to add subtitle</a:t>
            </a:r>
            <a:endParaRPr lang="en-GB" dirty="0"/>
          </a:p>
        </p:txBody>
      </p:sp>
      <p:sp>
        <p:nvSpPr>
          <p:cNvPr id="22" name="Rectangle 21"/>
          <p:cNvSpPr/>
          <p:nvPr userDrawn="1"/>
        </p:nvSpPr>
        <p:spPr>
          <a:xfrm>
            <a:off x="6605516" y="6504398"/>
            <a:ext cx="2540076" cy="359630"/>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schemeClr val="accent5"/>
              </a:solidFill>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1637" y="6555217"/>
            <a:ext cx="1389127" cy="273233"/>
          </a:xfrm>
          <a:prstGeom prst="rect">
            <a:avLst/>
          </a:prstGeom>
        </p:spPr>
      </p:pic>
      <p:sp>
        <p:nvSpPr>
          <p:cNvPr id="25" name="Slide Number Placeholder 5"/>
          <p:cNvSpPr txBox="1">
            <a:spLocks/>
          </p:cNvSpPr>
          <p:nvPr userDrawn="1"/>
        </p:nvSpPr>
        <p:spPr>
          <a:xfrm>
            <a:off x="6977416" y="6509271"/>
            <a:ext cx="205740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accent5"/>
                </a:solidFill>
                <a:latin typeface="Rubik Light" charset="0"/>
                <a:ea typeface="Rubik Light" charset="0"/>
                <a:cs typeface="Rubik 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AFB0678B-BF4D-4CD9-BAB9-5D456B398EAF}" type="slidenum">
              <a:rPr lang="en-GB" smtClean="0"/>
              <a:pPr fontAlgn="base">
                <a:spcBef>
                  <a:spcPct val="0"/>
                </a:spcBef>
                <a:spcAft>
                  <a:spcPct val="0"/>
                </a:spcAft>
              </a:pPr>
              <a:t>‹#›</a:t>
            </a:fld>
            <a:endParaRPr lang="en-GB" dirty="0"/>
          </a:p>
        </p:txBody>
      </p:sp>
      <p:sp>
        <p:nvSpPr>
          <p:cNvPr id="413" name="TextBox 2"/>
          <p:cNvSpPr txBox="1">
            <a:spLocks noChangeArrowheads="1"/>
          </p:cNvSpPr>
          <p:nvPr userDrawn="1"/>
        </p:nvSpPr>
        <p:spPr bwMode="auto">
          <a:xfrm>
            <a:off x="295275" y="1166813"/>
            <a:ext cx="85915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en-US" sz="1800" b="0" i="0" u="none" strike="noStrike" kern="0" cap="none" spc="0" normalizeH="0" baseline="0" noProof="0" dirty="0" smtClean="0">
                <a:ln>
                  <a:noFill/>
                </a:ln>
                <a:solidFill>
                  <a:schemeClr val="accent2"/>
                </a:solidFill>
                <a:effectLst/>
                <a:uLnTx/>
                <a:uFillTx/>
                <a:latin typeface="Rubik Light"/>
              </a:rPr>
              <a:t>In 2016, we surveyed </a:t>
            </a:r>
            <a:r>
              <a:rPr kumimoji="0" lang="en-GB" altLang="en-US" sz="1800" b="0" i="0" u="none" strike="noStrike" kern="0" cap="none" spc="0" normalizeH="0" baseline="0" noProof="0" dirty="0" smtClean="0">
                <a:ln>
                  <a:noFill/>
                </a:ln>
                <a:solidFill>
                  <a:schemeClr val="accent6"/>
                </a:solidFill>
                <a:effectLst/>
                <a:uLnTx/>
                <a:uFillTx/>
                <a:latin typeface="Rubik Light"/>
              </a:rPr>
              <a:t>over</a:t>
            </a:r>
            <a:r>
              <a:rPr kumimoji="0" lang="en-GB" altLang="en-US" sz="1800" b="0" i="0" u="none" strike="noStrike" kern="0" cap="none" spc="0" normalizeH="0" baseline="0" noProof="0" dirty="0" smtClean="0">
                <a:ln>
                  <a:noFill/>
                </a:ln>
                <a:solidFill>
                  <a:schemeClr val="accent3"/>
                </a:solidFill>
                <a:effectLst/>
                <a:uLnTx/>
                <a:uFillTx/>
                <a:latin typeface="Rubik Light"/>
              </a:rPr>
              <a:t> </a:t>
            </a:r>
            <a:r>
              <a:rPr kumimoji="0" lang="en-GB" altLang="en-US" sz="1800" b="0" i="0" u="none" strike="noStrike" kern="0" cap="none" spc="0" normalizeH="0" baseline="0" noProof="0" dirty="0" smtClean="0">
                <a:ln>
                  <a:noFill/>
                </a:ln>
                <a:solidFill>
                  <a:schemeClr val="accent6"/>
                </a:solidFill>
                <a:effectLst/>
                <a:uLnTx/>
                <a:uFillTx/>
                <a:latin typeface="Rubik Light"/>
              </a:rPr>
              <a:t>60,000 respondents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en-US" sz="1800" b="0" i="0" u="none" strike="noStrike" kern="0" cap="none" spc="0" normalizeH="0" baseline="0" noProof="0" dirty="0" smtClean="0">
                <a:ln>
                  <a:noFill/>
                </a:ln>
                <a:solidFill>
                  <a:schemeClr val="accent2"/>
                </a:solidFill>
                <a:effectLst/>
                <a:uLnTx/>
                <a:uFillTx/>
                <a:latin typeface="Rubik Light"/>
              </a:rPr>
              <a:t>in </a:t>
            </a:r>
            <a:r>
              <a:rPr kumimoji="0" lang="en-GB" altLang="en-US" sz="1800" b="0" i="0" u="none" strike="noStrike" kern="0" cap="none" spc="0" normalizeH="0" baseline="0" noProof="0" dirty="0" smtClean="0">
                <a:ln>
                  <a:noFill/>
                </a:ln>
                <a:solidFill>
                  <a:schemeClr val="accent6"/>
                </a:solidFill>
                <a:effectLst/>
                <a:uLnTx/>
                <a:uFillTx/>
                <a:latin typeface="Rubik Light"/>
              </a:rPr>
              <a:t>51 countries </a:t>
            </a:r>
            <a:r>
              <a:rPr kumimoji="0" lang="en-GB" altLang="en-US" sz="1800" b="0" i="0" u="none" strike="noStrike" kern="0" cap="none" spc="0" normalizeH="0" baseline="0" noProof="0" dirty="0" smtClean="0">
                <a:ln>
                  <a:noFill/>
                </a:ln>
                <a:solidFill>
                  <a:schemeClr val="accent2"/>
                </a:solidFill>
                <a:effectLst/>
                <a:uLnTx/>
                <a:uFillTx/>
                <a:latin typeface="Rubik Light"/>
              </a:rPr>
              <a:t>worldwide</a:t>
            </a:r>
          </a:p>
        </p:txBody>
      </p:sp>
      <p:sp>
        <p:nvSpPr>
          <p:cNvPr id="414" name="Rectangle 3"/>
          <p:cNvSpPr>
            <a:spLocks noChangeArrowheads="1"/>
          </p:cNvSpPr>
          <p:nvPr userDrawn="1"/>
        </p:nvSpPr>
        <p:spPr bwMode="auto">
          <a:xfrm>
            <a:off x="6791325" y="2530475"/>
            <a:ext cx="2022475" cy="817563"/>
          </a:xfrm>
          <a:prstGeom prst="rect">
            <a:avLst/>
          </a:prstGeom>
          <a:solidFill>
            <a:schemeClr val="accent1"/>
          </a:solidFill>
          <a:ln w="9525" algn="ctr">
            <a:solidFill>
              <a:srgbClr val="22376E"/>
            </a:solidFill>
            <a:round/>
            <a:headEnd/>
            <a:tailEnd/>
          </a:ln>
        </p:spPr>
        <p:txBody>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en-US" sz="1400" b="1" i="0" u="none" strike="noStrike" kern="0" cap="none" spc="0" normalizeH="0" baseline="0" noProof="0" dirty="0" smtClean="0">
                <a:ln>
                  <a:noFill/>
                </a:ln>
                <a:solidFill>
                  <a:schemeClr val="accent2"/>
                </a:solidFill>
                <a:effectLst/>
                <a:uLnTx/>
                <a:uFillTx/>
                <a:latin typeface="Rubik Light" panose="02000604000000020004" pitchFamily="2" charset="-79"/>
                <a:cs typeface="Rubik Light" panose="02000604000000020004" pitchFamily="2" charset="-79"/>
              </a:rPr>
              <a:t>Survey 1:</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en-US" sz="1400" b="0" i="0" u="none" strike="noStrike" kern="0" cap="none" spc="0" normalizeH="0" baseline="0" noProof="0" dirty="0" smtClean="0">
                <a:ln>
                  <a:noFill/>
                </a:ln>
                <a:solidFill>
                  <a:schemeClr val="accent2"/>
                </a:solidFill>
                <a:effectLst/>
                <a:uLnTx/>
                <a:uFillTx/>
                <a:latin typeface="Rubik Light" panose="02000604000000020004" pitchFamily="2" charset="-79"/>
                <a:cs typeface="Rubik Light" panose="02000604000000020004" pitchFamily="2" charset="-79"/>
              </a:rPr>
              <a:t>36 countries,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en-US" sz="1400" b="0" i="0" u="none" strike="noStrike" kern="0" cap="none" spc="0" normalizeH="0" baseline="0" noProof="0" dirty="0" smtClean="0">
                <a:ln>
                  <a:noFill/>
                </a:ln>
                <a:solidFill>
                  <a:schemeClr val="accent2"/>
                </a:solidFill>
                <a:effectLst/>
                <a:uLnTx/>
                <a:uFillTx/>
                <a:latin typeface="Rubik Light" panose="02000604000000020004" pitchFamily="2" charset="-79"/>
                <a:cs typeface="Rubik Light" panose="02000604000000020004" pitchFamily="2" charset="-79"/>
              </a:rPr>
              <a:t>26,892 respondents</a:t>
            </a:r>
          </a:p>
        </p:txBody>
      </p:sp>
      <p:sp>
        <p:nvSpPr>
          <p:cNvPr id="415" name="Rectangle 199"/>
          <p:cNvSpPr>
            <a:spLocks noChangeArrowheads="1"/>
          </p:cNvSpPr>
          <p:nvPr userDrawn="1"/>
        </p:nvSpPr>
        <p:spPr bwMode="auto">
          <a:xfrm>
            <a:off x="6791325" y="3444875"/>
            <a:ext cx="2022475" cy="817563"/>
          </a:xfrm>
          <a:prstGeom prst="rect">
            <a:avLst/>
          </a:prstGeom>
          <a:solidFill>
            <a:schemeClr val="accent1"/>
          </a:solidFill>
          <a:ln w="9525" algn="ctr">
            <a:solidFill>
              <a:srgbClr val="22376E"/>
            </a:solidFill>
            <a:round/>
            <a:headEnd/>
            <a:tailEnd/>
          </a:ln>
        </p:spPr>
        <p:txBody>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en-US" sz="1400" b="1" i="0" u="none" strike="noStrike" kern="0" cap="none" spc="0" normalizeH="0" baseline="0" noProof="0" dirty="0" smtClean="0">
                <a:ln>
                  <a:noFill/>
                </a:ln>
                <a:solidFill>
                  <a:schemeClr val="accent2"/>
                </a:solidFill>
                <a:effectLst/>
                <a:uLnTx/>
                <a:uFillTx/>
                <a:latin typeface="Rubik Light" panose="02000604000000020004" pitchFamily="2" charset="-79"/>
                <a:cs typeface="Rubik Light" panose="02000604000000020004" pitchFamily="2" charset="-79"/>
              </a:rPr>
              <a:t>Survey 2:</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en-US" sz="1400" b="0" i="0" u="none" strike="noStrike" kern="0" cap="none" spc="0" normalizeH="0" baseline="0" noProof="0" dirty="0" smtClean="0">
                <a:ln>
                  <a:noFill/>
                </a:ln>
                <a:solidFill>
                  <a:schemeClr val="accent2"/>
                </a:solidFill>
                <a:effectLst/>
                <a:uLnTx/>
                <a:uFillTx/>
                <a:latin typeface="Rubik Light" panose="02000604000000020004" pitchFamily="2" charset="-79"/>
                <a:cs typeface="Rubik Light" panose="02000604000000020004" pitchFamily="2" charset="-79"/>
              </a:rPr>
              <a:t>15 countries,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en-US" sz="1400" b="0" i="0" u="none" strike="noStrike" kern="0" cap="none" spc="0" normalizeH="0" baseline="0" noProof="0" dirty="0" smtClean="0">
                <a:ln>
                  <a:noFill/>
                </a:ln>
                <a:solidFill>
                  <a:schemeClr val="accent2"/>
                </a:solidFill>
                <a:effectLst/>
                <a:uLnTx/>
                <a:uFillTx/>
                <a:latin typeface="Rubik Light" panose="02000604000000020004" pitchFamily="2" charset="-79"/>
                <a:cs typeface="Rubik Light" panose="02000604000000020004" pitchFamily="2" charset="-79"/>
              </a:rPr>
              <a:t>7,500 respondents</a:t>
            </a:r>
          </a:p>
        </p:txBody>
      </p:sp>
      <p:sp>
        <p:nvSpPr>
          <p:cNvPr id="416" name="Rectangle 200"/>
          <p:cNvSpPr>
            <a:spLocks noChangeArrowheads="1"/>
          </p:cNvSpPr>
          <p:nvPr userDrawn="1"/>
        </p:nvSpPr>
        <p:spPr bwMode="auto">
          <a:xfrm>
            <a:off x="6791325" y="4371975"/>
            <a:ext cx="2022475" cy="817563"/>
          </a:xfrm>
          <a:prstGeom prst="rect">
            <a:avLst/>
          </a:prstGeom>
          <a:solidFill>
            <a:schemeClr val="accent1"/>
          </a:solidFill>
          <a:ln w="9525" algn="ctr">
            <a:solidFill>
              <a:srgbClr val="22376E"/>
            </a:solidFill>
            <a:round/>
            <a:headEnd/>
            <a:tailEnd/>
          </a:ln>
        </p:spPr>
        <p:txBody>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en-US" sz="1400" b="1" i="0" u="none" strike="noStrike" kern="0" cap="none" spc="0" normalizeH="0" baseline="0" noProof="0" dirty="0" smtClean="0">
                <a:ln>
                  <a:noFill/>
                </a:ln>
                <a:solidFill>
                  <a:schemeClr val="accent2"/>
                </a:solidFill>
                <a:effectLst/>
                <a:uLnTx/>
                <a:uFillTx/>
                <a:latin typeface="Rubik Light" panose="02000604000000020004" pitchFamily="2" charset="-79"/>
                <a:cs typeface="Rubik Light" panose="02000604000000020004" pitchFamily="2" charset="-79"/>
              </a:rPr>
              <a:t>Survey 3:</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en-US" sz="1400" b="0" i="0" u="none" strike="noStrike" kern="0" cap="none" spc="0" normalizeH="0" baseline="0" noProof="0" dirty="0" smtClean="0">
                <a:ln>
                  <a:noFill/>
                </a:ln>
                <a:solidFill>
                  <a:schemeClr val="accent2"/>
                </a:solidFill>
                <a:effectLst/>
                <a:uLnTx/>
                <a:uFillTx/>
                <a:latin typeface="Rubik Light" panose="02000604000000020004" pitchFamily="2" charset="-79"/>
                <a:cs typeface="Rubik Light" panose="02000604000000020004" pitchFamily="2" charset="-79"/>
              </a:rPr>
              <a:t>36 countries,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altLang="en-US" sz="1400" b="0" i="0" u="none" strike="noStrike" kern="0" cap="none" spc="0" normalizeH="0" baseline="0" noProof="0" dirty="0" smtClean="0">
                <a:ln>
                  <a:noFill/>
                </a:ln>
                <a:solidFill>
                  <a:schemeClr val="accent2"/>
                </a:solidFill>
                <a:effectLst/>
                <a:uLnTx/>
                <a:uFillTx/>
                <a:latin typeface="Rubik Light" panose="02000604000000020004" pitchFamily="2" charset="-79"/>
                <a:cs typeface="Rubik Light" panose="02000604000000020004" pitchFamily="2" charset="-79"/>
              </a:rPr>
              <a:t>26,954 respondents</a:t>
            </a:r>
          </a:p>
        </p:txBody>
      </p:sp>
      <p:grpSp>
        <p:nvGrpSpPr>
          <p:cNvPr id="223" name="Group 212"/>
          <p:cNvGrpSpPr>
            <a:grpSpLocks/>
          </p:cNvGrpSpPr>
          <p:nvPr userDrawn="1"/>
        </p:nvGrpSpPr>
        <p:grpSpPr bwMode="auto">
          <a:xfrm>
            <a:off x="423168" y="2344139"/>
            <a:ext cx="6315022" cy="3024534"/>
            <a:chOff x="564356" y="1398562"/>
            <a:chExt cx="8015999" cy="3830638"/>
          </a:xfrm>
        </p:grpSpPr>
        <p:sp>
          <p:nvSpPr>
            <p:cNvPr id="224" name="Freeform 9"/>
            <p:cNvSpPr>
              <a:spLocks/>
            </p:cNvSpPr>
            <p:nvPr/>
          </p:nvSpPr>
          <p:spPr bwMode="auto">
            <a:xfrm>
              <a:off x="1817366" y="3126067"/>
              <a:ext cx="106118" cy="122031"/>
            </a:xfrm>
            <a:custGeom>
              <a:avLst/>
              <a:gdLst>
                <a:gd name="T0" fmla="*/ 2147483647 w 66"/>
                <a:gd name="T1" fmla="*/ 0 h 77"/>
                <a:gd name="T2" fmla="*/ 2147483647 w 66"/>
                <a:gd name="T3" fmla="*/ 2147483647 h 77"/>
                <a:gd name="T4" fmla="*/ 2147483647 w 66"/>
                <a:gd name="T5" fmla="*/ 2147483647 h 77"/>
                <a:gd name="T6" fmla="*/ 2147483647 w 66"/>
                <a:gd name="T7" fmla="*/ 2147483647 h 77"/>
                <a:gd name="T8" fmla="*/ 2147483647 w 66"/>
                <a:gd name="T9" fmla="*/ 2147483647 h 77"/>
                <a:gd name="T10" fmla="*/ 2147483647 w 66"/>
                <a:gd name="T11" fmla="*/ 2147483647 h 77"/>
                <a:gd name="T12" fmla="*/ 2147483647 w 66"/>
                <a:gd name="T13" fmla="*/ 2147483647 h 77"/>
                <a:gd name="T14" fmla="*/ 2147483647 w 66"/>
                <a:gd name="T15" fmla="*/ 2147483647 h 77"/>
                <a:gd name="T16" fmla="*/ 2147483647 w 66"/>
                <a:gd name="T17" fmla="*/ 2147483647 h 77"/>
                <a:gd name="T18" fmla="*/ 2147483647 w 66"/>
                <a:gd name="T19" fmla="*/ 2147483647 h 77"/>
                <a:gd name="T20" fmla="*/ 2147483647 w 66"/>
                <a:gd name="T21" fmla="*/ 2147483647 h 77"/>
                <a:gd name="T22" fmla="*/ 2147483647 w 66"/>
                <a:gd name="T23" fmla="*/ 2147483647 h 77"/>
                <a:gd name="T24" fmla="*/ 0 w 66"/>
                <a:gd name="T25" fmla="*/ 2147483647 h 77"/>
                <a:gd name="T26" fmla="*/ 2147483647 w 66"/>
                <a:gd name="T27" fmla="*/ 2147483647 h 77"/>
                <a:gd name="T28" fmla="*/ 2147483647 w 66"/>
                <a:gd name="T29" fmla="*/ 2147483647 h 77"/>
                <a:gd name="T30" fmla="*/ 2147483647 w 66"/>
                <a:gd name="T31" fmla="*/ 2147483647 h 77"/>
                <a:gd name="T32" fmla="*/ 2147483647 w 66"/>
                <a:gd name="T33" fmla="*/ 2147483647 h 77"/>
                <a:gd name="T34" fmla="*/ 2147483647 w 66"/>
                <a:gd name="T35" fmla="*/ 2147483647 h 77"/>
                <a:gd name="T36" fmla="*/ 2147483647 w 66"/>
                <a:gd name="T37" fmla="*/ 2147483647 h 77"/>
                <a:gd name="T38" fmla="*/ 2147483647 w 66"/>
                <a:gd name="T39" fmla="*/ 2147483647 h 77"/>
                <a:gd name="T40" fmla="*/ 2147483647 w 66"/>
                <a:gd name="T41" fmla="*/ 2147483647 h 77"/>
                <a:gd name="T42" fmla="*/ 2147483647 w 66"/>
                <a:gd name="T43" fmla="*/ 2147483647 h 77"/>
                <a:gd name="T44" fmla="*/ 2147483647 w 66"/>
                <a:gd name="T45" fmla="*/ 2147483647 h 77"/>
                <a:gd name="T46" fmla="*/ 2147483647 w 66"/>
                <a:gd name="T47" fmla="*/ 2147483647 h 77"/>
                <a:gd name="T48" fmla="*/ 2147483647 w 66"/>
                <a:gd name="T49" fmla="*/ 2147483647 h 77"/>
                <a:gd name="T50" fmla="*/ 2147483647 w 66"/>
                <a:gd name="T51" fmla="*/ 2147483647 h 77"/>
                <a:gd name="T52" fmla="*/ 2147483647 w 66"/>
                <a:gd name="T53" fmla="*/ 2147483647 h 77"/>
                <a:gd name="T54" fmla="*/ 2147483647 w 66"/>
                <a:gd name="T55" fmla="*/ 2147483647 h 77"/>
                <a:gd name="T56" fmla="*/ 2147483647 w 66"/>
                <a:gd name="T57" fmla="*/ 2147483647 h 77"/>
                <a:gd name="T58" fmla="*/ 2147483647 w 66"/>
                <a:gd name="T59" fmla="*/ 2147483647 h 77"/>
                <a:gd name="T60" fmla="*/ 2147483647 w 66"/>
                <a:gd name="T61" fmla="*/ 2147483647 h 77"/>
                <a:gd name="T62" fmla="*/ 2147483647 w 66"/>
                <a:gd name="T63" fmla="*/ 2147483647 h 77"/>
                <a:gd name="T64" fmla="*/ 2147483647 w 66"/>
                <a:gd name="T65" fmla="*/ 2147483647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
                <a:gd name="T100" fmla="*/ 0 h 77"/>
                <a:gd name="T101" fmla="*/ 66 w 66"/>
                <a:gd name="T102" fmla="*/ 77 h 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 h="77">
                  <a:moveTo>
                    <a:pt x="41" y="3"/>
                  </a:moveTo>
                  <a:lnTo>
                    <a:pt x="33" y="0"/>
                  </a:lnTo>
                  <a:lnTo>
                    <a:pt x="30" y="0"/>
                  </a:lnTo>
                  <a:lnTo>
                    <a:pt x="28" y="3"/>
                  </a:lnTo>
                  <a:lnTo>
                    <a:pt x="26" y="7"/>
                  </a:lnTo>
                  <a:lnTo>
                    <a:pt x="26" y="10"/>
                  </a:lnTo>
                  <a:lnTo>
                    <a:pt x="24" y="12"/>
                  </a:lnTo>
                  <a:lnTo>
                    <a:pt x="22" y="12"/>
                  </a:lnTo>
                  <a:lnTo>
                    <a:pt x="18" y="12"/>
                  </a:lnTo>
                  <a:lnTo>
                    <a:pt x="22" y="16"/>
                  </a:lnTo>
                  <a:lnTo>
                    <a:pt x="26" y="20"/>
                  </a:lnTo>
                  <a:lnTo>
                    <a:pt x="28" y="22"/>
                  </a:lnTo>
                  <a:lnTo>
                    <a:pt x="30" y="26"/>
                  </a:lnTo>
                  <a:lnTo>
                    <a:pt x="32" y="27"/>
                  </a:lnTo>
                  <a:lnTo>
                    <a:pt x="32" y="34"/>
                  </a:lnTo>
                  <a:lnTo>
                    <a:pt x="26" y="34"/>
                  </a:lnTo>
                  <a:lnTo>
                    <a:pt x="20" y="34"/>
                  </a:lnTo>
                  <a:lnTo>
                    <a:pt x="14" y="34"/>
                  </a:lnTo>
                  <a:lnTo>
                    <a:pt x="10" y="34"/>
                  </a:lnTo>
                  <a:lnTo>
                    <a:pt x="9" y="35"/>
                  </a:lnTo>
                  <a:lnTo>
                    <a:pt x="3" y="47"/>
                  </a:lnTo>
                  <a:lnTo>
                    <a:pt x="3" y="48"/>
                  </a:lnTo>
                  <a:lnTo>
                    <a:pt x="3" y="52"/>
                  </a:lnTo>
                  <a:lnTo>
                    <a:pt x="1" y="54"/>
                  </a:lnTo>
                  <a:lnTo>
                    <a:pt x="1" y="58"/>
                  </a:lnTo>
                  <a:lnTo>
                    <a:pt x="0" y="60"/>
                  </a:lnTo>
                  <a:lnTo>
                    <a:pt x="0" y="61"/>
                  </a:lnTo>
                  <a:lnTo>
                    <a:pt x="7" y="69"/>
                  </a:lnTo>
                  <a:lnTo>
                    <a:pt x="10" y="71"/>
                  </a:lnTo>
                  <a:lnTo>
                    <a:pt x="17" y="73"/>
                  </a:lnTo>
                  <a:lnTo>
                    <a:pt x="24" y="73"/>
                  </a:lnTo>
                  <a:lnTo>
                    <a:pt x="32" y="77"/>
                  </a:lnTo>
                  <a:lnTo>
                    <a:pt x="32" y="73"/>
                  </a:lnTo>
                  <a:lnTo>
                    <a:pt x="33" y="73"/>
                  </a:lnTo>
                  <a:lnTo>
                    <a:pt x="36" y="71"/>
                  </a:lnTo>
                  <a:lnTo>
                    <a:pt x="37" y="71"/>
                  </a:lnTo>
                  <a:lnTo>
                    <a:pt x="41" y="67"/>
                  </a:lnTo>
                  <a:lnTo>
                    <a:pt x="41" y="65"/>
                  </a:lnTo>
                  <a:lnTo>
                    <a:pt x="44" y="64"/>
                  </a:lnTo>
                  <a:lnTo>
                    <a:pt x="45" y="64"/>
                  </a:lnTo>
                  <a:lnTo>
                    <a:pt x="46" y="60"/>
                  </a:lnTo>
                  <a:lnTo>
                    <a:pt x="49" y="58"/>
                  </a:lnTo>
                  <a:lnTo>
                    <a:pt x="49" y="56"/>
                  </a:lnTo>
                  <a:lnTo>
                    <a:pt x="49" y="52"/>
                  </a:lnTo>
                  <a:lnTo>
                    <a:pt x="50" y="51"/>
                  </a:lnTo>
                  <a:lnTo>
                    <a:pt x="57" y="48"/>
                  </a:lnTo>
                  <a:lnTo>
                    <a:pt x="60" y="43"/>
                  </a:lnTo>
                  <a:lnTo>
                    <a:pt x="64" y="40"/>
                  </a:lnTo>
                  <a:lnTo>
                    <a:pt x="66" y="40"/>
                  </a:lnTo>
                  <a:lnTo>
                    <a:pt x="60" y="38"/>
                  </a:lnTo>
                  <a:lnTo>
                    <a:pt x="62" y="39"/>
                  </a:lnTo>
                  <a:lnTo>
                    <a:pt x="60" y="40"/>
                  </a:lnTo>
                  <a:lnTo>
                    <a:pt x="58" y="39"/>
                  </a:lnTo>
                  <a:lnTo>
                    <a:pt x="57" y="38"/>
                  </a:lnTo>
                  <a:lnTo>
                    <a:pt x="54" y="38"/>
                  </a:lnTo>
                  <a:lnTo>
                    <a:pt x="50" y="38"/>
                  </a:lnTo>
                  <a:lnTo>
                    <a:pt x="54" y="14"/>
                  </a:lnTo>
                  <a:lnTo>
                    <a:pt x="56" y="7"/>
                  </a:lnTo>
                  <a:lnTo>
                    <a:pt x="57" y="3"/>
                  </a:lnTo>
                  <a:lnTo>
                    <a:pt x="41" y="3"/>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25" name="Freeform 10"/>
            <p:cNvSpPr>
              <a:spLocks/>
            </p:cNvSpPr>
            <p:nvPr/>
          </p:nvSpPr>
          <p:spPr bwMode="auto">
            <a:xfrm>
              <a:off x="2339794" y="3070772"/>
              <a:ext cx="91834" cy="66735"/>
            </a:xfrm>
            <a:custGeom>
              <a:avLst/>
              <a:gdLst>
                <a:gd name="T0" fmla="*/ 2147483647 w 57"/>
                <a:gd name="T1" fmla="*/ 2147483647 h 42"/>
                <a:gd name="T2" fmla="*/ 2147483647 w 57"/>
                <a:gd name="T3" fmla="*/ 2147483647 h 42"/>
                <a:gd name="T4" fmla="*/ 0 w 57"/>
                <a:gd name="T5" fmla="*/ 2147483647 h 42"/>
                <a:gd name="T6" fmla="*/ 2147483647 w 57"/>
                <a:gd name="T7" fmla="*/ 2147483647 h 42"/>
                <a:gd name="T8" fmla="*/ 2147483647 w 57"/>
                <a:gd name="T9" fmla="*/ 2147483647 h 42"/>
                <a:gd name="T10" fmla="*/ 2147483647 w 57"/>
                <a:gd name="T11" fmla="*/ 2147483647 h 42"/>
                <a:gd name="T12" fmla="*/ 2147483647 w 57"/>
                <a:gd name="T13" fmla="*/ 2147483647 h 42"/>
                <a:gd name="T14" fmla="*/ 2147483647 w 57"/>
                <a:gd name="T15" fmla="*/ 2147483647 h 42"/>
                <a:gd name="T16" fmla="*/ 2147483647 w 57"/>
                <a:gd name="T17" fmla="*/ 2147483647 h 42"/>
                <a:gd name="T18" fmla="*/ 2147483647 w 57"/>
                <a:gd name="T19" fmla="*/ 2147483647 h 42"/>
                <a:gd name="T20" fmla="*/ 2147483647 w 57"/>
                <a:gd name="T21" fmla="*/ 2147483647 h 42"/>
                <a:gd name="T22" fmla="*/ 2147483647 w 57"/>
                <a:gd name="T23" fmla="*/ 0 h 42"/>
                <a:gd name="T24" fmla="*/ 2147483647 w 57"/>
                <a:gd name="T25" fmla="*/ 0 h 42"/>
                <a:gd name="T26" fmla="*/ 2147483647 w 57"/>
                <a:gd name="T27" fmla="*/ 0 h 42"/>
                <a:gd name="T28" fmla="*/ 2147483647 w 57"/>
                <a:gd name="T29" fmla="*/ 2147483647 h 42"/>
                <a:gd name="T30" fmla="*/ 2147483647 w 57"/>
                <a:gd name="T31" fmla="*/ 2147483647 h 42"/>
                <a:gd name="T32" fmla="*/ 2147483647 w 57"/>
                <a:gd name="T33" fmla="*/ 2147483647 h 42"/>
                <a:gd name="T34" fmla="*/ 2147483647 w 57"/>
                <a:gd name="T35" fmla="*/ 2147483647 h 42"/>
                <a:gd name="T36" fmla="*/ 2147483647 w 57"/>
                <a:gd name="T37" fmla="*/ 2147483647 h 42"/>
                <a:gd name="T38" fmla="*/ 2147483647 w 57"/>
                <a:gd name="T39" fmla="*/ 2147483647 h 42"/>
                <a:gd name="T40" fmla="*/ 2147483647 w 57"/>
                <a:gd name="T41" fmla="*/ 2147483647 h 42"/>
                <a:gd name="T42" fmla="*/ 2147483647 w 57"/>
                <a:gd name="T43" fmla="*/ 2147483647 h 42"/>
                <a:gd name="T44" fmla="*/ 2147483647 w 57"/>
                <a:gd name="T45" fmla="*/ 2147483647 h 42"/>
                <a:gd name="T46" fmla="*/ 2147483647 w 57"/>
                <a:gd name="T47" fmla="*/ 2147483647 h 42"/>
                <a:gd name="T48" fmla="*/ 2147483647 w 57"/>
                <a:gd name="T49" fmla="*/ 2147483647 h 42"/>
                <a:gd name="T50" fmla="*/ 2147483647 w 57"/>
                <a:gd name="T51" fmla="*/ 2147483647 h 42"/>
                <a:gd name="T52" fmla="*/ 2147483647 w 57"/>
                <a:gd name="T53" fmla="*/ 2147483647 h 42"/>
                <a:gd name="T54" fmla="*/ 2147483647 w 57"/>
                <a:gd name="T55" fmla="*/ 2147483647 h 42"/>
                <a:gd name="T56" fmla="*/ 2147483647 w 57"/>
                <a:gd name="T57" fmla="*/ 2147483647 h 42"/>
                <a:gd name="T58" fmla="*/ 2147483647 w 57"/>
                <a:gd name="T59" fmla="*/ 2147483647 h 42"/>
                <a:gd name="T60" fmla="*/ 2147483647 w 57"/>
                <a:gd name="T61" fmla="*/ 2147483647 h 42"/>
                <a:gd name="T62" fmla="*/ 2147483647 w 57"/>
                <a:gd name="T63" fmla="*/ 2147483647 h 42"/>
                <a:gd name="T64" fmla="*/ 2147483647 w 57"/>
                <a:gd name="T65" fmla="*/ 2147483647 h 42"/>
                <a:gd name="T66" fmla="*/ 2147483647 w 57"/>
                <a:gd name="T67" fmla="*/ 2147483647 h 42"/>
                <a:gd name="T68" fmla="*/ 2147483647 w 57"/>
                <a:gd name="T69" fmla="*/ 2147483647 h 42"/>
                <a:gd name="T70" fmla="*/ 2147483647 w 57"/>
                <a:gd name="T71" fmla="*/ 2147483647 h 42"/>
                <a:gd name="T72" fmla="*/ 2147483647 w 57"/>
                <a:gd name="T73" fmla="*/ 2147483647 h 42"/>
                <a:gd name="T74" fmla="*/ 2147483647 w 57"/>
                <a:gd name="T75" fmla="*/ 2147483647 h 42"/>
                <a:gd name="T76" fmla="*/ 2147483647 w 57"/>
                <a:gd name="T77" fmla="*/ 2147483647 h 42"/>
                <a:gd name="T78" fmla="*/ 2147483647 w 57"/>
                <a:gd name="T79" fmla="*/ 2147483647 h 42"/>
                <a:gd name="T80" fmla="*/ 2147483647 w 57"/>
                <a:gd name="T81" fmla="*/ 2147483647 h 42"/>
                <a:gd name="T82" fmla="*/ 2147483647 w 57"/>
                <a:gd name="T83" fmla="*/ 2147483647 h 42"/>
                <a:gd name="T84" fmla="*/ 2147483647 w 57"/>
                <a:gd name="T85" fmla="*/ 2147483647 h 42"/>
                <a:gd name="T86" fmla="*/ 2147483647 w 57"/>
                <a:gd name="T87" fmla="*/ 2147483647 h 42"/>
                <a:gd name="T88" fmla="*/ 2147483647 w 57"/>
                <a:gd name="T89" fmla="*/ 2147483647 h 42"/>
                <a:gd name="T90" fmla="*/ 2147483647 w 57"/>
                <a:gd name="T91" fmla="*/ 2147483647 h 42"/>
                <a:gd name="T92" fmla="*/ 2147483647 w 57"/>
                <a:gd name="T93" fmla="*/ 2147483647 h 42"/>
                <a:gd name="T94" fmla="*/ 2147483647 w 57"/>
                <a:gd name="T95" fmla="*/ 2147483647 h 42"/>
                <a:gd name="T96" fmla="*/ 2147483647 w 57"/>
                <a:gd name="T97" fmla="*/ 2147483647 h 42"/>
                <a:gd name="T98" fmla="*/ 2147483647 w 57"/>
                <a:gd name="T99" fmla="*/ 2147483647 h 42"/>
                <a:gd name="T100" fmla="*/ 2147483647 w 57"/>
                <a:gd name="T101" fmla="*/ 2147483647 h 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
                <a:gd name="T154" fmla="*/ 0 h 42"/>
                <a:gd name="T155" fmla="*/ 57 w 57"/>
                <a:gd name="T156" fmla="*/ 42 h 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 h="42">
                  <a:moveTo>
                    <a:pt x="2" y="34"/>
                  </a:moveTo>
                  <a:lnTo>
                    <a:pt x="2" y="34"/>
                  </a:lnTo>
                  <a:lnTo>
                    <a:pt x="3" y="30"/>
                  </a:lnTo>
                  <a:lnTo>
                    <a:pt x="3" y="29"/>
                  </a:lnTo>
                  <a:lnTo>
                    <a:pt x="0" y="22"/>
                  </a:lnTo>
                  <a:lnTo>
                    <a:pt x="3" y="21"/>
                  </a:lnTo>
                  <a:lnTo>
                    <a:pt x="6" y="18"/>
                  </a:lnTo>
                  <a:lnTo>
                    <a:pt x="3" y="17"/>
                  </a:lnTo>
                  <a:lnTo>
                    <a:pt x="6" y="14"/>
                  </a:lnTo>
                  <a:lnTo>
                    <a:pt x="6" y="13"/>
                  </a:lnTo>
                  <a:lnTo>
                    <a:pt x="6" y="12"/>
                  </a:lnTo>
                  <a:lnTo>
                    <a:pt x="6" y="9"/>
                  </a:lnTo>
                  <a:lnTo>
                    <a:pt x="6" y="8"/>
                  </a:lnTo>
                  <a:lnTo>
                    <a:pt x="6" y="4"/>
                  </a:lnTo>
                  <a:lnTo>
                    <a:pt x="6" y="1"/>
                  </a:lnTo>
                  <a:lnTo>
                    <a:pt x="7" y="0"/>
                  </a:lnTo>
                  <a:lnTo>
                    <a:pt x="11" y="0"/>
                  </a:lnTo>
                  <a:lnTo>
                    <a:pt x="15" y="0"/>
                  </a:lnTo>
                  <a:lnTo>
                    <a:pt x="19" y="0"/>
                  </a:lnTo>
                  <a:lnTo>
                    <a:pt x="20" y="0"/>
                  </a:lnTo>
                  <a:lnTo>
                    <a:pt x="27" y="1"/>
                  </a:lnTo>
                  <a:lnTo>
                    <a:pt x="32" y="4"/>
                  </a:lnTo>
                  <a:lnTo>
                    <a:pt x="33" y="4"/>
                  </a:lnTo>
                  <a:lnTo>
                    <a:pt x="33" y="5"/>
                  </a:lnTo>
                  <a:lnTo>
                    <a:pt x="36" y="9"/>
                  </a:lnTo>
                  <a:lnTo>
                    <a:pt x="41" y="9"/>
                  </a:lnTo>
                  <a:lnTo>
                    <a:pt x="44" y="9"/>
                  </a:lnTo>
                  <a:lnTo>
                    <a:pt x="45" y="12"/>
                  </a:lnTo>
                  <a:lnTo>
                    <a:pt x="44" y="12"/>
                  </a:lnTo>
                  <a:lnTo>
                    <a:pt x="41" y="12"/>
                  </a:lnTo>
                  <a:lnTo>
                    <a:pt x="40" y="13"/>
                  </a:lnTo>
                  <a:lnTo>
                    <a:pt x="37" y="13"/>
                  </a:lnTo>
                  <a:lnTo>
                    <a:pt x="40" y="13"/>
                  </a:lnTo>
                  <a:lnTo>
                    <a:pt x="44" y="14"/>
                  </a:lnTo>
                  <a:lnTo>
                    <a:pt x="47" y="14"/>
                  </a:lnTo>
                  <a:lnTo>
                    <a:pt x="49" y="14"/>
                  </a:lnTo>
                  <a:lnTo>
                    <a:pt x="53" y="17"/>
                  </a:lnTo>
                  <a:lnTo>
                    <a:pt x="55" y="21"/>
                  </a:lnTo>
                  <a:lnTo>
                    <a:pt x="57" y="22"/>
                  </a:lnTo>
                  <a:lnTo>
                    <a:pt x="57" y="26"/>
                  </a:lnTo>
                  <a:lnTo>
                    <a:pt x="53" y="29"/>
                  </a:lnTo>
                  <a:lnTo>
                    <a:pt x="51" y="30"/>
                  </a:lnTo>
                  <a:lnTo>
                    <a:pt x="49" y="26"/>
                  </a:lnTo>
                  <a:lnTo>
                    <a:pt x="47" y="26"/>
                  </a:lnTo>
                  <a:lnTo>
                    <a:pt x="45" y="26"/>
                  </a:lnTo>
                  <a:lnTo>
                    <a:pt x="41" y="26"/>
                  </a:lnTo>
                  <a:lnTo>
                    <a:pt x="40" y="26"/>
                  </a:lnTo>
                  <a:lnTo>
                    <a:pt x="37" y="26"/>
                  </a:lnTo>
                  <a:lnTo>
                    <a:pt x="33" y="25"/>
                  </a:lnTo>
                  <a:lnTo>
                    <a:pt x="32" y="26"/>
                  </a:lnTo>
                  <a:lnTo>
                    <a:pt x="31" y="29"/>
                  </a:lnTo>
                  <a:lnTo>
                    <a:pt x="27" y="30"/>
                  </a:lnTo>
                  <a:lnTo>
                    <a:pt x="23" y="30"/>
                  </a:lnTo>
                  <a:lnTo>
                    <a:pt x="20" y="29"/>
                  </a:lnTo>
                  <a:lnTo>
                    <a:pt x="20" y="26"/>
                  </a:lnTo>
                  <a:lnTo>
                    <a:pt x="19" y="29"/>
                  </a:lnTo>
                  <a:lnTo>
                    <a:pt x="17" y="29"/>
                  </a:lnTo>
                  <a:lnTo>
                    <a:pt x="15" y="29"/>
                  </a:lnTo>
                  <a:lnTo>
                    <a:pt x="14" y="30"/>
                  </a:lnTo>
                  <a:lnTo>
                    <a:pt x="11" y="35"/>
                  </a:lnTo>
                  <a:lnTo>
                    <a:pt x="7" y="42"/>
                  </a:lnTo>
                  <a:lnTo>
                    <a:pt x="3" y="38"/>
                  </a:lnTo>
                  <a:lnTo>
                    <a:pt x="3" y="35"/>
                  </a:lnTo>
                  <a:lnTo>
                    <a:pt x="2" y="34"/>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26" name="Freeform 11"/>
            <p:cNvSpPr>
              <a:spLocks noEditPoints="1"/>
            </p:cNvSpPr>
            <p:nvPr/>
          </p:nvSpPr>
          <p:spPr bwMode="auto">
            <a:xfrm>
              <a:off x="2031644" y="2973528"/>
              <a:ext cx="261214" cy="97244"/>
            </a:xfrm>
            <a:custGeom>
              <a:avLst/>
              <a:gdLst>
                <a:gd name="T0" fmla="*/ 2147483647 w 165"/>
                <a:gd name="T1" fmla="*/ 2147483647 h 61"/>
                <a:gd name="T2" fmla="*/ 2147483647 w 165"/>
                <a:gd name="T3" fmla="*/ 2147483647 h 61"/>
                <a:gd name="T4" fmla="*/ 2147483647 w 165"/>
                <a:gd name="T5" fmla="*/ 2147483647 h 61"/>
                <a:gd name="T6" fmla="*/ 2147483647 w 165"/>
                <a:gd name="T7" fmla="*/ 2147483647 h 61"/>
                <a:gd name="T8" fmla="*/ 2147483647 w 165"/>
                <a:gd name="T9" fmla="*/ 2147483647 h 61"/>
                <a:gd name="T10" fmla="*/ 2147483647 w 165"/>
                <a:gd name="T11" fmla="*/ 2147483647 h 61"/>
                <a:gd name="T12" fmla="*/ 2147483647 w 165"/>
                <a:gd name="T13" fmla="*/ 2147483647 h 61"/>
                <a:gd name="T14" fmla="*/ 2147483647 w 165"/>
                <a:gd name="T15" fmla="*/ 2147483647 h 61"/>
                <a:gd name="T16" fmla="*/ 2147483647 w 165"/>
                <a:gd name="T17" fmla="*/ 2147483647 h 61"/>
                <a:gd name="T18" fmla="*/ 2147483647 w 165"/>
                <a:gd name="T19" fmla="*/ 2147483647 h 61"/>
                <a:gd name="T20" fmla="*/ 2147483647 w 165"/>
                <a:gd name="T21" fmla="*/ 2147483647 h 61"/>
                <a:gd name="T22" fmla="*/ 2147483647 w 165"/>
                <a:gd name="T23" fmla="*/ 2147483647 h 61"/>
                <a:gd name="T24" fmla="*/ 2147483647 w 165"/>
                <a:gd name="T25" fmla="*/ 2147483647 h 61"/>
                <a:gd name="T26" fmla="*/ 2147483647 w 165"/>
                <a:gd name="T27" fmla="*/ 2147483647 h 61"/>
                <a:gd name="T28" fmla="*/ 2147483647 w 165"/>
                <a:gd name="T29" fmla="*/ 2147483647 h 61"/>
                <a:gd name="T30" fmla="*/ 2147483647 w 165"/>
                <a:gd name="T31" fmla="*/ 2147483647 h 61"/>
                <a:gd name="T32" fmla="*/ 2147483647 w 165"/>
                <a:gd name="T33" fmla="*/ 2147483647 h 61"/>
                <a:gd name="T34" fmla="*/ 2147483647 w 165"/>
                <a:gd name="T35" fmla="*/ 2147483647 h 61"/>
                <a:gd name="T36" fmla="*/ 2147483647 w 165"/>
                <a:gd name="T37" fmla="*/ 2147483647 h 61"/>
                <a:gd name="T38" fmla="*/ 2147483647 w 165"/>
                <a:gd name="T39" fmla="*/ 2147483647 h 61"/>
                <a:gd name="T40" fmla="*/ 2147483647 w 165"/>
                <a:gd name="T41" fmla="*/ 2147483647 h 61"/>
                <a:gd name="T42" fmla="*/ 2147483647 w 165"/>
                <a:gd name="T43" fmla="*/ 2147483647 h 61"/>
                <a:gd name="T44" fmla="*/ 0 w 165"/>
                <a:gd name="T45" fmla="*/ 2147483647 h 61"/>
                <a:gd name="T46" fmla="*/ 2147483647 w 165"/>
                <a:gd name="T47" fmla="*/ 2147483647 h 61"/>
                <a:gd name="T48" fmla="*/ 2147483647 w 165"/>
                <a:gd name="T49" fmla="*/ 2147483647 h 61"/>
                <a:gd name="T50" fmla="*/ 2147483647 w 165"/>
                <a:gd name="T51" fmla="*/ 2147483647 h 61"/>
                <a:gd name="T52" fmla="*/ 2147483647 w 165"/>
                <a:gd name="T53" fmla="*/ 2147483647 h 61"/>
                <a:gd name="T54" fmla="*/ 2147483647 w 165"/>
                <a:gd name="T55" fmla="*/ 2147483647 h 61"/>
                <a:gd name="T56" fmla="*/ 2147483647 w 165"/>
                <a:gd name="T57" fmla="*/ 2147483647 h 61"/>
                <a:gd name="T58" fmla="*/ 2147483647 w 165"/>
                <a:gd name="T59" fmla="*/ 2147483647 h 61"/>
                <a:gd name="T60" fmla="*/ 2147483647 w 165"/>
                <a:gd name="T61" fmla="*/ 2147483647 h 61"/>
                <a:gd name="T62" fmla="*/ 2147483647 w 165"/>
                <a:gd name="T63" fmla="*/ 2147483647 h 61"/>
                <a:gd name="T64" fmla="*/ 2147483647 w 165"/>
                <a:gd name="T65" fmla="*/ 2147483647 h 61"/>
                <a:gd name="T66" fmla="*/ 2147483647 w 165"/>
                <a:gd name="T67" fmla="*/ 2147483647 h 61"/>
                <a:gd name="T68" fmla="*/ 2147483647 w 165"/>
                <a:gd name="T69" fmla="*/ 2147483647 h 61"/>
                <a:gd name="T70" fmla="*/ 2147483647 w 165"/>
                <a:gd name="T71" fmla="*/ 2147483647 h 61"/>
                <a:gd name="T72" fmla="*/ 2147483647 w 165"/>
                <a:gd name="T73" fmla="*/ 2147483647 h 61"/>
                <a:gd name="T74" fmla="*/ 2147483647 w 165"/>
                <a:gd name="T75" fmla="*/ 2147483647 h 61"/>
                <a:gd name="T76" fmla="*/ 2147483647 w 165"/>
                <a:gd name="T77" fmla="*/ 2147483647 h 61"/>
                <a:gd name="T78" fmla="*/ 2147483647 w 165"/>
                <a:gd name="T79" fmla="*/ 2147483647 h 61"/>
                <a:gd name="T80" fmla="*/ 2147483647 w 165"/>
                <a:gd name="T81" fmla="*/ 2147483647 h 61"/>
                <a:gd name="T82" fmla="*/ 2147483647 w 165"/>
                <a:gd name="T83" fmla="*/ 2147483647 h 61"/>
                <a:gd name="T84" fmla="*/ 2147483647 w 165"/>
                <a:gd name="T85" fmla="*/ 2147483647 h 61"/>
                <a:gd name="T86" fmla="*/ 2147483647 w 165"/>
                <a:gd name="T87" fmla="*/ 2147483647 h 61"/>
                <a:gd name="T88" fmla="*/ 2147483647 w 165"/>
                <a:gd name="T89" fmla="*/ 2147483647 h 61"/>
                <a:gd name="T90" fmla="*/ 2147483647 w 165"/>
                <a:gd name="T91" fmla="*/ 2147483647 h 61"/>
                <a:gd name="T92" fmla="*/ 2147483647 w 165"/>
                <a:gd name="T93" fmla="*/ 2147483647 h 61"/>
                <a:gd name="T94" fmla="*/ 2147483647 w 165"/>
                <a:gd name="T95" fmla="*/ 2147483647 h 61"/>
                <a:gd name="T96" fmla="*/ 2147483647 w 165"/>
                <a:gd name="T97" fmla="*/ 2147483647 h 61"/>
                <a:gd name="T98" fmla="*/ 2147483647 w 165"/>
                <a:gd name="T99" fmla="*/ 2147483647 h 61"/>
                <a:gd name="T100" fmla="*/ 2147483647 w 165"/>
                <a:gd name="T101" fmla="*/ 2147483647 h 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5"/>
                <a:gd name="T154" fmla="*/ 0 h 61"/>
                <a:gd name="T155" fmla="*/ 165 w 165"/>
                <a:gd name="T156" fmla="*/ 61 h 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5" h="61">
                  <a:moveTo>
                    <a:pt x="162" y="53"/>
                  </a:moveTo>
                  <a:lnTo>
                    <a:pt x="158" y="51"/>
                  </a:lnTo>
                  <a:lnTo>
                    <a:pt x="155" y="47"/>
                  </a:lnTo>
                  <a:lnTo>
                    <a:pt x="153" y="46"/>
                  </a:lnTo>
                  <a:lnTo>
                    <a:pt x="147" y="46"/>
                  </a:lnTo>
                  <a:lnTo>
                    <a:pt x="139" y="46"/>
                  </a:lnTo>
                  <a:lnTo>
                    <a:pt x="143" y="43"/>
                  </a:lnTo>
                  <a:lnTo>
                    <a:pt x="141" y="42"/>
                  </a:lnTo>
                  <a:lnTo>
                    <a:pt x="143" y="42"/>
                  </a:lnTo>
                  <a:lnTo>
                    <a:pt x="143" y="39"/>
                  </a:lnTo>
                  <a:lnTo>
                    <a:pt x="143" y="38"/>
                  </a:lnTo>
                  <a:lnTo>
                    <a:pt x="141" y="38"/>
                  </a:lnTo>
                  <a:lnTo>
                    <a:pt x="138" y="38"/>
                  </a:lnTo>
                  <a:lnTo>
                    <a:pt x="135" y="38"/>
                  </a:lnTo>
                  <a:lnTo>
                    <a:pt x="131" y="35"/>
                  </a:lnTo>
                  <a:lnTo>
                    <a:pt x="130" y="35"/>
                  </a:lnTo>
                  <a:lnTo>
                    <a:pt x="130" y="38"/>
                  </a:lnTo>
                  <a:lnTo>
                    <a:pt x="126" y="35"/>
                  </a:lnTo>
                  <a:lnTo>
                    <a:pt x="126" y="34"/>
                  </a:lnTo>
                  <a:lnTo>
                    <a:pt x="125" y="34"/>
                  </a:lnTo>
                  <a:lnTo>
                    <a:pt x="125" y="33"/>
                  </a:lnTo>
                  <a:lnTo>
                    <a:pt x="122" y="30"/>
                  </a:lnTo>
                  <a:lnTo>
                    <a:pt x="121" y="30"/>
                  </a:lnTo>
                  <a:lnTo>
                    <a:pt x="118" y="33"/>
                  </a:lnTo>
                  <a:lnTo>
                    <a:pt x="118" y="29"/>
                  </a:lnTo>
                  <a:lnTo>
                    <a:pt x="121" y="30"/>
                  </a:lnTo>
                  <a:lnTo>
                    <a:pt x="121" y="29"/>
                  </a:lnTo>
                  <a:lnTo>
                    <a:pt x="118" y="26"/>
                  </a:lnTo>
                  <a:lnTo>
                    <a:pt x="114" y="25"/>
                  </a:lnTo>
                  <a:lnTo>
                    <a:pt x="117" y="26"/>
                  </a:lnTo>
                  <a:lnTo>
                    <a:pt x="113" y="26"/>
                  </a:lnTo>
                  <a:lnTo>
                    <a:pt x="112" y="25"/>
                  </a:lnTo>
                  <a:lnTo>
                    <a:pt x="112" y="22"/>
                  </a:lnTo>
                  <a:lnTo>
                    <a:pt x="109" y="25"/>
                  </a:lnTo>
                  <a:lnTo>
                    <a:pt x="109" y="22"/>
                  </a:lnTo>
                  <a:lnTo>
                    <a:pt x="108" y="21"/>
                  </a:lnTo>
                  <a:lnTo>
                    <a:pt x="105" y="21"/>
                  </a:lnTo>
                  <a:lnTo>
                    <a:pt x="104" y="18"/>
                  </a:lnTo>
                  <a:lnTo>
                    <a:pt x="100" y="17"/>
                  </a:lnTo>
                  <a:lnTo>
                    <a:pt x="96" y="15"/>
                  </a:lnTo>
                  <a:lnTo>
                    <a:pt x="90" y="15"/>
                  </a:lnTo>
                  <a:lnTo>
                    <a:pt x="86" y="13"/>
                  </a:lnTo>
                  <a:lnTo>
                    <a:pt x="84" y="9"/>
                  </a:lnTo>
                  <a:lnTo>
                    <a:pt x="81" y="8"/>
                  </a:lnTo>
                  <a:lnTo>
                    <a:pt x="82" y="5"/>
                  </a:lnTo>
                  <a:lnTo>
                    <a:pt x="78" y="5"/>
                  </a:lnTo>
                  <a:lnTo>
                    <a:pt x="74" y="5"/>
                  </a:lnTo>
                  <a:lnTo>
                    <a:pt x="73" y="5"/>
                  </a:lnTo>
                  <a:lnTo>
                    <a:pt x="70" y="4"/>
                  </a:lnTo>
                  <a:lnTo>
                    <a:pt x="68" y="2"/>
                  </a:lnTo>
                  <a:lnTo>
                    <a:pt x="64" y="2"/>
                  </a:lnTo>
                  <a:lnTo>
                    <a:pt x="61" y="2"/>
                  </a:lnTo>
                  <a:lnTo>
                    <a:pt x="61" y="0"/>
                  </a:lnTo>
                  <a:lnTo>
                    <a:pt x="56" y="4"/>
                  </a:lnTo>
                  <a:lnTo>
                    <a:pt x="54" y="2"/>
                  </a:lnTo>
                  <a:lnTo>
                    <a:pt x="50" y="2"/>
                  </a:lnTo>
                  <a:lnTo>
                    <a:pt x="46" y="2"/>
                  </a:lnTo>
                  <a:lnTo>
                    <a:pt x="39" y="2"/>
                  </a:lnTo>
                  <a:lnTo>
                    <a:pt x="31" y="4"/>
                  </a:lnTo>
                  <a:lnTo>
                    <a:pt x="27" y="5"/>
                  </a:lnTo>
                  <a:lnTo>
                    <a:pt x="25" y="5"/>
                  </a:lnTo>
                  <a:lnTo>
                    <a:pt x="16" y="9"/>
                  </a:lnTo>
                  <a:lnTo>
                    <a:pt x="11" y="15"/>
                  </a:lnTo>
                  <a:lnTo>
                    <a:pt x="8" y="17"/>
                  </a:lnTo>
                  <a:lnTo>
                    <a:pt x="8" y="18"/>
                  </a:lnTo>
                  <a:lnTo>
                    <a:pt x="11" y="22"/>
                  </a:lnTo>
                  <a:lnTo>
                    <a:pt x="7" y="22"/>
                  </a:lnTo>
                  <a:lnTo>
                    <a:pt x="4" y="22"/>
                  </a:lnTo>
                  <a:lnTo>
                    <a:pt x="0" y="25"/>
                  </a:lnTo>
                  <a:lnTo>
                    <a:pt x="4" y="25"/>
                  </a:lnTo>
                  <a:lnTo>
                    <a:pt x="7" y="25"/>
                  </a:lnTo>
                  <a:lnTo>
                    <a:pt x="7" y="26"/>
                  </a:lnTo>
                  <a:lnTo>
                    <a:pt x="11" y="25"/>
                  </a:lnTo>
                  <a:lnTo>
                    <a:pt x="13" y="22"/>
                  </a:lnTo>
                  <a:lnTo>
                    <a:pt x="16" y="18"/>
                  </a:lnTo>
                  <a:lnTo>
                    <a:pt x="20" y="18"/>
                  </a:lnTo>
                  <a:lnTo>
                    <a:pt x="24" y="18"/>
                  </a:lnTo>
                  <a:lnTo>
                    <a:pt x="25" y="17"/>
                  </a:lnTo>
                  <a:lnTo>
                    <a:pt x="33" y="11"/>
                  </a:lnTo>
                  <a:lnTo>
                    <a:pt x="37" y="9"/>
                  </a:lnTo>
                  <a:lnTo>
                    <a:pt x="42" y="9"/>
                  </a:lnTo>
                  <a:lnTo>
                    <a:pt x="50" y="11"/>
                  </a:lnTo>
                  <a:lnTo>
                    <a:pt x="52" y="13"/>
                  </a:lnTo>
                  <a:lnTo>
                    <a:pt x="50" y="15"/>
                  </a:lnTo>
                  <a:lnTo>
                    <a:pt x="48" y="15"/>
                  </a:lnTo>
                  <a:lnTo>
                    <a:pt x="44" y="15"/>
                  </a:lnTo>
                  <a:lnTo>
                    <a:pt x="48" y="17"/>
                  </a:lnTo>
                  <a:lnTo>
                    <a:pt x="52" y="18"/>
                  </a:lnTo>
                  <a:lnTo>
                    <a:pt x="54" y="18"/>
                  </a:lnTo>
                  <a:lnTo>
                    <a:pt x="56" y="18"/>
                  </a:lnTo>
                  <a:lnTo>
                    <a:pt x="57" y="21"/>
                  </a:lnTo>
                  <a:lnTo>
                    <a:pt x="60" y="17"/>
                  </a:lnTo>
                  <a:lnTo>
                    <a:pt x="61" y="21"/>
                  </a:lnTo>
                  <a:lnTo>
                    <a:pt x="65" y="21"/>
                  </a:lnTo>
                  <a:lnTo>
                    <a:pt x="69" y="21"/>
                  </a:lnTo>
                  <a:lnTo>
                    <a:pt x="70" y="18"/>
                  </a:lnTo>
                  <a:lnTo>
                    <a:pt x="70" y="22"/>
                  </a:lnTo>
                  <a:lnTo>
                    <a:pt x="73" y="22"/>
                  </a:lnTo>
                  <a:lnTo>
                    <a:pt x="74" y="26"/>
                  </a:lnTo>
                  <a:lnTo>
                    <a:pt x="78" y="29"/>
                  </a:lnTo>
                  <a:lnTo>
                    <a:pt x="81" y="29"/>
                  </a:lnTo>
                  <a:lnTo>
                    <a:pt x="84" y="30"/>
                  </a:lnTo>
                  <a:lnTo>
                    <a:pt x="88" y="30"/>
                  </a:lnTo>
                  <a:lnTo>
                    <a:pt x="92" y="30"/>
                  </a:lnTo>
                  <a:lnTo>
                    <a:pt x="96" y="30"/>
                  </a:lnTo>
                  <a:lnTo>
                    <a:pt x="98" y="30"/>
                  </a:lnTo>
                  <a:lnTo>
                    <a:pt x="98" y="34"/>
                  </a:lnTo>
                  <a:lnTo>
                    <a:pt x="100" y="38"/>
                  </a:lnTo>
                  <a:lnTo>
                    <a:pt x="100" y="39"/>
                  </a:lnTo>
                  <a:lnTo>
                    <a:pt x="104" y="43"/>
                  </a:lnTo>
                  <a:lnTo>
                    <a:pt x="108" y="46"/>
                  </a:lnTo>
                  <a:lnTo>
                    <a:pt x="112" y="46"/>
                  </a:lnTo>
                  <a:lnTo>
                    <a:pt x="114" y="46"/>
                  </a:lnTo>
                  <a:lnTo>
                    <a:pt x="117" y="46"/>
                  </a:lnTo>
                  <a:lnTo>
                    <a:pt x="117" y="47"/>
                  </a:lnTo>
                  <a:lnTo>
                    <a:pt x="117" y="49"/>
                  </a:lnTo>
                  <a:lnTo>
                    <a:pt x="118" y="51"/>
                  </a:lnTo>
                  <a:lnTo>
                    <a:pt x="117" y="53"/>
                  </a:lnTo>
                  <a:lnTo>
                    <a:pt x="112" y="57"/>
                  </a:lnTo>
                  <a:lnTo>
                    <a:pt x="109" y="59"/>
                  </a:lnTo>
                  <a:lnTo>
                    <a:pt x="108" y="61"/>
                  </a:lnTo>
                  <a:lnTo>
                    <a:pt x="121" y="61"/>
                  </a:lnTo>
                  <a:lnTo>
                    <a:pt x="134" y="59"/>
                  </a:lnTo>
                  <a:lnTo>
                    <a:pt x="143" y="61"/>
                  </a:lnTo>
                  <a:lnTo>
                    <a:pt x="147" y="59"/>
                  </a:lnTo>
                  <a:lnTo>
                    <a:pt x="149" y="59"/>
                  </a:lnTo>
                  <a:lnTo>
                    <a:pt x="149" y="61"/>
                  </a:lnTo>
                  <a:lnTo>
                    <a:pt x="158" y="57"/>
                  </a:lnTo>
                  <a:lnTo>
                    <a:pt x="165" y="55"/>
                  </a:lnTo>
                  <a:lnTo>
                    <a:pt x="162" y="53"/>
                  </a:lnTo>
                  <a:close/>
                  <a:moveTo>
                    <a:pt x="33" y="25"/>
                  </a:moveTo>
                  <a:lnTo>
                    <a:pt x="29" y="25"/>
                  </a:lnTo>
                  <a:lnTo>
                    <a:pt x="27" y="26"/>
                  </a:lnTo>
                  <a:lnTo>
                    <a:pt x="29" y="30"/>
                  </a:lnTo>
                  <a:lnTo>
                    <a:pt x="27" y="30"/>
                  </a:lnTo>
                  <a:lnTo>
                    <a:pt x="25" y="30"/>
                  </a:lnTo>
                  <a:lnTo>
                    <a:pt x="27" y="33"/>
                  </a:lnTo>
                  <a:lnTo>
                    <a:pt x="29" y="33"/>
                  </a:lnTo>
                  <a:lnTo>
                    <a:pt x="33" y="33"/>
                  </a:lnTo>
                  <a:lnTo>
                    <a:pt x="35" y="30"/>
                  </a:lnTo>
                  <a:lnTo>
                    <a:pt x="37" y="30"/>
                  </a:lnTo>
                  <a:lnTo>
                    <a:pt x="35" y="26"/>
                  </a:lnTo>
                  <a:lnTo>
                    <a:pt x="33" y="25"/>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27" name="Freeform 12"/>
            <p:cNvSpPr>
              <a:spLocks/>
            </p:cNvSpPr>
            <p:nvPr/>
          </p:nvSpPr>
          <p:spPr bwMode="auto">
            <a:xfrm>
              <a:off x="2276532" y="3070772"/>
              <a:ext cx="75506" cy="53389"/>
            </a:xfrm>
            <a:custGeom>
              <a:avLst/>
              <a:gdLst>
                <a:gd name="T0" fmla="*/ 2147483647 w 47"/>
                <a:gd name="T1" fmla="*/ 2147483647 h 34"/>
                <a:gd name="T2" fmla="*/ 2147483647 w 47"/>
                <a:gd name="T3" fmla="*/ 2147483647 h 34"/>
                <a:gd name="T4" fmla="*/ 2147483647 w 47"/>
                <a:gd name="T5" fmla="*/ 2147483647 h 34"/>
                <a:gd name="T6" fmla="*/ 2147483647 w 47"/>
                <a:gd name="T7" fmla="*/ 2147483647 h 34"/>
                <a:gd name="T8" fmla="*/ 2147483647 w 47"/>
                <a:gd name="T9" fmla="*/ 2147483647 h 34"/>
                <a:gd name="T10" fmla="*/ 2147483647 w 47"/>
                <a:gd name="T11" fmla="*/ 2147483647 h 34"/>
                <a:gd name="T12" fmla="*/ 2147483647 w 47"/>
                <a:gd name="T13" fmla="*/ 2147483647 h 34"/>
                <a:gd name="T14" fmla="*/ 2147483647 w 47"/>
                <a:gd name="T15" fmla="*/ 2147483647 h 34"/>
                <a:gd name="T16" fmla="*/ 2147483647 w 47"/>
                <a:gd name="T17" fmla="*/ 2147483647 h 34"/>
                <a:gd name="T18" fmla="*/ 2147483647 w 47"/>
                <a:gd name="T19" fmla="*/ 2147483647 h 34"/>
                <a:gd name="T20" fmla="*/ 2147483647 w 47"/>
                <a:gd name="T21" fmla="*/ 2147483647 h 34"/>
                <a:gd name="T22" fmla="*/ 2147483647 w 47"/>
                <a:gd name="T23" fmla="*/ 2147483647 h 34"/>
                <a:gd name="T24" fmla="*/ 2147483647 w 47"/>
                <a:gd name="T25" fmla="*/ 2147483647 h 34"/>
                <a:gd name="T26" fmla="*/ 2147483647 w 47"/>
                <a:gd name="T27" fmla="*/ 2147483647 h 34"/>
                <a:gd name="T28" fmla="*/ 2147483647 w 47"/>
                <a:gd name="T29" fmla="*/ 2147483647 h 34"/>
                <a:gd name="T30" fmla="*/ 2147483647 w 47"/>
                <a:gd name="T31" fmla="*/ 0 h 34"/>
                <a:gd name="T32" fmla="*/ 2147483647 w 47"/>
                <a:gd name="T33" fmla="*/ 2147483647 h 34"/>
                <a:gd name="T34" fmla="*/ 2147483647 w 47"/>
                <a:gd name="T35" fmla="*/ 2147483647 h 34"/>
                <a:gd name="T36" fmla="*/ 2147483647 w 47"/>
                <a:gd name="T37" fmla="*/ 2147483647 h 34"/>
                <a:gd name="T38" fmla="*/ 2147483647 w 47"/>
                <a:gd name="T39" fmla="*/ 2147483647 h 34"/>
                <a:gd name="T40" fmla="*/ 2147483647 w 47"/>
                <a:gd name="T41" fmla="*/ 2147483647 h 34"/>
                <a:gd name="T42" fmla="*/ 2147483647 w 47"/>
                <a:gd name="T43" fmla="*/ 2147483647 h 34"/>
                <a:gd name="T44" fmla="*/ 2147483647 w 47"/>
                <a:gd name="T45" fmla="*/ 2147483647 h 34"/>
                <a:gd name="T46" fmla="*/ 2147483647 w 47"/>
                <a:gd name="T47" fmla="*/ 2147483647 h 34"/>
                <a:gd name="T48" fmla="*/ 2147483647 w 47"/>
                <a:gd name="T49" fmla="*/ 2147483647 h 34"/>
                <a:gd name="T50" fmla="*/ 2147483647 w 47"/>
                <a:gd name="T51" fmla="*/ 2147483647 h 34"/>
                <a:gd name="T52" fmla="*/ 2147483647 w 47"/>
                <a:gd name="T53" fmla="*/ 2147483647 h 34"/>
                <a:gd name="T54" fmla="*/ 2147483647 w 47"/>
                <a:gd name="T55" fmla="*/ 2147483647 h 34"/>
                <a:gd name="T56" fmla="*/ 2147483647 w 47"/>
                <a:gd name="T57" fmla="*/ 2147483647 h 34"/>
                <a:gd name="T58" fmla="*/ 2147483647 w 47"/>
                <a:gd name="T59" fmla="*/ 2147483647 h 34"/>
                <a:gd name="T60" fmla="*/ 2147483647 w 47"/>
                <a:gd name="T61" fmla="*/ 2147483647 h 34"/>
                <a:gd name="T62" fmla="*/ 2147483647 w 47"/>
                <a:gd name="T63" fmla="*/ 2147483647 h 34"/>
                <a:gd name="T64" fmla="*/ 2147483647 w 47"/>
                <a:gd name="T65" fmla="*/ 2147483647 h 34"/>
                <a:gd name="T66" fmla="*/ 2147483647 w 47"/>
                <a:gd name="T67" fmla="*/ 2147483647 h 34"/>
                <a:gd name="T68" fmla="*/ 2147483647 w 47"/>
                <a:gd name="T69" fmla="*/ 2147483647 h 34"/>
                <a:gd name="T70" fmla="*/ 2147483647 w 47"/>
                <a:gd name="T71" fmla="*/ 2147483647 h 34"/>
                <a:gd name="T72" fmla="*/ 2147483647 w 47"/>
                <a:gd name="T73" fmla="*/ 2147483647 h 34"/>
                <a:gd name="T74" fmla="*/ 2147483647 w 47"/>
                <a:gd name="T75" fmla="*/ 2147483647 h 34"/>
                <a:gd name="T76" fmla="*/ 2147483647 w 47"/>
                <a:gd name="T77" fmla="*/ 2147483647 h 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7"/>
                <a:gd name="T118" fmla="*/ 0 h 34"/>
                <a:gd name="T119" fmla="*/ 47 w 47"/>
                <a:gd name="T120" fmla="*/ 34 h 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7" h="34">
                  <a:moveTo>
                    <a:pt x="7" y="22"/>
                  </a:moveTo>
                  <a:lnTo>
                    <a:pt x="7" y="22"/>
                  </a:lnTo>
                  <a:lnTo>
                    <a:pt x="11" y="22"/>
                  </a:lnTo>
                  <a:lnTo>
                    <a:pt x="15" y="22"/>
                  </a:lnTo>
                  <a:lnTo>
                    <a:pt x="14" y="25"/>
                  </a:lnTo>
                  <a:lnTo>
                    <a:pt x="15" y="25"/>
                  </a:lnTo>
                  <a:lnTo>
                    <a:pt x="16" y="25"/>
                  </a:lnTo>
                  <a:lnTo>
                    <a:pt x="24" y="26"/>
                  </a:lnTo>
                  <a:lnTo>
                    <a:pt x="28" y="26"/>
                  </a:lnTo>
                  <a:lnTo>
                    <a:pt x="30" y="25"/>
                  </a:lnTo>
                  <a:lnTo>
                    <a:pt x="32" y="25"/>
                  </a:lnTo>
                  <a:lnTo>
                    <a:pt x="34" y="22"/>
                  </a:lnTo>
                  <a:lnTo>
                    <a:pt x="34" y="21"/>
                  </a:lnTo>
                  <a:lnTo>
                    <a:pt x="32" y="18"/>
                  </a:lnTo>
                  <a:lnTo>
                    <a:pt x="30" y="17"/>
                  </a:lnTo>
                  <a:lnTo>
                    <a:pt x="28" y="13"/>
                  </a:lnTo>
                  <a:lnTo>
                    <a:pt x="28" y="8"/>
                  </a:lnTo>
                  <a:lnTo>
                    <a:pt x="28" y="5"/>
                  </a:lnTo>
                  <a:lnTo>
                    <a:pt x="24" y="4"/>
                  </a:lnTo>
                  <a:lnTo>
                    <a:pt x="20" y="4"/>
                  </a:lnTo>
                  <a:lnTo>
                    <a:pt x="19" y="4"/>
                  </a:lnTo>
                  <a:lnTo>
                    <a:pt x="20" y="1"/>
                  </a:lnTo>
                  <a:lnTo>
                    <a:pt x="24" y="0"/>
                  </a:lnTo>
                  <a:lnTo>
                    <a:pt x="28" y="0"/>
                  </a:lnTo>
                  <a:lnTo>
                    <a:pt x="36" y="1"/>
                  </a:lnTo>
                  <a:lnTo>
                    <a:pt x="42" y="1"/>
                  </a:lnTo>
                  <a:lnTo>
                    <a:pt x="46" y="4"/>
                  </a:lnTo>
                  <a:lnTo>
                    <a:pt x="47" y="5"/>
                  </a:lnTo>
                  <a:lnTo>
                    <a:pt x="46" y="9"/>
                  </a:lnTo>
                  <a:lnTo>
                    <a:pt x="46" y="12"/>
                  </a:lnTo>
                  <a:lnTo>
                    <a:pt x="46" y="13"/>
                  </a:lnTo>
                  <a:lnTo>
                    <a:pt x="46" y="14"/>
                  </a:lnTo>
                  <a:lnTo>
                    <a:pt x="43" y="17"/>
                  </a:lnTo>
                  <a:lnTo>
                    <a:pt x="46" y="18"/>
                  </a:lnTo>
                  <a:lnTo>
                    <a:pt x="43" y="22"/>
                  </a:lnTo>
                  <a:lnTo>
                    <a:pt x="40" y="22"/>
                  </a:lnTo>
                  <a:lnTo>
                    <a:pt x="43" y="29"/>
                  </a:lnTo>
                  <a:lnTo>
                    <a:pt x="43" y="30"/>
                  </a:lnTo>
                  <a:lnTo>
                    <a:pt x="42" y="34"/>
                  </a:lnTo>
                  <a:lnTo>
                    <a:pt x="40" y="30"/>
                  </a:lnTo>
                  <a:lnTo>
                    <a:pt x="36" y="30"/>
                  </a:lnTo>
                  <a:lnTo>
                    <a:pt x="28" y="30"/>
                  </a:lnTo>
                  <a:lnTo>
                    <a:pt x="24" y="30"/>
                  </a:lnTo>
                  <a:lnTo>
                    <a:pt x="19" y="30"/>
                  </a:lnTo>
                  <a:lnTo>
                    <a:pt x="14" y="29"/>
                  </a:lnTo>
                  <a:lnTo>
                    <a:pt x="11" y="31"/>
                  </a:lnTo>
                  <a:lnTo>
                    <a:pt x="10" y="31"/>
                  </a:lnTo>
                  <a:lnTo>
                    <a:pt x="7" y="31"/>
                  </a:lnTo>
                  <a:lnTo>
                    <a:pt x="2" y="29"/>
                  </a:lnTo>
                  <a:lnTo>
                    <a:pt x="0" y="26"/>
                  </a:lnTo>
                  <a:lnTo>
                    <a:pt x="2" y="25"/>
                  </a:lnTo>
                  <a:lnTo>
                    <a:pt x="3" y="22"/>
                  </a:lnTo>
                  <a:lnTo>
                    <a:pt x="7" y="22"/>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28" name="Freeform 13"/>
            <p:cNvSpPr>
              <a:spLocks noEditPoints="1"/>
            </p:cNvSpPr>
            <p:nvPr/>
          </p:nvSpPr>
          <p:spPr bwMode="auto">
            <a:xfrm>
              <a:off x="2203065" y="2866751"/>
              <a:ext cx="130607" cy="173514"/>
            </a:xfrm>
            <a:custGeom>
              <a:avLst/>
              <a:gdLst>
                <a:gd name="T0" fmla="*/ 2147483647 w 83"/>
                <a:gd name="T1" fmla="*/ 2147483647 h 109"/>
                <a:gd name="T2" fmla="*/ 2147483647 w 83"/>
                <a:gd name="T3" fmla="*/ 2147483647 h 109"/>
                <a:gd name="T4" fmla="*/ 2147483647 w 83"/>
                <a:gd name="T5" fmla="*/ 2147483647 h 109"/>
                <a:gd name="T6" fmla="*/ 2147483647 w 83"/>
                <a:gd name="T7" fmla="*/ 2147483647 h 109"/>
                <a:gd name="T8" fmla="*/ 2147483647 w 83"/>
                <a:gd name="T9" fmla="*/ 2147483647 h 109"/>
                <a:gd name="T10" fmla="*/ 2147483647 w 83"/>
                <a:gd name="T11" fmla="*/ 2147483647 h 109"/>
                <a:gd name="T12" fmla="*/ 2147483647 w 83"/>
                <a:gd name="T13" fmla="*/ 2147483647 h 109"/>
                <a:gd name="T14" fmla="*/ 2147483647 w 83"/>
                <a:gd name="T15" fmla="*/ 2147483647 h 109"/>
                <a:gd name="T16" fmla="*/ 2147483647 w 83"/>
                <a:gd name="T17" fmla="*/ 2147483647 h 109"/>
                <a:gd name="T18" fmla="*/ 2147483647 w 83"/>
                <a:gd name="T19" fmla="*/ 2147483647 h 109"/>
                <a:gd name="T20" fmla="*/ 2147483647 w 83"/>
                <a:gd name="T21" fmla="*/ 2147483647 h 109"/>
                <a:gd name="T22" fmla="*/ 2147483647 w 83"/>
                <a:gd name="T23" fmla="*/ 2147483647 h 109"/>
                <a:gd name="T24" fmla="*/ 2147483647 w 83"/>
                <a:gd name="T25" fmla="*/ 2147483647 h 109"/>
                <a:gd name="T26" fmla="*/ 2147483647 w 83"/>
                <a:gd name="T27" fmla="*/ 2147483647 h 109"/>
                <a:gd name="T28" fmla="*/ 2147483647 w 83"/>
                <a:gd name="T29" fmla="*/ 2147483647 h 109"/>
                <a:gd name="T30" fmla="*/ 2147483647 w 83"/>
                <a:gd name="T31" fmla="*/ 2147483647 h 109"/>
                <a:gd name="T32" fmla="*/ 2147483647 w 83"/>
                <a:gd name="T33" fmla="*/ 0 h 109"/>
                <a:gd name="T34" fmla="*/ 2147483647 w 83"/>
                <a:gd name="T35" fmla="*/ 0 h 109"/>
                <a:gd name="T36" fmla="*/ 2147483647 w 83"/>
                <a:gd name="T37" fmla="*/ 2147483647 h 109"/>
                <a:gd name="T38" fmla="*/ 2147483647 w 83"/>
                <a:gd name="T39" fmla="*/ 2147483647 h 109"/>
                <a:gd name="T40" fmla="*/ 2147483647 w 83"/>
                <a:gd name="T41" fmla="*/ 2147483647 h 109"/>
                <a:gd name="T42" fmla="*/ 2147483647 w 83"/>
                <a:gd name="T43" fmla="*/ 2147483647 h 109"/>
                <a:gd name="T44" fmla="*/ 2147483647 w 83"/>
                <a:gd name="T45" fmla="*/ 2147483647 h 109"/>
                <a:gd name="T46" fmla="*/ 2147483647 w 83"/>
                <a:gd name="T47" fmla="*/ 2147483647 h 109"/>
                <a:gd name="T48" fmla="*/ 2147483647 w 83"/>
                <a:gd name="T49" fmla="*/ 2147483647 h 109"/>
                <a:gd name="T50" fmla="*/ 2147483647 w 83"/>
                <a:gd name="T51" fmla="*/ 2147483647 h 109"/>
                <a:gd name="T52" fmla="*/ 2147483647 w 83"/>
                <a:gd name="T53" fmla="*/ 2147483647 h 109"/>
                <a:gd name="T54" fmla="*/ 2147483647 w 83"/>
                <a:gd name="T55" fmla="*/ 2147483647 h 109"/>
                <a:gd name="T56" fmla="*/ 2147483647 w 83"/>
                <a:gd name="T57" fmla="*/ 2147483647 h 109"/>
                <a:gd name="T58" fmla="*/ 2147483647 w 83"/>
                <a:gd name="T59" fmla="*/ 2147483647 h 109"/>
                <a:gd name="T60" fmla="*/ 2147483647 w 83"/>
                <a:gd name="T61" fmla="*/ 2147483647 h 109"/>
                <a:gd name="T62" fmla="*/ 2147483647 w 83"/>
                <a:gd name="T63" fmla="*/ 2147483647 h 109"/>
                <a:gd name="T64" fmla="*/ 2147483647 w 83"/>
                <a:gd name="T65" fmla="*/ 2147483647 h 109"/>
                <a:gd name="T66" fmla="*/ 2147483647 w 83"/>
                <a:gd name="T67" fmla="*/ 2147483647 h 109"/>
                <a:gd name="T68" fmla="*/ 2147483647 w 83"/>
                <a:gd name="T69" fmla="*/ 2147483647 h 109"/>
                <a:gd name="T70" fmla="*/ 2147483647 w 83"/>
                <a:gd name="T71" fmla="*/ 2147483647 h 109"/>
                <a:gd name="T72" fmla="*/ 2147483647 w 83"/>
                <a:gd name="T73" fmla="*/ 2147483647 h 109"/>
                <a:gd name="T74" fmla="*/ 2147483647 w 83"/>
                <a:gd name="T75" fmla="*/ 2147483647 h 109"/>
                <a:gd name="T76" fmla="*/ 2147483647 w 83"/>
                <a:gd name="T77" fmla="*/ 2147483647 h 109"/>
                <a:gd name="T78" fmla="*/ 2147483647 w 83"/>
                <a:gd name="T79" fmla="*/ 2147483647 h 109"/>
                <a:gd name="T80" fmla="*/ 2147483647 w 83"/>
                <a:gd name="T81" fmla="*/ 2147483647 h 109"/>
                <a:gd name="T82" fmla="*/ 2147483647 w 83"/>
                <a:gd name="T83" fmla="*/ 2147483647 h 109"/>
                <a:gd name="T84" fmla="*/ 2147483647 w 83"/>
                <a:gd name="T85" fmla="*/ 2147483647 h 109"/>
                <a:gd name="T86" fmla="*/ 2147483647 w 83"/>
                <a:gd name="T87" fmla="*/ 2147483647 h 109"/>
                <a:gd name="T88" fmla="*/ 2147483647 w 83"/>
                <a:gd name="T89" fmla="*/ 2147483647 h 109"/>
                <a:gd name="T90" fmla="*/ 2147483647 w 83"/>
                <a:gd name="T91" fmla="*/ 2147483647 h 109"/>
                <a:gd name="T92" fmla="*/ 2147483647 w 83"/>
                <a:gd name="T93" fmla="*/ 2147483647 h 109"/>
                <a:gd name="T94" fmla="*/ 2147483647 w 83"/>
                <a:gd name="T95" fmla="*/ 2147483647 h 109"/>
                <a:gd name="T96" fmla="*/ 2147483647 w 83"/>
                <a:gd name="T97" fmla="*/ 2147483647 h 109"/>
                <a:gd name="T98" fmla="*/ 2147483647 w 83"/>
                <a:gd name="T99" fmla="*/ 2147483647 h 109"/>
                <a:gd name="T100" fmla="*/ 2147483647 w 83"/>
                <a:gd name="T101" fmla="*/ 2147483647 h 109"/>
                <a:gd name="T102" fmla="*/ 2147483647 w 83"/>
                <a:gd name="T103" fmla="*/ 2147483647 h 109"/>
                <a:gd name="T104" fmla="*/ 2147483647 w 83"/>
                <a:gd name="T105" fmla="*/ 2147483647 h 109"/>
                <a:gd name="T106" fmla="*/ 2147483647 w 83"/>
                <a:gd name="T107" fmla="*/ 2147483647 h 1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3"/>
                <a:gd name="T163" fmla="*/ 0 h 109"/>
                <a:gd name="T164" fmla="*/ 83 w 83"/>
                <a:gd name="T165" fmla="*/ 109 h 1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3" h="109">
                  <a:moveTo>
                    <a:pt x="6" y="45"/>
                  </a:moveTo>
                  <a:lnTo>
                    <a:pt x="10" y="44"/>
                  </a:lnTo>
                  <a:lnTo>
                    <a:pt x="10" y="43"/>
                  </a:lnTo>
                  <a:lnTo>
                    <a:pt x="10" y="39"/>
                  </a:lnTo>
                  <a:lnTo>
                    <a:pt x="9" y="35"/>
                  </a:lnTo>
                  <a:lnTo>
                    <a:pt x="9" y="32"/>
                  </a:lnTo>
                  <a:lnTo>
                    <a:pt x="5" y="31"/>
                  </a:lnTo>
                  <a:lnTo>
                    <a:pt x="5" y="35"/>
                  </a:lnTo>
                  <a:lnTo>
                    <a:pt x="5" y="39"/>
                  </a:lnTo>
                  <a:lnTo>
                    <a:pt x="4" y="40"/>
                  </a:lnTo>
                  <a:lnTo>
                    <a:pt x="4" y="43"/>
                  </a:lnTo>
                  <a:lnTo>
                    <a:pt x="1" y="43"/>
                  </a:lnTo>
                  <a:lnTo>
                    <a:pt x="4" y="44"/>
                  </a:lnTo>
                  <a:lnTo>
                    <a:pt x="5" y="44"/>
                  </a:lnTo>
                  <a:lnTo>
                    <a:pt x="5" y="45"/>
                  </a:lnTo>
                  <a:lnTo>
                    <a:pt x="6" y="45"/>
                  </a:lnTo>
                  <a:close/>
                  <a:moveTo>
                    <a:pt x="10" y="4"/>
                  </a:moveTo>
                  <a:lnTo>
                    <a:pt x="5" y="4"/>
                  </a:lnTo>
                  <a:lnTo>
                    <a:pt x="4" y="5"/>
                  </a:lnTo>
                  <a:lnTo>
                    <a:pt x="1" y="5"/>
                  </a:lnTo>
                  <a:lnTo>
                    <a:pt x="0" y="5"/>
                  </a:lnTo>
                  <a:lnTo>
                    <a:pt x="4" y="8"/>
                  </a:lnTo>
                  <a:lnTo>
                    <a:pt x="10" y="5"/>
                  </a:lnTo>
                  <a:lnTo>
                    <a:pt x="14" y="4"/>
                  </a:lnTo>
                  <a:lnTo>
                    <a:pt x="17" y="1"/>
                  </a:lnTo>
                  <a:lnTo>
                    <a:pt x="13" y="4"/>
                  </a:lnTo>
                  <a:lnTo>
                    <a:pt x="10" y="4"/>
                  </a:lnTo>
                  <a:close/>
                  <a:moveTo>
                    <a:pt x="10" y="49"/>
                  </a:moveTo>
                  <a:lnTo>
                    <a:pt x="10" y="48"/>
                  </a:lnTo>
                  <a:lnTo>
                    <a:pt x="6" y="52"/>
                  </a:lnTo>
                  <a:lnTo>
                    <a:pt x="9" y="53"/>
                  </a:lnTo>
                  <a:lnTo>
                    <a:pt x="9" y="56"/>
                  </a:lnTo>
                  <a:lnTo>
                    <a:pt x="10" y="57"/>
                  </a:lnTo>
                  <a:lnTo>
                    <a:pt x="9" y="57"/>
                  </a:lnTo>
                  <a:lnTo>
                    <a:pt x="10" y="57"/>
                  </a:lnTo>
                  <a:lnTo>
                    <a:pt x="13" y="56"/>
                  </a:lnTo>
                  <a:lnTo>
                    <a:pt x="12" y="56"/>
                  </a:lnTo>
                  <a:lnTo>
                    <a:pt x="13" y="53"/>
                  </a:lnTo>
                  <a:lnTo>
                    <a:pt x="13" y="52"/>
                  </a:lnTo>
                  <a:lnTo>
                    <a:pt x="13" y="49"/>
                  </a:lnTo>
                  <a:lnTo>
                    <a:pt x="10" y="52"/>
                  </a:lnTo>
                  <a:lnTo>
                    <a:pt x="10" y="49"/>
                  </a:lnTo>
                  <a:close/>
                  <a:moveTo>
                    <a:pt x="18" y="0"/>
                  </a:moveTo>
                  <a:lnTo>
                    <a:pt x="19" y="1"/>
                  </a:lnTo>
                  <a:lnTo>
                    <a:pt x="23" y="5"/>
                  </a:lnTo>
                  <a:lnTo>
                    <a:pt x="26" y="5"/>
                  </a:lnTo>
                  <a:lnTo>
                    <a:pt x="22" y="0"/>
                  </a:lnTo>
                  <a:lnTo>
                    <a:pt x="18" y="0"/>
                  </a:lnTo>
                  <a:close/>
                  <a:moveTo>
                    <a:pt x="26" y="8"/>
                  </a:moveTo>
                  <a:lnTo>
                    <a:pt x="23" y="12"/>
                  </a:lnTo>
                  <a:lnTo>
                    <a:pt x="19" y="17"/>
                  </a:lnTo>
                  <a:lnTo>
                    <a:pt x="23" y="19"/>
                  </a:lnTo>
                  <a:lnTo>
                    <a:pt x="23" y="15"/>
                  </a:lnTo>
                  <a:lnTo>
                    <a:pt x="26" y="12"/>
                  </a:lnTo>
                  <a:lnTo>
                    <a:pt x="27" y="9"/>
                  </a:lnTo>
                  <a:lnTo>
                    <a:pt x="26" y="5"/>
                  </a:lnTo>
                  <a:lnTo>
                    <a:pt x="26" y="8"/>
                  </a:lnTo>
                  <a:close/>
                  <a:moveTo>
                    <a:pt x="35" y="39"/>
                  </a:moveTo>
                  <a:lnTo>
                    <a:pt x="35" y="40"/>
                  </a:lnTo>
                  <a:lnTo>
                    <a:pt x="37" y="36"/>
                  </a:lnTo>
                  <a:lnTo>
                    <a:pt x="37" y="35"/>
                  </a:lnTo>
                  <a:lnTo>
                    <a:pt x="37" y="32"/>
                  </a:lnTo>
                  <a:lnTo>
                    <a:pt x="35" y="36"/>
                  </a:lnTo>
                  <a:lnTo>
                    <a:pt x="35" y="39"/>
                  </a:lnTo>
                  <a:close/>
                  <a:moveTo>
                    <a:pt x="30" y="27"/>
                  </a:moveTo>
                  <a:lnTo>
                    <a:pt x="31" y="27"/>
                  </a:lnTo>
                  <a:lnTo>
                    <a:pt x="30" y="25"/>
                  </a:lnTo>
                  <a:lnTo>
                    <a:pt x="30" y="27"/>
                  </a:lnTo>
                  <a:close/>
                  <a:moveTo>
                    <a:pt x="35" y="31"/>
                  </a:moveTo>
                  <a:lnTo>
                    <a:pt x="37" y="31"/>
                  </a:lnTo>
                  <a:lnTo>
                    <a:pt x="33" y="28"/>
                  </a:lnTo>
                  <a:lnTo>
                    <a:pt x="35" y="31"/>
                  </a:lnTo>
                  <a:close/>
                  <a:moveTo>
                    <a:pt x="47" y="45"/>
                  </a:moveTo>
                  <a:lnTo>
                    <a:pt x="43" y="40"/>
                  </a:lnTo>
                  <a:lnTo>
                    <a:pt x="47" y="48"/>
                  </a:lnTo>
                  <a:lnTo>
                    <a:pt x="47" y="45"/>
                  </a:lnTo>
                  <a:close/>
                  <a:moveTo>
                    <a:pt x="49" y="65"/>
                  </a:moveTo>
                  <a:lnTo>
                    <a:pt x="49" y="63"/>
                  </a:lnTo>
                  <a:lnTo>
                    <a:pt x="47" y="59"/>
                  </a:lnTo>
                  <a:lnTo>
                    <a:pt x="49" y="65"/>
                  </a:lnTo>
                  <a:close/>
                  <a:moveTo>
                    <a:pt x="49" y="69"/>
                  </a:moveTo>
                  <a:lnTo>
                    <a:pt x="49" y="67"/>
                  </a:lnTo>
                  <a:lnTo>
                    <a:pt x="47" y="67"/>
                  </a:lnTo>
                  <a:lnTo>
                    <a:pt x="49" y="71"/>
                  </a:lnTo>
                  <a:lnTo>
                    <a:pt x="53" y="72"/>
                  </a:lnTo>
                  <a:lnTo>
                    <a:pt x="53" y="71"/>
                  </a:lnTo>
                  <a:lnTo>
                    <a:pt x="50" y="71"/>
                  </a:lnTo>
                  <a:lnTo>
                    <a:pt x="49" y="69"/>
                  </a:lnTo>
                  <a:close/>
                  <a:moveTo>
                    <a:pt x="54" y="59"/>
                  </a:moveTo>
                  <a:lnTo>
                    <a:pt x="54" y="57"/>
                  </a:lnTo>
                  <a:lnTo>
                    <a:pt x="53" y="59"/>
                  </a:lnTo>
                  <a:lnTo>
                    <a:pt x="54" y="59"/>
                  </a:lnTo>
                  <a:close/>
                  <a:moveTo>
                    <a:pt x="67" y="80"/>
                  </a:moveTo>
                  <a:lnTo>
                    <a:pt x="67" y="78"/>
                  </a:lnTo>
                  <a:lnTo>
                    <a:pt x="66" y="76"/>
                  </a:lnTo>
                  <a:lnTo>
                    <a:pt x="66" y="78"/>
                  </a:lnTo>
                  <a:lnTo>
                    <a:pt x="66" y="80"/>
                  </a:lnTo>
                  <a:lnTo>
                    <a:pt x="61" y="85"/>
                  </a:lnTo>
                  <a:lnTo>
                    <a:pt x="66" y="82"/>
                  </a:lnTo>
                  <a:lnTo>
                    <a:pt x="67" y="80"/>
                  </a:lnTo>
                  <a:close/>
                  <a:moveTo>
                    <a:pt x="61" y="52"/>
                  </a:moveTo>
                  <a:lnTo>
                    <a:pt x="61" y="53"/>
                  </a:lnTo>
                  <a:lnTo>
                    <a:pt x="62" y="52"/>
                  </a:lnTo>
                  <a:lnTo>
                    <a:pt x="61" y="52"/>
                  </a:lnTo>
                  <a:close/>
                  <a:moveTo>
                    <a:pt x="74" y="105"/>
                  </a:moveTo>
                  <a:lnTo>
                    <a:pt x="70" y="102"/>
                  </a:lnTo>
                  <a:lnTo>
                    <a:pt x="66" y="105"/>
                  </a:lnTo>
                  <a:lnTo>
                    <a:pt x="66" y="106"/>
                  </a:lnTo>
                  <a:lnTo>
                    <a:pt x="66" y="109"/>
                  </a:lnTo>
                  <a:lnTo>
                    <a:pt x="70" y="109"/>
                  </a:lnTo>
                  <a:lnTo>
                    <a:pt x="75" y="106"/>
                  </a:lnTo>
                  <a:lnTo>
                    <a:pt x="75" y="105"/>
                  </a:lnTo>
                  <a:lnTo>
                    <a:pt x="77" y="101"/>
                  </a:lnTo>
                  <a:lnTo>
                    <a:pt x="75" y="102"/>
                  </a:lnTo>
                  <a:lnTo>
                    <a:pt x="74" y="105"/>
                  </a:lnTo>
                  <a:close/>
                  <a:moveTo>
                    <a:pt x="81" y="82"/>
                  </a:moveTo>
                  <a:lnTo>
                    <a:pt x="79" y="82"/>
                  </a:lnTo>
                  <a:lnTo>
                    <a:pt x="79" y="84"/>
                  </a:lnTo>
                  <a:lnTo>
                    <a:pt x="83" y="84"/>
                  </a:lnTo>
                  <a:lnTo>
                    <a:pt x="83" y="82"/>
                  </a:lnTo>
                  <a:lnTo>
                    <a:pt x="81" y="82"/>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29" name="Freeform 14"/>
            <p:cNvSpPr>
              <a:spLocks/>
            </p:cNvSpPr>
            <p:nvPr/>
          </p:nvSpPr>
          <p:spPr bwMode="auto">
            <a:xfrm>
              <a:off x="2180616" y="3110813"/>
              <a:ext cx="51019" cy="20975"/>
            </a:xfrm>
            <a:custGeom>
              <a:avLst/>
              <a:gdLst>
                <a:gd name="T0" fmla="*/ 0 w 32"/>
                <a:gd name="T1" fmla="*/ 2147483647 h 14"/>
                <a:gd name="T2" fmla="*/ 0 w 32"/>
                <a:gd name="T3" fmla="*/ 2147483647 h 14"/>
                <a:gd name="T4" fmla="*/ 2147483647 w 32"/>
                <a:gd name="T5" fmla="*/ 2147483647 h 14"/>
                <a:gd name="T6" fmla="*/ 2147483647 w 32"/>
                <a:gd name="T7" fmla="*/ 0 h 14"/>
                <a:gd name="T8" fmla="*/ 2147483647 w 32"/>
                <a:gd name="T9" fmla="*/ 2147483647 h 14"/>
                <a:gd name="T10" fmla="*/ 2147483647 w 32"/>
                <a:gd name="T11" fmla="*/ 2147483647 h 14"/>
                <a:gd name="T12" fmla="*/ 2147483647 w 32"/>
                <a:gd name="T13" fmla="*/ 2147483647 h 14"/>
                <a:gd name="T14" fmla="*/ 2147483647 w 32"/>
                <a:gd name="T15" fmla="*/ 2147483647 h 14"/>
                <a:gd name="T16" fmla="*/ 2147483647 w 32"/>
                <a:gd name="T17" fmla="*/ 2147483647 h 14"/>
                <a:gd name="T18" fmla="*/ 2147483647 w 32"/>
                <a:gd name="T19" fmla="*/ 2147483647 h 14"/>
                <a:gd name="T20" fmla="*/ 2147483647 w 32"/>
                <a:gd name="T21" fmla="*/ 2147483647 h 14"/>
                <a:gd name="T22" fmla="*/ 2147483647 w 32"/>
                <a:gd name="T23" fmla="*/ 2147483647 h 14"/>
                <a:gd name="T24" fmla="*/ 2147483647 w 32"/>
                <a:gd name="T25" fmla="*/ 2147483647 h 14"/>
                <a:gd name="T26" fmla="*/ 2147483647 w 32"/>
                <a:gd name="T27" fmla="*/ 2147483647 h 14"/>
                <a:gd name="T28" fmla="*/ 2147483647 w 32"/>
                <a:gd name="T29" fmla="*/ 2147483647 h 14"/>
                <a:gd name="T30" fmla="*/ 2147483647 w 32"/>
                <a:gd name="T31" fmla="*/ 2147483647 h 14"/>
                <a:gd name="T32" fmla="*/ 2147483647 w 32"/>
                <a:gd name="T33" fmla="*/ 2147483647 h 14"/>
                <a:gd name="T34" fmla="*/ 2147483647 w 32"/>
                <a:gd name="T35" fmla="*/ 2147483647 h 14"/>
                <a:gd name="T36" fmla="*/ 2147483647 w 32"/>
                <a:gd name="T37" fmla="*/ 2147483647 h 14"/>
                <a:gd name="T38" fmla="*/ 2147483647 w 32"/>
                <a:gd name="T39" fmla="*/ 2147483647 h 14"/>
                <a:gd name="T40" fmla="*/ 2147483647 w 32"/>
                <a:gd name="T41" fmla="*/ 2147483647 h 14"/>
                <a:gd name="T42" fmla="*/ 2147483647 w 32"/>
                <a:gd name="T43" fmla="*/ 2147483647 h 14"/>
                <a:gd name="T44" fmla="*/ 2147483647 w 32"/>
                <a:gd name="T45" fmla="*/ 2147483647 h 14"/>
                <a:gd name="T46" fmla="*/ 2147483647 w 32"/>
                <a:gd name="T47" fmla="*/ 2147483647 h 14"/>
                <a:gd name="T48" fmla="*/ 2147483647 w 32"/>
                <a:gd name="T49" fmla="*/ 2147483647 h 14"/>
                <a:gd name="T50" fmla="*/ 2147483647 w 32"/>
                <a:gd name="T51" fmla="*/ 2147483647 h 14"/>
                <a:gd name="T52" fmla="*/ 2147483647 w 32"/>
                <a:gd name="T53" fmla="*/ 2147483647 h 14"/>
                <a:gd name="T54" fmla="*/ 2147483647 w 32"/>
                <a:gd name="T55" fmla="*/ 2147483647 h 14"/>
                <a:gd name="T56" fmla="*/ 2147483647 w 32"/>
                <a:gd name="T57" fmla="*/ 2147483647 h 14"/>
                <a:gd name="T58" fmla="*/ 2147483647 w 32"/>
                <a:gd name="T59" fmla="*/ 2147483647 h 14"/>
                <a:gd name="T60" fmla="*/ 2147483647 w 32"/>
                <a:gd name="T61" fmla="*/ 2147483647 h 14"/>
                <a:gd name="T62" fmla="*/ 2147483647 w 32"/>
                <a:gd name="T63" fmla="*/ 2147483647 h 14"/>
                <a:gd name="T64" fmla="*/ 2147483647 w 32"/>
                <a:gd name="T65" fmla="*/ 2147483647 h 14"/>
                <a:gd name="T66" fmla="*/ 2147483647 w 32"/>
                <a:gd name="T67" fmla="*/ 2147483647 h 14"/>
                <a:gd name="T68" fmla="*/ 0 w 32"/>
                <a:gd name="T69" fmla="*/ 2147483647 h 14"/>
                <a:gd name="T70" fmla="*/ 0 w 32"/>
                <a:gd name="T71" fmla="*/ 2147483647 h 14"/>
                <a:gd name="T72" fmla="*/ 0 w 32"/>
                <a:gd name="T73" fmla="*/ 2147483647 h 14"/>
                <a:gd name="T74" fmla="*/ 0 w 32"/>
                <a:gd name="T75" fmla="*/ 2147483647 h 14"/>
                <a:gd name="T76" fmla="*/ 0 w 32"/>
                <a:gd name="T77" fmla="*/ 2147483647 h 14"/>
                <a:gd name="T78" fmla="*/ 0 w 32"/>
                <a:gd name="T79" fmla="*/ 2147483647 h 14"/>
                <a:gd name="T80" fmla="*/ 0 w 32"/>
                <a:gd name="T81" fmla="*/ 2147483647 h 14"/>
                <a:gd name="T82" fmla="*/ 0 w 32"/>
                <a:gd name="T83" fmla="*/ 2147483647 h 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14"/>
                <a:gd name="T128" fmla="*/ 32 w 32"/>
                <a:gd name="T129" fmla="*/ 14 h 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14">
                  <a:moveTo>
                    <a:pt x="0" y="4"/>
                  </a:moveTo>
                  <a:lnTo>
                    <a:pt x="0" y="4"/>
                  </a:lnTo>
                  <a:lnTo>
                    <a:pt x="4" y="1"/>
                  </a:lnTo>
                  <a:lnTo>
                    <a:pt x="7" y="0"/>
                  </a:lnTo>
                  <a:lnTo>
                    <a:pt x="18" y="1"/>
                  </a:lnTo>
                  <a:lnTo>
                    <a:pt x="27" y="5"/>
                  </a:lnTo>
                  <a:lnTo>
                    <a:pt x="31" y="6"/>
                  </a:lnTo>
                  <a:lnTo>
                    <a:pt x="32" y="10"/>
                  </a:lnTo>
                  <a:lnTo>
                    <a:pt x="28" y="10"/>
                  </a:lnTo>
                  <a:lnTo>
                    <a:pt x="27" y="10"/>
                  </a:lnTo>
                  <a:lnTo>
                    <a:pt x="24" y="10"/>
                  </a:lnTo>
                  <a:lnTo>
                    <a:pt x="24" y="9"/>
                  </a:lnTo>
                  <a:lnTo>
                    <a:pt x="23" y="9"/>
                  </a:lnTo>
                  <a:lnTo>
                    <a:pt x="20" y="10"/>
                  </a:lnTo>
                  <a:lnTo>
                    <a:pt x="18" y="10"/>
                  </a:lnTo>
                  <a:lnTo>
                    <a:pt x="18" y="13"/>
                  </a:lnTo>
                  <a:lnTo>
                    <a:pt x="18" y="14"/>
                  </a:lnTo>
                  <a:lnTo>
                    <a:pt x="15" y="13"/>
                  </a:lnTo>
                  <a:lnTo>
                    <a:pt x="14" y="13"/>
                  </a:lnTo>
                  <a:lnTo>
                    <a:pt x="10" y="10"/>
                  </a:lnTo>
                  <a:lnTo>
                    <a:pt x="7" y="10"/>
                  </a:lnTo>
                  <a:lnTo>
                    <a:pt x="6" y="6"/>
                  </a:lnTo>
                  <a:lnTo>
                    <a:pt x="2" y="5"/>
                  </a:lnTo>
                  <a:lnTo>
                    <a:pt x="0" y="4"/>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30" name="Freeform 11"/>
            <p:cNvSpPr>
              <a:spLocks/>
            </p:cNvSpPr>
            <p:nvPr/>
          </p:nvSpPr>
          <p:spPr bwMode="auto">
            <a:xfrm>
              <a:off x="2460198" y="3110813"/>
              <a:ext cx="36733" cy="15254"/>
            </a:xfrm>
            <a:custGeom>
              <a:avLst/>
              <a:gdLst>
                <a:gd name="T0" fmla="*/ 2147483647 w 24"/>
                <a:gd name="T1" fmla="*/ 2147483647 h 10"/>
                <a:gd name="T2" fmla="*/ 2147483647 w 24"/>
                <a:gd name="T3" fmla="*/ 2147483647 h 10"/>
                <a:gd name="T4" fmla="*/ 2147483647 w 24"/>
                <a:gd name="T5" fmla="*/ 2147483647 h 10"/>
                <a:gd name="T6" fmla="*/ 2147483647 w 24"/>
                <a:gd name="T7" fmla="*/ 2147483647 h 10"/>
                <a:gd name="T8" fmla="*/ 2147483647 w 24"/>
                <a:gd name="T9" fmla="*/ 2147483647 h 10"/>
                <a:gd name="T10" fmla="*/ 2147483647 w 24"/>
                <a:gd name="T11" fmla="*/ 2147483647 h 10"/>
                <a:gd name="T12" fmla="*/ 0 w 24"/>
                <a:gd name="T13" fmla="*/ 2147483647 h 10"/>
                <a:gd name="T14" fmla="*/ 0 w 24"/>
                <a:gd name="T15" fmla="*/ 2147483647 h 10"/>
                <a:gd name="T16" fmla="*/ 0 w 24"/>
                <a:gd name="T17" fmla="*/ 2147483647 h 10"/>
                <a:gd name="T18" fmla="*/ 2147483647 w 24"/>
                <a:gd name="T19" fmla="*/ 2147483647 h 10"/>
                <a:gd name="T20" fmla="*/ 2147483647 w 24"/>
                <a:gd name="T21" fmla="*/ 2147483647 h 10"/>
                <a:gd name="T22" fmla="*/ 0 w 24"/>
                <a:gd name="T23" fmla="*/ 2147483647 h 10"/>
                <a:gd name="T24" fmla="*/ 0 w 24"/>
                <a:gd name="T25" fmla="*/ 2147483647 h 10"/>
                <a:gd name="T26" fmla="*/ 0 w 24"/>
                <a:gd name="T27" fmla="*/ 2147483647 h 10"/>
                <a:gd name="T28" fmla="*/ 0 w 24"/>
                <a:gd name="T29" fmla="*/ 2147483647 h 10"/>
                <a:gd name="T30" fmla="*/ 2147483647 w 24"/>
                <a:gd name="T31" fmla="*/ 0 h 10"/>
                <a:gd name="T32" fmla="*/ 2147483647 w 24"/>
                <a:gd name="T33" fmla="*/ 0 h 10"/>
                <a:gd name="T34" fmla="*/ 2147483647 w 24"/>
                <a:gd name="T35" fmla="*/ 2147483647 h 10"/>
                <a:gd name="T36" fmla="*/ 2147483647 w 24"/>
                <a:gd name="T37" fmla="*/ 2147483647 h 10"/>
                <a:gd name="T38" fmla="*/ 2147483647 w 24"/>
                <a:gd name="T39" fmla="*/ 2147483647 h 10"/>
                <a:gd name="T40" fmla="*/ 2147483647 w 24"/>
                <a:gd name="T41" fmla="*/ 2147483647 h 10"/>
                <a:gd name="T42" fmla="*/ 2147483647 w 24"/>
                <a:gd name="T43" fmla="*/ 2147483647 h 10"/>
                <a:gd name="T44" fmla="*/ 2147483647 w 24"/>
                <a:gd name="T45" fmla="*/ 2147483647 h 10"/>
                <a:gd name="T46" fmla="*/ 2147483647 w 24"/>
                <a:gd name="T47" fmla="*/ 2147483647 h 10"/>
                <a:gd name="T48" fmla="*/ 2147483647 w 24"/>
                <a:gd name="T49" fmla="*/ 2147483647 h 10"/>
                <a:gd name="T50" fmla="*/ 2147483647 w 24"/>
                <a:gd name="T51" fmla="*/ 2147483647 h 10"/>
                <a:gd name="T52" fmla="*/ 2147483647 w 24"/>
                <a:gd name="T53" fmla="*/ 2147483647 h 10"/>
                <a:gd name="T54" fmla="*/ 2147483647 w 24"/>
                <a:gd name="T55" fmla="*/ 2147483647 h 10"/>
                <a:gd name="T56" fmla="*/ 2147483647 w 24"/>
                <a:gd name="T57" fmla="*/ 2147483647 h 10"/>
                <a:gd name="T58" fmla="*/ 2147483647 w 24"/>
                <a:gd name="T59" fmla="*/ 2147483647 h 10"/>
                <a:gd name="T60" fmla="*/ 2147483647 w 24"/>
                <a:gd name="T61" fmla="*/ 2147483647 h 10"/>
                <a:gd name="T62" fmla="*/ 2147483647 w 24"/>
                <a:gd name="T63" fmla="*/ 2147483647 h 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
                <a:gd name="T97" fmla="*/ 0 h 10"/>
                <a:gd name="T98" fmla="*/ 24 w 24"/>
                <a:gd name="T99" fmla="*/ 10 h 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 h="10">
                  <a:moveTo>
                    <a:pt x="18" y="9"/>
                  </a:moveTo>
                  <a:lnTo>
                    <a:pt x="18" y="9"/>
                  </a:lnTo>
                  <a:lnTo>
                    <a:pt x="10" y="10"/>
                  </a:lnTo>
                  <a:lnTo>
                    <a:pt x="2" y="9"/>
                  </a:lnTo>
                  <a:lnTo>
                    <a:pt x="1" y="9"/>
                  </a:lnTo>
                  <a:lnTo>
                    <a:pt x="0" y="9"/>
                  </a:lnTo>
                  <a:lnTo>
                    <a:pt x="0" y="6"/>
                  </a:lnTo>
                  <a:lnTo>
                    <a:pt x="1" y="5"/>
                  </a:lnTo>
                  <a:lnTo>
                    <a:pt x="0" y="4"/>
                  </a:lnTo>
                  <a:lnTo>
                    <a:pt x="0" y="1"/>
                  </a:lnTo>
                  <a:lnTo>
                    <a:pt x="1" y="0"/>
                  </a:lnTo>
                  <a:lnTo>
                    <a:pt x="9" y="0"/>
                  </a:lnTo>
                  <a:lnTo>
                    <a:pt x="18" y="1"/>
                  </a:lnTo>
                  <a:lnTo>
                    <a:pt x="22" y="1"/>
                  </a:lnTo>
                  <a:lnTo>
                    <a:pt x="24" y="1"/>
                  </a:lnTo>
                  <a:lnTo>
                    <a:pt x="24" y="4"/>
                  </a:lnTo>
                  <a:lnTo>
                    <a:pt x="22" y="6"/>
                  </a:lnTo>
                  <a:lnTo>
                    <a:pt x="18" y="9"/>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31" name="Freeform 12"/>
            <p:cNvSpPr>
              <a:spLocks/>
            </p:cNvSpPr>
            <p:nvPr/>
          </p:nvSpPr>
          <p:spPr bwMode="auto">
            <a:xfrm>
              <a:off x="1896955" y="3110813"/>
              <a:ext cx="38773" cy="74363"/>
            </a:xfrm>
            <a:custGeom>
              <a:avLst/>
              <a:gdLst>
                <a:gd name="T0" fmla="*/ 2147483647 w 24"/>
                <a:gd name="T1" fmla="*/ 2147483647 h 48"/>
                <a:gd name="T2" fmla="*/ 2147483647 w 24"/>
                <a:gd name="T3" fmla="*/ 2147483647 h 48"/>
                <a:gd name="T4" fmla="*/ 2147483647 w 24"/>
                <a:gd name="T5" fmla="*/ 2147483647 h 48"/>
                <a:gd name="T6" fmla="*/ 2147483647 w 24"/>
                <a:gd name="T7" fmla="*/ 2147483647 h 48"/>
                <a:gd name="T8" fmla="*/ 2147483647 w 24"/>
                <a:gd name="T9" fmla="*/ 2147483647 h 48"/>
                <a:gd name="T10" fmla="*/ 2147483647 w 24"/>
                <a:gd name="T11" fmla="*/ 2147483647 h 48"/>
                <a:gd name="T12" fmla="*/ 2147483647 w 24"/>
                <a:gd name="T13" fmla="*/ 2147483647 h 48"/>
                <a:gd name="T14" fmla="*/ 0 w 24"/>
                <a:gd name="T15" fmla="*/ 2147483647 h 48"/>
                <a:gd name="T16" fmla="*/ 2147483647 w 24"/>
                <a:gd name="T17" fmla="*/ 2147483647 h 48"/>
                <a:gd name="T18" fmla="*/ 2147483647 w 24"/>
                <a:gd name="T19" fmla="*/ 2147483647 h 48"/>
                <a:gd name="T20" fmla="*/ 2147483647 w 24"/>
                <a:gd name="T21" fmla="*/ 2147483647 h 48"/>
                <a:gd name="T22" fmla="*/ 2147483647 w 24"/>
                <a:gd name="T23" fmla="*/ 2147483647 h 48"/>
                <a:gd name="T24" fmla="*/ 2147483647 w 24"/>
                <a:gd name="T25" fmla="*/ 2147483647 h 48"/>
                <a:gd name="T26" fmla="*/ 2147483647 w 24"/>
                <a:gd name="T27" fmla="*/ 2147483647 h 48"/>
                <a:gd name="T28" fmla="*/ 2147483647 w 24"/>
                <a:gd name="T29" fmla="*/ 2147483647 h 48"/>
                <a:gd name="T30" fmla="*/ 2147483647 w 24"/>
                <a:gd name="T31" fmla="*/ 2147483647 h 48"/>
                <a:gd name="T32" fmla="*/ 2147483647 w 24"/>
                <a:gd name="T33" fmla="*/ 2147483647 h 48"/>
                <a:gd name="T34" fmla="*/ 2147483647 w 24"/>
                <a:gd name="T35" fmla="*/ 2147483647 h 48"/>
                <a:gd name="T36" fmla="*/ 2147483647 w 24"/>
                <a:gd name="T37" fmla="*/ 2147483647 h 48"/>
                <a:gd name="T38" fmla="*/ 2147483647 w 24"/>
                <a:gd name="T39" fmla="*/ 2147483647 h 48"/>
                <a:gd name="T40" fmla="*/ 2147483647 w 24"/>
                <a:gd name="T41" fmla="*/ 2147483647 h 48"/>
                <a:gd name="T42" fmla="*/ 2147483647 w 24"/>
                <a:gd name="T43" fmla="*/ 0 h 48"/>
                <a:gd name="T44" fmla="*/ 2147483647 w 24"/>
                <a:gd name="T45" fmla="*/ 2147483647 h 48"/>
                <a:gd name="T46" fmla="*/ 2147483647 w 24"/>
                <a:gd name="T47" fmla="*/ 2147483647 h 48"/>
                <a:gd name="T48" fmla="*/ 2147483647 w 24"/>
                <a:gd name="T49" fmla="*/ 2147483647 h 48"/>
                <a:gd name="T50" fmla="*/ 2147483647 w 24"/>
                <a:gd name="T51" fmla="*/ 2147483647 h 48"/>
                <a:gd name="T52" fmla="*/ 2147483647 w 24"/>
                <a:gd name="T53" fmla="*/ 2147483647 h 48"/>
                <a:gd name="T54" fmla="*/ 2147483647 w 24"/>
                <a:gd name="T55" fmla="*/ 2147483647 h 48"/>
                <a:gd name="T56" fmla="*/ 2147483647 w 24"/>
                <a:gd name="T57" fmla="*/ 2147483647 h 48"/>
                <a:gd name="T58" fmla="*/ 2147483647 w 24"/>
                <a:gd name="T59" fmla="*/ 2147483647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
                <a:gd name="T91" fmla="*/ 0 h 48"/>
                <a:gd name="T92" fmla="*/ 24 w 24"/>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 h="48">
                  <a:moveTo>
                    <a:pt x="14" y="4"/>
                  </a:moveTo>
                  <a:lnTo>
                    <a:pt x="10" y="10"/>
                  </a:lnTo>
                  <a:lnTo>
                    <a:pt x="8" y="9"/>
                  </a:lnTo>
                  <a:lnTo>
                    <a:pt x="8" y="10"/>
                  </a:lnTo>
                  <a:lnTo>
                    <a:pt x="7" y="14"/>
                  </a:lnTo>
                  <a:lnTo>
                    <a:pt x="6" y="17"/>
                  </a:lnTo>
                  <a:lnTo>
                    <a:pt x="4" y="24"/>
                  </a:lnTo>
                  <a:lnTo>
                    <a:pt x="0" y="48"/>
                  </a:lnTo>
                  <a:lnTo>
                    <a:pt x="4" y="48"/>
                  </a:lnTo>
                  <a:lnTo>
                    <a:pt x="7" y="45"/>
                  </a:lnTo>
                  <a:lnTo>
                    <a:pt x="10" y="41"/>
                  </a:lnTo>
                  <a:lnTo>
                    <a:pt x="14" y="37"/>
                  </a:lnTo>
                  <a:lnTo>
                    <a:pt x="16" y="33"/>
                  </a:lnTo>
                  <a:lnTo>
                    <a:pt x="16" y="36"/>
                  </a:lnTo>
                  <a:lnTo>
                    <a:pt x="18" y="30"/>
                  </a:lnTo>
                  <a:lnTo>
                    <a:pt x="18" y="24"/>
                  </a:lnTo>
                  <a:lnTo>
                    <a:pt x="20" y="14"/>
                  </a:lnTo>
                  <a:lnTo>
                    <a:pt x="22" y="6"/>
                  </a:lnTo>
                  <a:lnTo>
                    <a:pt x="24" y="4"/>
                  </a:lnTo>
                  <a:lnTo>
                    <a:pt x="22" y="4"/>
                  </a:lnTo>
                  <a:lnTo>
                    <a:pt x="20" y="4"/>
                  </a:lnTo>
                  <a:lnTo>
                    <a:pt x="22" y="0"/>
                  </a:lnTo>
                  <a:lnTo>
                    <a:pt x="18" y="1"/>
                  </a:lnTo>
                  <a:lnTo>
                    <a:pt x="14" y="4"/>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32" name="Freeform 13"/>
            <p:cNvSpPr>
              <a:spLocks/>
            </p:cNvSpPr>
            <p:nvPr/>
          </p:nvSpPr>
          <p:spPr bwMode="auto">
            <a:xfrm>
              <a:off x="1868385" y="3227125"/>
              <a:ext cx="61222" cy="36227"/>
            </a:xfrm>
            <a:custGeom>
              <a:avLst/>
              <a:gdLst>
                <a:gd name="T0" fmla="*/ 2147483647 w 38"/>
                <a:gd name="T1" fmla="*/ 2147483647 h 23"/>
                <a:gd name="T2" fmla="*/ 2147483647 w 38"/>
                <a:gd name="T3" fmla="*/ 2147483647 h 23"/>
                <a:gd name="T4" fmla="*/ 2147483647 w 38"/>
                <a:gd name="T5" fmla="*/ 2147483647 h 23"/>
                <a:gd name="T6" fmla="*/ 2147483647 w 38"/>
                <a:gd name="T7" fmla="*/ 2147483647 h 23"/>
                <a:gd name="T8" fmla="*/ 2147483647 w 38"/>
                <a:gd name="T9" fmla="*/ 2147483647 h 23"/>
                <a:gd name="T10" fmla="*/ 2147483647 w 38"/>
                <a:gd name="T11" fmla="*/ 2147483647 h 23"/>
                <a:gd name="T12" fmla="*/ 2147483647 w 38"/>
                <a:gd name="T13" fmla="*/ 2147483647 h 23"/>
                <a:gd name="T14" fmla="*/ 2147483647 w 38"/>
                <a:gd name="T15" fmla="*/ 2147483647 h 23"/>
                <a:gd name="T16" fmla="*/ 2147483647 w 38"/>
                <a:gd name="T17" fmla="*/ 2147483647 h 23"/>
                <a:gd name="T18" fmla="*/ 2147483647 w 38"/>
                <a:gd name="T19" fmla="*/ 0 h 23"/>
                <a:gd name="T20" fmla="*/ 2147483647 w 38"/>
                <a:gd name="T21" fmla="*/ 0 h 23"/>
                <a:gd name="T22" fmla="*/ 2147483647 w 38"/>
                <a:gd name="T23" fmla="*/ 2147483647 h 23"/>
                <a:gd name="T24" fmla="*/ 2147483647 w 38"/>
                <a:gd name="T25" fmla="*/ 2147483647 h 23"/>
                <a:gd name="T26" fmla="*/ 2147483647 w 38"/>
                <a:gd name="T27" fmla="*/ 2147483647 h 23"/>
                <a:gd name="T28" fmla="*/ 2147483647 w 38"/>
                <a:gd name="T29" fmla="*/ 2147483647 h 23"/>
                <a:gd name="T30" fmla="*/ 2147483647 w 38"/>
                <a:gd name="T31" fmla="*/ 2147483647 h 23"/>
                <a:gd name="T32" fmla="*/ 0 w 38"/>
                <a:gd name="T33" fmla="*/ 2147483647 h 23"/>
                <a:gd name="T34" fmla="*/ 0 w 38"/>
                <a:gd name="T35" fmla="*/ 2147483647 h 23"/>
                <a:gd name="T36" fmla="*/ 2147483647 w 38"/>
                <a:gd name="T37" fmla="*/ 2147483647 h 23"/>
                <a:gd name="T38" fmla="*/ 2147483647 w 38"/>
                <a:gd name="T39" fmla="*/ 2147483647 h 23"/>
                <a:gd name="T40" fmla="*/ 2147483647 w 38"/>
                <a:gd name="T41" fmla="*/ 2147483647 h 23"/>
                <a:gd name="T42" fmla="*/ 2147483647 w 38"/>
                <a:gd name="T43" fmla="*/ 2147483647 h 23"/>
                <a:gd name="T44" fmla="*/ 2147483647 w 38"/>
                <a:gd name="T45" fmla="*/ 2147483647 h 23"/>
                <a:gd name="T46" fmla="*/ 2147483647 w 38"/>
                <a:gd name="T47" fmla="*/ 2147483647 h 23"/>
                <a:gd name="T48" fmla="*/ 2147483647 w 38"/>
                <a:gd name="T49" fmla="*/ 2147483647 h 23"/>
                <a:gd name="T50" fmla="*/ 2147483647 w 38"/>
                <a:gd name="T51" fmla="*/ 2147483647 h 23"/>
                <a:gd name="T52" fmla="*/ 2147483647 w 38"/>
                <a:gd name="T53" fmla="*/ 2147483647 h 23"/>
                <a:gd name="T54" fmla="*/ 2147483647 w 38"/>
                <a:gd name="T55" fmla="*/ 2147483647 h 23"/>
                <a:gd name="T56" fmla="*/ 2147483647 w 38"/>
                <a:gd name="T57" fmla="*/ 2147483647 h 23"/>
                <a:gd name="T58" fmla="*/ 2147483647 w 38"/>
                <a:gd name="T59" fmla="*/ 2147483647 h 23"/>
                <a:gd name="T60" fmla="*/ 2147483647 w 38"/>
                <a:gd name="T61" fmla="*/ 2147483647 h 23"/>
                <a:gd name="T62" fmla="*/ 2147483647 w 38"/>
                <a:gd name="T63" fmla="*/ 2147483647 h 23"/>
                <a:gd name="T64" fmla="*/ 2147483647 w 38"/>
                <a:gd name="T65" fmla="*/ 2147483647 h 23"/>
                <a:gd name="T66" fmla="*/ 2147483647 w 38"/>
                <a:gd name="T67" fmla="*/ 2147483647 h 23"/>
                <a:gd name="T68" fmla="*/ 2147483647 w 38"/>
                <a:gd name="T69" fmla="*/ 2147483647 h 23"/>
                <a:gd name="T70" fmla="*/ 2147483647 w 38"/>
                <a:gd name="T71" fmla="*/ 2147483647 h 23"/>
                <a:gd name="T72" fmla="*/ 2147483647 w 38"/>
                <a:gd name="T73" fmla="*/ 2147483647 h 23"/>
                <a:gd name="T74" fmla="*/ 2147483647 w 38"/>
                <a:gd name="T75" fmla="*/ 2147483647 h 23"/>
                <a:gd name="T76" fmla="*/ 2147483647 w 38"/>
                <a:gd name="T77" fmla="*/ 2147483647 h 23"/>
                <a:gd name="T78" fmla="*/ 2147483647 w 38"/>
                <a:gd name="T79" fmla="*/ 2147483647 h 23"/>
                <a:gd name="T80" fmla="*/ 2147483647 w 38"/>
                <a:gd name="T81" fmla="*/ 2147483647 h 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
                <a:gd name="T124" fmla="*/ 0 h 23"/>
                <a:gd name="T125" fmla="*/ 38 w 38"/>
                <a:gd name="T126" fmla="*/ 23 h 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 h="23">
                  <a:moveTo>
                    <a:pt x="38" y="9"/>
                  </a:moveTo>
                  <a:lnTo>
                    <a:pt x="36" y="9"/>
                  </a:lnTo>
                  <a:lnTo>
                    <a:pt x="34" y="9"/>
                  </a:lnTo>
                  <a:lnTo>
                    <a:pt x="32" y="9"/>
                  </a:lnTo>
                  <a:lnTo>
                    <a:pt x="32" y="7"/>
                  </a:lnTo>
                  <a:lnTo>
                    <a:pt x="26" y="9"/>
                  </a:lnTo>
                  <a:lnTo>
                    <a:pt x="25" y="7"/>
                  </a:lnTo>
                  <a:lnTo>
                    <a:pt x="22" y="4"/>
                  </a:lnTo>
                  <a:lnTo>
                    <a:pt x="21" y="3"/>
                  </a:lnTo>
                  <a:lnTo>
                    <a:pt x="13" y="0"/>
                  </a:lnTo>
                  <a:lnTo>
                    <a:pt x="12" y="0"/>
                  </a:lnTo>
                  <a:lnTo>
                    <a:pt x="9" y="1"/>
                  </a:lnTo>
                  <a:lnTo>
                    <a:pt x="9" y="3"/>
                  </a:lnTo>
                  <a:lnTo>
                    <a:pt x="5" y="7"/>
                  </a:lnTo>
                  <a:lnTo>
                    <a:pt x="4" y="7"/>
                  </a:lnTo>
                  <a:lnTo>
                    <a:pt x="1" y="9"/>
                  </a:lnTo>
                  <a:lnTo>
                    <a:pt x="0" y="9"/>
                  </a:lnTo>
                  <a:lnTo>
                    <a:pt x="0" y="13"/>
                  </a:lnTo>
                  <a:lnTo>
                    <a:pt x="4" y="16"/>
                  </a:lnTo>
                  <a:lnTo>
                    <a:pt x="8" y="16"/>
                  </a:lnTo>
                  <a:lnTo>
                    <a:pt x="12" y="16"/>
                  </a:lnTo>
                  <a:lnTo>
                    <a:pt x="18" y="20"/>
                  </a:lnTo>
                  <a:lnTo>
                    <a:pt x="22" y="20"/>
                  </a:lnTo>
                  <a:lnTo>
                    <a:pt x="25" y="20"/>
                  </a:lnTo>
                  <a:lnTo>
                    <a:pt x="26" y="23"/>
                  </a:lnTo>
                  <a:lnTo>
                    <a:pt x="30" y="23"/>
                  </a:lnTo>
                  <a:lnTo>
                    <a:pt x="32" y="23"/>
                  </a:lnTo>
                  <a:lnTo>
                    <a:pt x="34" y="23"/>
                  </a:lnTo>
                  <a:lnTo>
                    <a:pt x="36" y="20"/>
                  </a:lnTo>
                  <a:lnTo>
                    <a:pt x="36" y="19"/>
                  </a:lnTo>
                  <a:lnTo>
                    <a:pt x="36" y="16"/>
                  </a:lnTo>
                  <a:lnTo>
                    <a:pt x="38" y="15"/>
                  </a:lnTo>
                  <a:lnTo>
                    <a:pt x="38" y="11"/>
                  </a:lnTo>
                  <a:lnTo>
                    <a:pt x="38" y="9"/>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33" name="Freeform 14"/>
            <p:cNvSpPr>
              <a:spLocks noEditPoints="1"/>
            </p:cNvSpPr>
            <p:nvPr/>
          </p:nvSpPr>
          <p:spPr bwMode="auto">
            <a:xfrm>
              <a:off x="1888792" y="3168015"/>
              <a:ext cx="159177" cy="102964"/>
            </a:xfrm>
            <a:custGeom>
              <a:avLst/>
              <a:gdLst>
                <a:gd name="T0" fmla="*/ 2147483647 w 100"/>
                <a:gd name="T1" fmla="*/ 2147483647 h 64"/>
                <a:gd name="T2" fmla="*/ 2147483647 w 100"/>
                <a:gd name="T3" fmla="*/ 0 h 64"/>
                <a:gd name="T4" fmla="*/ 2147483647 w 100"/>
                <a:gd name="T5" fmla="*/ 0 h 64"/>
                <a:gd name="T6" fmla="*/ 2147483647 w 100"/>
                <a:gd name="T7" fmla="*/ 0 h 64"/>
                <a:gd name="T8" fmla="*/ 2147483647 w 100"/>
                <a:gd name="T9" fmla="*/ 0 h 64"/>
                <a:gd name="T10" fmla="*/ 2147483647 w 100"/>
                <a:gd name="T11" fmla="*/ 2147483647 h 64"/>
                <a:gd name="T12" fmla="*/ 2147483647 w 100"/>
                <a:gd name="T13" fmla="*/ 2147483647 h 64"/>
                <a:gd name="T14" fmla="*/ 2147483647 w 100"/>
                <a:gd name="T15" fmla="*/ 2147483647 h 64"/>
                <a:gd name="T16" fmla="*/ 2147483647 w 100"/>
                <a:gd name="T17" fmla="*/ 2147483647 h 64"/>
                <a:gd name="T18" fmla="*/ 2147483647 w 100"/>
                <a:gd name="T19" fmla="*/ 2147483647 h 64"/>
                <a:gd name="T20" fmla="*/ 2147483647 w 100"/>
                <a:gd name="T21" fmla="*/ 2147483647 h 64"/>
                <a:gd name="T22" fmla="*/ 2147483647 w 100"/>
                <a:gd name="T23" fmla="*/ 2147483647 h 64"/>
                <a:gd name="T24" fmla="*/ 2147483647 w 100"/>
                <a:gd name="T25" fmla="*/ 2147483647 h 64"/>
                <a:gd name="T26" fmla="*/ 2147483647 w 100"/>
                <a:gd name="T27" fmla="*/ 2147483647 h 64"/>
                <a:gd name="T28" fmla="*/ 2147483647 w 100"/>
                <a:gd name="T29" fmla="*/ 2147483647 h 64"/>
                <a:gd name="T30" fmla="*/ 2147483647 w 100"/>
                <a:gd name="T31" fmla="*/ 2147483647 h 64"/>
                <a:gd name="T32" fmla="*/ 2147483647 w 100"/>
                <a:gd name="T33" fmla="*/ 2147483647 h 64"/>
                <a:gd name="T34" fmla="*/ 2147483647 w 100"/>
                <a:gd name="T35" fmla="*/ 2147483647 h 64"/>
                <a:gd name="T36" fmla="*/ 2147483647 w 100"/>
                <a:gd name="T37" fmla="*/ 2147483647 h 64"/>
                <a:gd name="T38" fmla="*/ 2147483647 w 100"/>
                <a:gd name="T39" fmla="*/ 2147483647 h 64"/>
                <a:gd name="T40" fmla="*/ 2147483647 w 100"/>
                <a:gd name="T41" fmla="*/ 2147483647 h 64"/>
                <a:gd name="T42" fmla="*/ 2147483647 w 100"/>
                <a:gd name="T43" fmla="*/ 2147483647 h 64"/>
                <a:gd name="T44" fmla="*/ 2147483647 w 100"/>
                <a:gd name="T45" fmla="*/ 2147483647 h 64"/>
                <a:gd name="T46" fmla="*/ 2147483647 w 100"/>
                <a:gd name="T47" fmla="*/ 2147483647 h 64"/>
                <a:gd name="T48" fmla="*/ 2147483647 w 100"/>
                <a:gd name="T49" fmla="*/ 2147483647 h 64"/>
                <a:gd name="T50" fmla="*/ 0 w 100"/>
                <a:gd name="T51" fmla="*/ 2147483647 h 64"/>
                <a:gd name="T52" fmla="*/ 2147483647 w 100"/>
                <a:gd name="T53" fmla="*/ 2147483647 h 64"/>
                <a:gd name="T54" fmla="*/ 2147483647 w 100"/>
                <a:gd name="T55" fmla="*/ 2147483647 h 64"/>
                <a:gd name="T56" fmla="*/ 2147483647 w 100"/>
                <a:gd name="T57" fmla="*/ 2147483647 h 64"/>
                <a:gd name="T58" fmla="*/ 2147483647 w 100"/>
                <a:gd name="T59" fmla="*/ 2147483647 h 64"/>
                <a:gd name="T60" fmla="*/ 2147483647 w 100"/>
                <a:gd name="T61" fmla="*/ 2147483647 h 64"/>
                <a:gd name="T62" fmla="*/ 2147483647 w 100"/>
                <a:gd name="T63" fmla="*/ 2147483647 h 64"/>
                <a:gd name="T64" fmla="*/ 2147483647 w 100"/>
                <a:gd name="T65" fmla="*/ 2147483647 h 64"/>
                <a:gd name="T66" fmla="*/ 2147483647 w 100"/>
                <a:gd name="T67" fmla="*/ 2147483647 h 64"/>
                <a:gd name="T68" fmla="*/ 2147483647 w 100"/>
                <a:gd name="T69" fmla="*/ 2147483647 h 64"/>
                <a:gd name="T70" fmla="*/ 2147483647 w 100"/>
                <a:gd name="T71" fmla="*/ 2147483647 h 64"/>
                <a:gd name="T72" fmla="*/ 2147483647 w 100"/>
                <a:gd name="T73" fmla="*/ 2147483647 h 64"/>
                <a:gd name="T74" fmla="*/ 2147483647 w 100"/>
                <a:gd name="T75" fmla="*/ 2147483647 h 64"/>
                <a:gd name="T76" fmla="*/ 2147483647 w 100"/>
                <a:gd name="T77" fmla="*/ 2147483647 h 64"/>
                <a:gd name="T78" fmla="*/ 2147483647 w 100"/>
                <a:gd name="T79" fmla="*/ 2147483647 h 64"/>
                <a:gd name="T80" fmla="*/ 2147483647 w 100"/>
                <a:gd name="T81" fmla="*/ 2147483647 h 64"/>
                <a:gd name="T82" fmla="*/ 2147483647 w 100"/>
                <a:gd name="T83" fmla="*/ 2147483647 h 64"/>
                <a:gd name="T84" fmla="*/ 2147483647 w 100"/>
                <a:gd name="T85" fmla="*/ 2147483647 h 64"/>
                <a:gd name="T86" fmla="*/ 2147483647 w 100"/>
                <a:gd name="T87" fmla="*/ 2147483647 h 64"/>
                <a:gd name="T88" fmla="*/ 2147483647 w 100"/>
                <a:gd name="T89" fmla="*/ 2147483647 h 64"/>
                <a:gd name="T90" fmla="*/ 2147483647 w 100"/>
                <a:gd name="T91" fmla="*/ 2147483647 h 64"/>
                <a:gd name="T92" fmla="*/ 2147483647 w 100"/>
                <a:gd name="T93" fmla="*/ 2147483647 h 64"/>
                <a:gd name="T94" fmla="*/ 2147483647 w 100"/>
                <a:gd name="T95" fmla="*/ 2147483647 h 64"/>
                <a:gd name="T96" fmla="*/ 2147483647 w 100"/>
                <a:gd name="T97" fmla="*/ 2147483647 h 64"/>
                <a:gd name="T98" fmla="*/ 2147483647 w 100"/>
                <a:gd name="T99" fmla="*/ 2147483647 h 64"/>
                <a:gd name="T100" fmla="*/ 2147483647 w 100"/>
                <a:gd name="T101" fmla="*/ 2147483647 h 64"/>
                <a:gd name="T102" fmla="*/ 2147483647 w 100"/>
                <a:gd name="T103" fmla="*/ 2147483647 h 64"/>
                <a:gd name="T104" fmla="*/ 2147483647 w 100"/>
                <a:gd name="T105" fmla="*/ 2147483647 h 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0"/>
                <a:gd name="T160" fmla="*/ 0 h 64"/>
                <a:gd name="T161" fmla="*/ 100 w 100"/>
                <a:gd name="T162" fmla="*/ 64 h 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0" h="64">
                  <a:moveTo>
                    <a:pt x="49" y="0"/>
                  </a:moveTo>
                  <a:lnTo>
                    <a:pt x="48" y="3"/>
                  </a:lnTo>
                  <a:lnTo>
                    <a:pt x="53" y="0"/>
                  </a:lnTo>
                  <a:lnTo>
                    <a:pt x="49" y="0"/>
                  </a:lnTo>
                  <a:close/>
                  <a:moveTo>
                    <a:pt x="97" y="25"/>
                  </a:moveTo>
                  <a:lnTo>
                    <a:pt x="97" y="24"/>
                  </a:lnTo>
                  <a:lnTo>
                    <a:pt x="96" y="21"/>
                  </a:lnTo>
                  <a:lnTo>
                    <a:pt x="96" y="24"/>
                  </a:lnTo>
                  <a:lnTo>
                    <a:pt x="93" y="24"/>
                  </a:lnTo>
                  <a:lnTo>
                    <a:pt x="93" y="21"/>
                  </a:lnTo>
                  <a:lnTo>
                    <a:pt x="92" y="21"/>
                  </a:lnTo>
                  <a:lnTo>
                    <a:pt x="89" y="20"/>
                  </a:lnTo>
                  <a:lnTo>
                    <a:pt x="88" y="20"/>
                  </a:lnTo>
                  <a:lnTo>
                    <a:pt x="88" y="21"/>
                  </a:lnTo>
                  <a:lnTo>
                    <a:pt x="86" y="20"/>
                  </a:lnTo>
                  <a:lnTo>
                    <a:pt x="84" y="16"/>
                  </a:lnTo>
                  <a:lnTo>
                    <a:pt x="88" y="17"/>
                  </a:lnTo>
                  <a:lnTo>
                    <a:pt x="92" y="20"/>
                  </a:lnTo>
                  <a:lnTo>
                    <a:pt x="88" y="16"/>
                  </a:lnTo>
                  <a:lnTo>
                    <a:pt x="84" y="12"/>
                  </a:lnTo>
                  <a:lnTo>
                    <a:pt x="80" y="12"/>
                  </a:lnTo>
                  <a:lnTo>
                    <a:pt x="76" y="11"/>
                  </a:lnTo>
                  <a:lnTo>
                    <a:pt x="74" y="8"/>
                  </a:lnTo>
                  <a:lnTo>
                    <a:pt x="73" y="11"/>
                  </a:lnTo>
                  <a:lnTo>
                    <a:pt x="66" y="11"/>
                  </a:lnTo>
                  <a:lnTo>
                    <a:pt x="61" y="8"/>
                  </a:lnTo>
                  <a:lnTo>
                    <a:pt x="57" y="8"/>
                  </a:lnTo>
                  <a:lnTo>
                    <a:pt x="57" y="11"/>
                  </a:lnTo>
                  <a:lnTo>
                    <a:pt x="52" y="12"/>
                  </a:lnTo>
                  <a:lnTo>
                    <a:pt x="48" y="12"/>
                  </a:lnTo>
                  <a:lnTo>
                    <a:pt x="43" y="12"/>
                  </a:lnTo>
                  <a:lnTo>
                    <a:pt x="36" y="12"/>
                  </a:lnTo>
                  <a:lnTo>
                    <a:pt x="31" y="11"/>
                  </a:lnTo>
                  <a:lnTo>
                    <a:pt x="29" y="11"/>
                  </a:lnTo>
                  <a:lnTo>
                    <a:pt x="27" y="11"/>
                  </a:lnTo>
                  <a:lnTo>
                    <a:pt x="23" y="12"/>
                  </a:lnTo>
                  <a:lnTo>
                    <a:pt x="21" y="13"/>
                  </a:lnTo>
                  <a:lnTo>
                    <a:pt x="19" y="13"/>
                  </a:lnTo>
                  <a:lnTo>
                    <a:pt x="15" y="16"/>
                  </a:lnTo>
                  <a:lnTo>
                    <a:pt x="12" y="21"/>
                  </a:lnTo>
                  <a:lnTo>
                    <a:pt x="5" y="24"/>
                  </a:lnTo>
                  <a:lnTo>
                    <a:pt x="4" y="25"/>
                  </a:lnTo>
                  <a:lnTo>
                    <a:pt x="4" y="29"/>
                  </a:lnTo>
                  <a:lnTo>
                    <a:pt x="4" y="31"/>
                  </a:lnTo>
                  <a:lnTo>
                    <a:pt x="1" y="33"/>
                  </a:lnTo>
                  <a:lnTo>
                    <a:pt x="0" y="37"/>
                  </a:lnTo>
                  <a:lnTo>
                    <a:pt x="8" y="40"/>
                  </a:lnTo>
                  <a:lnTo>
                    <a:pt x="9" y="41"/>
                  </a:lnTo>
                  <a:lnTo>
                    <a:pt x="12" y="44"/>
                  </a:lnTo>
                  <a:lnTo>
                    <a:pt x="13" y="46"/>
                  </a:lnTo>
                  <a:lnTo>
                    <a:pt x="19" y="44"/>
                  </a:lnTo>
                  <a:lnTo>
                    <a:pt x="19" y="46"/>
                  </a:lnTo>
                  <a:lnTo>
                    <a:pt x="21" y="46"/>
                  </a:lnTo>
                  <a:lnTo>
                    <a:pt x="23" y="46"/>
                  </a:lnTo>
                  <a:lnTo>
                    <a:pt x="25" y="46"/>
                  </a:lnTo>
                  <a:lnTo>
                    <a:pt x="25" y="48"/>
                  </a:lnTo>
                  <a:lnTo>
                    <a:pt x="25" y="52"/>
                  </a:lnTo>
                  <a:lnTo>
                    <a:pt x="25" y="53"/>
                  </a:lnTo>
                  <a:lnTo>
                    <a:pt x="27" y="56"/>
                  </a:lnTo>
                  <a:lnTo>
                    <a:pt x="29" y="56"/>
                  </a:lnTo>
                  <a:lnTo>
                    <a:pt x="29" y="57"/>
                  </a:lnTo>
                  <a:lnTo>
                    <a:pt x="29" y="60"/>
                  </a:lnTo>
                  <a:lnTo>
                    <a:pt x="31" y="61"/>
                  </a:lnTo>
                  <a:lnTo>
                    <a:pt x="31" y="64"/>
                  </a:lnTo>
                  <a:lnTo>
                    <a:pt x="35" y="61"/>
                  </a:lnTo>
                  <a:lnTo>
                    <a:pt x="36" y="60"/>
                  </a:lnTo>
                  <a:lnTo>
                    <a:pt x="36" y="57"/>
                  </a:lnTo>
                  <a:lnTo>
                    <a:pt x="39" y="57"/>
                  </a:lnTo>
                  <a:lnTo>
                    <a:pt x="40" y="56"/>
                  </a:lnTo>
                  <a:lnTo>
                    <a:pt x="40" y="52"/>
                  </a:lnTo>
                  <a:lnTo>
                    <a:pt x="40" y="48"/>
                  </a:lnTo>
                  <a:lnTo>
                    <a:pt x="43" y="48"/>
                  </a:lnTo>
                  <a:lnTo>
                    <a:pt x="45" y="48"/>
                  </a:lnTo>
                  <a:lnTo>
                    <a:pt x="48" y="48"/>
                  </a:lnTo>
                  <a:lnTo>
                    <a:pt x="48" y="46"/>
                  </a:lnTo>
                  <a:lnTo>
                    <a:pt x="52" y="44"/>
                  </a:lnTo>
                  <a:lnTo>
                    <a:pt x="57" y="48"/>
                  </a:lnTo>
                  <a:lnTo>
                    <a:pt x="57" y="44"/>
                  </a:lnTo>
                  <a:lnTo>
                    <a:pt x="58" y="42"/>
                  </a:lnTo>
                  <a:lnTo>
                    <a:pt x="65" y="38"/>
                  </a:lnTo>
                  <a:lnTo>
                    <a:pt x="66" y="38"/>
                  </a:lnTo>
                  <a:lnTo>
                    <a:pt x="66" y="34"/>
                  </a:lnTo>
                  <a:lnTo>
                    <a:pt x="69" y="33"/>
                  </a:lnTo>
                  <a:lnTo>
                    <a:pt x="70" y="29"/>
                  </a:lnTo>
                  <a:lnTo>
                    <a:pt x="73" y="29"/>
                  </a:lnTo>
                  <a:lnTo>
                    <a:pt x="74" y="29"/>
                  </a:lnTo>
                  <a:lnTo>
                    <a:pt x="76" y="31"/>
                  </a:lnTo>
                  <a:lnTo>
                    <a:pt x="78" y="33"/>
                  </a:lnTo>
                  <a:lnTo>
                    <a:pt x="82" y="31"/>
                  </a:lnTo>
                  <a:lnTo>
                    <a:pt x="92" y="29"/>
                  </a:lnTo>
                  <a:lnTo>
                    <a:pt x="96" y="27"/>
                  </a:lnTo>
                  <a:lnTo>
                    <a:pt x="97" y="27"/>
                  </a:lnTo>
                  <a:lnTo>
                    <a:pt x="100" y="27"/>
                  </a:lnTo>
                  <a:lnTo>
                    <a:pt x="97" y="25"/>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34" name="Freeform 15"/>
            <p:cNvSpPr>
              <a:spLocks/>
            </p:cNvSpPr>
            <p:nvPr/>
          </p:nvSpPr>
          <p:spPr bwMode="auto">
            <a:xfrm>
              <a:off x="1929607" y="3211871"/>
              <a:ext cx="118363" cy="122031"/>
            </a:xfrm>
            <a:custGeom>
              <a:avLst/>
              <a:gdLst>
                <a:gd name="T0" fmla="*/ 2147483647 w 75"/>
                <a:gd name="T1" fmla="*/ 2147483647 h 77"/>
                <a:gd name="T2" fmla="*/ 2147483647 w 75"/>
                <a:gd name="T3" fmla="*/ 2147483647 h 77"/>
                <a:gd name="T4" fmla="*/ 2147483647 w 75"/>
                <a:gd name="T5" fmla="*/ 2147483647 h 77"/>
                <a:gd name="T6" fmla="*/ 2147483647 w 75"/>
                <a:gd name="T7" fmla="*/ 2147483647 h 77"/>
                <a:gd name="T8" fmla="*/ 2147483647 w 75"/>
                <a:gd name="T9" fmla="*/ 2147483647 h 77"/>
                <a:gd name="T10" fmla="*/ 2147483647 w 75"/>
                <a:gd name="T11" fmla="*/ 2147483647 h 77"/>
                <a:gd name="T12" fmla="*/ 2147483647 w 75"/>
                <a:gd name="T13" fmla="*/ 2147483647 h 77"/>
                <a:gd name="T14" fmla="*/ 2147483647 w 75"/>
                <a:gd name="T15" fmla="*/ 2147483647 h 77"/>
                <a:gd name="T16" fmla="*/ 2147483647 w 75"/>
                <a:gd name="T17" fmla="*/ 2147483647 h 77"/>
                <a:gd name="T18" fmla="*/ 2147483647 w 75"/>
                <a:gd name="T19" fmla="*/ 2147483647 h 77"/>
                <a:gd name="T20" fmla="*/ 2147483647 w 75"/>
                <a:gd name="T21" fmla="*/ 2147483647 h 77"/>
                <a:gd name="T22" fmla="*/ 2147483647 w 75"/>
                <a:gd name="T23" fmla="*/ 2147483647 h 77"/>
                <a:gd name="T24" fmla="*/ 2147483647 w 75"/>
                <a:gd name="T25" fmla="*/ 2147483647 h 77"/>
                <a:gd name="T26" fmla="*/ 2147483647 w 75"/>
                <a:gd name="T27" fmla="*/ 2147483647 h 77"/>
                <a:gd name="T28" fmla="*/ 2147483647 w 75"/>
                <a:gd name="T29" fmla="*/ 2147483647 h 77"/>
                <a:gd name="T30" fmla="*/ 2147483647 w 75"/>
                <a:gd name="T31" fmla="*/ 2147483647 h 77"/>
                <a:gd name="T32" fmla="*/ 2147483647 w 75"/>
                <a:gd name="T33" fmla="*/ 2147483647 h 77"/>
                <a:gd name="T34" fmla="*/ 2147483647 w 75"/>
                <a:gd name="T35" fmla="*/ 2147483647 h 77"/>
                <a:gd name="T36" fmla="*/ 2147483647 w 75"/>
                <a:gd name="T37" fmla="*/ 2147483647 h 77"/>
                <a:gd name="T38" fmla="*/ 2147483647 w 75"/>
                <a:gd name="T39" fmla="*/ 2147483647 h 77"/>
                <a:gd name="T40" fmla="*/ 2147483647 w 75"/>
                <a:gd name="T41" fmla="*/ 2147483647 h 77"/>
                <a:gd name="T42" fmla="*/ 2147483647 w 75"/>
                <a:gd name="T43" fmla="*/ 2147483647 h 77"/>
                <a:gd name="T44" fmla="*/ 2147483647 w 75"/>
                <a:gd name="T45" fmla="*/ 2147483647 h 77"/>
                <a:gd name="T46" fmla="*/ 2147483647 w 75"/>
                <a:gd name="T47" fmla="*/ 2147483647 h 77"/>
                <a:gd name="T48" fmla="*/ 2147483647 w 75"/>
                <a:gd name="T49" fmla="*/ 2147483647 h 77"/>
                <a:gd name="T50" fmla="*/ 2147483647 w 75"/>
                <a:gd name="T51" fmla="*/ 0 h 77"/>
                <a:gd name="T52" fmla="*/ 2147483647 w 75"/>
                <a:gd name="T53" fmla="*/ 0 h 77"/>
                <a:gd name="T54" fmla="*/ 2147483647 w 75"/>
                <a:gd name="T55" fmla="*/ 2147483647 h 77"/>
                <a:gd name="T56" fmla="*/ 2147483647 w 75"/>
                <a:gd name="T57" fmla="*/ 2147483647 h 77"/>
                <a:gd name="T58" fmla="*/ 2147483647 w 75"/>
                <a:gd name="T59" fmla="*/ 2147483647 h 77"/>
                <a:gd name="T60" fmla="*/ 2147483647 w 75"/>
                <a:gd name="T61" fmla="*/ 2147483647 h 77"/>
                <a:gd name="T62" fmla="*/ 2147483647 w 75"/>
                <a:gd name="T63" fmla="*/ 2147483647 h 77"/>
                <a:gd name="T64" fmla="*/ 2147483647 w 75"/>
                <a:gd name="T65" fmla="*/ 2147483647 h 77"/>
                <a:gd name="T66" fmla="*/ 2147483647 w 75"/>
                <a:gd name="T67" fmla="*/ 2147483647 h 77"/>
                <a:gd name="T68" fmla="*/ 2147483647 w 75"/>
                <a:gd name="T69" fmla="*/ 2147483647 h 77"/>
                <a:gd name="T70" fmla="*/ 2147483647 w 75"/>
                <a:gd name="T71" fmla="*/ 2147483647 h 77"/>
                <a:gd name="T72" fmla="*/ 2147483647 w 75"/>
                <a:gd name="T73" fmla="*/ 2147483647 h 77"/>
                <a:gd name="T74" fmla="*/ 2147483647 w 75"/>
                <a:gd name="T75" fmla="*/ 2147483647 h 77"/>
                <a:gd name="T76" fmla="*/ 2147483647 w 75"/>
                <a:gd name="T77" fmla="*/ 2147483647 h 77"/>
                <a:gd name="T78" fmla="*/ 2147483647 w 75"/>
                <a:gd name="T79" fmla="*/ 2147483647 h 77"/>
                <a:gd name="T80" fmla="*/ 2147483647 w 75"/>
                <a:gd name="T81" fmla="*/ 2147483647 h 77"/>
                <a:gd name="T82" fmla="*/ 0 w 75"/>
                <a:gd name="T83" fmla="*/ 2147483647 h 77"/>
                <a:gd name="T84" fmla="*/ 2147483647 w 75"/>
                <a:gd name="T85" fmla="*/ 2147483647 h 77"/>
                <a:gd name="T86" fmla="*/ 2147483647 w 75"/>
                <a:gd name="T87" fmla="*/ 2147483647 h 77"/>
                <a:gd name="T88" fmla="*/ 2147483647 w 75"/>
                <a:gd name="T89" fmla="*/ 2147483647 h 77"/>
                <a:gd name="T90" fmla="*/ 2147483647 w 75"/>
                <a:gd name="T91" fmla="*/ 2147483647 h 77"/>
                <a:gd name="T92" fmla="*/ 2147483647 w 75"/>
                <a:gd name="T93" fmla="*/ 2147483647 h 77"/>
                <a:gd name="T94" fmla="*/ 2147483647 w 75"/>
                <a:gd name="T95" fmla="*/ 2147483647 h 77"/>
                <a:gd name="T96" fmla="*/ 2147483647 w 75"/>
                <a:gd name="T97" fmla="*/ 2147483647 h 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
                <a:gd name="T148" fmla="*/ 0 h 77"/>
                <a:gd name="T149" fmla="*/ 75 w 75"/>
                <a:gd name="T150" fmla="*/ 77 h 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 h="77">
                  <a:moveTo>
                    <a:pt x="28" y="69"/>
                  </a:moveTo>
                  <a:lnTo>
                    <a:pt x="31" y="69"/>
                  </a:lnTo>
                  <a:lnTo>
                    <a:pt x="27" y="63"/>
                  </a:lnTo>
                  <a:lnTo>
                    <a:pt x="24" y="59"/>
                  </a:lnTo>
                  <a:lnTo>
                    <a:pt x="24" y="55"/>
                  </a:lnTo>
                  <a:lnTo>
                    <a:pt x="27" y="54"/>
                  </a:lnTo>
                  <a:lnTo>
                    <a:pt x="27" y="51"/>
                  </a:lnTo>
                  <a:lnTo>
                    <a:pt x="28" y="51"/>
                  </a:lnTo>
                  <a:lnTo>
                    <a:pt x="32" y="54"/>
                  </a:lnTo>
                  <a:lnTo>
                    <a:pt x="36" y="59"/>
                  </a:lnTo>
                  <a:lnTo>
                    <a:pt x="41" y="67"/>
                  </a:lnTo>
                  <a:lnTo>
                    <a:pt x="41" y="69"/>
                  </a:lnTo>
                  <a:lnTo>
                    <a:pt x="41" y="70"/>
                  </a:lnTo>
                  <a:lnTo>
                    <a:pt x="37" y="70"/>
                  </a:lnTo>
                  <a:lnTo>
                    <a:pt x="31" y="69"/>
                  </a:lnTo>
                  <a:lnTo>
                    <a:pt x="36" y="70"/>
                  </a:lnTo>
                  <a:lnTo>
                    <a:pt x="40" y="73"/>
                  </a:lnTo>
                  <a:lnTo>
                    <a:pt x="44" y="70"/>
                  </a:lnTo>
                  <a:lnTo>
                    <a:pt x="45" y="70"/>
                  </a:lnTo>
                  <a:lnTo>
                    <a:pt x="48" y="73"/>
                  </a:lnTo>
                  <a:lnTo>
                    <a:pt x="49" y="73"/>
                  </a:lnTo>
                  <a:lnTo>
                    <a:pt x="49" y="74"/>
                  </a:lnTo>
                  <a:lnTo>
                    <a:pt x="51" y="77"/>
                  </a:lnTo>
                  <a:lnTo>
                    <a:pt x="53" y="77"/>
                  </a:lnTo>
                  <a:lnTo>
                    <a:pt x="55" y="77"/>
                  </a:lnTo>
                  <a:lnTo>
                    <a:pt x="57" y="77"/>
                  </a:lnTo>
                  <a:lnTo>
                    <a:pt x="59" y="77"/>
                  </a:lnTo>
                  <a:lnTo>
                    <a:pt x="59" y="74"/>
                  </a:lnTo>
                  <a:lnTo>
                    <a:pt x="59" y="73"/>
                  </a:lnTo>
                  <a:lnTo>
                    <a:pt x="57" y="69"/>
                  </a:lnTo>
                  <a:lnTo>
                    <a:pt x="57" y="67"/>
                  </a:lnTo>
                  <a:lnTo>
                    <a:pt x="59" y="61"/>
                  </a:lnTo>
                  <a:lnTo>
                    <a:pt x="61" y="59"/>
                  </a:lnTo>
                  <a:lnTo>
                    <a:pt x="61" y="57"/>
                  </a:lnTo>
                  <a:lnTo>
                    <a:pt x="59" y="57"/>
                  </a:lnTo>
                  <a:lnTo>
                    <a:pt x="61" y="51"/>
                  </a:lnTo>
                  <a:lnTo>
                    <a:pt x="61" y="50"/>
                  </a:lnTo>
                  <a:lnTo>
                    <a:pt x="61" y="46"/>
                  </a:lnTo>
                  <a:lnTo>
                    <a:pt x="61" y="43"/>
                  </a:lnTo>
                  <a:lnTo>
                    <a:pt x="63" y="42"/>
                  </a:lnTo>
                  <a:lnTo>
                    <a:pt x="64" y="38"/>
                  </a:lnTo>
                  <a:lnTo>
                    <a:pt x="67" y="30"/>
                  </a:lnTo>
                  <a:lnTo>
                    <a:pt x="67" y="23"/>
                  </a:lnTo>
                  <a:lnTo>
                    <a:pt x="71" y="17"/>
                  </a:lnTo>
                  <a:lnTo>
                    <a:pt x="72" y="13"/>
                  </a:lnTo>
                  <a:lnTo>
                    <a:pt x="72" y="10"/>
                  </a:lnTo>
                  <a:lnTo>
                    <a:pt x="72" y="7"/>
                  </a:lnTo>
                  <a:lnTo>
                    <a:pt x="71" y="4"/>
                  </a:lnTo>
                  <a:lnTo>
                    <a:pt x="71" y="2"/>
                  </a:lnTo>
                  <a:lnTo>
                    <a:pt x="72" y="2"/>
                  </a:lnTo>
                  <a:lnTo>
                    <a:pt x="75" y="2"/>
                  </a:lnTo>
                  <a:lnTo>
                    <a:pt x="75" y="0"/>
                  </a:lnTo>
                  <a:lnTo>
                    <a:pt x="72" y="0"/>
                  </a:lnTo>
                  <a:lnTo>
                    <a:pt x="71" y="0"/>
                  </a:lnTo>
                  <a:lnTo>
                    <a:pt x="67" y="2"/>
                  </a:lnTo>
                  <a:lnTo>
                    <a:pt x="57" y="4"/>
                  </a:lnTo>
                  <a:lnTo>
                    <a:pt x="53" y="6"/>
                  </a:lnTo>
                  <a:lnTo>
                    <a:pt x="51" y="4"/>
                  </a:lnTo>
                  <a:lnTo>
                    <a:pt x="49" y="2"/>
                  </a:lnTo>
                  <a:lnTo>
                    <a:pt x="48" y="2"/>
                  </a:lnTo>
                  <a:lnTo>
                    <a:pt x="45" y="2"/>
                  </a:lnTo>
                  <a:lnTo>
                    <a:pt x="44" y="6"/>
                  </a:lnTo>
                  <a:lnTo>
                    <a:pt x="41" y="7"/>
                  </a:lnTo>
                  <a:lnTo>
                    <a:pt x="41" y="11"/>
                  </a:lnTo>
                  <a:lnTo>
                    <a:pt x="40" y="11"/>
                  </a:lnTo>
                  <a:lnTo>
                    <a:pt x="33" y="15"/>
                  </a:lnTo>
                  <a:lnTo>
                    <a:pt x="32" y="17"/>
                  </a:lnTo>
                  <a:lnTo>
                    <a:pt x="32" y="21"/>
                  </a:lnTo>
                  <a:lnTo>
                    <a:pt x="27" y="17"/>
                  </a:lnTo>
                  <a:lnTo>
                    <a:pt x="23" y="19"/>
                  </a:lnTo>
                  <a:lnTo>
                    <a:pt x="23" y="21"/>
                  </a:lnTo>
                  <a:lnTo>
                    <a:pt x="20" y="21"/>
                  </a:lnTo>
                  <a:lnTo>
                    <a:pt x="18" y="21"/>
                  </a:lnTo>
                  <a:lnTo>
                    <a:pt x="15" y="21"/>
                  </a:lnTo>
                  <a:lnTo>
                    <a:pt x="15" y="25"/>
                  </a:lnTo>
                  <a:lnTo>
                    <a:pt x="15" y="29"/>
                  </a:lnTo>
                  <a:lnTo>
                    <a:pt x="14" y="30"/>
                  </a:lnTo>
                  <a:lnTo>
                    <a:pt x="11" y="30"/>
                  </a:lnTo>
                  <a:lnTo>
                    <a:pt x="11" y="33"/>
                  </a:lnTo>
                  <a:lnTo>
                    <a:pt x="10" y="34"/>
                  </a:lnTo>
                  <a:lnTo>
                    <a:pt x="6" y="37"/>
                  </a:lnTo>
                  <a:lnTo>
                    <a:pt x="4" y="37"/>
                  </a:lnTo>
                  <a:lnTo>
                    <a:pt x="0" y="34"/>
                  </a:lnTo>
                  <a:lnTo>
                    <a:pt x="0" y="38"/>
                  </a:lnTo>
                  <a:lnTo>
                    <a:pt x="2" y="41"/>
                  </a:lnTo>
                  <a:lnTo>
                    <a:pt x="7" y="46"/>
                  </a:lnTo>
                  <a:lnTo>
                    <a:pt x="14" y="54"/>
                  </a:lnTo>
                  <a:lnTo>
                    <a:pt x="19" y="61"/>
                  </a:lnTo>
                  <a:lnTo>
                    <a:pt x="23" y="65"/>
                  </a:lnTo>
                  <a:lnTo>
                    <a:pt x="27" y="69"/>
                  </a:lnTo>
                  <a:lnTo>
                    <a:pt x="27" y="70"/>
                  </a:lnTo>
                  <a:lnTo>
                    <a:pt x="28" y="70"/>
                  </a:lnTo>
                  <a:lnTo>
                    <a:pt x="28" y="69"/>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35" name="Freeform 16"/>
            <p:cNvSpPr>
              <a:spLocks/>
            </p:cNvSpPr>
            <p:nvPr/>
          </p:nvSpPr>
          <p:spPr bwMode="auto">
            <a:xfrm>
              <a:off x="1968380" y="3320554"/>
              <a:ext cx="79589" cy="87710"/>
            </a:xfrm>
            <a:custGeom>
              <a:avLst/>
              <a:gdLst>
                <a:gd name="T0" fmla="*/ 2147483647 w 51"/>
                <a:gd name="T1" fmla="*/ 2147483647 h 55"/>
                <a:gd name="T2" fmla="*/ 2147483647 w 51"/>
                <a:gd name="T3" fmla="*/ 2147483647 h 55"/>
                <a:gd name="T4" fmla="*/ 2147483647 w 51"/>
                <a:gd name="T5" fmla="*/ 2147483647 h 55"/>
                <a:gd name="T6" fmla="*/ 2147483647 w 51"/>
                <a:gd name="T7" fmla="*/ 2147483647 h 55"/>
                <a:gd name="T8" fmla="*/ 2147483647 w 51"/>
                <a:gd name="T9" fmla="*/ 2147483647 h 55"/>
                <a:gd name="T10" fmla="*/ 2147483647 w 51"/>
                <a:gd name="T11" fmla="*/ 2147483647 h 55"/>
                <a:gd name="T12" fmla="*/ 2147483647 w 51"/>
                <a:gd name="T13" fmla="*/ 2147483647 h 55"/>
                <a:gd name="T14" fmla="*/ 2147483647 w 51"/>
                <a:gd name="T15" fmla="*/ 2147483647 h 55"/>
                <a:gd name="T16" fmla="*/ 2147483647 w 51"/>
                <a:gd name="T17" fmla="*/ 2147483647 h 55"/>
                <a:gd name="T18" fmla="*/ 2147483647 w 51"/>
                <a:gd name="T19" fmla="*/ 2147483647 h 55"/>
                <a:gd name="T20" fmla="*/ 2147483647 w 51"/>
                <a:gd name="T21" fmla="*/ 2147483647 h 55"/>
                <a:gd name="T22" fmla="*/ 2147483647 w 51"/>
                <a:gd name="T23" fmla="*/ 2147483647 h 55"/>
                <a:gd name="T24" fmla="*/ 2147483647 w 51"/>
                <a:gd name="T25" fmla="*/ 2147483647 h 55"/>
                <a:gd name="T26" fmla="*/ 2147483647 w 51"/>
                <a:gd name="T27" fmla="*/ 2147483647 h 55"/>
                <a:gd name="T28" fmla="*/ 2147483647 w 51"/>
                <a:gd name="T29" fmla="*/ 2147483647 h 55"/>
                <a:gd name="T30" fmla="*/ 2147483647 w 51"/>
                <a:gd name="T31" fmla="*/ 2147483647 h 55"/>
                <a:gd name="T32" fmla="*/ 2147483647 w 51"/>
                <a:gd name="T33" fmla="*/ 2147483647 h 55"/>
                <a:gd name="T34" fmla="*/ 2147483647 w 51"/>
                <a:gd name="T35" fmla="*/ 0 h 55"/>
                <a:gd name="T36" fmla="*/ 2147483647 w 51"/>
                <a:gd name="T37" fmla="*/ 2147483647 h 55"/>
                <a:gd name="T38" fmla="*/ 0 w 51"/>
                <a:gd name="T39" fmla="*/ 2147483647 h 55"/>
                <a:gd name="T40" fmla="*/ 2147483647 w 51"/>
                <a:gd name="T41" fmla="*/ 2147483647 h 55"/>
                <a:gd name="T42" fmla="*/ 0 w 51"/>
                <a:gd name="T43" fmla="*/ 2147483647 h 55"/>
                <a:gd name="T44" fmla="*/ 2147483647 w 51"/>
                <a:gd name="T45" fmla="*/ 2147483647 h 55"/>
                <a:gd name="T46" fmla="*/ 2147483647 w 51"/>
                <a:gd name="T47" fmla="*/ 2147483647 h 55"/>
                <a:gd name="T48" fmla="*/ 2147483647 w 51"/>
                <a:gd name="T49" fmla="*/ 2147483647 h 55"/>
                <a:gd name="T50" fmla="*/ 2147483647 w 51"/>
                <a:gd name="T51" fmla="*/ 2147483647 h 55"/>
                <a:gd name="T52" fmla="*/ 2147483647 w 51"/>
                <a:gd name="T53" fmla="*/ 2147483647 h 55"/>
                <a:gd name="T54" fmla="*/ 2147483647 w 51"/>
                <a:gd name="T55" fmla="*/ 2147483647 h 55"/>
                <a:gd name="T56" fmla="*/ 2147483647 w 51"/>
                <a:gd name="T57" fmla="*/ 2147483647 h 55"/>
                <a:gd name="T58" fmla="*/ 2147483647 w 51"/>
                <a:gd name="T59" fmla="*/ 2147483647 h 55"/>
                <a:gd name="T60" fmla="*/ 2147483647 w 51"/>
                <a:gd name="T61" fmla="*/ 2147483647 h 55"/>
                <a:gd name="T62" fmla="*/ 2147483647 w 51"/>
                <a:gd name="T63" fmla="*/ 2147483647 h 55"/>
                <a:gd name="T64" fmla="*/ 2147483647 w 51"/>
                <a:gd name="T65" fmla="*/ 2147483647 h 55"/>
                <a:gd name="T66" fmla="*/ 2147483647 w 51"/>
                <a:gd name="T67" fmla="*/ 2147483647 h 55"/>
                <a:gd name="T68" fmla="*/ 2147483647 w 51"/>
                <a:gd name="T69" fmla="*/ 2147483647 h 55"/>
                <a:gd name="T70" fmla="*/ 2147483647 w 51"/>
                <a:gd name="T71" fmla="*/ 2147483647 h 55"/>
                <a:gd name="T72" fmla="*/ 2147483647 w 51"/>
                <a:gd name="T73" fmla="*/ 2147483647 h 55"/>
                <a:gd name="T74" fmla="*/ 2147483647 w 51"/>
                <a:gd name="T75" fmla="*/ 2147483647 h 55"/>
                <a:gd name="T76" fmla="*/ 2147483647 w 51"/>
                <a:gd name="T77" fmla="*/ 2147483647 h 55"/>
                <a:gd name="T78" fmla="*/ 2147483647 w 51"/>
                <a:gd name="T79" fmla="*/ 2147483647 h 55"/>
                <a:gd name="T80" fmla="*/ 2147483647 w 51"/>
                <a:gd name="T81" fmla="*/ 2147483647 h 55"/>
                <a:gd name="T82" fmla="*/ 2147483647 w 51"/>
                <a:gd name="T83" fmla="*/ 2147483647 h 55"/>
                <a:gd name="T84" fmla="*/ 2147483647 w 51"/>
                <a:gd name="T85" fmla="*/ 2147483647 h 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
                <a:gd name="T130" fmla="*/ 0 h 55"/>
                <a:gd name="T131" fmla="*/ 51 w 51"/>
                <a:gd name="T132" fmla="*/ 55 h 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 h="55">
                  <a:moveTo>
                    <a:pt x="44" y="53"/>
                  </a:moveTo>
                  <a:lnTo>
                    <a:pt x="43" y="51"/>
                  </a:lnTo>
                  <a:lnTo>
                    <a:pt x="44" y="49"/>
                  </a:lnTo>
                  <a:lnTo>
                    <a:pt x="47" y="47"/>
                  </a:lnTo>
                  <a:lnTo>
                    <a:pt x="47" y="43"/>
                  </a:lnTo>
                  <a:lnTo>
                    <a:pt x="47" y="42"/>
                  </a:lnTo>
                  <a:lnTo>
                    <a:pt x="48" y="42"/>
                  </a:lnTo>
                  <a:lnTo>
                    <a:pt x="48" y="39"/>
                  </a:lnTo>
                  <a:lnTo>
                    <a:pt x="44" y="38"/>
                  </a:lnTo>
                  <a:lnTo>
                    <a:pt x="47" y="29"/>
                  </a:lnTo>
                  <a:lnTo>
                    <a:pt x="48" y="29"/>
                  </a:lnTo>
                  <a:lnTo>
                    <a:pt x="49" y="29"/>
                  </a:lnTo>
                  <a:lnTo>
                    <a:pt x="51" y="30"/>
                  </a:lnTo>
                  <a:lnTo>
                    <a:pt x="51" y="29"/>
                  </a:lnTo>
                  <a:lnTo>
                    <a:pt x="47" y="25"/>
                  </a:lnTo>
                  <a:lnTo>
                    <a:pt x="44" y="21"/>
                  </a:lnTo>
                  <a:lnTo>
                    <a:pt x="40" y="18"/>
                  </a:lnTo>
                  <a:lnTo>
                    <a:pt x="39" y="14"/>
                  </a:lnTo>
                  <a:lnTo>
                    <a:pt x="37" y="10"/>
                  </a:lnTo>
                  <a:lnTo>
                    <a:pt x="37" y="9"/>
                  </a:lnTo>
                  <a:lnTo>
                    <a:pt x="35" y="5"/>
                  </a:lnTo>
                  <a:lnTo>
                    <a:pt x="35" y="8"/>
                  </a:lnTo>
                  <a:lnTo>
                    <a:pt x="33" y="8"/>
                  </a:lnTo>
                  <a:lnTo>
                    <a:pt x="31" y="8"/>
                  </a:lnTo>
                  <a:lnTo>
                    <a:pt x="29" y="8"/>
                  </a:lnTo>
                  <a:lnTo>
                    <a:pt x="27" y="8"/>
                  </a:lnTo>
                  <a:lnTo>
                    <a:pt x="25" y="5"/>
                  </a:lnTo>
                  <a:lnTo>
                    <a:pt x="25" y="4"/>
                  </a:lnTo>
                  <a:lnTo>
                    <a:pt x="24" y="4"/>
                  </a:lnTo>
                  <a:lnTo>
                    <a:pt x="21" y="1"/>
                  </a:lnTo>
                  <a:lnTo>
                    <a:pt x="20" y="1"/>
                  </a:lnTo>
                  <a:lnTo>
                    <a:pt x="16" y="4"/>
                  </a:lnTo>
                  <a:lnTo>
                    <a:pt x="12" y="1"/>
                  </a:lnTo>
                  <a:lnTo>
                    <a:pt x="7" y="0"/>
                  </a:lnTo>
                  <a:lnTo>
                    <a:pt x="4" y="0"/>
                  </a:lnTo>
                  <a:lnTo>
                    <a:pt x="4" y="1"/>
                  </a:lnTo>
                  <a:lnTo>
                    <a:pt x="3" y="1"/>
                  </a:lnTo>
                  <a:lnTo>
                    <a:pt x="0" y="4"/>
                  </a:lnTo>
                  <a:lnTo>
                    <a:pt x="0" y="5"/>
                  </a:lnTo>
                  <a:lnTo>
                    <a:pt x="3" y="5"/>
                  </a:lnTo>
                  <a:lnTo>
                    <a:pt x="4" y="9"/>
                  </a:lnTo>
                  <a:lnTo>
                    <a:pt x="0" y="14"/>
                  </a:lnTo>
                  <a:lnTo>
                    <a:pt x="0" y="17"/>
                  </a:lnTo>
                  <a:lnTo>
                    <a:pt x="0" y="21"/>
                  </a:lnTo>
                  <a:lnTo>
                    <a:pt x="3" y="22"/>
                  </a:lnTo>
                  <a:lnTo>
                    <a:pt x="7" y="25"/>
                  </a:lnTo>
                  <a:lnTo>
                    <a:pt x="8" y="26"/>
                  </a:lnTo>
                  <a:lnTo>
                    <a:pt x="9" y="29"/>
                  </a:lnTo>
                  <a:lnTo>
                    <a:pt x="12" y="29"/>
                  </a:lnTo>
                  <a:lnTo>
                    <a:pt x="13" y="25"/>
                  </a:lnTo>
                  <a:lnTo>
                    <a:pt x="13" y="22"/>
                  </a:lnTo>
                  <a:lnTo>
                    <a:pt x="12" y="21"/>
                  </a:lnTo>
                  <a:lnTo>
                    <a:pt x="9" y="18"/>
                  </a:lnTo>
                  <a:lnTo>
                    <a:pt x="8" y="14"/>
                  </a:lnTo>
                  <a:lnTo>
                    <a:pt x="12" y="18"/>
                  </a:lnTo>
                  <a:lnTo>
                    <a:pt x="13" y="21"/>
                  </a:lnTo>
                  <a:lnTo>
                    <a:pt x="17" y="22"/>
                  </a:lnTo>
                  <a:lnTo>
                    <a:pt x="17" y="26"/>
                  </a:lnTo>
                  <a:lnTo>
                    <a:pt x="20" y="29"/>
                  </a:lnTo>
                  <a:lnTo>
                    <a:pt x="21" y="30"/>
                  </a:lnTo>
                  <a:lnTo>
                    <a:pt x="25" y="30"/>
                  </a:lnTo>
                  <a:lnTo>
                    <a:pt x="27" y="31"/>
                  </a:lnTo>
                  <a:lnTo>
                    <a:pt x="33" y="35"/>
                  </a:lnTo>
                  <a:lnTo>
                    <a:pt x="35" y="38"/>
                  </a:lnTo>
                  <a:lnTo>
                    <a:pt x="35" y="42"/>
                  </a:lnTo>
                  <a:lnTo>
                    <a:pt x="33" y="43"/>
                  </a:lnTo>
                  <a:lnTo>
                    <a:pt x="33" y="45"/>
                  </a:lnTo>
                  <a:lnTo>
                    <a:pt x="35" y="49"/>
                  </a:lnTo>
                  <a:lnTo>
                    <a:pt x="39" y="51"/>
                  </a:lnTo>
                  <a:lnTo>
                    <a:pt x="39" y="49"/>
                  </a:lnTo>
                  <a:lnTo>
                    <a:pt x="39" y="47"/>
                  </a:lnTo>
                  <a:lnTo>
                    <a:pt x="37" y="43"/>
                  </a:lnTo>
                  <a:lnTo>
                    <a:pt x="39" y="43"/>
                  </a:lnTo>
                  <a:lnTo>
                    <a:pt x="39" y="45"/>
                  </a:lnTo>
                  <a:lnTo>
                    <a:pt x="43" y="49"/>
                  </a:lnTo>
                  <a:lnTo>
                    <a:pt x="40" y="51"/>
                  </a:lnTo>
                  <a:lnTo>
                    <a:pt x="43" y="53"/>
                  </a:lnTo>
                  <a:lnTo>
                    <a:pt x="44" y="55"/>
                  </a:lnTo>
                  <a:lnTo>
                    <a:pt x="44" y="54"/>
                  </a:lnTo>
                  <a:lnTo>
                    <a:pt x="44" y="53"/>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36" name="Freeform 17"/>
            <p:cNvSpPr>
              <a:spLocks noEditPoints="1"/>
            </p:cNvSpPr>
            <p:nvPr/>
          </p:nvSpPr>
          <p:spPr bwMode="auto">
            <a:xfrm>
              <a:off x="2035725" y="3366316"/>
              <a:ext cx="146933" cy="66736"/>
            </a:xfrm>
            <a:custGeom>
              <a:avLst/>
              <a:gdLst>
                <a:gd name="T0" fmla="*/ 2147483647 w 93"/>
                <a:gd name="T1" fmla="*/ 2147483647 h 42"/>
                <a:gd name="T2" fmla="*/ 2147483647 w 93"/>
                <a:gd name="T3" fmla="*/ 2147483647 h 42"/>
                <a:gd name="T4" fmla="*/ 2147483647 w 93"/>
                <a:gd name="T5" fmla="*/ 2147483647 h 42"/>
                <a:gd name="T6" fmla="*/ 2147483647 w 93"/>
                <a:gd name="T7" fmla="*/ 2147483647 h 42"/>
                <a:gd name="T8" fmla="*/ 2147483647 w 93"/>
                <a:gd name="T9" fmla="*/ 2147483647 h 42"/>
                <a:gd name="T10" fmla="*/ 2147483647 w 93"/>
                <a:gd name="T11" fmla="*/ 2147483647 h 42"/>
                <a:gd name="T12" fmla="*/ 2147483647 w 93"/>
                <a:gd name="T13" fmla="*/ 2147483647 h 42"/>
                <a:gd name="T14" fmla="*/ 2147483647 w 93"/>
                <a:gd name="T15" fmla="*/ 2147483647 h 42"/>
                <a:gd name="T16" fmla="*/ 2147483647 w 93"/>
                <a:gd name="T17" fmla="*/ 2147483647 h 42"/>
                <a:gd name="T18" fmla="*/ 2147483647 w 93"/>
                <a:gd name="T19" fmla="*/ 2147483647 h 42"/>
                <a:gd name="T20" fmla="*/ 2147483647 w 93"/>
                <a:gd name="T21" fmla="*/ 2147483647 h 42"/>
                <a:gd name="T22" fmla="*/ 2147483647 w 93"/>
                <a:gd name="T23" fmla="*/ 2147483647 h 42"/>
                <a:gd name="T24" fmla="*/ 2147483647 w 93"/>
                <a:gd name="T25" fmla="*/ 2147483647 h 42"/>
                <a:gd name="T26" fmla="*/ 2147483647 w 93"/>
                <a:gd name="T27" fmla="*/ 2147483647 h 42"/>
                <a:gd name="T28" fmla="*/ 2147483647 w 93"/>
                <a:gd name="T29" fmla="*/ 2147483647 h 42"/>
                <a:gd name="T30" fmla="*/ 2147483647 w 93"/>
                <a:gd name="T31" fmla="*/ 2147483647 h 42"/>
                <a:gd name="T32" fmla="*/ 2147483647 w 93"/>
                <a:gd name="T33" fmla="*/ 2147483647 h 42"/>
                <a:gd name="T34" fmla="*/ 2147483647 w 93"/>
                <a:gd name="T35" fmla="*/ 0 h 42"/>
                <a:gd name="T36" fmla="*/ 2147483647 w 93"/>
                <a:gd name="T37" fmla="*/ 0 h 42"/>
                <a:gd name="T38" fmla="*/ 2147483647 w 93"/>
                <a:gd name="T39" fmla="*/ 2147483647 h 42"/>
                <a:gd name="T40" fmla="*/ 2147483647 w 93"/>
                <a:gd name="T41" fmla="*/ 2147483647 h 42"/>
                <a:gd name="T42" fmla="*/ 0 w 93"/>
                <a:gd name="T43" fmla="*/ 2147483647 h 42"/>
                <a:gd name="T44" fmla="*/ 2147483647 w 93"/>
                <a:gd name="T45" fmla="*/ 2147483647 h 42"/>
                <a:gd name="T46" fmla="*/ 2147483647 w 93"/>
                <a:gd name="T47" fmla="*/ 2147483647 h 42"/>
                <a:gd name="T48" fmla="*/ 2147483647 w 93"/>
                <a:gd name="T49" fmla="*/ 2147483647 h 42"/>
                <a:gd name="T50" fmla="*/ 2147483647 w 93"/>
                <a:gd name="T51" fmla="*/ 2147483647 h 42"/>
                <a:gd name="T52" fmla="*/ 2147483647 w 93"/>
                <a:gd name="T53" fmla="*/ 2147483647 h 42"/>
                <a:gd name="T54" fmla="*/ 2147483647 w 93"/>
                <a:gd name="T55" fmla="*/ 2147483647 h 42"/>
                <a:gd name="T56" fmla="*/ 2147483647 w 93"/>
                <a:gd name="T57" fmla="*/ 2147483647 h 42"/>
                <a:gd name="T58" fmla="*/ 2147483647 w 93"/>
                <a:gd name="T59" fmla="*/ 2147483647 h 42"/>
                <a:gd name="T60" fmla="*/ 2147483647 w 93"/>
                <a:gd name="T61" fmla="*/ 2147483647 h 42"/>
                <a:gd name="T62" fmla="*/ 2147483647 w 93"/>
                <a:gd name="T63" fmla="*/ 2147483647 h 42"/>
                <a:gd name="T64" fmla="*/ 2147483647 w 93"/>
                <a:gd name="T65" fmla="*/ 2147483647 h 42"/>
                <a:gd name="T66" fmla="*/ 2147483647 w 93"/>
                <a:gd name="T67" fmla="*/ 2147483647 h 42"/>
                <a:gd name="T68" fmla="*/ 2147483647 w 93"/>
                <a:gd name="T69" fmla="*/ 2147483647 h 42"/>
                <a:gd name="T70" fmla="*/ 2147483647 w 93"/>
                <a:gd name="T71" fmla="*/ 2147483647 h 42"/>
                <a:gd name="T72" fmla="*/ 2147483647 w 93"/>
                <a:gd name="T73" fmla="*/ 2147483647 h 42"/>
                <a:gd name="T74" fmla="*/ 2147483647 w 93"/>
                <a:gd name="T75" fmla="*/ 2147483647 h 42"/>
                <a:gd name="T76" fmla="*/ 2147483647 w 93"/>
                <a:gd name="T77" fmla="*/ 2147483647 h 42"/>
                <a:gd name="T78" fmla="*/ 2147483647 w 93"/>
                <a:gd name="T79" fmla="*/ 2147483647 h 42"/>
                <a:gd name="T80" fmla="*/ 2147483647 w 93"/>
                <a:gd name="T81" fmla="*/ 2147483647 h 42"/>
                <a:gd name="T82" fmla="*/ 2147483647 w 93"/>
                <a:gd name="T83" fmla="*/ 2147483647 h 42"/>
                <a:gd name="T84" fmla="*/ 2147483647 w 93"/>
                <a:gd name="T85" fmla="*/ 2147483647 h 42"/>
                <a:gd name="T86" fmla="*/ 2147483647 w 93"/>
                <a:gd name="T87" fmla="*/ 2147483647 h 42"/>
                <a:gd name="T88" fmla="*/ 2147483647 w 93"/>
                <a:gd name="T89" fmla="*/ 2147483647 h 42"/>
                <a:gd name="T90" fmla="*/ 2147483647 w 93"/>
                <a:gd name="T91" fmla="*/ 2147483647 h 42"/>
                <a:gd name="T92" fmla="*/ 2147483647 w 93"/>
                <a:gd name="T93" fmla="*/ 2147483647 h 4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3"/>
                <a:gd name="T142" fmla="*/ 0 h 42"/>
                <a:gd name="T143" fmla="*/ 93 w 93"/>
                <a:gd name="T144" fmla="*/ 42 h 4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3" h="42">
                  <a:moveTo>
                    <a:pt x="18" y="37"/>
                  </a:moveTo>
                  <a:lnTo>
                    <a:pt x="18" y="40"/>
                  </a:lnTo>
                  <a:lnTo>
                    <a:pt x="21" y="40"/>
                  </a:lnTo>
                  <a:lnTo>
                    <a:pt x="21" y="36"/>
                  </a:lnTo>
                  <a:lnTo>
                    <a:pt x="18" y="36"/>
                  </a:lnTo>
                  <a:lnTo>
                    <a:pt x="18" y="37"/>
                  </a:lnTo>
                  <a:close/>
                  <a:moveTo>
                    <a:pt x="65" y="24"/>
                  </a:moveTo>
                  <a:lnTo>
                    <a:pt x="66" y="22"/>
                  </a:lnTo>
                  <a:lnTo>
                    <a:pt x="66" y="20"/>
                  </a:lnTo>
                  <a:lnTo>
                    <a:pt x="65" y="22"/>
                  </a:lnTo>
                  <a:lnTo>
                    <a:pt x="65" y="24"/>
                  </a:lnTo>
                  <a:close/>
                  <a:moveTo>
                    <a:pt x="89" y="20"/>
                  </a:moveTo>
                  <a:lnTo>
                    <a:pt x="89" y="18"/>
                  </a:lnTo>
                  <a:lnTo>
                    <a:pt x="90" y="17"/>
                  </a:lnTo>
                  <a:lnTo>
                    <a:pt x="91" y="16"/>
                  </a:lnTo>
                  <a:lnTo>
                    <a:pt x="87" y="14"/>
                  </a:lnTo>
                  <a:lnTo>
                    <a:pt x="85" y="13"/>
                  </a:lnTo>
                  <a:lnTo>
                    <a:pt x="81" y="6"/>
                  </a:lnTo>
                  <a:lnTo>
                    <a:pt x="78" y="5"/>
                  </a:lnTo>
                  <a:lnTo>
                    <a:pt x="74" y="2"/>
                  </a:lnTo>
                  <a:lnTo>
                    <a:pt x="65" y="1"/>
                  </a:lnTo>
                  <a:lnTo>
                    <a:pt x="66" y="0"/>
                  </a:lnTo>
                  <a:lnTo>
                    <a:pt x="57" y="0"/>
                  </a:lnTo>
                  <a:lnTo>
                    <a:pt x="54" y="1"/>
                  </a:lnTo>
                  <a:lnTo>
                    <a:pt x="53" y="2"/>
                  </a:lnTo>
                  <a:lnTo>
                    <a:pt x="47" y="6"/>
                  </a:lnTo>
                  <a:lnTo>
                    <a:pt x="41" y="9"/>
                  </a:lnTo>
                  <a:lnTo>
                    <a:pt x="34" y="13"/>
                  </a:lnTo>
                  <a:lnTo>
                    <a:pt x="32" y="14"/>
                  </a:lnTo>
                  <a:lnTo>
                    <a:pt x="26" y="14"/>
                  </a:lnTo>
                  <a:lnTo>
                    <a:pt x="24" y="13"/>
                  </a:lnTo>
                  <a:lnTo>
                    <a:pt x="22" y="10"/>
                  </a:lnTo>
                  <a:lnTo>
                    <a:pt x="21" y="9"/>
                  </a:lnTo>
                  <a:lnTo>
                    <a:pt x="18" y="9"/>
                  </a:lnTo>
                  <a:lnTo>
                    <a:pt x="21" y="10"/>
                  </a:lnTo>
                  <a:lnTo>
                    <a:pt x="14" y="10"/>
                  </a:lnTo>
                  <a:lnTo>
                    <a:pt x="13" y="10"/>
                  </a:lnTo>
                  <a:lnTo>
                    <a:pt x="13" y="6"/>
                  </a:lnTo>
                  <a:lnTo>
                    <a:pt x="10" y="6"/>
                  </a:lnTo>
                  <a:lnTo>
                    <a:pt x="10" y="2"/>
                  </a:lnTo>
                  <a:lnTo>
                    <a:pt x="9" y="0"/>
                  </a:lnTo>
                  <a:lnTo>
                    <a:pt x="8" y="0"/>
                  </a:lnTo>
                  <a:lnTo>
                    <a:pt x="8" y="1"/>
                  </a:lnTo>
                  <a:lnTo>
                    <a:pt x="6" y="0"/>
                  </a:lnTo>
                  <a:lnTo>
                    <a:pt x="5" y="0"/>
                  </a:lnTo>
                  <a:lnTo>
                    <a:pt x="4" y="0"/>
                  </a:lnTo>
                  <a:lnTo>
                    <a:pt x="1" y="9"/>
                  </a:lnTo>
                  <a:lnTo>
                    <a:pt x="5" y="10"/>
                  </a:lnTo>
                  <a:lnTo>
                    <a:pt x="5" y="13"/>
                  </a:lnTo>
                  <a:lnTo>
                    <a:pt x="4" y="13"/>
                  </a:lnTo>
                  <a:lnTo>
                    <a:pt x="4" y="14"/>
                  </a:lnTo>
                  <a:lnTo>
                    <a:pt x="4" y="18"/>
                  </a:lnTo>
                  <a:lnTo>
                    <a:pt x="1" y="20"/>
                  </a:lnTo>
                  <a:lnTo>
                    <a:pt x="0" y="22"/>
                  </a:lnTo>
                  <a:lnTo>
                    <a:pt x="1" y="24"/>
                  </a:lnTo>
                  <a:lnTo>
                    <a:pt x="1" y="25"/>
                  </a:lnTo>
                  <a:lnTo>
                    <a:pt x="1" y="26"/>
                  </a:lnTo>
                  <a:lnTo>
                    <a:pt x="1" y="28"/>
                  </a:lnTo>
                  <a:lnTo>
                    <a:pt x="4" y="26"/>
                  </a:lnTo>
                  <a:lnTo>
                    <a:pt x="4" y="22"/>
                  </a:lnTo>
                  <a:lnTo>
                    <a:pt x="8" y="22"/>
                  </a:lnTo>
                  <a:lnTo>
                    <a:pt x="9" y="22"/>
                  </a:lnTo>
                  <a:lnTo>
                    <a:pt x="10" y="22"/>
                  </a:lnTo>
                  <a:lnTo>
                    <a:pt x="13" y="24"/>
                  </a:lnTo>
                  <a:lnTo>
                    <a:pt x="14" y="24"/>
                  </a:lnTo>
                  <a:lnTo>
                    <a:pt x="17" y="24"/>
                  </a:lnTo>
                  <a:lnTo>
                    <a:pt x="21" y="28"/>
                  </a:lnTo>
                  <a:lnTo>
                    <a:pt x="22" y="32"/>
                  </a:lnTo>
                  <a:lnTo>
                    <a:pt x="24" y="33"/>
                  </a:lnTo>
                  <a:lnTo>
                    <a:pt x="28" y="36"/>
                  </a:lnTo>
                  <a:lnTo>
                    <a:pt x="28" y="33"/>
                  </a:lnTo>
                  <a:lnTo>
                    <a:pt x="28" y="29"/>
                  </a:lnTo>
                  <a:lnTo>
                    <a:pt x="30" y="32"/>
                  </a:lnTo>
                  <a:lnTo>
                    <a:pt x="30" y="29"/>
                  </a:lnTo>
                  <a:lnTo>
                    <a:pt x="32" y="33"/>
                  </a:lnTo>
                  <a:lnTo>
                    <a:pt x="32" y="37"/>
                  </a:lnTo>
                  <a:lnTo>
                    <a:pt x="34" y="42"/>
                  </a:lnTo>
                  <a:lnTo>
                    <a:pt x="36" y="42"/>
                  </a:lnTo>
                  <a:lnTo>
                    <a:pt x="38" y="41"/>
                  </a:lnTo>
                  <a:lnTo>
                    <a:pt x="41" y="40"/>
                  </a:lnTo>
                  <a:lnTo>
                    <a:pt x="45" y="40"/>
                  </a:lnTo>
                  <a:lnTo>
                    <a:pt x="47" y="37"/>
                  </a:lnTo>
                  <a:lnTo>
                    <a:pt x="47" y="36"/>
                  </a:lnTo>
                  <a:lnTo>
                    <a:pt x="45" y="32"/>
                  </a:lnTo>
                  <a:lnTo>
                    <a:pt x="41" y="26"/>
                  </a:lnTo>
                  <a:lnTo>
                    <a:pt x="41" y="24"/>
                  </a:lnTo>
                  <a:lnTo>
                    <a:pt x="43" y="22"/>
                  </a:lnTo>
                  <a:lnTo>
                    <a:pt x="45" y="22"/>
                  </a:lnTo>
                  <a:lnTo>
                    <a:pt x="49" y="20"/>
                  </a:lnTo>
                  <a:lnTo>
                    <a:pt x="53" y="14"/>
                  </a:lnTo>
                  <a:lnTo>
                    <a:pt x="53" y="13"/>
                  </a:lnTo>
                  <a:lnTo>
                    <a:pt x="57" y="10"/>
                  </a:lnTo>
                  <a:lnTo>
                    <a:pt x="62" y="10"/>
                  </a:lnTo>
                  <a:lnTo>
                    <a:pt x="65" y="10"/>
                  </a:lnTo>
                  <a:lnTo>
                    <a:pt x="66" y="10"/>
                  </a:lnTo>
                  <a:lnTo>
                    <a:pt x="70" y="14"/>
                  </a:lnTo>
                  <a:lnTo>
                    <a:pt x="71" y="18"/>
                  </a:lnTo>
                  <a:lnTo>
                    <a:pt x="74" y="22"/>
                  </a:lnTo>
                  <a:lnTo>
                    <a:pt x="74" y="18"/>
                  </a:lnTo>
                  <a:lnTo>
                    <a:pt x="75" y="20"/>
                  </a:lnTo>
                  <a:lnTo>
                    <a:pt x="78" y="20"/>
                  </a:lnTo>
                  <a:lnTo>
                    <a:pt x="78" y="18"/>
                  </a:lnTo>
                  <a:lnTo>
                    <a:pt x="79" y="20"/>
                  </a:lnTo>
                  <a:lnTo>
                    <a:pt x="81" y="24"/>
                  </a:lnTo>
                  <a:lnTo>
                    <a:pt x="83" y="26"/>
                  </a:lnTo>
                  <a:lnTo>
                    <a:pt x="79" y="24"/>
                  </a:lnTo>
                  <a:lnTo>
                    <a:pt x="78" y="22"/>
                  </a:lnTo>
                  <a:lnTo>
                    <a:pt x="75" y="26"/>
                  </a:lnTo>
                  <a:lnTo>
                    <a:pt x="75" y="28"/>
                  </a:lnTo>
                  <a:lnTo>
                    <a:pt x="74" y="28"/>
                  </a:lnTo>
                  <a:lnTo>
                    <a:pt x="75" y="36"/>
                  </a:lnTo>
                  <a:lnTo>
                    <a:pt x="77" y="37"/>
                  </a:lnTo>
                  <a:lnTo>
                    <a:pt x="79" y="41"/>
                  </a:lnTo>
                  <a:lnTo>
                    <a:pt x="81" y="42"/>
                  </a:lnTo>
                  <a:lnTo>
                    <a:pt x="81" y="41"/>
                  </a:lnTo>
                  <a:lnTo>
                    <a:pt x="83" y="40"/>
                  </a:lnTo>
                  <a:lnTo>
                    <a:pt x="83" y="36"/>
                  </a:lnTo>
                  <a:lnTo>
                    <a:pt x="83" y="33"/>
                  </a:lnTo>
                  <a:lnTo>
                    <a:pt x="85" y="37"/>
                  </a:lnTo>
                  <a:lnTo>
                    <a:pt x="91" y="32"/>
                  </a:lnTo>
                  <a:lnTo>
                    <a:pt x="93" y="29"/>
                  </a:lnTo>
                  <a:lnTo>
                    <a:pt x="93" y="26"/>
                  </a:lnTo>
                  <a:lnTo>
                    <a:pt x="89" y="20"/>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37" name="Freeform 18"/>
            <p:cNvSpPr>
              <a:spLocks noEditPoints="1"/>
            </p:cNvSpPr>
            <p:nvPr/>
          </p:nvSpPr>
          <p:spPr bwMode="auto">
            <a:xfrm>
              <a:off x="2282653" y="3290046"/>
              <a:ext cx="340803" cy="331772"/>
            </a:xfrm>
            <a:custGeom>
              <a:avLst/>
              <a:gdLst>
                <a:gd name="T0" fmla="*/ 2147483647 w 215"/>
                <a:gd name="T1" fmla="*/ 2147483647 h 208"/>
                <a:gd name="T2" fmla="*/ 2147483647 w 215"/>
                <a:gd name="T3" fmla="*/ 2147483647 h 208"/>
                <a:gd name="T4" fmla="*/ 2147483647 w 215"/>
                <a:gd name="T5" fmla="*/ 2147483647 h 208"/>
                <a:gd name="T6" fmla="*/ 2147483647 w 215"/>
                <a:gd name="T7" fmla="*/ 2147483647 h 208"/>
                <a:gd name="T8" fmla="*/ 2147483647 w 215"/>
                <a:gd name="T9" fmla="*/ 2147483647 h 208"/>
                <a:gd name="T10" fmla="*/ 2147483647 w 215"/>
                <a:gd name="T11" fmla="*/ 2147483647 h 208"/>
                <a:gd name="T12" fmla="*/ 2147483647 w 215"/>
                <a:gd name="T13" fmla="*/ 2147483647 h 208"/>
                <a:gd name="T14" fmla="*/ 2147483647 w 215"/>
                <a:gd name="T15" fmla="*/ 2147483647 h 208"/>
                <a:gd name="T16" fmla="*/ 2147483647 w 215"/>
                <a:gd name="T17" fmla="*/ 2147483647 h 208"/>
                <a:gd name="T18" fmla="*/ 2147483647 w 215"/>
                <a:gd name="T19" fmla="*/ 2147483647 h 208"/>
                <a:gd name="T20" fmla="*/ 2147483647 w 215"/>
                <a:gd name="T21" fmla="*/ 2147483647 h 208"/>
                <a:gd name="T22" fmla="*/ 2147483647 w 215"/>
                <a:gd name="T23" fmla="*/ 2147483647 h 208"/>
                <a:gd name="T24" fmla="*/ 2147483647 w 215"/>
                <a:gd name="T25" fmla="*/ 2147483647 h 208"/>
                <a:gd name="T26" fmla="*/ 2147483647 w 215"/>
                <a:gd name="T27" fmla="*/ 2147483647 h 208"/>
                <a:gd name="T28" fmla="*/ 2147483647 w 215"/>
                <a:gd name="T29" fmla="*/ 2147483647 h 208"/>
                <a:gd name="T30" fmla="*/ 2147483647 w 215"/>
                <a:gd name="T31" fmla="*/ 2147483647 h 208"/>
                <a:gd name="T32" fmla="*/ 2147483647 w 215"/>
                <a:gd name="T33" fmla="*/ 2147483647 h 208"/>
                <a:gd name="T34" fmla="*/ 2147483647 w 215"/>
                <a:gd name="T35" fmla="*/ 2147483647 h 208"/>
                <a:gd name="T36" fmla="*/ 2147483647 w 215"/>
                <a:gd name="T37" fmla="*/ 2147483647 h 208"/>
                <a:gd name="T38" fmla="*/ 2147483647 w 215"/>
                <a:gd name="T39" fmla="*/ 2147483647 h 208"/>
                <a:gd name="T40" fmla="*/ 2147483647 w 215"/>
                <a:gd name="T41" fmla="*/ 2147483647 h 208"/>
                <a:gd name="T42" fmla="*/ 2147483647 w 215"/>
                <a:gd name="T43" fmla="*/ 2147483647 h 208"/>
                <a:gd name="T44" fmla="*/ 2147483647 w 215"/>
                <a:gd name="T45" fmla="*/ 2147483647 h 208"/>
                <a:gd name="T46" fmla="*/ 2147483647 w 215"/>
                <a:gd name="T47" fmla="*/ 2147483647 h 208"/>
                <a:gd name="T48" fmla="*/ 2147483647 w 215"/>
                <a:gd name="T49" fmla="*/ 2147483647 h 208"/>
                <a:gd name="T50" fmla="*/ 2147483647 w 215"/>
                <a:gd name="T51" fmla="*/ 2147483647 h 208"/>
                <a:gd name="T52" fmla="*/ 2147483647 w 215"/>
                <a:gd name="T53" fmla="*/ 2147483647 h 208"/>
                <a:gd name="T54" fmla="*/ 0 w 215"/>
                <a:gd name="T55" fmla="*/ 2147483647 h 208"/>
                <a:gd name="T56" fmla="*/ 2147483647 w 215"/>
                <a:gd name="T57" fmla="*/ 2147483647 h 208"/>
                <a:gd name="T58" fmla="*/ 2147483647 w 215"/>
                <a:gd name="T59" fmla="*/ 2147483647 h 208"/>
                <a:gd name="T60" fmla="*/ 2147483647 w 215"/>
                <a:gd name="T61" fmla="*/ 2147483647 h 208"/>
                <a:gd name="T62" fmla="*/ 2147483647 w 215"/>
                <a:gd name="T63" fmla="*/ 2147483647 h 208"/>
                <a:gd name="T64" fmla="*/ 2147483647 w 215"/>
                <a:gd name="T65" fmla="*/ 2147483647 h 208"/>
                <a:gd name="T66" fmla="*/ 2147483647 w 215"/>
                <a:gd name="T67" fmla="*/ 2147483647 h 208"/>
                <a:gd name="T68" fmla="*/ 2147483647 w 215"/>
                <a:gd name="T69" fmla="*/ 2147483647 h 208"/>
                <a:gd name="T70" fmla="*/ 2147483647 w 215"/>
                <a:gd name="T71" fmla="*/ 2147483647 h 208"/>
                <a:gd name="T72" fmla="*/ 2147483647 w 215"/>
                <a:gd name="T73" fmla="*/ 2147483647 h 208"/>
                <a:gd name="T74" fmla="*/ 2147483647 w 215"/>
                <a:gd name="T75" fmla="*/ 2147483647 h 208"/>
                <a:gd name="T76" fmla="*/ 2147483647 w 215"/>
                <a:gd name="T77" fmla="*/ 2147483647 h 208"/>
                <a:gd name="T78" fmla="*/ 2147483647 w 215"/>
                <a:gd name="T79" fmla="*/ 2147483647 h 208"/>
                <a:gd name="T80" fmla="*/ 2147483647 w 215"/>
                <a:gd name="T81" fmla="*/ 2147483647 h 208"/>
                <a:gd name="T82" fmla="*/ 2147483647 w 215"/>
                <a:gd name="T83" fmla="*/ 2147483647 h 208"/>
                <a:gd name="T84" fmla="*/ 2147483647 w 215"/>
                <a:gd name="T85" fmla="*/ 2147483647 h 208"/>
                <a:gd name="T86" fmla="*/ 2147483647 w 215"/>
                <a:gd name="T87" fmla="*/ 2147483647 h 208"/>
                <a:gd name="T88" fmla="*/ 2147483647 w 215"/>
                <a:gd name="T89" fmla="*/ 2147483647 h 208"/>
                <a:gd name="T90" fmla="*/ 2147483647 w 215"/>
                <a:gd name="T91" fmla="*/ 2147483647 h 208"/>
                <a:gd name="T92" fmla="*/ 2147483647 w 215"/>
                <a:gd name="T93" fmla="*/ 2147483647 h 208"/>
                <a:gd name="T94" fmla="*/ 2147483647 w 215"/>
                <a:gd name="T95" fmla="*/ 2147483647 h 208"/>
                <a:gd name="T96" fmla="*/ 2147483647 w 215"/>
                <a:gd name="T97" fmla="*/ 2147483647 h 208"/>
                <a:gd name="T98" fmla="*/ 2147483647 w 215"/>
                <a:gd name="T99" fmla="*/ 2147483647 h 208"/>
                <a:gd name="T100" fmla="*/ 2147483647 w 215"/>
                <a:gd name="T101" fmla="*/ 2147483647 h 208"/>
                <a:gd name="T102" fmla="*/ 2147483647 w 215"/>
                <a:gd name="T103" fmla="*/ 2147483647 h 208"/>
                <a:gd name="T104" fmla="*/ 2147483647 w 215"/>
                <a:gd name="T105" fmla="*/ 2147483647 h 208"/>
                <a:gd name="T106" fmla="*/ 2147483647 w 215"/>
                <a:gd name="T107" fmla="*/ 2147483647 h 208"/>
                <a:gd name="T108" fmla="*/ 2147483647 w 215"/>
                <a:gd name="T109" fmla="*/ 2147483647 h 208"/>
                <a:gd name="T110" fmla="*/ 2147483647 w 215"/>
                <a:gd name="T111" fmla="*/ 2147483647 h 208"/>
                <a:gd name="T112" fmla="*/ 2147483647 w 215"/>
                <a:gd name="T113" fmla="*/ 2147483647 h 208"/>
                <a:gd name="T114" fmla="*/ 2147483647 w 215"/>
                <a:gd name="T115" fmla="*/ 2147483647 h 208"/>
                <a:gd name="T116" fmla="*/ 2147483647 w 215"/>
                <a:gd name="T117" fmla="*/ 2147483647 h 208"/>
                <a:gd name="T118" fmla="*/ 2147483647 w 215"/>
                <a:gd name="T119" fmla="*/ 2147483647 h 208"/>
                <a:gd name="T120" fmla="*/ 2147483647 w 215"/>
                <a:gd name="T121" fmla="*/ 0 h 208"/>
                <a:gd name="T122" fmla="*/ 2147483647 w 215"/>
                <a:gd name="T123" fmla="*/ 2147483647 h 208"/>
                <a:gd name="T124" fmla="*/ 2147483647 w 215"/>
                <a:gd name="T125" fmla="*/ 2147483647 h 2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5"/>
                <a:gd name="T190" fmla="*/ 0 h 208"/>
                <a:gd name="T191" fmla="*/ 215 w 215"/>
                <a:gd name="T192" fmla="*/ 208 h 2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5" h="208">
                  <a:moveTo>
                    <a:pt x="214" y="69"/>
                  </a:moveTo>
                  <a:lnTo>
                    <a:pt x="213" y="66"/>
                  </a:lnTo>
                  <a:lnTo>
                    <a:pt x="211" y="65"/>
                  </a:lnTo>
                  <a:lnTo>
                    <a:pt x="210" y="64"/>
                  </a:lnTo>
                  <a:lnTo>
                    <a:pt x="206" y="66"/>
                  </a:lnTo>
                  <a:lnTo>
                    <a:pt x="205" y="66"/>
                  </a:lnTo>
                  <a:lnTo>
                    <a:pt x="201" y="66"/>
                  </a:lnTo>
                  <a:lnTo>
                    <a:pt x="198" y="66"/>
                  </a:lnTo>
                  <a:lnTo>
                    <a:pt x="195" y="68"/>
                  </a:lnTo>
                  <a:lnTo>
                    <a:pt x="193" y="68"/>
                  </a:lnTo>
                  <a:lnTo>
                    <a:pt x="189" y="66"/>
                  </a:lnTo>
                  <a:lnTo>
                    <a:pt x="185" y="66"/>
                  </a:lnTo>
                  <a:lnTo>
                    <a:pt x="189" y="64"/>
                  </a:lnTo>
                  <a:lnTo>
                    <a:pt x="193" y="66"/>
                  </a:lnTo>
                  <a:lnTo>
                    <a:pt x="193" y="64"/>
                  </a:lnTo>
                  <a:lnTo>
                    <a:pt x="195" y="64"/>
                  </a:lnTo>
                  <a:lnTo>
                    <a:pt x="197" y="61"/>
                  </a:lnTo>
                  <a:lnTo>
                    <a:pt x="197" y="54"/>
                  </a:lnTo>
                  <a:lnTo>
                    <a:pt x="201" y="53"/>
                  </a:lnTo>
                  <a:lnTo>
                    <a:pt x="201" y="50"/>
                  </a:lnTo>
                  <a:lnTo>
                    <a:pt x="198" y="49"/>
                  </a:lnTo>
                  <a:lnTo>
                    <a:pt x="195" y="48"/>
                  </a:lnTo>
                  <a:lnTo>
                    <a:pt x="191" y="45"/>
                  </a:lnTo>
                  <a:lnTo>
                    <a:pt x="189" y="44"/>
                  </a:lnTo>
                  <a:lnTo>
                    <a:pt x="187" y="44"/>
                  </a:lnTo>
                  <a:lnTo>
                    <a:pt x="185" y="44"/>
                  </a:lnTo>
                  <a:lnTo>
                    <a:pt x="185" y="45"/>
                  </a:lnTo>
                  <a:lnTo>
                    <a:pt x="183" y="48"/>
                  </a:lnTo>
                  <a:lnTo>
                    <a:pt x="185" y="44"/>
                  </a:lnTo>
                  <a:lnTo>
                    <a:pt x="183" y="41"/>
                  </a:lnTo>
                  <a:lnTo>
                    <a:pt x="179" y="40"/>
                  </a:lnTo>
                  <a:lnTo>
                    <a:pt x="178" y="40"/>
                  </a:lnTo>
                  <a:lnTo>
                    <a:pt x="179" y="41"/>
                  </a:lnTo>
                  <a:lnTo>
                    <a:pt x="179" y="44"/>
                  </a:lnTo>
                  <a:lnTo>
                    <a:pt x="178" y="41"/>
                  </a:lnTo>
                  <a:lnTo>
                    <a:pt x="178" y="44"/>
                  </a:lnTo>
                  <a:lnTo>
                    <a:pt x="175" y="45"/>
                  </a:lnTo>
                  <a:lnTo>
                    <a:pt x="175" y="40"/>
                  </a:lnTo>
                  <a:lnTo>
                    <a:pt x="174" y="37"/>
                  </a:lnTo>
                  <a:lnTo>
                    <a:pt x="171" y="36"/>
                  </a:lnTo>
                  <a:lnTo>
                    <a:pt x="171" y="37"/>
                  </a:lnTo>
                  <a:lnTo>
                    <a:pt x="170" y="33"/>
                  </a:lnTo>
                  <a:lnTo>
                    <a:pt x="169" y="33"/>
                  </a:lnTo>
                  <a:lnTo>
                    <a:pt x="166" y="33"/>
                  </a:lnTo>
                  <a:lnTo>
                    <a:pt x="169" y="32"/>
                  </a:lnTo>
                  <a:lnTo>
                    <a:pt x="170" y="32"/>
                  </a:lnTo>
                  <a:lnTo>
                    <a:pt x="169" y="30"/>
                  </a:lnTo>
                  <a:lnTo>
                    <a:pt x="170" y="30"/>
                  </a:lnTo>
                  <a:lnTo>
                    <a:pt x="171" y="30"/>
                  </a:lnTo>
                  <a:lnTo>
                    <a:pt x="178" y="30"/>
                  </a:lnTo>
                  <a:lnTo>
                    <a:pt x="182" y="28"/>
                  </a:lnTo>
                  <a:lnTo>
                    <a:pt x="185" y="27"/>
                  </a:lnTo>
                  <a:lnTo>
                    <a:pt x="174" y="28"/>
                  </a:lnTo>
                  <a:lnTo>
                    <a:pt x="161" y="28"/>
                  </a:lnTo>
                  <a:lnTo>
                    <a:pt x="155" y="28"/>
                  </a:lnTo>
                  <a:lnTo>
                    <a:pt x="153" y="28"/>
                  </a:lnTo>
                  <a:lnTo>
                    <a:pt x="149" y="28"/>
                  </a:lnTo>
                  <a:lnTo>
                    <a:pt x="145" y="28"/>
                  </a:lnTo>
                  <a:lnTo>
                    <a:pt x="147" y="30"/>
                  </a:lnTo>
                  <a:lnTo>
                    <a:pt x="151" y="30"/>
                  </a:lnTo>
                  <a:lnTo>
                    <a:pt x="153" y="30"/>
                  </a:lnTo>
                  <a:lnTo>
                    <a:pt x="155" y="32"/>
                  </a:lnTo>
                  <a:lnTo>
                    <a:pt x="151" y="32"/>
                  </a:lnTo>
                  <a:lnTo>
                    <a:pt x="147" y="32"/>
                  </a:lnTo>
                  <a:lnTo>
                    <a:pt x="145" y="33"/>
                  </a:lnTo>
                  <a:lnTo>
                    <a:pt x="141" y="36"/>
                  </a:lnTo>
                  <a:lnTo>
                    <a:pt x="138" y="37"/>
                  </a:lnTo>
                  <a:lnTo>
                    <a:pt x="134" y="40"/>
                  </a:lnTo>
                  <a:lnTo>
                    <a:pt x="132" y="37"/>
                  </a:lnTo>
                  <a:lnTo>
                    <a:pt x="130" y="37"/>
                  </a:lnTo>
                  <a:lnTo>
                    <a:pt x="128" y="37"/>
                  </a:lnTo>
                  <a:lnTo>
                    <a:pt x="122" y="36"/>
                  </a:lnTo>
                  <a:lnTo>
                    <a:pt x="118" y="32"/>
                  </a:lnTo>
                  <a:lnTo>
                    <a:pt x="114" y="30"/>
                  </a:lnTo>
                  <a:lnTo>
                    <a:pt x="113" y="28"/>
                  </a:lnTo>
                  <a:lnTo>
                    <a:pt x="105" y="28"/>
                  </a:lnTo>
                  <a:lnTo>
                    <a:pt x="96" y="30"/>
                  </a:lnTo>
                  <a:lnTo>
                    <a:pt x="84" y="32"/>
                  </a:lnTo>
                  <a:lnTo>
                    <a:pt x="82" y="30"/>
                  </a:lnTo>
                  <a:lnTo>
                    <a:pt x="82" y="27"/>
                  </a:lnTo>
                  <a:lnTo>
                    <a:pt x="82" y="20"/>
                  </a:lnTo>
                  <a:lnTo>
                    <a:pt x="81" y="17"/>
                  </a:lnTo>
                  <a:lnTo>
                    <a:pt x="77" y="15"/>
                  </a:lnTo>
                  <a:lnTo>
                    <a:pt x="70" y="13"/>
                  </a:lnTo>
                  <a:lnTo>
                    <a:pt x="65" y="13"/>
                  </a:lnTo>
                  <a:lnTo>
                    <a:pt x="61" y="13"/>
                  </a:lnTo>
                  <a:lnTo>
                    <a:pt x="60" y="9"/>
                  </a:lnTo>
                  <a:lnTo>
                    <a:pt x="60" y="11"/>
                  </a:lnTo>
                  <a:lnTo>
                    <a:pt x="60" y="13"/>
                  </a:lnTo>
                  <a:lnTo>
                    <a:pt x="57" y="13"/>
                  </a:lnTo>
                  <a:lnTo>
                    <a:pt x="54" y="11"/>
                  </a:lnTo>
                  <a:lnTo>
                    <a:pt x="56" y="13"/>
                  </a:lnTo>
                  <a:lnTo>
                    <a:pt x="52" y="15"/>
                  </a:lnTo>
                  <a:lnTo>
                    <a:pt x="51" y="15"/>
                  </a:lnTo>
                  <a:lnTo>
                    <a:pt x="44" y="19"/>
                  </a:lnTo>
                  <a:lnTo>
                    <a:pt x="39" y="19"/>
                  </a:lnTo>
                  <a:lnTo>
                    <a:pt x="35" y="23"/>
                  </a:lnTo>
                  <a:lnTo>
                    <a:pt x="33" y="24"/>
                  </a:lnTo>
                  <a:lnTo>
                    <a:pt x="31" y="27"/>
                  </a:lnTo>
                  <a:lnTo>
                    <a:pt x="31" y="28"/>
                  </a:lnTo>
                  <a:lnTo>
                    <a:pt x="31" y="30"/>
                  </a:lnTo>
                  <a:lnTo>
                    <a:pt x="33" y="36"/>
                  </a:lnTo>
                  <a:lnTo>
                    <a:pt x="37" y="41"/>
                  </a:lnTo>
                  <a:lnTo>
                    <a:pt x="37" y="48"/>
                  </a:lnTo>
                  <a:lnTo>
                    <a:pt x="35" y="53"/>
                  </a:lnTo>
                  <a:lnTo>
                    <a:pt x="31" y="57"/>
                  </a:lnTo>
                  <a:lnTo>
                    <a:pt x="27" y="57"/>
                  </a:lnTo>
                  <a:lnTo>
                    <a:pt x="25" y="54"/>
                  </a:lnTo>
                  <a:lnTo>
                    <a:pt x="25" y="53"/>
                  </a:lnTo>
                  <a:lnTo>
                    <a:pt x="25" y="50"/>
                  </a:lnTo>
                  <a:lnTo>
                    <a:pt x="21" y="48"/>
                  </a:lnTo>
                  <a:lnTo>
                    <a:pt x="21" y="41"/>
                  </a:lnTo>
                  <a:lnTo>
                    <a:pt x="25" y="36"/>
                  </a:lnTo>
                  <a:lnTo>
                    <a:pt x="27" y="32"/>
                  </a:lnTo>
                  <a:lnTo>
                    <a:pt x="29" y="30"/>
                  </a:lnTo>
                  <a:lnTo>
                    <a:pt x="29" y="28"/>
                  </a:lnTo>
                  <a:lnTo>
                    <a:pt x="29" y="24"/>
                  </a:lnTo>
                  <a:lnTo>
                    <a:pt x="27" y="23"/>
                  </a:lnTo>
                  <a:lnTo>
                    <a:pt x="29" y="20"/>
                  </a:lnTo>
                  <a:lnTo>
                    <a:pt x="27" y="19"/>
                  </a:lnTo>
                  <a:lnTo>
                    <a:pt x="25" y="17"/>
                  </a:lnTo>
                  <a:lnTo>
                    <a:pt x="25" y="15"/>
                  </a:lnTo>
                  <a:lnTo>
                    <a:pt x="25" y="11"/>
                  </a:lnTo>
                  <a:lnTo>
                    <a:pt x="29" y="9"/>
                  </a:lnTo>
                  <a:lnTo>
                    <a:pt x="31" y="9"/>
                  </a:lnTo>
                  <a:lnTo>
                    <a:pt x="33" y="7"/>
                  </a:lnTo>
                  <a:lnTo>
                    <a:pt x="35" y="5"/>
                  </a:lnTo>
                  <a:lnTo>
                    <a:pt x="29" y="7"/>
                  </a:lnTo>
                  <a:lnTo>
                    <a:pt x="25" y="9"/>
                  </a:lnTo>
                  <a:lnTo>
                    <a:pt x="24" y="13"/>
                  </a:lnTo>
                  <a:lnTo>
                    <a:pt x="17" y="17"/>
                  </a:lnTo>
                  <a:lnTo>
                    <a:pt x="12" y="23"/>
                  </a:lnTo>
                  <a:lnTo>
                    <a:pt x="11" y="30"/>
                  </a:lnTo>
                  <a:lnTo>
                    <a:pt x="8" y="40"/>
                  </a:lnTo>
                  <a:lnTo>
                    <a:pt x="4" y="48"/>
                  </a:lnTo>
                  <a:lnTo>
                    <a:pt x="0" y="54"/>
                  </a:lnTo>
                  <a:lnTo>
                    <a:pt x="3" y="54"/>
                  </a:lnTo>
                  <a:lnTo>
                    <a:pt x="7" y="53"/>
                  </a:lnTo>
                  <a:lnTo>
                    <a:pt x="7" y="54"/>
                  </a:lnTo>
                  <a:lnTo>
                    <a:pt x="8" y="57"/>
                  </a:lnTo>
                  <a:lnTo>
                    <a:pt x="11" y="58"/>
                  </a:lnTo>
                  <a:lnTo>
                    <a:pt x="11" y="64"/>
                  </a:lnTo>
                  <a:lnTo>
                    <a:pt x="13" y="70"/>
                  </a:lnTo>
                  <a:lnTo>
                    <a:pt x="16" y="72"/>
                  </a:lnTo>
                  <a:lnTo>
                    <a:pt x="13" y="76"/>
                  </a:lnTo>
                  <a:lnTo>
                    <a:pt x="12" y="81"/>
                  </a:lnTo>
                  <a:lnTo>
                    <a:pt x="12" y="85"/>
                  </a:lnTo>
                  <a:lnTo>
                    <a:pt x="16" y="88"/>
                  </a:lnTo>
                  <a:lnTo>
                    <a:pt x="17" y="89"/>
                  </a:lnTo>
                  <a:lnTo>
                    <a:pt x="17" y="93"/>
                  </a:lnTo>
                  <a:lnTo>
                    <a:pt x="20" y="94"/>
                  </a:lnTo>
                  <a:lnTo>
                    <a:pt x="24" y="94"/>
                  </a:lnTo>
                  <a:lnTo>
                    <a:pt x="25" y="93"/>
                  </a:lnTo>
                  <a:lnTo>
                    <a:pt x="27" y="94"/>
                  </a:lnTo>
                  <a:lnTo>
                    <a:pt x="31" y="94"/>
                  </a:lnTo>
                  <a:lnTo>
                    <a:pt x="35" y="94"/>
                  </a:lnTo>
                  <a:lnTo>
                    <a:pt x="39" y="93"/>
                  </a:lnTo>
                  <a:lnTo>
                    <a:pt x="40" y="93"/>
                  </a:lnTo>
                  <a:lnTo>
                    <a:pt x="44" y="94"/>
                  </a:lnTo>
                  <a:lnTo>
                    <a:pt x="48" y="94"/>
                  </a:lnTo>
                  <a:lnTo>
                    <a:pt x="51" y="94"/>
                  </a:lnTo>
                  <a:lnTo>
                    <a:pt x="52" y="97"/>
                  </a:lnTo>
                  <a:lnTo>
                    <a:pt x="56" y="105"/>
                  </a:lnTo>
                  <a:lnTo>
                    <a:pt x="57" y="106"/>
                  </a:lnTo>
                  <a:lnTo>
                    <a:pt x="60" y="110"/>
                  </a:lnTo>
                  <a:lnTo>
                    <a:pt x="64" y="110"/>
                  </a:lnTo>
                  <a:lnTo>
                    <a:pt x="68" y="110"/>
                  </a:lnTo>
                  <a:lnTo>
                    <a:pt x="69" y="110"/>
                  </a:lnTo>
                  <a:lnTo>
                    <a:pt x="74" y="110"/>
                  </a:lnTo>
                  <a:lnTo>
                    <a:pt x="77" y="107"/>
                  </a:lnTo>
                  <a:lnTo>
                    <a:pt x="82" y="107"/>
                  </a:lnTo>
                  <a:lnTo>
                    <a:pt x="88" y="106"/>
                  </a:lnTo>
                  <a:lnTo>
                    <a:pt x="90" y="107"/>
                  </a:lnTo>
                  <a:lnTo>
                    <a:pt x="92" y="110"/>
                  </a:lnTo>
                  <a:lnTo>
                    <a:pt x="92" y="111"/>
                  </a:lnTo>
                  <a:lnTo>
                    <a:pt x="88" y="115"/>
                  </a:lnTo>
                  <a:lnTo>
                    <a:pt x="88" y="121"/>
                  </a:lnTo>
                  <a:lnTo>
                    <a:pt x="86" y="125"/>
                  </a:lnTo>
                  <a:lnTo>
                    <a:pt x="84" y="127"/>
                  </a:lnTo>
                  <a:lnTo>
                    <a:pt x="84" y="141"/>
                  </a:lnTo>
                  <a:lnTo>
                    <a:pt x="86" y="147"/>
                  </a:lnTo>
                  <a:lnTo>
                    <a:pt x="88" y="154"/>
                  </a:lnTo>
                  <a:lnTo>
                    <a:pt x="92" y="158"/>
                  </a:lnTo>
                  <a:lnTo>
                    <a:pt x="92" y="162"/>
                  </a:lnTo>
                  <a:lnTo>
                    <a:pt x="90" y="163"/>
                  </a:lnTo>
                  <a:lnTo>
                    <a:pt x="86" y="167"/>
                  </a:lnTo>
                  <a:lnTo>
                    <a:pt x="84" y="169"/>
                  </a:lnTo>
                  <a:lnTo>
                    <a:pt x="82" y="171"/>
                  </a:lnTo>
                  <a:lnTo>
                    <a:pt x="86" y="171"/>
                  </a:lnTo>
                  <a:lnTo>
                    <a:pt x="90" y="173"/>
                  </a:lnTo>
                  <a:lnTo>
                    <a:pt x="94" y="180"/>
                  </a:lnTo>
                  <a:lnTo>
                    <a:pt x="96" y="186"/>
                  </a:lnTo>
                  <a:lnTo>
                    <a:pt x="97" y="191"/>
                  </a:lnTo>
                  <a:lnTo>
                    <a:pt x="97" y="195"/>
                  </a:lnTo>
                  <a:lnTo>
                    <a:pt x="100" y="199"/>
                  </a:lnTo>
                  <a:lnTo>
                    <a:pt x="104" y="203"/>
                  </a:lnTo>
                  <a:lnTo>
                    <a:pt x="108" y="207"/>
                  </a:lnTo>
                  <a:lnTo>
                    <a:pt x="109" y="207"/>
                  </a:lnTo>
                  <a:lnTo>
                    <a:pt x="112" y="207"/>
                  </a:lnTo>
                  <a:lnTo>
                    <a:pt x="117" y="203"/>
                  </a:lnTo>
                  <a:lnTo>
                    <a:pt x="118" y="203"/>
                  </a:lnTo>
                  <a:lnTo>
                    <a:pt x="121" y="204"/>
                  </a:lnTo>
                  <a:lnTo>
                    <a:pt x="121" y="208"/>
                  </a:lnTo>
                  <a:lnTo>
                    <a:pt x="122" y="207"/>
                  </a:lnTo>
                  <a:lnTo>
                    <a:pt x="125" y="203"/>
                  </a:lnTo>
                  <a:lnTo>
                    <a:pt x="126" y="202"/>
                  </a:lnTo>
                  <a:lnTo>
                    <a:pt x="130" y="199"/>
                  </a:lnTo>
                  <a:lnTo>
                    <a:pt x="136" y="195"/>
                  </a:lnTo>
                  <a:lnTo>
                    <a:pt x="138" y="195"/>
                  </a:lnTo>
                  <a:lnTo>
                    <a:pt x="139" y="195"/>
                  </a:lnTo>
                  <a:lnTo>
                    <a:pt x="141" y="191"/>
                  </a:lnTo>
                  <a:lnTo>
                    <a:pt x="143" y="188"/>
                  </a:lnTo>
                  <a:lnTo>
                    <a:pt x="145" y="186"/>
                  </a:lnTo>
                  <a:lnTo>
                    <a:pt x="149" y="184"/>
                  </a:lnTo>
                  <a:lnTo>
                    <a:pt x="153" y="182"/>
                  </a:lnTo>
                  <a:lnTo>
                    <a:pt x="155" y="178"/>
                  </a:lnTo>
                  <a:lnTo>
                    <a:pt x="151" y="176"/>
                  </a:lnTo>
                  <a:lnTo>
                    <a:pt x="147" y="176"/>
                  </a:lnTo>
                  <a:lnTo>
                    <a:pt x="145" y="176"/>
                  </a:lnTo>
                  <a:lnTo>
                    <a:pt x="145" y="171"/>
                  </a:lnTo>
                  <a:lnTo>
                    <a:pt x="143" y="167"/>
                  </a:lnTo>
                  <a:lnTo>
                    <a:pt x="141" y="159"/>
                  </a:lnTo>
                  <a:lnTo>
                    <a:pt x="141" y="155"/>
                  </a:lnTo>
                  <a:lnTo>
                    <a:pt x="138" y="151"/>
                  </a:lnTo>
                  <a:lnTo>
                    <a:pt x="134" y="147"/>
                  </a:lnTo>
                  <a:lnTo>
                    <a:pt x="134" y="146"/>
                  </a:lnTo>
                  <a:lnTo>
                    <a:pt x="134" y="145"/>
                  </a:lnTo>
                  <a:lnTo>
                    <a:pt x="136" y="145"/>
                  </a:lnTo>
                  <a:lnTo>
                    <a:pt x="138" y="146"/>
                  </a:lnTo>
                  <a:lnTo>
                    <a:pt x="141" y="146"/>
                  </a:lnTo>
                  <a:lnTo>
                    <a:pt x="143" y="146"/>
                  </a:lnTo>
                  <a:lnTo>
                    <a:pt x="145" y="147"/>
                  </a:lnTo>
                  <a:lnTo>
                    <a:pt x="145" y="150"/>
                  </a:lnTo>
                  <a:lnTo>
                    <a:pt x="147" y="150"/>
                  </a:lnTo>
                  <a:lnTo>
                    <a:pt x="153" y="150"/>
                  </a:lnTo>
                  <a:lnTo>
                    <a:pt x="155" y="150"/>
                  </a:lnTo>
                  <a:lnTo>
                    <a:pt x="157" y="150"/>
                  </a:lnTo>
                  <a:lnTo>
                    <a:pt x="158" y="151"/>
                  </a:lnTo>
                  <a:lnTo>
                    <a:pt x="161" y="155"/>
                  </a:lnTo>
                  <a:lnTo>
                    <a:pt x="165" y="155"/>
                  </a:lnTo>
                  <a:lnTo>
                    <a:pt x="166" y="155"/>
                  </a:lnTo>
                  <a:lnTo>
                    <a:pt x="166" y="154"/>
                  </a:lnTo>
                  <a:lnTo>
                    <a:pt x="166" y="147"/>
                  </a:lnTo>
                  <a:lnTo>
                    <a:pt x="169" y="147"/>
                  </a:lnTo>
                  <a:lnTo>
                    <a:pt x="170" y="146"/>
                  </a:lnTo>
                  <a:lnTo>
                    <a:pt x="171" y="146"/>
                  </a:lnTo>
                  <a:lnTo>
                    <a:pt x="175" y="146"/>
                  </a:lnTo>
                  <a:lnTo>
                    <a:pt x="182" y="145"/>
                  </a:lnTo>
                  <a:lnTo>
                    <a:pt x="185" y="141"/>
                  </a:lnTo>
                  <a:lnTo>
                    <a:pt x="191" y="138"/>
                  </a:lnTo>
                  <a:lnTo>
                    <a:pt x="193" y="141"/>
                  </a:lnTo>
                  <a:lnTo>
                    <a:pt x="195" y="138"/>
                  </a:lnTo>
                  <a:lnTo>
                    <a:pt x="198" y="133"/>
                  </a:lnTo>
                  <a:lnTo>
                    <a:pt x="199" y="133"/>
                  </a:lnTo>
                  <a:lnTo>
                    <a:pt x="199" y="129"/>
                  </a:lnTo>
                  <a:lnTo>
                    <a:pt x="198" y="126"/>
                  </a:lnTo>
                  <a:lnTo>
                    <a:pt x="193" y="121"/>
                  </a:lnTo>
                  <a:lnTo>
                    <a:pt x="189" y="114"/>
                  </a:lnTo>
                  <a:lnTo>
                    <a:pt x="191" y="110"/>
                  </a:lnTo>
                  <a:lnTo>
                    <a:pt x="193" y="105"/>
                  </a:lnTo>
                  <a:lnTo>
                    <a:pt x="193" y="101"/>
                  </a:lnTo>
                  <a:lnTo>
                    <a:pt x="195" y="98"/>
                  </a:lnTo>
                  <a:lnTo>
                    <a:pt x="197" y="98"/>
                  </a:lnTo>
                  <a:lnTo>
                    <a:pt x="198" y="98"/>
                  </a:lnTo>
                  <a:lnTo>
                    <a:pt x="201" y="98"/>
                  </a:lnTo>
                  <a:lnTo>
                    <a:pt x="202" y="97"/>
                  </a:lnTo>
                  <a:lnTo>
                    <a:pt x="205" y="94"/>
                  </a:lnTo>
                  <a:lnTo>
                    <a:pt x="206" y="93"/>
                  </a:lnTo>
                  <a:lnTo>
                    <a:pt x="205" y="90"/>
                  </a:lnTo>
                  <a:lnTo>
                    <a:pt x="202" y="90"/>
                  </a:lnTo>
                  <a:lnTo>
                    <a:pt x="201" y="88"/>
                  </a:lnTo>
                  <a:lnTo>
                    <a:pt x="201" y="84"/>
                  </a:lnTo>
                  <a:lnTo>
                    <a:pt x="202" y="81"/>
                  </a:lnTo>
                  <a:lnTo>
                    <a:pt x="206" y="77"/>
                  </a:lnTo>
                  <a:lnTo>
                    <a:pt x="214" y="72"/>
                  </a:lnTo>
                  <a:lnTo>
                    <a:pt x="215" y="72"/>
                  </a:lnTo>
                  <a:lnTo>
                    <a:pt x="215" y="70"/>
                  </a:lnTo>
                  <a:lnTo>
                    <a:pt x="214" y="69"/>
                  </a:lnTo>
                  <a:close/>
                  <a:moveTo>
                    <a:pt x="169" y="40"/>
                  </a:moveTo>
                  <a:lnTo>
                    <a:pt x="166" y="37"/>
                  </a:lnTo>
                  <a:lnTo>
                    <a:pt x="170" y="40"/>
                  </a:lnTo>
                  <a:lnTo>
                    <a:pt x="169" y="40"/>
                  </a:lnTo>
                  <a:close/>
                  <a:moveTo>
                    <a:pt x="60" y="1"/>
                  </a:moveTo>
                  <a:lnTo>
                    <a:pt x="57" y="0"/>
                  </a:lnTo>
                  <a:lnTo>
                    <a:pt x="56" y="0"/>
                  </a:lnTo>
                  <a:lnTo>
                    <a:pt x="54" y="0"/>
                  </a:lnTo>
                  <a:lnTo>
                    <a:pt x="54" y="4"/>
                  </a:lnTo>
                  <a:lnTo>
                    <a:pt x="52" y="11"/>
                  </a:lnTo>
                  <a:lnTo>
                    <a:pt x="56" y="9"/>
                  </a:lnTo>
                  <a:lnTo>
                    <a:pt x="60" y="9"/>
                  </a:lnTo>
                  <a:lnTo>
                    <a:pt x="60" y="5"/>
                  </a:lnTo>
                  <a:lnTo>
                    <a:pt x="60" y="1"/>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38" name="Freeform 19"/>
            <p:cNvSpPr>
              <a:spLocks/>
            </p:cNvSpPr>
            <p:nvPr/>
          </p:nvSpPr>
          <p:spPr bwMode="auto">
            <a:xfrm>
              <a:off x="2666311" y="3467374"/>
              <a:ext cx="102037" cy="122031"/>
            </a:xfrm>
            <a:custGeom>
              <a:avLst/>
              <a:gdLst>
                <a:gd name="T0" fmla="*/ 2147483647 w 65"/>
                <a:gd name="T1" fmla="*/ 2147483647 h 77"/>
                <a:gd name="T2" fmla="*/ 2147483647 w 65"/>
                <a:gd name="T3" fmla="*/ 2147483647 h 77"/>
                <a:gd name="T4" fmla="*/ 2147483647 w 65"/>
                <a:gd name="T5" fmla="*/ 2147483647 h 77"/>
                <a:gd name="T6" fmla="*/ 2147483647 w 65"/>
                <a:gd name="T7" fmla="*/ 2147483647 h 77"/>
                <a:gd name="T8" fmla="*/ 2147483647 w 65"/>
                <a:gd name="T9" fmla="*/ 2147483647 h 77"/>
                <a:gd name="T10" fmla="*/ 2147483647 w 65"/>
                <a:gd name="T11" fmla="*/ 2147483647 h 77"/>
                <a:gd name="T12" fmla="*/ 2147483647 w 65"/>
                <a:gd name="T13" fmla="*/ 2147483647 h 77"/>
                <a:gd name="T14" fmla="*/ 2147483647 w 65"/>
                <a:gd name="T15" fmla="*/ 2147483647 h 77"/>
                <a:gd name="T16" fmla="*/ 2147483647 w 65"/>
                <a:gd name="T17" fmla="*/ 2147483647 h 77"/>
                <a:gd name="T18" fmla="*/ 2147483647 w 65"/>
                <a:gd name="T19" fmla="*/ 2147483647 h 77"/>
                <a:gd name="T20" fmla="*/ 2147483647 w 65"/>
                <a:gd name="T21" fmla="*/ 2147483647 h 77"/>
                <a:gd name="T22" fmla="*/ 2147483647 w 65"/>
                <a:gd name="T23" fmla="*/ 2147483647 h 77"/>
                <a:gd name="T24" fmla="*/ 2147483647 w 65"/>
                <a:gd name="T25" fmla="*/ 2147483647 h 77"/>
                <a:gd name="T26" fmla="*/ 2147483647 w 65"/>
                <a:gd name="T27" fmla="*/ 2147483647 h 77"/>
                <a:gd name="T28" fmla="*/ 2147483647 w 65"/>
                <a:gd name="T29" fmla="*/ 2147483647 h 77"/>
                <a:gd name="T30" fmla="*/ 2147483647 w 65"/>
                <a:gd name="T31" fmla="*/ 0 h 77"/>
                <a:gd name="T32" fmla="*/ 2147483647 w 65"/>
                <a:gd name="T33" fmla="*/ 2147483647 h 77"/>
                <a:gd name="T34" fmla="*/ 2147483647 w 65"/>
                <a:gd name="T35" fmla="*/ 2147483647 h 77"/>
                <a:gd name="T36" fmla="*/ 2147483647 w 65"/>
                <a:gd name="T37" fmla="*/ 2147483647 h 77"/>
                <a:gd name="T38" fmla="*/ 2147483647 w 65"/>
                <a:gd name="T39" fmla="*/ 2147483647 h 77"/>
                <a:gd name="T40" fmla="*/ 2147483647 w 65"/>
                <a:gd name="T41" fmla="*/ 2147483647 h 77"/>
                <a:gd name="T42" fmla="*/ 2147483647 w 65"/>
                <a:gd name="T43" fmla="*/ 2147483647 h 77"/>
                <a:gd name="T44" fmla="*/ 2147483647 w 65"/>
                <a:gd name="T45" fmla="*/ 2147483647 h 77"/>
                <a:gd name="T46" fmla="*/ 2147483647 w 65"/>
                <a:gd name="T47" fmla="*/ 2147483647 h 77"/>
                <a:gd name="T48" fmla="*/ 2147483647 w 65"/>
                <a:gd name="T49" fmla="*/ 2147483647 h 77"/>
                <a:gd name="T50" fmla="*/ 2147483647 w 65"/>
                <a:gd name="T51" fmla="*/ 2147483647 h 77"/>
                <a:gd name="T52" fmla="*/ 2147483647 w 65"/>
                <a:gd name="T53" fmla="*/ 2147483647 h 77"/>
                <a:gd name="T54" fmla="*/ 0 w 65"/>
                <a:gd name="T55" fmla="*/ 2147483647 h 77"/>
                <a:gd name="T56" fmla="*/ 0 w 65"/>
                <a:gd name="T57" fmla="*/ 2147483647 h 77"/>
                <a:gd name="T58" fmla="*/ 2147483647 w 65"/>
                <a:gd name="T59" fmla="*/ 2147483647 h 77"/>
                <a:gd name="T60" fmla="*/ 2147483647 w 65"/>
                <a:gd name="T61" fmla="*/ 2147483647 h 77"/>
                <a:gd name="T62" fmla="*/ 2147483647 w 65"/>
                <a:gd name="T63" fmla="*/ 2147483647 h 77"/>
                <a:gd name="T64" fmla="*/ 2147483647 w 65"/>
                <a:gd name="T65" fmla="*/ 2147483647 h 77"/>
                <a:gd name="T66" fmla="*/ 2147483647 w 65"/>
                <a:gd name="T67" fmla="*/ 2147483647 h 77"/>
                <a:gd name="T68" fmla="*/ 2147483647 w 65"/>
                <a:gd name="T69" fmla="*/ 2147483647 h 77"/>
                <a:gd name="T70" fmla="*/ 2147483647 w 65"/>
                <a:gd name="T71" fmla="*/ 2147483647 h 77"/>
                <a:gd name="T72" fmla="*/ 2147483647 w 65"/>
                <a:gd name="T73" fmla="*/ 2147483647 h 77"/>
                <a:gd name="T74" fmla="*/ 2147483647 w 65"/>
                <a:gd name="T75" fmla="*/ 2147483647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7"/>
                <a:gd name="T116" fmla="*/ 65 w 65"/>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7">
                  <a:moveTo>
                    <a:pt x="30" y="77"/>
                  </a:moveTo>
                  <a:lnTo>
                    <a:pt x="33" y="75"/>
                  </a:lnTo>
                  <a:lnTo>
                    <a:pt x="33" y="73"/>
                  </a:lnTo>
                  <a:lnTo>
                    <a:pt x="30" y="71"/>
                  </a:lnTo>
                  <a:lnTo>
                    <a:pt x="30" y="69"/>
                  </a:lnTo>
                  <a:lnTo>
                    <a:pt x="30" y="67"/>
                  </a:lnTo>
                  <a:lnTo>
                    <a:pt x="33" y="65"/>
                  </a:lnTo>
                  <a:lnTo>
                    <a:pt x="34" y="65"/>
                  </a:lnTo>
                  <a:lnTo>
                    <a:pt x="37" y="65"/>
                  </a:lnTo>
                  <a:lnTo>
                    <a:pt x="42" y="64"/>
                  </a:lnTo>
                  <a:lnTo>
                    <a:pt x="48" y="64"/>
                  </a:lnTo>
                  <a:lnTo>
                    <a:pt x="50" y="65"/>
                  </a:lnTo>
                  <a:lnTo>
                    <a:pt x="52" y="65"/>
                  </a:lnTo>
                  <a:lnTo>
                    <a:pt x="54" y="67"/>
                  </a:lnTo>
                  <a:lnTo>
                    <a:pt x="58" y="63"/>
                  </a:lnTo>
                  <a:lnTo>
                    <a:pt x="60" y="62"/>
                  </a:lnTo>
                  <a:lnTo>
                    <a:pt x="61" y="56"/>
                  </a:lnTo>
                  <a:lnTo>
                    <a:pt x="61" y="51"/>
                  </a:lnTo>
                  <a:lnTo>
                    <a:pt x="63" y="47"/>
                  </a:lnTo>
                  <a:lnTo>
                    <a:pt x="63" y="44"/>
                  </a:lnTo>
                  <a:lnTo>
                    <a:pt x="60" y="39"/>
                  </a:lnTo>
                  <a:lnTo>
                    <a:pt x="57" y="34"/>
                  </a:lnTo>
                  <a:lnTo>
                    <a:pt x="57" y="26"/>
                  </a:lnTo>
                  <a:lnTo>
                    <a:pt x="57" y="20"/>
                  </a:lnTo>
                  <a:lnTo>
                    <a:pt x="61" y="14"/>
                  </a:lnTo>
                  <a:lnTo>
                    <a:pt x="63" y="12"/>
                  </a:lnTo>
                  <a:lnTo>
                    <a:pt x="63" y="10"/>
                  </a:lnTo>
                  <a:lnTo>
                    <a:pt x="65" y="7"/>
                  </a:lnTo>
                  <a:lnTo>
                    <a:pt x="63" y="4"/>
                  </a:lnTo>
                  <a:lnTo>
                    <a:pt x="60" y="3"/>
                  </a:lnTo>
                  <a:lnTo>
                    <a:pt x="54" y="0"/>
                  </a:lnTo>
                  <a:lnTo>
                    <a:pt x="50" y="0"/>
                  </a:lnTo>
                  <a:lnTo>
                    <a:pt x="48" y="3"/>
                  </a:lnTo>
                  <a:lnTo>
                    <a:pt x="52" y="4"/>
                  </a:lnTo>
                  <a:lnTo>
                    <a:pt x="48" y="4"/>
                  </a:lnTo>
                  <a:lnTo>
                    <a:pt x="46" y="4"/>
                  </a:lnTo>
                  <a:lnTo>
                    <a:pt x="46" y="3"/>
                  </a:lnTo>
                  <a:lnTo>
                    <a:pt x="44" y="3"/>
                  </a:lnTo>
                  <a:lnTo>
                    <a:pt x="38" y="3"/>
                  </a:lnTo>
                  <a:lnTo>
                    <a:pt x="37" y="3"/>
                  </a:lnTo>
                  <a:lnTo>
                    <a:pt x="34" y="3"/>
                  </a:lnTo>
                  <a:lnTo>
                    <a:pt x="34" y="7"/>
                  </a:lnTo>
                  <a:lnTo>
                    <a:pt x="33" y="4"/>
                  </a:lnTo>
                  <a:lnTo>
                    <a:pt x="29" y="3"/>
                  </a:lnTo>
                  <a:lnTo>
                    <a:pt x="21" y="3"/>
                  </a:lnTo>
                  <a:lnTo>
                    <a:pt x="17" y="3"/>
                  </a:lnTo>
                  <a:lnTo>
                    <a:pt x="13" y="7"/>
                  </a:lnTo>
                  <a:lnTo>
                    <a:pt x="13" y="8"/>
                  </a:lnTo>
                  <a:lnTo>
                    <a:pt x="13" y="10"/>
                  </a:lnTo>
                  <a:lnTo>
                    <a:pt x="12" y="14"/>
                  </a:lnTo>
                  <a:lnTo>
                    <a:pt x="12" y="16"/>
                  </a:lnTo>
                  <a:lnTo>
                    <a:pt x="10" y="20"/>
                  </a:lnTo>
                  <a:lnTo>
                    <a:pt x="4" y="20"/>
                  </a:lnTo>
                  <a:lnTo>
                    <a:pt x="0" y="20"/>
                  </a:lnTo>
                  <a:lnTo>
                    <a:pt x="0" y="23"/>
                  </a:lnTo>
                  <a:lnTo>
                    <a:pt x="0" y="36"/>
                  </a:lnTo>
                  <a:lnTo>
                    <a:pt x="0" y="40"/>
                  </a:lnTo>
                  <a:lnTo>
                    <a:pt x="4" y="44"/>
                  </a:lnTo>
                  <a:lnTo>
                    <a:pt x="6" y="48"/>
                  </a:lnTo>
                  <a:lnTo>
                    <a:pt x="8" y="51"/>
                  </a:lnTo>
                  <a:lnTo>
                    <a:pt x="10" y="48"/>
                  </a:lnTo>
                  <a:lnTo>
                    <a:pt x="12" y="52"/>
                  </a:lnTo>
                  <a:lnTo>
                    <a:pt x="12" y="58"/>
                  </a:lnTo>
                  <a:lnTo>
                    <a:pt x="13" y="62"/>
                  </a:lnTo>
                  <a:lnTo>
                    <a:pt x="17" y="67"/>
                  </a:lnTo>
                  <a:lnTo>
                    <a:pt x="17" y="69"/>
                  </a:lnTo>
                  <a:lnTo>
                    <a:pt x="20" y="71"/>
                  </a:lnTo>
                  <a:lnTo>
                    <a:pt x="24" y="75"/>
                  </a:lnTo>
                  <a:lnTo>
                    <a:pt x="29" y="77"/>
                  </a:lnTo>
                  <a:lnTo>
                    <a:pt x="30" y="77"/>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39" name="Freeform 20"/>
            <p:cNvSpPr>
              <a:spLocks/>
            </p:cNvSpPr>
            <p:nvPr/>
          </p:nvSpPr>
          <p:spPr bwMode="auto">
            <a:xfrm>
              <a:off x="2752022" y="3478814"/>
              <a:ext cx="73466" cy="101057"/>
            </a:xfrm>
            <a:custGeom>
              <a:avLst/>
              <a:gdLst>
                <a:gd name="T0" fmla="*/ 2147483647 w 47"/>
                <a:gd name="T1" fmla="*/ 2147483647 h 64"/>
                <a:gd name="T2" fmla="*/ 2147483647 w 47"/>
                <a:gd name="T3" fmla="*/ 2147483647 h 64"/>
                <a:gd name="T4" fmla="*/ 2147483647 w 47"/>
                <a:gd name="T5" fmla="*/ 2147483647 h 64"/>
                <a:gd name="T6" fmla="*/ 2147483647 w 47"/>
                <a:gd name="T7" fmla="*/ 2147483647 h 64"/>
                <a:gd name="T8" fmla="*/ 2147483647 w 47"/>
                <a:gd name="T9" fmla="*/ 2147483647 h 64"/>
                <a:gd name="T10" fmla="*/ 2147483647 w 47"/>
                <a:gd name="T11" fmla="*/ 2147483647 h 64"/>
                <a:gd name="T12" fmla="*/ 2147483647 w 47"/>
                <a:gd name="T13" fmla="*/ 2147483647 h 64"/>
                <a:gd name="T14" fmla="*/ 2147483647 w 47"/>
                <a:gd name="T15" fmla="*/ 2147483647 h 64"/>
                <a:gd name="T16" fmla="*/ 2147483647 w 47"/>
                <a:gd name="T17" fmla="*/ 2147483647 h 64"/>
                <a:gd name="T18" fmla="*/ 2147483647 w 47"/>
                <a:gd name="T19" fmla="*/ 2147483647 h 64"/>
                <a:gd name="T20" fmla="*/ 2147483647 w 47"/>
                <a:gd name="T21" fmla="*/ 2147483647 h 64"/>
                <a:gd name="T22" fmla="*/ 2147483647 w 47"/>
                <a:gd name="T23" fmla="*/ 2147483647 h 64"/>
                <a:gd name="T24" fmla="*/ 0 w 47"/>
                <a:gd name="T25" fmla="*/ 2147483647 h 64"/>
                <a:gd name="T26" fmla="*/ 2147483647 w 47"/>
                <a:gd name="T27" fmla="*/ 2147483647 h 64"/>
                <a:gd name="T28" fmla="*/ 2147483647 w 47"/>
                <a:gd name="T29" fmla="*/ 2147483647 h 64"/>
                <a:gd name="T30" fmla="*/ 2147483647 w 47"/>
                <a:gd name="T31" fmla="*/ 2147483647 h 64"/>
                <a:gd name="T32" fmla="*/ 2147483647 w 47"/>
                <a:gd name="T33" fmla="*/ 2147483647 h 64"/>
                <a:gd name="T34" fmla="*/ 2147483647 w 47"/>
                <a:gd name="T35" fmla="*/ 2147483647 h 64"/>
                <a:gd name="T36" fmla="*/ 2147483647 w 47"/>
                <a:gd name="T37" fmla="*/ 2147483647 h 64"/>
                <a:gd name="T38" fmla="*/ 2147483647 w 47"/>
                <a:gd name="T39" fmla="*/ 2147483647 h 64"/>
                <a:gd name="T40" fmla="*/ 2147483647 w 47"/>
                <a:gd name="T41" fmla="*/ 2147483647 h 64"/>
                <a:gd name="T42" fmla="*/ 2147483647 w 47"/>
                <a:gd name="T43" fmla="*/ 2147483647 h 64"/>
                <a:gd name="T44" fmla="*/ 2147483647 w 47"/>
                <a:gd name="T45" fmla="*/ 2147483647 h 64"/>
                <a:gd name="T46" fmla="*/ 2147483647 w 47"/>
                <a:gd name="T47" fmla="*/ 2147483647 h 64"/>
                <a:gd name="T48" fmla="*/ 2147483647 w 47"/>
                <a:gd name="T49" fmla="*/ 2147483647 h 64"/>
                <a:gd name="T50" fmla="*/ 2147483647 w 47"/>
                <a:gd name="T51" fmla="*/ 2147483647 h 64"/>
                <a:gd name="T52" fmla="*/ 2147483647 w 47"/>
                <a:gd name="T53" fmla="*/ 2147483647 h 64"/>
                <a:gd name="T54" fmla="*/ 2147483647 w 47"/>
                <a:gd name="T55" fmla="*/ 2147483647 h 64"/>
                <a:gd name="T56" fmla="*/ 2147483647 w 47"/>
                <a:gd name="T57" fmla="*/ 2147483647 h 64"/>
                <a:gd name="T58" fmla="*/ 2147483647 w 47"/>
                <a:gd name="T59" fmla="*/ 2147483647 h 64"/>
                <a:gd name="T60" fmla="*/ 2147483647 w 47"/>
                <a:gd name="T61" fmla="*/ 2147483647 h 64"/>
                <a:gd name="T62" fmla="*/ 2147483647 w 47"/>
                <a:gd name="T63" fmla="*/ 2147483647 h 64"/>
                <a:gd name="T64" fmla="*/ 2147483647 w 47"/>
                <a:gd name="T65" fmla="*/ 2147483647 h 64"/>
                <a:gd name="T66" fmla="*/ 2147483647 w 47"/>
                <a:gd name="T67" fmla="*/ 2147483647 h 64"/>
                <a:gd name="T68" fmla="*/ 2147483647 w 47"/>
                <a:gd name="T69" fmla="*/ 2147483647 h 64"/>
                <a:gd name="T70" fmla="*/ 2147483647 w 47"/>
                <a:gd name="T71" fmla="*/ 2147483647 h 64"/>
                <a:gd name="T72" fmla="*/ 2147483647 w 47"/>
                <a:gd name="T73" fmla="*/ 2147483647 h 64"/>
                <a:gd name="T74" fmla="*/ 2147483647 w 47"/>
                <a:gd name="T75" fmla="*/ 2147483647 h 64"/>
                <a:gd name="T76" fmla="*/ 2147483647 w 47"/>
                <a:gd name="T77" fmla="*/ 2147483647 h 64"/>
                <a:gd name="T78" fmla="*/ 2147483647 w 47"/>
                <a:gd name="T79" fmla="*/ 0 h 64"/>
                <a:gd name="T80" fmla="*/ 2147483647 w 47"/>
                <a:gd name="T81" fmla="*/ 0 h 64"/>
                <a:gd name="T82" fmla="*/ 2147483647 w 47"/>
                <a:gd name="T83" fmla="*/ 0 h 64"/>
                <a:gd name="T84" fmla="*/ 2147483647 w 47"/>
                <a:gd name="T85" fmla="*/ 2147483647 h 64"/>
                <a:gd name="T86" fmla="*/ 2147483647 w 47"/>
                <a:gd name="T87" fmla="*/ 2147483647 h 64"/>
                <a:gd name="T88" fmla="*/ 2147483647 w 47"/>
                <a:gd name="T89" fmla="*/ 2147483647 h 64"/>
                <a:gd name="T90" fmla="*/ 2147483647 w 47"/>
                <a:gd name="T91" fmla="*/ 2147483647 h 64"/>
                <a:gd name="T92" fmla="*/ 2147483647 w 47"/>
                <a:gd name="T93" fmla="*/ 2147483647 h 64"/>
                <a:gd name="T94" fmla="*/ 2147483647 w 47"/>
                <a:gd name="T95" fmla="*/ 2147483647 h 64"/>
                <a:gd name="T96" fmla="*/ 2147483647 w 47"/>
                <a:gd name="T97" fmla="*/ 2147483647 h 64"/>
                <a:gd name="T98" fmla="*/ 2147483647 w 47"/>
                <a:gd name="T99" fmla="*/ 2147483647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7"/>
                <a:gd name="T151" fmla="*/ 0 h 64"/>
                <a:gd name="T152" fmla="*/ 47 w 4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7" h="64">
                  <a:moveTo>
                    <a:pt x="9" y="5"/>
                  </a:moveTo>
                  <a:lnTo>
                    <a:pt x="7" y="7"/>
                  </a:lnTo>
                  <a:lnTo>
                    <a:pt x="3" y="13"/>
                  </a:lnTo>
                  <a:lnTo>
                    <a:pt x="3" y="19"/>
                  </a:lnTo>
                  <a:lnTo>
                    <a:pt x="3" y="27"/>
                  </a:lnTo>
                  <a:lnTo>
                    <a:pt x="6" y="32"/>
                  </a:lnTo>
                  <a:lnTo>
                    <a:pt x="9" y="37"/>
                  </a:lnTo>
                  <a:lnTo>
                    <a:pt x="9" y="40"/>
                  </a:lnTo>
                  <a:lnTo>
                    <a:pt x="7" y="44"/>
                  </a:lnTo>
                  <a:lnTo>
                    <a:pt x="7" y="49"/>
                  </a:lnTo>
                  <a:lnTo>
                    <a:pt x="6" y="55"/>
                  </a:lnTo>
                  <a:lnTo>
                    <a:pt x="4" y="56"/>
                  </a:lnTo>
                  <a:lnTo>
                    <a:pt x="0" y="60"/>
                  </a:lnTo>
                  <a:lnTo>
                    <a:pt x="2" y="62"/>
                  </a:lnTo>
                  <a:lnTo>
                    <a:pt x="6" y="64"/>
                  </a:lnTo>
                  <a:lnTo>
                    <a:pt x="7" y="64"/>
                  </a:lnTo>
                  <a:lnTo>
                    <a:pt x="13" y="60"/>
                  </a:lnTo>
                  <a:lnTo>
                    <a:pt x="15" y="62"/>
                  </a:lnTo>
                  <a:lnTo>
                    <a:pt x="19" y="62"/>
                  </a:lnTo>
                  <a:lnTo>
                    <a:pt x="20" y="62"/>
                  </a:lnTo>
                  <a:lnTo>
                    <a:pt x="24" y="62"/>
                  </a:lnTo>
                  <a:lnTo>
                    <a:pt x="27" y="62"/>
                  </a:lnTo>
                  <a:lnTo>
                    <a:pt x="31" y="58"/>
                  </a:lnTo>
                  <a:lnTo>
                    <a:pt x="37" y="44"/>
                  </a:lnTo>
                  <a:lnTo>
                    <a:pt x="45" y="32"/>
                  </a:lnTo>
                  <a:lnTo>
                    <a:pt x="47" y="27"/>
                  </a:lnTo>
                  <a:lnTo>
                    <a:pt x="47" y="24"/>
                  </a:lnTo>
                  <a:lnTo>
                    <a:pt x="45" y="20"/>
                  </a:lnTo>
                  <a:lnTo>
                    <a:pt x="45" y="19"/>
                  </a:lnTo>
                  <a:lnTo>
                    <a:pt x="44" y="20"/>
                  </a:lnTo>
                  <a:lnTo>
                    <a:pt x="41" y="19"/>
                  </a:lnTo>
                  <a:lnTo>
                    <a:pt x="37" y="16"/>
                  </a:lnTo>
                  <a:lnTo>
                    <a:pt x="36" y="16"/>
                  </a:lnTo>
                  <a:lnTo>
                    <a:pt x="37" y="15"/>
                  </a:lnTo>
                  <a:lnTo>
                    <a:pt x="36" y="13"/>
                  </a:lnTo>
                  <a:lnTo>
                    <a:pt x="32" y="11"/>
                  </a:lnTo>
                  <a:lnTo>
                    <a:pt x="28" y="5"/>
                  </a:lnTo>
                  <a:lnTo>
                    <a:pt x="24" y="3"/>
                  </a:lnTo>
                  <a:lnTo>
                    <a:pt x="20" y="3"/>
                  </a:lnTo>
                  <a:lnTo>
                    <a:pt x="15" y="0"/>
                  </a:lnTo>
                  <a:lnTo>
                    <a:pt x="13" y="0"/>
                  </a:lnTo>
                  <a:lnTo>
                    <a:pt x="11" y="0"/>
                  </a:lnTo>
                  <a:lnTo>
                    <a:pt x="9" y="3"/>
                  </a:lnTo>
                  <a:lnTo>
                    <a:pt x="9" y="5"/>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40" name="Freeform 21"/>
            <p:cNvSpPr>
              <a:spLocks/>
            </p:cNvSpPr>
            <p:nvPr/>
          </p:nvSpPr>
          <p:spPr bwMode="auto">
            <a:xfrm>
              <a:off x="2582642" y="3394918"/>
              <a:ext cx="122444" cy="211647"/>
            </a:xfrm>
            <a:custGeom>
              <a:avLst/>
              <a:gdLst>
                <a:gd name="T0" fmla="*/ 2147483647 w 77"/>
                <a:gd name="T1" fmla="*/ 2147483647 h 133"/>
                <a:gd name="T2" fmla="*/ 2147483647 w 77"/>
                <a:gd name="T3" fmla="*/ 2147483647 h 133"/>
                <a:gd name="T4" fmla="*/ 2147483647 w 77"/>
                <a:gd name="T5" fmla="*/ 2147483647 h 133"/>
                <a:gd name="T6" fmla="*/ 2147483647 w 77"/>
                <a:gd name="T7" fmla="*/ 2147483647 h 133"/>
                <a:gd name="T8" fmla="*/ 2147483647 w 77"/>
                <a:gd name="T9" fmla="*/ 2147483647 h 133"/>
                <a:gd name="T10" fmla="*/ 2147483647 w 77"/>
                <a:gd name="T11" fmla="*/ 2147483647 h 133"/>
                <a:gd name="T12" fmla="*/ 2147483647 w 77"/>
                <a:gd name="T13" fmla="*/ 2147483647 h 133"/>
                <a:gd name="T14" fmla="*/ 2147483647 w 77"/>
                <a:gd name="T15" fmla="*/ 2147483647 h 133"/>
                <a:gd name="T16" fmla="*/ 2147483647 w 77"/>
                <a:gd name="T17" fmla="*/ 2147483647 h 133"/>
                <a:gd name="T18" fmla="*/ 2147483647 w 77"/>
                <a:gd name="T19" fmla="*/ 2147483647 h 133"/>
                <a:gd name="T20" fmla="*/ 2147483647 w 77"/>
                <a:gd name="T21" fmla="*/ 2147483647 h 133"/>
                <a:gd name="T22" fmla="*/ 2147483647 w 77"/>
                <a:gd name="T23" fmla="*/ 2147483647 h 133"/>
                <a:gd name="T24" fmla="*/ 2147483647 w 77"/>
                <a:gd name="T25" fmla="*/ 2147483647 h 133"/>
                <a:gd name="T26" fmla="*/ 2147483647 w 77"/>
                <a:gd name="T27" fmla="*/ 2147483647 h 133"/>
                <a:gd name="T28" fmla="*/ 2147483647 w 77"/>
                <a:gd name="T29" fmla="*/ 2147483647 h 133"/>
                <a:gd name="T30" fmla="*/ 2147483647 w 77"/>
                <a:gd name="T31" fmla="*/ 2147483647 h 133"/>
                <a:gd name="T32" fmla="*/ 2147483647 w 77"/>
                <a:gd name="T33" fmla="*/ 2147483647 h 133"/>
                <a:gd name="T34" fmla="*/ 2147483647 w 77"/>
                <a:gd name="T35" fmla="*/ 2147483647 h 133"/>
                <a:gd name="T36" fmla="*/ 2147483647 w 77"/>
                <a:gd name="T37" fmla="*/ 2147483647 h 133"/>
                <a:gd name="T38" fmla="*/ 2147483647 w 77"/>
                <a:gd name="T39" fmla="*/ 2147483647 h 133"/>
                <a:gd name="T40" fmla="*/ 2147483647 w 77"/>
                <a:gd name="T41" fmla="*/ 2147483647 h 133"/>
                <a:gd name="T42" fmla="*/ 2147483647 w 77"/>
                <a:gd name="T43" fmla="*/ 2147483647 h 133"/>
                <a:gd name="T44" fmla="*/ 2147483647 w 77"/>
                <a:gd name="T45" fmla="*/ 2147483647 h 133"/>
                <a:gd name="T46" fmla="*/ 2147483647 w 77"/>
                <a:gd name="T47" fmla="*/ 2147483647 h 133"/>
                <a:gd name="T48" fmla="*/ 2147483647 w 77"/>
                <a:gd name="T49" fmla="*/ 2147483647 h 133"/>
                <a:gd name="T50" fmla="*/ 2147483647 w 77"/>
                <a:gd name="T51" fmla="*/ 2147483647 h 133"/>
                <a:gd name="T52" fmla="*/ 2147483647 w 77"/>
                <a:gd name="T53" fmla="*/ 2147483647 h 133"/>
                <a:gd name="T54" fmla="*/ 2147483647 w 77"/>
                <a:gd name="T55" fmla="*/ 2147483647 h 133"/>
                <a:gd name="T56" fmla="*/ 2147483647 w 77"/>
                <a:gd name="T57" fmla="*/ 2147483647 h 133"/>
                <a:gd name="T58" fmla="*/ 2147483647 w 77"/>
                <a:gd name="T59" fmla="*/ 2147483647 h 133"/>
                <a:gd name="T60" fmla="*/ 2147483647 w 77"/>
                <a:gd name="T61" fmla="*/ 2147483647 h 133"/>
                <a:gd name="T62" fmla="*/ 2147483647 w 77"/>
                <a:gd name="T63" fmla="*/ 2147483647 h 133"/>
                <a:gd name="T64" fmla="*/ 2147483647 w 77"/>
                <a:gd name="T65" fmla="*/ 2147483647 h 133"/>
                <a:gd name="T66" fmla="*/ 2147483647 w 77"/>
                <a:gd name="T67" fmla="*/ 2147483647 h 133"/>
                <a:gd name="T68" fmla="*/ 2147483647 w 77"/>
                <a:gd name="T69" fmla="*/ 2147483647 h 133"/>
                <a:gd name="T70" fmla="*/ 2147483647 w 77"/>
                <a:gd name="T71" fmla="*/ 2147483647 h 133"/>
                <a:gd name="T72" fmla="*/ 2147483647 w 77"/>
                <a:gd name="T73" fmla="*/ 2147483647 h 133"/>
                <a:gd name="T74" fmla="*/ 2147483647 w 77"/>
                <a:gd name="T75" fmla="*/ 2147483647 h 133"/>
                <a:gd name="T76" fmla="*/ 2147483647 w 77"/>
                <a:gd name="T77" fmla="*/ 2147483647 h 133"/>
                <a:gd name="T78" fmla="*/ 2147483647 w 77"/>
                <a:gd name="T79" fmla="*/ 2147483647 h 133"/>
                <a:gd name="T80" fmla="*/ 2147483647 w 77"/>
                <a:gd name="T81" fmla="*/ 0 h 133"/>
                <a:gd name="T82" fmla="*/ 2147483647 w 77"/>
                <a:gd name="T83" fmla="*/ 2147483647 h 133"/>
                <a:gd name="T84" fmla="*/ 2147483647 w 77"/>
                <a:gd name="T85" fmla="*/ 2147483647 h 133"/>
                <a:gd name="T86" fmla="*/ 2147483647 w 77"/>
                <a:gd name="T87" fmla="*/ 2147483647 h 133"/>
                <a:gd name="T88" fmla="*/ 2147483647 w 77"/>
                <a:gd name="T89" fmla="*/ 2147483647 h 133"/>
                <a:gd name="T90" fmla="*/ 2147483647 w 77"/>
                <a:gd name="T91" fmla="*/ 2147483647 h 133"/>
                <a:gd name="T92" fmla="*/ 2147483647 w 77"/>
                <a:gd name="T93" fmla="*/ 2147483647 h 133"/>
                <a:gd name="T94" fmla="*/ 2147483647 w 77"/>
                <a:gd name="T95" fmla="*/ 2147483647 h 133"/>
                <a:gd name="T96" fmla="*/ 2147483647 w 77"/>
                <a:gd name="T97" fmla="*/ 2147483647 h 133"/>
                <a:gd name="T98" fmla="*/ 2147483647 w 77"/>
                <a:gd name="T99" fmla="*/ 2147483647 h 133"/>
                <a:gd name="T100" fmla="*/ 2147483647 w 77"/>
                <a:gd name="T101" fmla="*/ 2147483647 h 133"/>
                <a:gd name="T102" fmla="*/ 0 w 77"/>
                <a:gd name="T103" fmla="*/ 2147483647 h 133"/>
                <a:gd name="T104" fmla="*/ 2147483647 w 77"/>
                <a:gd name="T105" fmla="*/ 2147483647 h 133"/>
                <a:gd name="T106" fmla="*/ 2147483647 w 77"/>
                <a:gd name="T107" fmla="*/ 2147483647 h 133"/>
                <a:gd name="T108" fmla="*/ 2147483647 w 77"/>
                <a:gd name="T109" fmla="*/ 2147483647 h 133"/>
                <a:gd name="T110" fmla="*/ 2147483647 w 77"/>
                <a:gd name="T111" fmla="*/ 2147483647 h 133"/>
                <a:gd name="T112" fmla="*/ 2147483647 w 77"/>
                <a:gd name="T113" fmla="*/ 2147483647 h 13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7"/>
                <a:gd name="T172" fmla="*/ 0 h 133"/>
                <a:gd name="T173" fmla="*/ 77 w 77"/>
                <a:gd name="T174" fmla="*/ 133 h 13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7" h="133">
                  <a:moveTo>
                    <a:pt x="17" y="59"/>
                  </a:moveTo>
                  <a:lnTo>
                    <a:pt x="20" y="59"/>
                  </a:lnTo>
                  <a:lnTo>
                    <a:pt x="21" y="61"/>
                  </a:lnTo>
                  <a:lnTo>
                    <a:pt x="21" y="65"/>
                  </a:lnTo>
                  <a:lnTo>
                    <a:pt x="21" y="67"/>
                  </a:lnTo>
                  <a:lnTo>
                    <a:pt x="20" y="72"/>
                  </a:lnTo>
                  <a:lnTo>
                    <a:pt x="21" y="75"/>
                  </a:lnTo>
                  <a:lnTo>
                    <a:pt x="26" y="76"/>
                  </a:lnTo>
                  <a:lnTo>
                    <a:pt x="25" y="79"/>
                  </a:lnTo>
                  <a:lnTo>
                    <a:pt x="29" y="84"/>
                  </a:lnTo>
                  <a:lnTo>
                    <a:pt x="29" y="85"/>
                  </a:lnTo>
                  <a:lnTo>
                    <a:pt x="26" y="88"/>
                  </a:lnTo>
                  <a:lnTo>
                    <a:pt x="25" y="92"/>
                  </a:lnTo>
                  <a:lnTo>
                    <a:pt x="24" y="96"/>
                  </a:lnTo>
                  <a:lnTo>
                    <a:pt x="21" y="103"/>
                  </a:lnTo>
                  <a:lnTo>
                    <a:pt x="21" y="109"/>
                  </a:lnTo>
                  <a:lnTo>
                    <a:pt x="24" y="114"/>
                  </a:lnTo>
                  <a:lnTo>
                    <a:pt x="25" y="116"/>
                  </a:lnTo>
                  <a:lnTo>
                    <a:pt x="25" y="118"/>
                  </a:lnTo>
                  <a:lnTo>
                    <a:pt x="25" y="120"/>
                  </a:lnTo>
                  <a:lnTo>
                    <a:pt x="26" y="122"/>
                  </a:lnTo>
                  <a:lnTo>
                    <a:pt x="25" y="124"/>
                  </a:lnTo>
                  <a:lnTo>
                    <a:pt x="29" y="125"/>
                  </a:lnTo>
                  <a:lnTo>
                    <a:pt x="33" y="129"/>
                  </a:lnTo>
                  <a:lnTo>
                    <a:pt x="34" y="132"/>
                  </a:lnTo>
                  <a:lnTo>
                    <a:pt x="37" y="132"/>
                  </a:lnTo>
                  <a:lnTo>
                    <a:pt x="38" y="133"/>
                  </a:lnTo>
                  <a:lnTo>
                    <a:pt x="39" y="133"/>
                  </a:lnTo>
                  <a:lnTo>
                    <a:pt x="42" y="132"/>
                  </a:lnTo>
                  <a:lnTo>
                    <a:pt x="43" y="129"/>
                  </a:lnTo>
                  <a:lnTo>
                    <a:pt x="50" y="125"/>
                  </a:lnTo>
                  <a:lnTo>
                    <a:pt x="55" y="124"/>
                  </a:lnTo>
                  <a:lnTo>
                    <a:pt x="57" y="124"/>
                  </a:lnTo>
                  <a:lnTo>
                    <a:pt x="59" y="122"/>
                  </a:lnTo>
                  <a:lnTo>
                    <a:pt x="63" y="120"/>
                  </a:lnTo>
                  <a:lnTo>
                    <a:pt x="69" y="120"/>
                  </a:lnTo>
                  <a:lnTo>
                    <a:pt x="73" y="120"/>
                  </a:lnTo>
                  <a:lnTo>
                    <a:pt x="77" y="120"/>
                  </a:lnTo>
                  <a:lnTo>
                    <a:pt x="73" y="116"/>
                  </a:lnTo>
                  <a:lnTo>
                    <a:pt x="70" y="114"/>
                  </a:lnTo>
                  <a:lnTo>
                    <a:pt x="70" y="112"/>
                  </a:lnTo>
                  <a:lnTo>
                    <a:pt x="66" y="107"/>
                  </a:lnTo>
                  <a:lnTo>
                    <a:pt x="65" y="103"/>
                  </a:lnTo>
                  <a:lnTo>
                    <a:pt x="65" y="97"/>
                  </a:lnTo>
                  <a:lnTo>
                    <a:pt x="63" y="93"/>
                  </a:lnTo>
                  <a:lnTo>
                    <a:pt x="61" y="96"/>
                  </a:lnTo>
                  <a:lnTo>
                    <a:pt x="59" y="93"/>
                  </a:lnTo>
                  <a:lnTo>
                    <a:pt x="57" y="89"/>
                  </a:lnTo>
                  <a:lnTo>
                    <a:pt x="53" y="85"/>
                  </a:lnTo>
                  <a:lnTo>
                    <a:pt x="53" y="81"/>
                  </a:lnTo>
                  <a:lnTo>
                    <a:pt x="53" y="68"/>
                  </a:lnTo>
                  <a:lnTo>
                    <a:pt x="53" y="65"/>
                  </a:lnTo>
                  <a:lnTo>
                    <a:pt x="57" y="65"/>
                  </a:lnTo>
                  <a:lnTo>
                    <a:pt x="63" y="65"/>
                  </a:lnTo>
                  <a:lnTo>
                    <a:pt x="65" y="61"/>
                  </a:lnTo>
                  <a:lnTo>
                    <a:pt x="65" y="59"/>
                  </a:lnTo>
                  <a:lnTo>
                    <a:pt x="66" y="55"/>
                  </a:lnTo>
                  <a:lnTo>
                    <a:pt x="66" y="53"/>
                  </a:lnTo>
                  <a:lnTo>
                    <a:pt x="66" y="52"/>
                  </a:lnTo>
                  <a:lnTo>
                    <a:pt x="66" y="45"/>
                  </a:lnTo>
                  <a:lnTo>
                    <a:pt x="65" y="41"/>
                  </a:lnTo>
                  <a:lnTo>
                    <a:pt x="65" y="40"/>
                  </a:lnTo>
                  <a:lnTo>
                    <a:pt x="61" y="41"/>
                  </a:lnTo>
                  <a:lnTo>
                    <a:pt x="61" y="39"/>
                  </a:lnTo>
                  <a:lnTo>
                    <a:pt x="57" y="35"/>
                  </a:lnTo>
                  <a:lnTo>
                    <a:pt x="50" y="31"/>
                  </a:lnTo>
                  <a:lnTo>
                    <a:pt x="47" y="31"/>
                  </a:lnTo>
                  <a:lnTo>
                    <a:pt x="46" y="35"/>
                  </a:lnTo>
                  <a:lnTo>
                    <a:pt x="46" y="39"/>
                  </a:lnTo>
                  <a:lnTo>
                    <a:pt x="43" y="40"/>
                  </a:lnTo>
                  <a:lnTo>
                    <a:pt x="43" y="35"/>
                  </a:lnTo>
                  <a:lnTo>
                    <a:pt x="47" y="27"/>
                  </a:lnTo>
                  <a:lnTo>
                    <a:pt x="47" y="23"/>
                  </a:lnTo>
                  <a:lnTo>
                    <a:pt x="46" y="19"/>
                  </a:lnTo>
                  <a:lnTo>
                    <a:pt x="43" y="18"/>
                  </a:lnTo>
                  <a:lnTo>
                    <a:pt x="39" y="14"/>
                  </a:lnTo>
                  <a:lnTo>
                    <a:pt x="37" y="10"/>
                  </a:lnTo>
                  <a:lnTo>
                    <a:pt x="33" y="6"/>
                  </a:lnTo>
                  <a:lnTo>
                    <a:pt x="26" y="2"/>
                  </a:lnTo>
                  <a:lnTo>
                    <a:pt x="30" y="6"/>
                  </a:lnTo>
                  <a:lnTo>
                    <a:pt x="33" y="8"/>
                  </a:lnTo>
                  <a:lnTo>
                    <a:pt x="24" y="0"/>
                  </a:lnTo>
                  <a:lnTo>
                    <a:pt x="25" y="3"/>
                  </a:lnTo>
                  <a:lnTo>
                    <a:pt x="26" y="4"/>
                  </a:lnTo>
                  <a:lnTo>
                    <a:pt x="26" y="6"/>
                  </a:lnTo>
                  <a:lnTo>
                    <a:pt x="25" y="6"/>
                  </a:lnTo>
                  <a:lnTo>
                    <a:pt x="17" y="11"/>
                  </a:lnTo>
                  <a:lnTo>
                    <a:pt x="13" y="15"/>
                  </a:lnTo>
                  <a:lnTo>
                    <a:pt x="12" y="18"/>
                  </a:lnTo>
                  <a:lnTo>
                    <a:pt x="12" y="22"/>
                  </a:lnTo>
                  <a:lnTo>
                    <a:pt x="13" y="24"/>
                  </a:lnTo>
                  <a:lnTo>
                    <a:pt x="16" y="24"/>
                  </a:lnTo>
                  <a:lnTo>
                    <a:pt x="17" y="27"/>
                  </a:lnTo>
                  <a:lnTo>
                    <a:pt x="16" y="28"/>
                  </a:lnTo>
                  <a:lnTo>
                    <a:pt x="13" y="31"/>
                  </a:lnTo>
                  <a:lnTo>
                    <a:pt x="12" y="32"/>
                  </a:lnTo>
                  <a:lnTo>
                    <a:pt x="9" y="32"/>
                  </a:lnTo>
                  <a:lnTo>
                    <a:pt x="8" y="32"/>
                  </a:lnTo>
                  <a:lnTo>
                    <a:pt x="6" y="32"/>
                  </a:lnTo>
                  <a:lnTo>
                    <a:pt x="4" y="35"/>
                  </a:lnTo>
                  <a:lnTo>
                    <a:pt x="4" y="39"/>
                  </a:lnTo>
                  <a:lnTo>
                    <a:pt x="2" y="44"/>
                  </a:lnTo>
                  <a:lnTo>
                    <a:pt x="0" y="48"/>
                  </a:lnTo>
                  <a:lnTo>
                    <a:pt x="4" y="55"/>
                  </a:lnTo>
                  <a:lnTo>
                    <a:pt x="9" y="60"/>
                  </a:lnTo>
                  <a:lnTo>
                    <a:pt x="10" y="60"/>
                  </a:lnTo>
                  <a:lnTo>
                    <a:pt x="17" y="59"/>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41" name="Freeform 22"/>
            <p:cNvSpPr>
              <a:spLocks/>
            </p:cNvSpPr>
            <p:nvPr/>
          </p:nvSpPr>
          <p:spPr bwMode="auto">
            <a:xfrm>
              <a:off x="2127557" y="3284327"/>
              <a:ext cx="312233" cy="480498"/>
            </a:xfrm>
            <a:custGeom>
              <a:avLst/>
              <a:gdLst>
                <a:gd name="T0" fmla="*/ 2147483647 w 197"/>
                <a:gd name="T1" fmla="*/ 2147483647 h 303"/>
                <a:gd name="T2" fmla="*/ 2147483647 w 197"/>
                <a:gd name="T3" fmla="*/ 2147483647 h 303"/>
                <a:gd name="T4" fmla="*/ 2147483647 w 197"/>
                <a:gd name="T5" fmla="*/ 2147483647 h 303"/>
                <a:gd name="T6" fmla="*/ 2147483647 w 197"/>
                <a:gd name="T7" fmla="*/ 2147483647 h 303"/>
                <a:gd name="T8" fmla="*/ 2147483647 w 197"/>
                <a:gd name="T9" fmla="*/ 2147483647 h 303"/>
                <a:gd name="T10" fmla="*/ 2147483647 w 197"/>
                <a:gd name="T11" fmla="*/ 2147483647 h 303"/>
                <a:gd name="T12" fmla="*/ 2147483647 w 197"/>
                <a:gd name="T13" fmla="*/ 2147483647 h 303"/>
                <a:gd name="T14" fmla="*/ 2147483647 w 197"/>
                <a:gd name="T15" fmla="*/ 2147483647 h 303"/>
                <a:gd name="T16" fmla="*/ 2147483647 w 197"/>
                <a:gd name="T17" fmla="*/ 2147483647 h 303"/>
                <a:gd name="T18" fmla="*/ 2147483647 w 197"/>
                <a:gd name="T19" fmla="*/ 2147483647 h 303"/>
                <a:gd name="T20" fmla="*/ 2147483647 w 197"/>
                <a:gd name="T21" fmla="*/ 2147483647 h 303"/>
                <a:gd name="T22" fmla="*/ 2147483647 w 197"/>
                <a:gd name="T23" fmla="*/ 2147483647 h 303"/>
                <a:gd name="T24" fmla="*/ 2147483647 w 197"/>
                <a:gd name="T25" fmla="*/ 2147483647 h 303"/>
                <a:gd name="T26" fmla="*/ 2147483647 w 197"/>
                <a:gd name="T27" fmla="*/ 2147483647 h 303"/>
                <a:gd name="T28" fmla="*/ 2147483647 w 197"/>
                <a:gd name="T29" fmla="*/ 2147483647 h 303"/>
                <a:gd name="T30" fmla="*/ 2147483647 w 197"/>
                <a:gd name="T31" fmla="*/ 2147483647 h 303"/>
                <a:gd name="T32" fmla="*/ 2147483647 w 197"/>
                <a:gd name="T33" fmla="*/ 2147483647 h 303"/>
                <a:gd name="T34" fmla="*/ 2147483647 w 197"/>
                <a:gd name="T35" fmla="*/ 2147483647 h 303"/>
                <a:gd name="T36" fmla="*/ 2147483647 w 197"/>
                <a:gd name="T37" fmla="*/ 2147483647 h 303"/>
                <a:gd name="T38" fmla="*/ 2147483647 w 197"/>
                <a:gd name="T39" fmla="*/ 2147483647 h 303"/>
                <a:gd name="T40" fmla="*/ 2147483647 w 197"/>
                <a:gd name="T41" fmla="*/ 2147483647 h 303"/>
                <a:gd name="T42" fmla="*/ 2147483647 w 197"/>
                <a:gd name="T43" fmla="*/ 2147483647 h 303"/>
                <a:gd name="T44" fmla="*/ 2147483647 w 197"/>
                <a:gd name="T45" fmla="*/ 2147483647 h 303"/>
                <a:gd name="T46" fmla="*/ 2147483647 w 197"/>
                <a:gd name="T47" fmla="*/ 2147483647 h 303"/>
                <a:gd name="T48" fmla="*/ 2147483647 w 197"/>
                <a:gd name="T49" fmla="*/ 2147483647 h 303"/>
                <a:gd name="T50" fmla="*/ 2147483647 w 197"/>
                <a:gd name="T51" fmla="*/ 2147483647 h 303"/>
                <a:gd name="T52" fmla="*/ 2147483647 w 197"/>
                <a:gd name="T53" fmla="*/ 2147483647 h 303"/>
                <a:gd name="T54" fmla="*/ 2147483647 w 197"/>
                <a:gd name="T55" fmla="*/ 2147483647 h 303"/>
                <a:gd name="T56" fmla="*/ 2147483647 w 197"/>
                <a:gd name="T57" fmla="*/ 2147483647 h 303"/>
                <a:gd name="T58" fmla="*/ 2147483647 w 197"/>
                <a:gd name="T59" fmla="*/ 2147483647 h 303"/>
                <a:gd name="T60" fmla="*/ 2147483647 w 197"/>
                <a:gd name="T61" fmla="*/ 2147483647 h 303"/>
                <a:gd name="T62" fmla="*/ 2147483647 w 197"/>
                <a:gd name="T63" fmla="*/ 2147483647 h 303"/>
                <a:gd name="T64" fmla="*/ 2147483647 w 197"/>
                <a:gd name="T65" fmla="*/ 2147483647 h 303"/>
                <a:gd name="T66" fmla="*/ 2147483647 w 197"/>
                <a:gd name="T67" fmla="*/ 2147483647 h 303"/>
                <a:gd name="T68" fmla="*/ 0 w 197"/>
                <a:gd name="T69" fmla="*/ 2147483647 h 303"/>
                <a:gd name="T70" fmla="*/ 2147483647 w 197"/>
                <a:gd name="T71" fmla="*/ 2147483647 h 303"/>
                <a:gd name="T72" fmla="*/ 2147483647 w 197"/>
                <a:gd name="T73" fmla="*/ 2147483647 h 303"/>
                <a:gd name="T74" fmla="*/ 2147483647 w 197"/>
                <a:gd name="T75" fmla="*/ 2147483647 h 303"/>
                <a:gd name="T76" fmla="*/ 2147483647 w 197"/>
                <a:gd name="T77" fmla="*/ 2147483647 h 303"/>
                <a:gd name="T78" fmla="*/ 2147483647 w 197"/>
                <a:gd name="T79" fmla="*/ 2147483647 h 303"/>
                <a:gd name="T80" fmla="*/ 2147483647 w 197"/>
                <a:gd name="T81" fmla="*/ 2147483647 h 303"/>
                <a:gd name="T82" fmla="*/ 2147483647 w 197"/>
                <a:gd name="T83" fmla="*/ 2147483647 h 303"/>
                <a:gd name="T84" fmla="*/ 2147483647 w 197"/>
                <a:gd name="T85" fmla="*/ 2147483647 h 303"/>
                <a:gd name="T86" fmla="*/ 2147483647 w 197"/>
                <a:gd name="T87" fmla="*/ 2147483647 h 303"/>
                <a:gd name="T88" fmla="*/ 2147483647 w 197"/>
                <a:gd name="T89" fmla="*/ 2147483647 h 303"/>
                <a:gd name="T90" fmla="*/ 2147483647 w 197"/>
                <a:gd name="T91" fmla="*/ 2147483647 h 303"/>
                <a:gd name="T92" fmla="*/ 2147483647 w 197"/>
                <a:gd name="T93" fmla="*/ 2147483647 h 303"/>
                <a:gd name="T94" fmla="*/ 2147483647 w 197"/>
                <a:gd name="T95" fmla="*/ 2147483647 h 303"/>
                <a:gd name="T96" fmla="*/ 2147483647 w 197"/>
                <a:gd name="T97" fmla="*/ 2147483647 h 303"/>
                <a:gd name="T98" fmla="*/ 2147483647 w 197"/>
                <a:gd name="T99" fmla="*/ 2147483647 h 303"/>
                <a:gd name="T100" fmla="*/ 2147483647 w 197"/>
                <a:gd name="T101" fmla="*/ 2147483647 h 303"/>
                <a:gd name="T102" fmla="*/ 2147483647 w 197"/>
                <a:gd name="T103" fmla="*/ 2147483647 h 303"/>
                <a:gd name="T104" fmla="*/ 2147483647 w 197"/>
                <a:gd name="T105" fmla="*/ 2147483647 h 303"/>
                <a:gd name="T106" fmla="*/ 2147483647 w 197"/>
                <a:gd name="T107" fmla="*/ 2147483647 h 303"/>
                <a:gd name="T108" fmla="*/ 2147483647 w 197"/>
                <a:gd name="T109" fmla="*/ 2147483647 h 303"/>
                <a:gd name="T110" fmla="*/ 2147483647 w 197"/>
                <a:gd name="T111" fmla="*/ 2147483647 h 303"/>
                <a:gd name="T112" fmla="*/ 2147483647 w 197"/>
                <a:gd name="T113" fmla="*/ 2147483647 h 3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7"/>
                <a:gd name="T172" fmla="*/ 0 h 303"/>
                <a:gd name="T173" fmla="*/ 197 w 197"/>
                <a:gd name="T174" fmla="*/ 303 h 30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7" h="303">
                  <a:moveTo>
                    <a:pt x="194" y="199"/>
                  </a:moveTo>
                  <a:lnTo>
                    <a:pt x="194" y="195"/>
                  </a:lnTo>
                  <a:lnTo>
                    <a:pt x="193" y="190"/>
                  </a:lnTo>
                  <a:lnTo>
                    <a:pt x="191" y="184"/>
                  </a:lnTo>
                  <a:lnTo>
                    <a:pt x="187" y="177"/>
                  </a:lnTo>
                  <a:lnTo>
                    <a:pt x="183" y="175"/>
                  </a:lnTo>
                  <a:lnTo>
                    <a:pt x="179" y="175"/>
                  </a:lnTo>
                  <a:lnTo>
                    <a:pt x="181" y="173"/>
                  </a:lnTo>
                  <a:lnTo>
                    <a:pt x="183" y="171"/>
                  </a:lnTo>
                  <a:lnTo>
                    <a:pt x="187" y="167"/>
                  </a:lnTo>
                  <a:lnTo>
                    <a:pt x="189" y="166"/>
                  </a:lnTo>
                  <a:lnTo>
                    <a:pt x="189" y="162"/>
                  </a:lnTo>
                  <a:lnTo>
                    <a:pt x="185" y="158"/>
                  </a:lnTo>
                  <a:lnTo>
                    <a:pt x="183" y="151"/>
                  </a:lnTo>
                  <a:lnTo>
                    <a:pt x="181" y="145"/>
                  </a:lnTo>
                  <a:lnTo>
                    <a:pt x="181" y="131"/>
                  </a:lnTo>
                  <a:lnTo>
                    <a:pt x="183" y="129"/>
                  </a:lnTo>
                  <a:lnTo>
                    <a:pt x="185" y="125"/>
                  </a:lnTo>
                  <a:lnTo>
                    <a:pt x="185" y="119"/>
                  </a:lnTo>
                  <a:lnTo>
                    <a:pt x="189" y="115"/>
                  </a:lnTo>
                  <a:lnTo>
                    <a:pt x="189" y="114"/>
                  </a:lnTo>
                  <a:lnTo>
                    <a:pt x="187" y="111"/>
                  </a:lnTo>
                  <a:lnTo>
                    <a:pt x="185" y="110"/>
                  </a:lnTo>
                  <a:lnTo>
                    <a:pt x="179" y="111"/>
                  </a:lnTo>
                  <a:lnTo>
                    <a:pt x="174" y="111"/>
                  </a:lnTo>
                  <a:lnTo>
                    <a:pt x="171" y="114"/>
                  </a:lnTo>
                  <a:lnTo>
                    <a:pt x="166" y="114"/>
                  </a:lnTo>
                  <a:lnTo>
                    <a:pt x="165" y="114"/>
                  </a:lnTo>
                  <a:lnTo>
                    <a:pt x="161" y="114"/>
                  </a:lnTo>
                  <a:lnTo>
                    <a:pt x="157" y="114"/>
                  </a:lnTo>
                  <a:lnTo>
                    <a:pt x="154" y="110"/>
                  </a:lnTo>
                  <a:lnTo>
                    <a:pt x="153" y="109"/>
                  </a:lnTo>
                  <a:lnTo>
                    <a:pt x="149" y="101"/>
                  </a:lnTo>
                  <a:lnTo>
                    <a:pt x="148" y="98"/>
                  </a:lnTo>
                  <a:lnTo>
                    <a:pt x="145" y="98"/>
                  </a:lnTo>
                  <a:lnTo>
                    <a:pt x="141" y="98"/>
                  </a:lnTo>
                  <a:lnTo>
                    <a:pt x="137" y="97"/>
                  </a:lnTo>
                  <a:lnTo>
                    <a:pt x="136" y="97"/>
                  </a:lnTo>
                  <a:lnTo>
                    <a:pt x="132" y="98"/>
                  </a:lnTo>
                  <a:lnTo>
                    <a:pt x="128" y="98"/>
                  </a:lnTo>
                  <a:lnTo>
                    <a:pt x="124" y="98"/>
                  </a:lnTo>
                  <a:lnTo>
                    <a:pt x="122" y="97"/>
                  </a:lnTo>
                  <a:lnTo>
                    <a:pt x="121" y="98"/>
                  </a:lnTo>
                  <a:lnTo>
                    <a:pt x="117" y="98"/>
                  </a:lnTo>
                  <a:lnTo>
                    <a:pt x="114" y="97"/>
                  </a:lnTo>
                  <a:lnTo>
                    <a:pt x="114" y="93"/>
                  </a:lnTo>
                  <a:lnTo>
                    <a:pt x="113" y="92"/>
                  </a:lnTo>
                  <a:lnTo>
                    <a:pt x="109" y="89"/>
                  </a:lnTo>
                  <a:lnTo>
                    <a:pt x="109" y="85"/>
                  </a:lnTo>
                  <a:lnTo>
                    <a:pt x="110" y="80"/>
                  </a:lnTo>
                  <a:lnTo>
                    <a:pt x="113" y="76"/>
                  </a:lnTo>
                  <a:lnTo>
                    <a:pt x="110" y="74"/>
                  </a:lnTo>
                  <a:lnTo>
                    <a:pt x="108" y="68"/>
                  </a:lnTo>
                  <a:lnTo>
                    <a:pt x="108" y="62"/>
                  </a:lnTo>
                  <a:lnTo>
                    <a:pt x="105" y="61"/>
                  </a:lnTo>
                  <a:lnTo>
                    <a:pt x="104" y="58"/>
                  </a:lnTo>
                  <a:lnTo>
                    <a:pt x="104" y="57"/>
                  </a:lnTo>
                  <a:lnTo>
                    <a:pt x="100" y="58"/>
                  </a:lnTo>
                  <a:lnTo>
                    <a:pt x="97" y="58"/>
                  </a:lnTo>
                  <a:lnTo>
                    <a:pt x="101" y="52"/>
                  </a:lnTo>
                  <a:lnTo>
                    <a:pt x="105" y="44"/>
                  </a:lnTo>
                  <a:lnTo>
                    <a:pt x="108" y="34"/>
                  </a:lnTo>
                  <a:lnTo>
                    <a:pt x="109" y="27"/>
                  </a:lnTo>
                  <a:lnTo>
                    <a:pt x="114" y="21"/>
                  </a:lnTo>
                  <a:lnTo>
                    <a:pt x="121" y="17"/>
                  </a:lnTo>
                  <a:lnTo>
                    <a:pt x="122" y="13"/>
                  </a:lnTo>
                  <a:lnTo>
                    <a:pt x="126" y="11"/>
                  </a:lnTo>
                  <a:lnTo>
                    <a:pt x="132" y="9"/>
                  </a:lnTo>
                  <a:lnTo>
                    <a:pt x="136" y="8"/>
                  </a:lnTo>
                  <a:lnTo>
                    <a:pt x="136" y="4"/>
                  </a:lnTo>
                  <a:lnTo>
                    <a:pt x="134" y="1"/>
                  </a:lnTo>
                  <a:lnTo>
                    <a:pt x="130" y="0"/>
                  </a:lnTo>
                  <a:lnTo>
                    <a:pt x="126" y="1"/>
                  </a:lnTo>
                  <a:lnTo>
                    <a:pt x="124" y="4"/>
                  </a:lnTo>
                  <a:lnTo>
                    <a:pt x="122" y="5"/>
                  </a:lnTo>
                  <a:lnTo>
                    <a:pt x="122" y="4"/>
                  </a:lnTo>
                  <a:lnTo>
                    <a:pt x="121" y="4"/>
                  </a:lnTo>
                  <a:lnTo>
                    <a:pt x="121" y="8"/>
                  </a:lnTo>
                  <a:lnTo>
                    <a:pt x="117" y="9"/>
                  </a:lnTo>
                  <a:lnTo>
                    <a:pt x="109" y="13"/>
                  </a:lnTo>
                  <a:lnTo>
                    <a:pt x="104" y="19"/>
                  </a:lnTo>
                  <a:lnTo>
                    <a:pt x="100" y="21"/>
                  </a:lnTo>
                  <a:lnTo>
                    <a:pt x="94" y="21"/>
                  </a:lnTo>
                  <a:lnTo>
                    <a:pt x="88" y="21"/>
                  </a:lnTo>
                  <a:lnTo>
                    <a:pt x="86" y="21"/>
                  </a:lnTo>
                  <a:lnTo>
                    <a:pt x="84" y="24"/>
                  </a:lnTo>
                  <a:lnTo>
                    <a:pt x="82" y="28"/>
                  </a:lnTo>
                  <a:lnTo>
                    <a:pt x="80" y="31"/>
                  </a:lnTo>
                  <a:lnTo>
                    <a:pt x="78" y="28"/>
                  </a:lnTo>
                  <a:lnTo>
                    <a:pt x="80" y="27"/>
                  </a:lnTo>
                  <a:lnTo>
                    <a:pt x="82" y="27"/>
                  </a:lnTo>
                  <a:lnTo>
                    <a:pt x="78" y="24"/>
                  </a:lnTo>
                  <a:lnTo>
                    <a:pt x="74" y="24"/>
                  </a:lnTo>
                  <a:lnTo>
                    <a:pt x="70" y="27"/>
                  </a:lnTo>
                  <a:lnTo>
                    <a:pt x="69" y="31"/>
                  </a:lnTo>
                  <a:lnTo>
                    <a:pt x="66" y="32"/>
                  </a:lnTo>
                  <a:lnTo>
                    <a:pt x="65" y="34"/>
                  </a:lnTo>
                  <a:lnTo>
                    <a:pt x="64" y="36"/>
                  </a:lnTo>
                  <a:lnTo>
                    <a:pt x="64" y="37"/>
                  </a:lnTo>
                  <a:lnTo>
                    <a:pt x="64" y="40"/>
                  </a:lnTo>
                  <a:lnTo>
                    <a:pt x="61" y="40"/>
                  </a:lnTo>
                  <a:lnTo>
                    <a:pt x="64" y="41"/>
                  </a:lnTo>
                  <a:lnTo>
                    <a:pt x="61" y="49"/>
                  </a:lnTo>
                  <a:lnTo>
                    <a:pt x="61" y="52"/>
                  </a:lnTo>
                  <a:lnTo>
                    <a:pt x="61" y="53"/>
                  </a:lnTo>
                  <a:lnTo>
                    <a:pt x="57" y="54"/>
                  </a:lnTo>
                  <a:lnTo>
                    <a:pt x="56" y="54"/>
                  </a:lnTo>
                  <a:lnTo>
                    <a:pt x="52" y="58"/>
                  </a:lnTo>
                  <a:lnTo>
                    <a:pt x="51" y="62"/>
                  </a:lnTo>
                  <a:lnTo>
                    <a:pt x="44" y="66"/>
                  </a:lnTo>
                  <a:lnTo>
                    <a:pt x="40" y="68"/>
                  </a:lnTo>
                  <a:lnTo>
                    <a:pt x="40" y="70"/>
                  </a:lnTo>
                  <a:lnTo>
                    <a:pt x="40" y="78"/>
                  </a:lnTo>
                  <a:lnTo>
                    <a:pt x="39" y="76"/>
                  </a:lnTo>
                  <a:lnTo>
                    <a:pt x="37" y="74"/>
                  </a:lnTo>
                  <a:lnTo>
                    <a:pt x="33" y="69"/>
                  </a:lnTo>
                  <a:lnTo>
                    <a:pt x="33" y="68"/>
                  </a:lnTo>
                  <a:lnTo>
                    <a:pt x="32" y="69"/>
                  </a:lnTo>
                  <a:lnTo>
                    <a:pt x="31" y="70"/>
                  </a:lnTo>
                  <a:lnTo>
                    <a:pt x="31" y="72"/>
                  </a:lnTo>
                  <a:lnTo>
                    <a:pt x="35" y="78"/>
                  </a:lnTo>
                  <a:lnTo>
                    <a:pt x="35" y="81"/>
                  </a:lnTo>
                  <a:lnTo>
                    <a:pt x="33" y="84"/>
                  </a:lnTo>
                  <a:lnTo>
                    <a:pt x="27" y="89"/>
                  </a:lnTo>
                  <a:lnTo>
                    <a:pt x="25" y="85"/>
                  </a:lnTo>
                  <a:lnTo>
                    <a:pt x="25" y="88"/>
                  </a:lnTo>
                  <a:lnTo>
                    <a:pt x="25" y="92"/>
                  </a:lnTo>
                  <a:lnTo>
                    <a:pt x="23" y="93"/>
                  </a:lnTo>
                  <a:lnTo>
                    <a:pt x="23" y="94"/>
                  </a:lnTo>
                  <a:lnTo>
                    <a:pt x="27" y="98"/>
                  </a:lnTo>
                  <a:lnTo>
                    <a:pt x="29" y="105"/>
                  </a:lnTo>
                  <a:lnTo>
                    <a:pt x="31" y="109"/>
                  </a:lnTo>
                  <a:lnTo>
                    <a:pt x="31" y="110"/>
                  </a:lnTo>
                  <a:lnTo>
                    <a:pt x="29" y="111"/>
                  </a:lnTo>
                  <a:lnTo>
                    <a:pt x="29" y="114"/>
                  </a:lnTo>
                  <a:lnTo>
                    <a:pt x="31" y="119"/>
                  </a:lnTo>
                  <a:lnTo>
                    <a:pt x="31" y="122"/>
                  </a:lnTo>
                  <a:lnTo>
                    <a:pt x="29" y="122"/>
                  </a:lnTo>
                  <a:lnTo>
                    <a:pt x="27" y="123"/>
                  </a:lnTo>
                  <a:lnTo>
                    <a:pt x="29" y="131"/>
                  </a:lnTo>
                  <a:lnTo>
                    <a:pt x="31" y="137"/>
                  </a:lnTo>
                  <a:lnTo>
                    <a:pt x="29" y="142"/>
                  </a:lnTo>
                  <a:lnTo>
                    <a:pt x="29" y="146"/>
                  </a:lnTo>
                  <a:lnTo>
                    <a:pt x="29" y="149"/>
                  </a:lnTo>
                  <a:lnTo>
                    <a:pt x="31" y="149"/>
                  </a:lnTo>
                  <a:lnTo>
                    <a:pt x="29" y="150"/>
                  </a:lnTo>
                  <a:lnTo>
                    <a:pt x="27" y="151"/>
                  </a:lnTo>
                  <a:lnTo>
                    <a:pt x="29" y="151"/>
                  </a:lnTo>
                  <a:lnTo>
                    <a:pt x="31" y="151"/>
                  </a:lnTo>
                  <a:lnTo>
                    <a:pt x="31" y="154"/>
                  </a:lnTo>
                  <a:lnTo>
                    <a:pt x="29" y="154"/>
                  </a:lnTo>
                  <a:lnTo>
                    <a:pt x="31" y="155"/>
                  </a:lnTo>
                  <a:lnTo>
                    <a:pt x="33" y="155"/>
                  </a:lnTo>
                  <a:lnTo>
                    <a:pt x="33" y="158"/>
                  </a:lnTo>
                  <a:lnTo>
                    <a:pt x="31" y="158"/>
                  </a:lnTo>
                  <a:lnTo>
                    <a:pt x="33" y="159"/>
                  </a:lnTo>
                  <a:lnTo>
                    <a:pt x="29" y="163"/>
                  </a:lnTo>
                  <a:lnTo>
                    <a:pt x="27" y="167"/>
                  </a:lnTo>
                  <a:lnTo>
                    <a:pt x="25" y="169"/>
                  </a:lnTo>
                  <a:lnTo>
                    <a:pt x="23" y="171"/>
                  </a:lnTo>
                  <a:lnTo>
                    <a:pt x="23" y="173"/>
                  </a:lnTo>
                  <a:lnTo>
                    <a:pt x="21" y="177"/>
                  </a:lnTo>
                  <a:lnTo>
                    <a:pt x="21" y="179"/>
                  </a:lnTo>
                  <a:lnTo>
                    <a:pt x="20" y="179"/>
                  </a:lnTo>
                  <a:lnTo>
                    <a:pt x="17" y="179"/>
                  </a:lnTo>
                  <a:lnTo>
                    <a:pt x="12" y="180"/>
                  </a:lnTo>
                  <a:lnTo>
                    <a:pt x="9" y="182"/>
                  </a:lnTo>
                  <a:lnTo>
                    <a:pt x="8" y="184"/>
                  </a:lnTo>
                  <a:lnTo>
                    <a:pt x="8" y="186"/>
                  </a:lnTo>
                  <a:lnTo>
                    <a:pt x="8" y="188"/>
                  </a:lnTo>
                  <a:lnTo>
                    <a:pt x="8" y="190"/>
                  </a:lnTo>
                  <a:lnTo>
                    <a:pt x="8" y="194"/>
                  </a:lnTo>
                  <a:lnTo>
                    <a:pt x="4" y="192"/>
                  </a:lnTo>
                  <a:lnTo>
                    <a:pt x="3" y="194"/>
                  </a:lnTo>
                  <a:lnTo>
                    <a:pt x="0" y="195"/>
                  </a:lnTo>
                  <a:lnTo>
                    <a:pt x="3" y="195"/>
                  </a:lnTo>
                  <a:lnTo>
                    <a:pt x="7" y="202"/>
                  </a:lnTo>
                  <a:lnTo>
                    <a:pt x="12" y="206"/>
                  </a:lnTo>
                  <a:lnTo>
                    <a:pt x="17" y="208"/>
                  </a:lnTo>
                  <a:lnTo>
                    <a:pt x="21" y="211"/>
                  </a:lnTo>
                  <a:lnTo>
                    <a:pt x="23" y="211"/>
                  </a:lnTo>
                  <a:lnTo>
                    <a:pt x="25" y="212"/>
                  </a:lnTo>
                  <a:lnTo>
                    <a:pt x="27" y="215"/>
                  </a:lnTo>
                  <a:lnTo>
                    <a:pt x="27" y="216"/>
                  </a:lnTo>
                  <a:lnTo>
                    <a:pt x="27" y="219"/>
                  </a:lnTo>
                  <a:lnTo>
                    <a:pt x="31" y="219"/>
                  </a:lnTo>
                  <a:lnTo>
                    <a:pt x="39" y="220"/>
                  </a:lnTo>
                  <a:lnTo>
                    <a:pt x="43" y="220"/>
                  </a:lnTo>
                  <a:lnTo>
                    <a:pt x="44" y="220"/>
                  </a:lnTo>
                  <a:lnTo>
                    <a:pt x="43" y="219"/>
                  </a:lnTo>
                  <a:lnTo>
                    <a:pt x="44" y="219"/>
                  </a:lnTo>
                  <a:lnTo>
                    <a:pt x="47" y="219"/>
                  </a:lnTo>
                  <a:lnTo>
                    <a:pt x="48" y="219"/>
                  </a:lnTo>
                  <a:lnTo>
                    <a:pt x="51" y="223"/>
                  </a:lnTo>
                  <a:lnTo>
                    <a:pt x="56" y="224"/>
                  </a:lnTo>
                  <a:lnTo>
                    <a:pt x="60" y="227"/>
                  </a:lnTo>
                  <a:lnTo>
                    <a:pt x="61" y="226"/>
                  </a:lnTo>
                  <a:lnTo>
                    <a:pt x="64" y="226"/>
                  </a:lnTo>
                  <a:lnTo>
                    <a:pt x="66" y="228"/>
                  </a:lnTo>
                  <a:lnTo>
                    <a:pt x="70" y="232"/>
                  </a:lnTo>
                  <a:lnTo>
                    <a:pt x="74" y="236"/>
                  </a:lnTo>
                  <a:lnTo>
                    <a:pt x="77" y="242"/>
                  </a:lnTo>
                  <a:lnTo>
                    <a:pt x="77" y="243"/>
                  </a:lnTo>
                  <a:lnTo>
                    <a:pt x="78" y="243"/>
                  </a:lnTo>
                  <a:lnTo>
                    <a:pt x="80" y="246"/>
                  </a:lnTo>
                  <a:lnTo>
                    <a:pt x="82" y="247"/>
                  </a:lnTo>
                  <a:lnTo>
                    <a:pt x="86" y="250"/>
                  </a:lnTo>
                  <a:lnTo>
                    <a:pt x="88" y="251"/>
                  </a:lnTo>
                  <a:lnTo>
                    <a:pt x="90" y="252"/>
                  </a:lnTo>
                  <a:lnTo>
                    <a:pt x="90" y="256"/>
                  </a:lnTo>
                  <a:lnTo>
                    <a:pt x="94" y="259"/>
                  </a:lnTo>
                  <a:lnTo>
                    <a:pt x="96" y="260"/>
                  </a:lnTo>
                  <a:lnTo>
                    <a:pt x="96" y="263"/>
                  </a:lnTo>
                  <a:lnTo>
                    <a:pt x="96" y="267"/>
                  </a:lnTo>
                  <a:lnTo>
                    <a:pt x="97" y="268"/>
                  </a:lnTo>
                  <a:lnTo>
                    <a:pt x="100" y="269"/>
                  </a:lnTo>
                  <a:lnTo>
                    <a:pt x="101" y="269"/>
                  </a:lnTo>
                  <a:lnTo>
                    <a:pt x="105" y="269"/>
                  </a:lnTo>
                  <a:lnTo>
                    <a:pt x="109" y="269"/>
                  </a:lnTo>
                  <a:lnTo>
                    <a:pt x="114" y="268"/>
                  </a:lnTo>
                  <a:lnTo>
                    <a:pt x="117" y="267"/>
                  </a:lnTo>
                  <a:lnTo>
                    <a:pt x="118" y="264"/>
                  </a:lnTo>
                  <a:lnTo>
                    <a:pt x="121" y="267"/>
                  </a:lnTo>
                  <a:lnTo>
                    <a:pt x="124" y="268"/>
                  </a:lnTo>
                  <a:lnTo>
                    <a:pt x="128" y="267"/>
                  </a:lnTo>
                  <a:lnTo>
                    <a:pt x="132" y="267"/>
                  </a:lnTo>
                  <a:lnTo>
                    <a:pt x="136" y="269"/>
                  </a:lnTo>
                  <a:lnTo>
                    <a:pt x="141" y="269"/>
                  </a:lnTo>
                  <a:lnTo>
                    <a:pt x="145" y="276"/>
                  </a:lnTo>
                  <a:lnTo>
                    <a:pt x="144" y="280"/>
                  </a:lnTo>
                  <a:lnTo>
                    <a:pt x="140" y="285"/>
                  </a:lnTo>
                  <a:lnTo>
                    <a:pt x="136" y="293"/>
                  </a:lnTo>
                  <a:lnTo>
                    <a:pt x="136" y="295"/>
                  </a:lnTo>
                  <a:lnTo>
                    <a:pt x="137" y="295"/>
                  </a:lnTo>
                  <a:lnTo>
                    <a:pt x="141" y="295"/>
                  </a:lnTo>
                  <a:lnTo>
                    <a:pt x="144" y="295"/>
                  </a:lnTo>
                  <a:lnTo>
                    <a:pt x="148" y="300"/>
                  </a:lnTo>
                  <a:lnTo>
                    <a:pt x="148" y="303"/>
                  </a:lnTo>
                  <a:lnTo>
                    <a:pt x="149" y="296"/>
                  </a:lnTo>
                  <a:lnTo>
                    <a:pt x="151" y="280"/>
                  </a:lnTo>
                  <a:lnTo>
                    <a:pt x="154" y="256"/>
                  </a:lnTo>
                  <a:lnTo>
                    <a:pt x="154" y="251"/>
                  </a:lnTo>
                  <a:lnTo>
                    <a:pt x="154" y="247"/>
                  </a:lnTo>
                  <a:lnTo>
                    <a:pt x="153" y="243"/>
                  </a:lnTo>
                  <a:lnTo>
                    <a:pt x="153" y="238"/>
                  </a:lnTo>
                  <a:lnTo>
                    <a:pt x="151" y="234"/>
                  </a:lnTo>
                  <a:lnTo>
                    <a:pt x="148" y="232"/>
                  </a:lnTo>
                  <a:lnTo>
                    <a:pt x="145" y="226"/>
                  </a:lnTo>
                  <a:lnTo>
                    <a:pt x="145" y="223"/>
                  </a:lnTo>
                  <a:lnTo>
                    <a:pt x="145" y="219"/>
                  </a:lnTo>
                  <a:lnTo>
                    <a:pt x="145" y="215"/>
                  </a:lnTo>
                  <a:lnTo>
                    <a:pt x="151" y="212"/>
                  </a:lnTo>
                  <a:lnTo>
                    <a:pt x="153" y="211"/>
                  </a:lnTo>
                  <a:lnTo>
                    <a:pt x="157" y="212"/>
                  </a:lnTo>
                  <a:lnTo>
                    <a:pt x="158" y="212"/>
                  </a:lnTo>
                  <a:lnTo>
                    <a:pt x="158" y="211"/>
                  </a:lnTo>
                  <a:lnTo>
                    <a:pt x="158" y="207"/>
                  </a:lnTo>
                  <a:lnTo>
                    <a:pt x="154" y="206"/>
                  </a:lnTo>
                  <a:lnTo>
                    <a:pt x="151" y="206"/>
                  </a:lnTo>
                  <a:lnTo>
                    <a:pt x="149" y="206"/>
                  </a:lnTo>
                  <a:lnTo>
                    <a:pt x="148" y="199"/>
                  </a:lnTo>
                  <a:lnTo>
                    <a:pt x="148" y="194"/>
                  </a:lnTo>
                  <a:lnTo>
                    <a:pt x="149" y="194"/>
                  </a:lnTo>
                  <a:lnTo>
                    <a:pt x="153" y="194"/>
                  </a:lnTo>
                  <a:lnTo>
                    <a:pt x="157" y="194"/>
                  </a:lnTo>
                  <a:lnTo>
                    <a:pt x="170" y="194"/>
                  </a:lnTo>
                  <a:lnTo>
                    <a:pt x="171" y="194"/>
                  </a:lnTo>
                  <a:lnTo>
                    <a:pt x="174" y="194"/>
                  </a:lnTo>
                  <a:lnTo>
                    <a:pt x="174" y="190"/>
                  </a:lnTo>
                  <a:lnTo>
                    <a:pt x="175" y="190"/>
                  </a:lnTo>
                  <a:lnTo>
                    <a:pt x="178" y="192"/>
                  </a:lnTo>
                  <a:lnTo>
                    <a:pt x="179" y="194"/>
                  </a:lnTo>
                  <a:lnTo>
                    <a:pt x="181" y="190"/>
                  </a:lnTo>
                  <a:lnTo>
                    <a:pt x="185" y="188"/>
                  </a:lnTo>
                  <a:lnTo>
                    <a:pt x="187" y="186"/>
                  </a:lnTo>
                  <a:lnTo>
                    <a:pt x="189" y="188"/>
                  </a:lnTo>
                  <a:lnTo>
                    <a:pt x="191" y="192"/>
                  </a:lnTo>
                  <a:lnTo>
                    <a:pt x="193" y="195"/>
                  </a:lnTo>
                  <a:lnTo>
                    <a:pt x="193" y="202"/>
                  </a:lnTo>
                  <a:lnTo>
                    <a:pt x="193" y="203"/>
                  </a:lnTo>
                  <a:lnTo>
                    <a:pt x="194" y="203"/>
                  </a:lnTo>
                  <a:lnTo>
                    <a:pt x="197" y="203"/>
                  </a:lnTo>
                  <a:lnTo>
                    <a:pt x="194" y="199"/>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42" name="Freeform 23"/>
            <p:cNvSpPr>
              <a:spLocks/>
            </p:cNvSpPr>
            <p:nvPr/>
          </p:nvSpPr>
          <p:spPr bwMode="auto">
            <a:xfrm>
              <a:off x="2080621" y="3600845"/>
              <a:ext cx="144891" cy="184953"/>
            </a:xfrm>
            <a:custGeom>
              <a:avLst/>
              <a:gdLst>
                <a:gd name="T0" fmla="*/ 2147483647 w 91"/>
                <a:gd name="T1" fmla="*/ 2147483647 h 117"/>
                <a:gd name="T2" fmla="*/ 2147483647 w 91"/>
                <a:gd name="T3" fmla="*/ 2147483647 h 117"/>
                <a:gd name="T4" fmla="*/ 2147483647 w 91"/>
                <a:gd name="T5" fmla="*/ 2147483647 h 117"/>
                <a:gd name="T6" fmla="*/ 2147483647 w 91"/>
                <a:gd name="T7" fmla="*/ 2147483647 h 117"/>
                <a:gd name="T8" fmla="*/ 2147483647 w 91"/>
                <a:gd name="T9" fmla="*/ 2147483647 h 117"/>
                <a:gd name="T10" fmla="*/ 2147483647 w 91"/>
                <a:gd name="T11" fmla="*/ 2147483647 h 117"/>
                <a:gd name="T12" fmla="*/ 2147483647 w 91"/>
                <a:gd name="T13" fmla="*/ 2147483647 h 117"/>
                <a:gd name="T14" fmla="*/ 2147483647 w 91"/>
                <a:gd name="T15" fmla="*/ 2147483647 h 117"/>
                <a:gd name="T16" fmla="*/ 2147483647 w 91"/>
                <a:gd name="T17" fmla="*/ 2147483647 h 117"/>
                <a:gd name="T18" fmla="*/ 2147483647 w 91"/>
                <a:gd name="T19" fmla="*/ 2147483647 h 117"/>
                <a:gd name="T20" fmla="*/ 2147483647 w 91"/>
                <a:gd name="T21" fmla="*/ 2147483647 h 117"/>
                <a:gd name="T22" fmla="*/ 2147483647 w 91"/>
                <a:gd name="T23" fmla="*/ 2147483647 h 117"/>
                <a:gd name="T24" fmla="*/ 2147483647 w 91"/>
                <a:gd name="T25" fmla="*/ 2147483647 h 117"/>
                <a:gd name="T26" fmla="*/ 2147483647 w 91"/>
                <a:gd name="T27" fmla="*/ 2147483647 h 117"/>
                <a:gd name="T28" fmla="*/ 2147483647 w 91"/>
                <a:gd name="T29" fmla="*/ 2147483647 h 117"/>
                <a:gd name="T30" fmla="*/ 2147483647 w 91"/>
                <a:gd name="T31" fmla="*/ 2147483647 h 117"/>
                <a:gd name="T32" fmla="*/ 2147483647 w 91"/>
                <a:gd name="T33" fmla="*/ 2147483647 h 117"/>
                <a:gd name="T34" fmla="*/ 2147483647 w 91"/>
                <a:gd name="T35" fmla="*/ 2147483647 h 117"/>
                <a:gd name="T36" fmla="*/ 2147483647 w 91"/>
                <a:gd name="T37" fmla="*/ 2147483647 h 117"/>
                <a:gd name="T38" fmla="*/ 2147483647 w 91"/>
                <a:gd name="T39" fmla="*/ 2147483647 h 117"/>
                <a:gd name="T40" fmla="*/ 2147483647 w 91"/>
                <a:gd name="T41" fmla="*/ 2147483647 h 117"/>
                <a:gd name="T42" fmla="*/ 2147483647 w 91"/>
                <a:gd name="T43" fmla="*/ 2147483647 h 117"/>
                <a:gd name="T44" fmla="*/ 2147483647 w 91"/>
                <a:gd name="T45" fmla="*/ 2147483647 h 117"/>
                <a:gd name="T46" fmla="*/ 2147483647 w 91"/>
                <a:gd name="T47" fmla="*/ 2147483647 h 117"/>
                <a:gd name="T48" fmla="*/ 2147483647 w 91"/>
                <a:gd name="T49" fmla="*/ 2147483647 h 117"/>
                <a:gd name="T50" fmla="*/ 2147483647 w 91"/>
                <a:gd name="T51" fmla="*/ 2147483647 h 117"/>
                <a:gd name="T52" fmla="*/ 2147483647 w 91"/>
                <a:gd name="T53" fmla="*/ 2147483647 h 117"/>
                <a:gd name="T54" fmla="*/ 2147483647 w 91"/>
                <a:gd name="T55" fmla="*/ 2147483647 h 117"/>
                <a:gd name="T56" fmla="*/ 2147483647 w 91"/>
                <a:gd name="T57" fmla="*/ 2147483647 h 117"/>
                <a:gd name="T58" fmla="*/ 2147483647 w 91"/>
                <a:gd name="T59" fmla="*/ 2147483647 h 117"/>
                <a:gd name="T60" fmla="*/ 2147483647 w 91"/>
                <a:gd name="T61" fmla="*/ 2147483647 h 117"/>
                <a:gd name="T62" fmla="*/ 2147483647 w 91"/>
                <a:gd name="T63" fmla="*/ 2147483647 h 117"/>
                <a:gd name="T64" fmla="*/ 2147483647 w 91"/>
                <a:gd name="T65" fmla="*/ 0 h 117"/>
                <a:gd name="T66" fmla="*/ 2147483647 w 91"/>
                <a:gd name="T67" fmla="*/ 2147483647 h 117"/>
                <a:gd name="T68" fmla="*/ 2147483647 w 91"/>
                <a:gd name="T69" fmla="*/ 2147483647 h 117"/>
                <a:gd name="T70" fmla="*/ 2147483647 w 91"/>
                <a:gd name="T71" fmla="*/ 2147483647 h 117"/>
                <a:gd name="T72" fmla="*/ 2147483647 w 91"/>
                <a:gd name="T73" fmla="*/ 2147483647 h 117"/>
                <a:gd name="T74" fmla="*/ 2147483647 w 91"/>
                <a:gd name="T75" fmla="*/ 2147483647 h 117"/>
                <a:gd name="T76" fmla="*/ 2147483647 w 91"/>
                <a:gd name="T77" fmla="*/ 2147483647 h 117"/>
                <a:gd name="T78" fmla="*/ 2147483647 w 91"/>
                <a:gd name="T79" fmla="*/ 2147483647 h 117"/>
                <a:gd name="T80" fmla="*/ 2147483647 w 91"/>
                <a:gd name="T81" fmla="*/ 2147483647 h 117"/>
                <a:gd name="T82" fmla="*/ 2147483647 w 91"/>
                <a:gd name="T83" fmla="*/ 2147483647 h 117"/>
                <a:gd name="T84" fmla="*/ 2147483647 w 91"/>
                <a:gd name="T85" fmla="*/ 2147483647 h 117"/>
                <a:gd name="T86" fmla="*/ 2147483647 w 91"/>
                <a:gd name="T87" fmla="*/ 2147483647 h 117"/>
                <a:gd name="T88" fmla="*/ 2147483647 w 91"/>
                <a:gd name="T89" fmla="*/ 2147483647 h 117"/>
                <a:gd name="T90" fmla="*/ 2147483647 w 91"/>
                <a:gd name="T91" fmla="*/ 2147483647 h 117"/>
                <a:gd name="T92" fmla="*/ 2147483647 w 91"/>
                <a:gd name="T93" fmla="*/ 2147483647 h 117"/>
                <a:gd name="T94" fmla="*/ 2147483647 w 91"/>
                <a:gd name="T95" fmla="*/ 2147483647 h 117"/>
                <a:gd name="T96" fmla="*/ 2147483647 w 91"/>
                <a:gd name="T97" fmla="*/ 2147483647 h 117"/>
                <a:gd name="T98" fmla="*/ 2147483647 w 91"/>
                <a:gd name="T99" fmla="*/ 2147483647 h 117"/>
                <a:gd name="T100" fmla="*/ 2147483647 w 91"/>
                <a:gd name="T101" fmla="*/ 2147483647 h 117"/>
                <a:gd name="T102" fmla="*/ 2147483647 w 91"/>
                <a:gd name="T103" fmla="*/ 2147483647 h 117"/>
                <a:gd name="T104" fmla="*/ 2147483647 w 91"/>
                <a:gd name="T105" fmla="*/ 2147483647 h 117"/>
                <a:gd name="T106" fmla="*/ 2147483647 w 91"/>
                <a:gd name="T107" fmla="*/ 2147483647 h 117"/>
                <a:gd name="T108" fmla="*/ 2147483647 w 91"/>
                <a:gd name="T109" fmla="*/ 2147483647 h 117"/>
                <a:gd name="T110" fmla="*/ 2147483647 w 91"/>
                <a:gd name="T111" fmla="*/ 2147483647 h 117"/>
                <a:gd name="T112" fmla="*/ 2147483647 w 91"/>
                <a:gd name="T113" fmla="*/ 2147483647 h 117"/>
                <a:gd name="T114" fmla="*/ 2147483647 w 91"/>
                <a:gd name="T115" fmla="*/ 2147483647 h 117"/>
                <a:gd name="T116" fmla="*/ 2147483647 w 91"/>
                <a:gd name="T117" fmla="*/ 2147483647 h 117"/>
                <a:gd name="T118" fmla="*/ 2147483647 w 91"/>
                <a:gd name="T119" fmla="*/ 2147483647 h 1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1"/>
                <a:gd name="T181" fmla="*/ 0 h 117"/>
                <a:gd name="T182" fmla="*/ 91 w 91"/>
                <a:gd name="T183" fmla="*/ 117 h 1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1" h="117">
                  <a:moveTo>
                    <a:pt x="13" y="92"/>
                  </a:moveTo>
                  <a:lnTo>
                    <a:pt x="13" y="96"/>
                  </a:lnTo>
                  <a:lnTo>
                    <a:pt x="13" y="97"/>
                  </a:lnTo>
                  <a:lnTo>
                    <a:pt x="10" y="100"/>
                  </a:lnTo>
                  <a:lnTo>
                    <a:pt x="10" y="101"/>
                  </a:lnTo>
                  <a:lnTo>
                    <a:pt x="11" y="104"/>
                  </a:lnTo>
                  <a:lnTo>
                    <a:pt x="10" y="108"/>
                  </a:lnTo>
                  <a:lnTo>
                    <a:pt x="11" y="106"/>
                  </a:lnTo>
                  <a:lnTo>
                    <a:pt x="11" y="105"/>
                  </a:lnTo>
                  <a:lnTo>
                    <a:pt x="13" y="104"/>
                  </a:lnTo>
                  <a:lnTo>
                    <a:pt x="15" y="104"/>
                  </a:lnTo>
                  <a:lnTo>
                    <a:pt x="19" y="108"/>
                  </a:lnTo>
                  <a:lnTo>
                    <a:pt x="21" y="108"/>
                  </a:lnTo>
                  <a:lnTo>
                    <a:pt x="23" y="108"/>
                  </a:lnTo>
                  <a:lnTo>
                    <a:pt x="25" y="109"/>
                  </a:lnTo>
                  <a:lnTo>
                    <a:pt x="26" y="113"/>
                  </a:lnTo>
                  <a:lnTo>
                    <a:pt x="29" y="114"/>
                  </a:lnTo>
                  <a:lnTo>
                    <a:pt x="30" y="117"/>
                  </a:lnTo>
                  <a:lnTo>
                    <a:pt x="33" y="114"/>
                  </a:lnTo>
                  <a:lnTo>
                    <a:pt x="34" y="113"/>
                  </a:lnTo>
                  <a:lnTo>
                    <a:pt x="39" y="92"/>
                  </a:lnTo>
                  <a:lnTo>
                    <a:pt x="41" y="93"/>
                  </a:lnTo>
                  <a:lnTo>
                    <a:pt x="42" y="92"/>
                  </a:lnTo>
                  <a:lnTo>
                    <a:pt x="42" y="90"/>
                  </a:lnTo>
                  <a:lnTo>
                    <a:pt x="43" y="88"/>
                  </a:lnTo>
                  <a:lnTo>
                    <a:pt x="46" y="90"/>
                  </a:lnTo>
                  <a:lnTo>
                    <a:pt x="46" y="88"/>
                  </a:lnTo>
                  <a:lnTo>
                    <a:pt x="46" y="86"/>
                  </a:lnTo>
                  <a:lnTo>
                    <a:pt x="47" y="84"/>
                  </a:lnTo>
                  <a:lnTo>
                    <a:pt x="50" y="81"/>
                  </a:lnTo>
                  <a:lnTo>
                    <a:pt x="53" y="78"/>
                  </a:lnTo>
                  <a:lnTo>
                    <a:pt x="61" y="77"/>
                  </a:lnTo>
                  <a:lnTo>
                    <a:pt x="70" y="73"/>
                  </a:lnTo>
                  <a:lnTo>
                    <a:pt x="77" y="68"/>
                  </a:lnTo>
                  <a:lnTo>
                    <a:pt x="82" y="60"/>
                  </a:lnTo>
                  <a:lnTo>
                    <a:pt x="86" y="52"/>
                  </a:lnTo>
                  <a:lnTo>
                    <a:pt x="86" y="51"/>
                  </a:lnTo>
                  <a:lnTo>
                    <a:pt x="90" y="43"/>
                  </a:lnTo>
                  <a:lnTo>
                    <a:pt x="91" y="44"/>
                  </a:lnTo>
                  <a:lnTo>
                    <a:pt x="91" y="39"/>
                  </a:lnTo>
                  <a:lnTo>
                    <a:pt x="90" y="35"/>
                  </a:lnTo>
                  <a:lnTo>
                    <a:pt x="89" y="33"/>
                  </a:lnTo>
                  <a:lnTo>
                    <a:pt x="87" y="31"/>
                  </a:lnTo>
                  <a:lnTo>
                    <a:pt x="86" y="29"/>
                  </a:lnTo>
                  <a:lnTo>
                    <a:pt x="87" y="29"/>
                  </a:lnTo>
                  <a:lnTo>
                    <a:pt x="90" y="28"/>
                  </a:lnTo>
                  <a:lnTo>
                    <a:pt x="86" y="25"/>
                  </a:lnTo>
                  <a:lnTo>
                    <a:pt x="81" y="24"/>
                  </a:lnTo>
                  <a:lnTo>
                    <a:pt x="78" y="20"/>
                  </a:lnTo>
                  <a:lnTo>
                    <a:pt x="77" y="20"/>
                  </a:lnTo>
                  <a:lnTo>
                    <a:pt x="74" y="20"/>
                  </a:lnTo>
                  <a:lnTo>
                    <a:pt x="73" y="20"/>
                  </a:lnTo>
                  <a:lnTo>
                    <a:pt x="74" y="21"/>
                  </a:lnTo>
                  <a:lnTo>
                    <a:pt x="73" y="21"/>
                  </a:lnTo>
                  <a:lnTo>
                    <a:pt x="69" y="21"/>
                  </a:lnTo>
                  <a:lnTo>
                    <a:pt x="61" y="20"/>
                  </a:lnTo>
                  <a:lnTo>
                    <a:pt x="57" y="20"/>
                  </a:lnTo>
                  <a:lnTo>
                    <a:pt x="57" y="17"/>
                  </a:lnTo>
                  <a:lnTo>
                    <a:pt x="57" y="16"/>
                  </a:lnTo>
                  <a:lnTo>
                    <a:pt x="55" y="13"/>
                  </a:lnTo>
                  <a:lnTo>
                    <a:pt x="53" y="12"/>
                  </a:lnTo>
                  <a:lnTo>
                    <a:pt x="51" y="12"/>
                  </a:lnTo>
                  <a:lnTo>
                    <a:pt x="47" y="9"/>
                  </a:lnTo>
                  <a:lnTo>
                    <a:pt x="42" y="7"/>
                  </a:lnTo>
                  <a:lnTo>
                    <a:pt x="37" y="3"/>
                  </a:lnTo>
                  <a:lnTo>
                    <a:pt x="34" y="0"/>
                  </a:lnTo>
                  <a:lnTo>
                    <a:pt x="33" y="7"/>
                  </a:lnTo>
                  <a:lnTo>
                    <a:pt x="30" y="4"/>
                  </a:lnTo>
                  <a:lnTo>
                    <a:pt x="29" y="4"/>
                  </a:lnTo>
                  <a:lnTo>
                    <a:pt x="25" y="7"/>
                  </a:lnTo>
                  <a:lnTo>
                    <a:pt x="23" y="8"/>
                  </a:lnTo>
                  <a:lnTo>
                    <a:pt x="21" y="9"/>
                  </a:lnTo>
                  <a:lnTo>
                    <a:pt x="19" y="9"/>
                  </a:lnTo>
                  <a:lnTo>
                    <a:pt x="13" y="12"/>
                  </a:lnTo>
                  <a:lnTo>
                    <a:pt x="13" y="16"/>
                  </a:lnTo>
                  <a:lnTo>
                    <a:pt x="15" y="20"/>
                  </a:lnTo>
                  <a:lnTo>
                    <a:pt x="13" y="25"/>
                  </a:lnTo>
                  <a:lnTo>
                    <a:pt x="10" y="31"/>
                  </a:lnTo>
                  <a:lnTo>
                    <a:pt x="8" y="35"/>
                  </a:lnTo>
                  <a:lnTo>
                    <a:pt x="10" y="37"/>
                  </a:lnTo>
                  <a:lnTo>
                    <a:pt x="11" y="37"/>
                  </a:lnTo>
                  <a:lnTo>
                    <a:pt x="8" y="39"/>
                  </a:lnTo>
                  <a:lnTo>
                    <a:pt x="8" y="40"/>
                  </a:lnTo>
                  <a:lnTo>
                    <a:pt x="6" y="43"/>
                  </a:lnTo>
                  <a:lnTo>
                    <a:pt x="4" y="43"/>
                  </a:lnTo>
                  <a:lnTo>
                    <a:pt x="2" y="44"/>
                  </a:lnTo>
                  <a:lnTo>
                    <a:pt x="4" y="51"/>
                  </a:lnTo>
                  <a:lnTo>
                    <a:pt x="2" y="52"/>
                  </a:lnTo>
                  <a:lnTo>
                    <a:pt x="2" y="56"/>
                  </a:lnTo>
                  <a:lnTo>
                    <a:pt x="4" y="60"/>
                  </a:lnTo>
                  <a:lnTo>
                    <a:pt x="4" y="64"/>
                  </a:lnTo>
                  <a:lnTo>
                    <a:pt x="2" y="65"/>
                  </a:lnTo>
                  <a:lnTo>
                    <a:pt x="0" y="65"/>
                  </a:lnTo>
                  <a:lnTo>
                    <a:pt x="2" y="69"/>
                  </a:lnTo>
                  <a:lnTo>
                    <a:pt x="4" y="69"/>
                  </a:lnTo>
                  <a:lnTo>
                    <a:pt x="11" y="77"/>
                  </a:lnTo>
                  <a:lnTo>
                    <a:pt x="13" y="70"/>
                  </a:lnTo>
                  <a:lnTo>
                    <a:pt x="15" y="69"/>
                  </a:lnTo>
                  <a:lnTo>
                    <a:pt x="15" y="70"/>
                  </a:lnTo>
                  <a:lnTo>
                    <a:pt x="15" y="73"/>
                  </a:lnTo>
                  <a:lnTo>
                    <a:pt x="17" y="73"/>
                  </a:lnTo>
                  <a:lnTo>
                    <a:pt x="17" y="70"/>
                  </a:lnTo>
                  <a:lnTo>
                    <a:pt x="17" y="68"/>
                  </a:lnTo>
                  <a:lnTo>
                    <a:pt x="17" y="64"/>
                  </a:lnTo>
                  <a:lnTo>
                    <a:pt x="19" y="64"/>
                  </a:lnTo>
                  <a:lnTo>
                    <a:pt x="17" y="68"/>
                  </a:lnTo>
                  <a:lnTo>
                    <a:pt x="19" y="70"/>
                  </a:lnTo>
                  <a:lnTo>
                    <a:pt x="19" y="73"/>
                  </a:lnTo>
                  <a:lnTo>
                    <a:pt x="19" y="77"/>
                  </a:lnTo>
                  <a:lnTo>
                    <a:pt x="17" y="84"/>
                  </a:lnTo>
                  <a:lnTo>
                    <a:pt x="13" y="86"/>
                  </a:lnTo>
                  <a:lnTo>
                    <a:pt x="11" y="88"/>
                  </a:lnTo>
                  <a:lnTo>
                    <a:pt x="13" y="92"/>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43" name="Freeform 24"/>
            <p:cNvSpPr>
              <a:spLocks/>
            </p:cNvSpPr>
            <p:nvPr/>
          </p:nvSpPr>
          <p:spPr bwMode="auto">
            <a:xfrm>
              <a:off x="2584682" y="4197654"/>
              <a:ext cx="216318" cy="238343"/>
            </a:xfrm>
            <a:custGeom>
              <a:avLst/>
              <a:gdLst>
                <a:gd name="T0" fmla="*/ 2147483647 w 136"/>
                <a:gd name="T1" fmla="*/ 2147483647 h 150"/>
                <a:gd name="T2" fmla="*/ 2147483647 w 136"/>
                <a:gd name="T3" fmla="*/ 2147483647 h 150"/>
                <a:gd name="T4" fmla="*/ 2147483647 w 136"/>
                <a:gd name="T5" fmla="*/ 2147483647 h 150"/>
                <a:gd name="T6" fmla="*/ 2147483647 w 136"/>
                <a:gd name="T7" fmla="*/ 2147483647 h 150"/>
                <a:gd name="T8" fmla="*/ 2147483647 w 136"/>
                <a:gd name="T9" fmla="*/ 2147483647 h 150"/>
                <a:gd name="T10" fmla="*/ 2147483647 w 136"/>
                <a:gd name="T11" fmla="*/ 2147483647 h 150"/>
                <a:gd name="T12" fmla="*/ 2147483647 w 136"/>
                <a:gd name="T13" fmla="*/ 2147483647 h 150"/>
                <a:gd name="T14" fmla="*/ 2147483647 w 136"/>
                <a:gd name="T15" fmla="*/ 2147483647 h 150"/>
                <a:gd name="T16" fmla="*/ 2147483647 w 136"/>
                <a:gd name="T17" fmla="*/ 2147483647 h 150"/>
                <a:gd name="T18" fmla="*/ 2147483647 w 136"/>
                <a:gd name="T19" fmla="*/ 2147483647 h 150"/>
                <a:gd name="T20" fmla="*/ 2147483647 w 136"/>
                <a:gd name="T21" fmla="*/ 2147483647 h 150"/>
                <a:gd name="T22" fmla="*/ 2147483647 w 136"/>
                <a:gd name="T23" fmla="*/ 2147483647 h 150"/>
                <a:gd name="T24" fmla="*/ 2147483647 w 136"/>
                <a:gd name="T25" fmla="*/ 2147483647 h 150"/>
                <a:gd name="T26" fmla="*/ 2147483647 w 136"/>
                <a:gd name="T27" fmla="*/ 2147483647 h 150"/>
                <a:gd name="T28" fmla="*/ 2147483647 w 136"/>
                <a:gd name="T29" fmla="*/ 2147483647 h 150"/>
                <a:gd name="T30" fmla="*/ 2147483647 w 136"/>
                <a:gd name="T31" fmla="*/ 2147483647 h 150"/>
                <a:gd name="T32" fmla="*/ 2147483647 w 136"/>
                <a:gd name="T33" fmla="*/ 2147483647 h 150"/>
                <a:gd name="T34" fmla="*/ 2147483647 w 136"/>
                <a:gd name="T35" fmla="*/ 2147483647 h 150"/>
                <a:gd name="T36" fmla="*/ 2147483647 w 136"/>
                <a:gd name="T37" fmla="*/ 2147483647 h 150"/>
                <a:gd name="T38" fmla="*/ 2147483647 w 136"/>
                <a:gd name="T39" fmla="*/ 2147483647 h 150"/>
                <a:gd name="T40" fmla="*/ 2147483647 w 136"/>
                <a:gd name="T41" fmla="*/ 2147483647 h 150"/>
                <a:gd name="T42" fmla="*/ 2147483647 w 136"/>
                <a:gd name="T43" fmla="*/ 2147483647 h 150"/>
                <a:gd name="T44" fmla="*/ 2147483647 w 136"/>
                <a:gd name="T45" fmla="*/ 2147483647 h 150"/>
                <a:gd name="T46" fmla="*/ 2147483647 w 136"/>
                <a:gd name="T47" fmla="*/ 2147483647 h 150"/>
                <a:gd name="T48" fmla="*/ 2147483647 w 136"/>
                <a:gd name="T49" fmla="*/ 2147483647 h 150"/>
                <a:gd name="T50" fmla="*/ 2147483647 w 136"/>
                <a:gd name="T51" fmla="*/ 2147483647 h 150"/>
                <a:gd name="T52" fmla="*/ 2147483647 w 136"/>
                <a:gd name="T53" fmla="*/ 2147483647 h 150"/>
                <a:gd name="T54" fmla="*/ 2147483647 w 136"/>
                <a:gd name="T55" fmla="*/ 2147483647 h 150"/>
                <a:gd name="T56" fmla="*/ 2147483647 w 136"/>
                <a:gd name="T57" fmla="*/ 2147483647 h 150"/>
                <a:gd name="T58" fmla="*/ 2147483647 w 136"/>
                <a:gd name="T59" fmla="*/ 2147483647 h 150"/>
                <a:gd name="T60" fmla="*/ 2147483647 w 136"/>
                <a:gd name="T61" fmla="*/ 2147483647 h 150"/>
                <a:gd name="T62" fmla="*/ 2147483647 w 136"/>
                <a:gd name="T63" fmla="*/ 2147483647 h 150"/>
                <a:gd name="T64" fmla="*/ 2147483647 w 136"/>
                <a:gd name="T65" fmla="*/ 2147483647 h 150"/>
                <a:gd name="T66" fmla="*/ 2147483647 w 136"/>
                <a:gd name="T67" fmla="*/ 2147483647 h 150"/>
                <a:gd name="T68" fmla="*/ 2147483647 w 136"/>
                <a:gd name="T69" fmla="*/ 2147483647 h 150"/>
                <a:gd name="T70" fmla="*/ 2147483647 w 136"/>
                <a:gd name="T71" fmla="*/ 2147483647 h 150"/>
                <a:gd name="T72" fmla="*/ 2147483647 w 136"/>
                <a:gd name="T73" fmla="*/ 2147483647 h 150"/>
                <a:gd name="T74" fmla="*/ 2147483647 w 136"/>
                <a:gd name="T75" fmla="*/ 2147483647 h 150"/>
                <a:gd name="T76" fmla="*/ 2147483647 w 136"/>
                <a:gd name="T77" fmla="*/ 2147483647 h 150"/>
                <a:gd name="T78" fmla="*/ 2147483647 w 136"/>
                <a:gd name="T79" fmla="*/ 2147483647 h 150"/>
                <a:gd name="T80" fmla="*/ 2147483647 w 136"/>
                <a:gd name="T81" fmla="*/ 2147483647 h 150"/>
                <a:gd name="T82" fmla="*/ 2147483647 w 136"/>
                <a:gd name="T83" fmla="*/ 2147483647 h 150"/>
                <a:gd name="T84" fmla="*/ 2147483647 w 136"/>
                <a:gd name="T85" fmla="*/ 2147483647 h 150"/>
                <a:gd name="T86" fmla="*/ 2147483647 w 136"/>
                <a:gd name="T87" fmla="*/ 2147483647 h 150"/>
                <a:gd name="T88" fmla="*/ 2147483647 w 136"/>
                <a:gd name="T89" fmla="*/ 2147483647 h 150"/>
                <a:gd name="T90" fmla="*/ 2147483647 w 136"/>
                <a:gd name="T91" fmla="*/ 2147483647 h 150"/>
                <a:gd name="T92" fmla="*/ 2147483647 w 136"/>
                <a:gd name="T93" fmla="*/ 2147483647 h 150"/>
                <a:gd name="T94" fmla="*/ 2147483647 w 136"/>
                <a:gd name="T95" fmla="*/ 2147483647 h 150"/>
                <a:gd name="T96" fmla="*/ 2147483647 w 136"/>
                <a:gd name="T97" fmla="*/ 2147483647 h 150"/>
                <a:gd name="T98" fmla="*/ 2147483647 w 136"/>
                <a:gd name="T99" fmla="*/ 2147483647 h 150"/>
                <a:gd name="T100" fmla="*/ 2147483647 w 136"/>
                <a:gd name="T101" fmla="*/ 0 h 150"/>
                <a:gd name="T102" fmla="*/ 2147483647 w 136"/>
                <a:gd name="T103" fmla="*/ 2147483647 h 150"/>
                <a:gd name="T104" fmla="*/ 2147483647 w 136"/>
                <a:gd name="T105" fmla="*/ 2147483647 h 150"/>
                <a:gd name="T106" fmla="*/ 2147483647 w 136"/>
                <a:gd name="T107" fmla="*/ 2147483647 h 150"/>
                <a:gd name="T108" fmla="*/ 2147483647 w 136"/>
                <a:gd name="T109" fmla="*/ 2147483647 h 150"/>
                <a:gd name="T110" fmla="*/ 0 w 136"/>
                <a:gd name="T111" fmla="*/ 2147483647 h 150"/>
                <a:gd name="T112" fmla="*/ 2147483647 w 136"/>
                <a:gd name="T113" fmla="*/ 2147483647 h 150"/>
                <a:gd name="T114" fmla="*/ 2147483647 w 136"/>
                <a:gd name="T115" fmla="*/ 2147483647 h 150"/>
                <a:gd name="T116" fmla="*/ 2147483647 w 136"/>
                <a:gd name="T117" fmla="*/ 2147483647 h 150"/>
                <a:gd name="T118" fmla="*/ 2147483647 w 136"/>
                <a:gd name="T119" fmla="*/ 2147483647 h 1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6"/>
                <a:gd name="T181" fmla="*/ 0 h 150"/>
                <a:gd name="T182" fmla="*/ 136 w 136"/>
                <a:gd name="T183" fmla="*/ 150 h 1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6" h="150">
                  <a:moveTo>
                    <a:pt x="6" y="58"/>
                  </a:moveTo>
                  <a:lnTo>
                    <a:pt x="10" y="61"/>
                  </a:lnTo>
                  <a:lnTo>
                    <a:pt x="11" y="66"/>
                  </a:lnTo>
                  <a:lnTo>
                    <a:pt x="15" y="70"/>
                  </a:lnTo>
                  <a:lnTo>
                    <a:pt x="18" y="71"/>
                  </a:lnTo>
                  <a:lnTo>
                    <a:pt x="24" y="75"/>
                  </a:lnTo>
                  <a:lnTo>
                    <a:pt x="28" y="81"/>
                  </a:lnTo>
                  <a:lnTo>
                    <a:pt x="32" y="83"/>
                  </a:lnTo>
                  <a:lnTo>
                    <a:pt x="36" y="83"/>
                  </a:lnTo>
                  <a:lnTo>
                    <a:pt x="40" y="85"/>
                  </a:lnTo>
                  <a:lnTo>
                    <a:pt x="44" y="85"/>
                  </a:lnTo>
                  <a:lnTo>
                    <a:pt x="48" y="87"/>
                  </a:lnTo>
                  <a:lnTo>
                    <a:pt x="51" y="89"/>
                  </a:lnTo>
                  <a:lnTo>
                    <a:pt x="59" y="94"/>
                  </a:lnTo>
                  <a:lnTo>
                    <a:pt x="67" y="98"/>
                  </a:lnTo>
                  <a:lnTo>
                    <a:pt x="72" y="101"/>
                  </a:lnTo>
                  <a:lnTo>
                    <a:pt x="75" y="102"/>
                  </a:lnTo>
                  <a:lnTo>
                    <a:pt x="76" y="105"/>
                  </a:lnTo>
                  <a:lnTo>
                    <a:pt x="80" y="105"/>
                  </a:lnTo>
                  <a:lnTo>
                    <a:pt x="84" y="106"/>
                  </a:lnTo>
                  <a:lnTo>
                    <a:pt x="85" y="110"/>
                  </a:lnTo>
                  <a:lnTo>
                    <a:pt x="88" y="111"/>
                  </a:lnTo>
                  <a:lnTo>
                    <a:pt x="85" y="115"/>
                  </a:lnTo>
                  <a:lnTo>
                    <a:pt x="84" y="119"/>
                  </a:lnTo>
                  <a:lnTo>
                    <a:pt x="81" y="124"/>
                  </a:lnTo>
                  <a:lnTo>
                    <a:pt x="80" y="127"/>
                  </a:lnTo>
                  <a:lnTo>
                    <a:pt x="80" y="131"/>
                  </a:lnTo>
                  <a:lnTo>
                    <a:pt x="80" y="135"/>
                  </a:lnTo>
                  <a:lnTo>
                    <a:pt x="79" y="136"/>
                  </a:lnTo>
                  <a:lnTo>
                    <a:pt x="76" y="142"/>
                  </a:lnTo>
                  <a:lnTo>
                    <a:pt x="76" y="144"/>
                  </a:lnTo>
                  <a:lnTo>
                    <a:pt x="76" y="146"/>
                  </a:lnTo>
                  <a:lnTo>
                    <a:pt x="80" y="144"/>
                  </a:lnTo>
                  <a:lnTo>
                    <a:pt x="85" y="144"/>
                  </a:lnTo>
                  <a:lnTo>
                    <a:pt x="93" y="148"/>
                  </a:lnTo>
                  <a:lnTo>
                    <a:pt x="97" y="148"/>
                  </a:lnTo>
                  <a:lnTo>
                    <a:pt x="103" y="148"/>
                  </a:lnTo>
                  <a:lnTo>
                    <a:pt x="105" y="148"/>
                  </a:lnTo>
                  <a:lnTo>
                    <a:pt x="107" y="148"/>
                  </a:lnTo>
                  <a:lnTo>
                    <a:pt x="108" y="148"/>
                  </a:lnTo>
                  <a:lnTo>
                    <a:pt x="112" y="150"/>
                  </a:lnTo>
                  <a:lnTo>
                    <a:pt x="112" y="148"/>
                  </a:lnTo>
                  <a:lnTo>
                    <a:pt x="116" y="146"/>
                  </a:lnTo>
                  <a:lnTo>
                    <a:pt x="118" y="146"/>
                  </a:lnTo>
                  <a:lnTo>
                    <a:pt x="120" y="148"/>
                  </a:lnTo>
                  <a:lnTo>
                    <a:pt x="121" y="146"/>
                  </a:lnTo>
                  <a:lnTo>
                    <a:pt x="124" y="144"/>
                  </a:lnTo>
                  <a:lnTo>
                    <a:pt x="124" y="140"/>
                  </a:lnTo>
                  <a:lnTo>
                    <a:pt x="128" y="138"/>
                  </a:lnTo>
                  <a:lnTo>
                    <a:pt x="129" y="138"/>
                  </a:lnTo>
                  <a:lnTo>
                    <a:pt x="132" y="132"/>
                  </a:lnTo>
                  <a:lnTo>
                    <a:pt x="133" y="132"/>
                  </a:lnTo>
                  <a:lnTo>
                    <a:pt x="133" y="131"/>
                  </a:lnTo>
                  <a:lnTo>
                    <a:pt x="133" y="127"/>
                  </a:lnTo>
                  <a:lnTo>
                    <a:pt x="133" y="118"/>
                  </a:lnTo>
                  <a:lnTo>
                    <a:pt x="133" y="115"/>
                  </a:lnTo>
                  <a:lnTo>
                    <a:pt x="133" y="114"/>
                  </a:lnTo>
                  <a:lnTo>
                    <a:pt x="133" y="111"/>
                  </a:lnTo>
                  <a:lnTo>
                    <a:pt x="136" y="101"/>
                  </a:lnTo>
                  <a:lnTo>
                    <a:pt x="136" y="97"/>
                  </a:lnTo>
                  <a:lnTo>
                    <a:pt x="136" y="93"/>
                  </a:lnTo>
                  <a:lnTo>
                    <a:pt x="136" y="89"/>
                  </a:lnTo>
                  <a:lnTo>
                    <a:pt x="136" y="87"/>
                  </a:lnTo>
                  <a:lnTo>
                    <a:pt x="133" y="83"/>
                  </a:lnTo>
                  <a:lnTo>
                    <a:pt x="129" y="83"/>
                  </a:lnTo>
                  <a:lnTo>
                    <a:pt x="128" y="83"/>
                  </a:lnTo>
                  <a:lnTo>
                    <a:pt x="124" y="85"/>
                  </a:lnTo>
                  <a:lnTo>
                    <a:pt x="120" y="85"/>
                  </a:lnTo>
                  <a:lnTo>
                    <a:pt x="118" y="83"/>
                  </a:lnTo>
                  <a:lnTo>
                    <a:pt x="114" y="75"/>
                  </a:lnTo>
                  <a:lnTo>
                    <a:pt x="112" y="67"/>
                  </a:lnTo>
                  <a:lnTo>
                    <a:pt x="108" y="61"/>
                  </a:lnTo>
                  <a:lnTo>
                    <a:pt x="105" y="54"/>
                  </a:lnTo>
                  <a:lnTo>
                    <a:pt x="101" y="54"/>
                  </a:lnTo>
                  <a:lnTo>
                    <a:pt x="99" y="53"/>
                  </a:lnTo>
                  <a:lnTo>
                    <a:pt x="95" y="53"/>
                  </a:lnTo>
                  <a:lnTo>
                    <a:pt x="93" y="54"/>
                  </a:lnTo>
                  <a:lnTo>
                    <a:pt x="92" y="58"/>
                  </a:lnTo>
                  <a:lnTo>
                    <a:pt x="88" y="54"/>
                  </a:lnTo>
                  <a:lnTo>
                    <a:pt x="84" y="54"/>
                  </a:lnTo>
                  <a:lnTo>
                    <a:pt x="80" y="53"/>
                  </a:lnTo>
                  <a:lnTo>
                    <a:pt x="76" y="53"/>
                  </a:lnTo>
                  <a:lnTo>
                    <a:pt x="72" y="50"/>
                  </a:lnTo>
                  <a:lnTo>
                    <a:pt x="72" y="47"/>
                  </a:lnTo>
                  <a:lnTo>
                    <a:pt x="75" y="45"/>
                  </a:lnTo>
                  <a:lnTo>
                    <a:pt x="75" y="41"/>
                  </a:lnTo>
                  <a:lnTo>
                    <a:pt x="72" y="40"/>
                  </a:lnTo>
                  <a:lnTo>
                    <a:pt x="75" y="36"/>
                  </a:lnTo>
                  <a:lnTo>
                    <a:pt x="75" y="32"/>
                  </a:lnTo>
                  <a:lnTo>
                    <a:pt x="72" y="28"/>
                  </a:lnTo>
                  <a:lnTo>
                    <a:pt x="72" y="26"/>
                  </a:lnTo>
                  <a:lnTo>
                    <a:pt x="71" y="22"/>
                  </a:lnTo>
                  <a:lnTo>
                    <a:pt x="68" y="18"/>
                  </a:lnTo>
                  <a:lnTo>
                    <a:pt x="67" y="14"/>
                  </a:lnTo>
                  <a:lnTo>
                    <a:pt x="67" y="13"/>
                  </a:lnTo>
                  <a:lnTo>
                    <a:pt x="67" y="10"/>
                  </a:lnTo>
                  <a:lnTo>
                    <a:pt x="64" y="6"/>
                  </a:lnTo>
                  <a:lnTo>
                    <a:pt x="59" y="4"/>
                  </a:lnTo>
                  <a:lnTo>
                    <a:pt x="51" y="1"/>
                  </a:lnTo>
                  <a:lnTo>
                    <a:pt x="45" y="0"/>
                  </a:lnTo>
                  <a:lnTo>
                    <a:pt x="40" y="0"/>
                  </a:lnTo>
                  <a:lnTo>
                    <a:pt x="32" y="1"/>
                  </a:lnTo>
                  <a:lnTo>
                    <a:pt x="14" y="5"/>
                  </a:lnTo>
                  <a:lnTo>
                    <a:pt x="10" y="6"/>
                  </a:lnTo>
                  <a:lnTo>
                    <a:pt x="7" y="9"/>
                  </a:lnTo>
                  <a:lnTo>
                    <a:pt x="6" y="17"/>
                  </a:lnTo>
                  <a:lnTo>
                    <a:pt x="4" y="20"/>
                  </a:lnTo>
                  <a:lnTo>
                    <a:pt x="4" y="26"/>
                  </a:lnTo>
                  <a:lnTo>
                    <a:pt x="4" y="36"/>
                  </a:lnTo>
                  <a:lnTo>
                    <a:pt x="0" y="53"/>
                  </a:lnTo>
                  <a:lnTo>
                    <a:pt x="4" y="57"/>
                  </a:lnTo>
                  <a:lnTo>
                    <a:pt x="6" y="58"/>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44" name="Freeform 25"/>
            <p:cNvSpPr>
              <a:spLocks/>
            </p:cNvSpPr>
            <p:nvPr/>
          </p:nvSpPr>
          <p:spPr bwMode="auto">
            <a:xfrm>
              <a:off x="2378568" y="3921177"/>
              <a:ext cx="320394" cy="381348"/>
            </a:xfrm>
            <a:custGeom>
              <a:avLst/>
              <a:gdLst>
                <a:gd name="T0" fmla="*/ 2147483647 w 152"/>
                <a:gd name="T1" fmla="*/ 2147483647 h 181"/>
                <a:gd name="T2" fmla="*/ 2147483647 w 152"/>
                <a:gd name="T3" fmla="*/ 2147483647 h 181"/>
                <a:gd name="T4" fmla="*/ 2147483647 w 152"/>
                <a:gd name="T5" fmla="*/ 2147483647 h 181"/>
                <a:gd name="T6" fmla="*/ 2147483647 w 152"/>
                <a:gd name="T7" fmla="*/ 2147483647 h 181"/>
                <a:gd name="T8" fmla="*/ 2147483647 w 152"/>
                <a:gd name="T9" fmla="*/ 2147483647 h 181"/>
                <a:gd name="T10" fmla="*/ 2147483647 w 152"/>
                <a:gd name="T11" fmla="*/ 2147483647 h 181"/>
                <a:gd name="T12" fmla="*/ 2147483647 w 152"/>
                <a:gd name="T13" fmla="*/ 2147483647 h 181"/>
                <a:gd name="T14" fmla="*/ 2147483647 w 152"/>
                <a:gd name="T15" fmla="*/ 2147483647 h 181"/>
                <a:gd name="T16" fmla="*/ 2147483647 w 152"/>
                <a:gd name="T17" fmla="*/ 2147483647 h 181"/>
                <a:gd name="T18" fmla="*/ 2147483647 w 152"/>
                <a:gd name="T19" fmla="*/ 2147483647 h 181"/>
                <a:gd name="T20" fmla="*/ 2147483647 w 152"/>
                <a:gd name="T21" fmla="*/ 2147483647 h 181"/>
                <a:gd name="T22" fmla="*/ 2147483647 w 152"/>
                <a:gd name="T23" fmla="*/ 2147483647 h 181"/>
                <a:gd name="T24" fmla="*/ 2147483647 w 152"/>
                <a:gd name="T25" fmla="*/ 2147483647 h 181"/>
                <a:gd name="T26" fmla="*/ 2147483647 w 152"/>
                <a:gd name="T27" fmla="*/ 2147483647 h 181"/>
                <a:gd name="T28" fmla="*/ 2147483647 w 152"/>
                <a:gd name="T29" fmla="*/ 2147483647 h 181"/>
                <a:gd name="T30" fmla="*/ 2147483647 w 152"/>
                <a:gd name="T31" fmla="*/ 2147483647 h 181"/>
                <a:gd name="T32" fmla="*/ 2147483647 w 152"/>
                <a:gd name="T33" fmla="*/ 2147483647 h 181"/>
                <a:gd name="T34" fmla="*/ 2147483647 w 152"/>
                <a:gd name="T35" fmla="*/ 2147483647 h 181"/>
                <a:gd name="T36" fmla="*/ 2147483647 w 152"/>
                <a:gd name="T37" fmla="*/ 2147483647 h 181"/>
                <a:gd name="T38" fmla="*/ 2147483647 w 152"/>
                <a:gd name="T39" fmla="*/ 2147483647 h 181"/>
                <a:gd name="T40" fmla="*/ 2147483647 w 152"/>
                <a:gd name="T41" fmla="*/ 2147483647 h 181"/>
                <a:gd name="T42" fmla="*/ 2147483647 w 152"/>
                <a:gd name="T43" fmla="*/ 2147483647 h 181"/>
                <a:gd name="T44" fmla="*/ 2147483647 w 152"/>
                <a:gd name="T45" fmla="*/ 2147483647 h 181"/>
                <a:gd name="T46" fmla="*/ 2147483647 w 152"/>
                <a:gd name="T47" fmla="*/ 2147483647 h 181"/>
                <a:gd name="T48" fmla="*/ 2147483647 w 152"/>
                <a:gd name="T49" fmla="*/ 2147483647 h 181"/>
                <a:gd name="T50" fmla="*/ 2147483647 w 152"/>
                <a:gd name="T51" fmla="*/ 2147483647 h 181"/>
                <a:gd name="T52" fmla="*/ 2147483647 w 152"/>
                <a:gd name="T53" fmla="*/ 2147483647 h 181"/>
                <a:gd name="T54" fmla="*/ 0 w 152"/>
                <a:gd name="T55" fmla="*/ 2147483647 h 181"/>
                <a:gd name="T56" fmla="*/ 2147483647 w 152"/>
                <a:gd name="T57" fmla="*/ 2147483647 h 181"/>
                <a:gd name="T58" fmla="*/ 2147483647 w 152"/>
                <a:gd name="T59" fmla="*/ 2147483647 h 181"/>
                <a:gd name="T60" fmla="*/ 2147483647 w 152"/>
                <a:gd name="T61" fmla="*/ 2147483647 h 181"/>
                <a:gd name="T62" fmla="*/ 2147483647 w 152"/>
                <a:gd name="T63" fmla="*/ 2147483647 h 181"/>
                <a:gd name="T64" fmla="*/ 2147483647 w 152"/>
                <a:gd name="T65" fmla="*/ 2147483647 h 181"/>
                <a:gd name="T66" fmla="*/ 2147483647 w 152"/>
                <a:gd name="T67" fmla="*/ 2147483647 h 181"/>
                <a:gd name="T68" fmla="*/ 2147483647 w 152"/>
                <a:gd name="T69" fmla="*/ 2147483647 h 181"/>
                <a:gd name="T70" fmla="*/ 2147483647 w 152"/>
                <a:gd name="T71" fmla="*/ 2147483647 h 181"/>
                <a:gd name="T72" fmla="*/ 2147483647 w 152"/>
                <a:gd name="T73" fmla="*/ 2147483647 h 181"/>
                <a:gd name="T74" fmla="*/ 2147483647 w 152"/>
                <a:gd name="T75" fmla="*/ 2147483647 h 181"/>
                <a:gd name="T76" fmla="*/ 2147483647 w 152"/>
                <a:gd name="T77" fmla="*/ 2147483647 h 181"/>
                <a:gd name="T78" fmla="*/ 2147483647 w 152"/>
                <a:gd name="T79" fmla="*/ 2147483647 h 181"/>
                <a:gd name="T80" fmla="*/ 2147483647 w 152"/>
                <a:gd name="T81" fmla="*/ 2147483647 h 181"/>
                <a:gd name="T82" fmla="*/ 2147483647 w 152"/>
                <a:gd name="T83" fmla="*/ 2147483647 h 181"/>
                <a:gd name="T84" fmla="*/ 2147483647 w 152"/>
                <a:gd name="T85" fmla="*/ 2147483647 h 181"/>
                <a:gd name="T86" fmla="*/ 2147483647 w 152"/>
                <a:gd name="T87" fmla="*/ 2147483647 h 181"/>
                <a:gd name="T88" fmla="*/ 2147483647 w 152"/>
                <a:gd name="T89" fmla="*/ 2147483647 h 181"/>
                <a:gd name="T90" fmla="*/ 2147483647 w 152"/>
                <a:gd name="T91" fmla="*/ 2147483647 h 181"/>
                <a:gd name="T92" fmla="*/ 2147483647 w 152"/>
                <a:gd name="T93" fmla="*/ 2147483647 h 181"/>
                <a:gd name="T94" fmla="*/ 2147483647 w 152"/>
                <a:gd name="T95" fmla="*/ 2147483647 h 181"/>
                <a:gd name="T96" fmla="*/ 2147483647 w 152"/>
                <a:gd name="T97" fmla="*/ 2147483647 h 181"/>
                <a:gd name="T98" fmla="*/ 2147483647 w 152"/>
                <a:gd name="T99" fmla="*/ 2147483647 h 181"/>
                <a:gd name="T100" fmla="*/ 2147483647 w 152"/>
                <a:gd name="T101" fmla="*/ 2147483647 h 181"/>
                <a:gd name="T102" fmla="*/ 2147483647 w 152"/>
                <a:gd name="T103" fmla="*/ 2147483647 h 181"/>
                <a:gd name="T104" fmla="*/ 2147483647 w 152"/>
                <a:gd name="T105" fmla="*/ 2147483647 h 181"/>
                <a:gd name="T106" fmla="*/ 2147483647 w 152"/>
                <a:gd name="T107" fmla="*/ 2147483647 h 181"/>
                <a:gd name="T108" fmla="*/ 2147483647 w 152"/>
                <a:gd name="T109" fmla="*/ 2147483647 h 181"/>
                <a:gd name="T110" fmla="*/ 2147483647 w 152"/>
                <a:gd name="T111" fmla="*/ 2147483647 h 181"/>
                <a:gd name="T112" fmla="*/ 2147483647 w 152"/>
                <a:gd name="T113" fmla="*/ 2147483647 h 1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2"/>
                <a:gd name="T172" fmla="*/ 0 h 181"/>
                <a:gd name="T173" fmla="*/ 152 w 152"/>
                <a:gd name="T174" fmla="*/ 181 h 1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2" h="181">
                  <a:moveTo>
                    <a:pt x="152" y="116"/>
                  </a:moveTo>
                  <a:cubicBezTo>
                    <a:pt x="151" y="112"/>
                    <a:pt x="151" y="112"/>
                    <a:pt x="151" y="112"/>
                  </a:cubicBezTo>
                  <a:cubicBezTo>
                    <a:pt x="149" y="108"/>
                    <a:pt x="149" y="108"/>
                    <a:pt x="149" y="108"/>
                  </a:cubicBezTo>
                  <a:cubicBezTo>
                    <a:pt x="149" y="106"/>
                    <a:pt x="149" y="106"/>
                    <a:pt x="149" y="106"/>
                  </a:cubicBezTo>
                  <a:cubicBezTo>
                    <a:pt x="148" y="106"/>
                    <a:pt x="148" y="106"/>
                    <a:pt x="148" y="106"/>
                  </a:cubicBezTo>
                  <a:cubicBezTo>
                    <a:pt x="146" y="106"/>
                    <a:pt x="146" y="106"/>
                    <a:pt x="146" y="106"/>
                  </a:cubicBezTo>
                  <a:cubicBezTo>
                    <a:pt x="144" y="106"/>
                    <a:pt x="144" y="106"/>
                    <a:pt x="144" y="106"/>
                  </a:cubicBezTo>
                  <a:cubicBezTo>
                    <a:pt x="141" y="102"/>
                    <a:pt x="141" y="102"/>
                    <a:pt x="141" y="102"/>
                  </a:cubicBezTo>
                  <a:cubicBezTo>
                    <a:pt x="139" y="96"/>
                    <a:pt x="139" y="96"/>
                    <a:pt x="139" y="96"/>
                  </a:cubicBezTo>
                  <a:cubicBezTo>
                    <a:pt x="141" y="91"/>
                    <a:pt x="141" y="91"/>
                    <a:pt x="141" y="91"/>
                  </a:cubicBezTo>
                  <a:cubicBezTo>
                    <a:pt x="135" y="91"/>
                    <a:pt x="135" y="91"/>
                    <a:pt x="135" y="91"/>
                  </a:cubicBezTo>
                  <a:cubicBezTo>
                    <a:pt x="129" y="91"/>
                    <a:pt x="129" y="91"/>
                    <a:pt x="129" y="91"/>
                  </a:cubicBezTo>
                  <a:cubicBezTo>
                    <a:pt x="124" y="91"/>
                    <a:pt x="124" y="91"/>
                    <a:pt x="124" y="91"/>
                  </a:cubicBezTo>
                  <a:cubicBezTo>
                    <a:pt x="122" y="91"/>
                    <a:pt x="122" y="91"/>
                    <a:pt x="122" y="91"/>
                  </a:cubicBezTo>
                  <a:cubicBezTo>
                    <a:pt x="119" y="89"/>
                    <a:pt x="119" y="89"/>
                    <a:pt x="119" y="89"/>
                  </a:cubicBezTo>
                  <a:cubicBezTo>
                    <a:pt x="118" y="85"/>
                    <a:pt x="118" y="85"/>
                    <a:pt x="118" y="85"/>
                  </a:cubicBezTo>
                  <a:cubicBezTo>
                    <a:pt x="118" y="82"/>
                    <a:pt x="118" y="82"/>
                    <a:pt x="118" y="82"/>
                  </a:cubicBezTo>
                  <a:cubicBezTo>
                    <a:pt x="115" y="78"/>
                    <a:pt x="115" y="78"/>
                    <a:pt x="115" y="78"/>
                  </a:cubicBezTo>
                  <a:cubicBezTo>
                    <a:pt x="115" y="76"/>
                    <a:pt x="115" y="76"/>
                    <a:pt x="115" y="76"/>
                  </a:cubicBezTo>
                  <a:cubicBezTo>
                    <a:pt x="114" y="73"/>
                    <a:pt x="114" y="73"/>
                    <a:pt x="114" y="73"/>
                  </a:cubicBezTo>
                  <a:cubicBezTo>
                    <a:pt x="116" y="73"/>
                    <a:pt x="116" y="73"/>
                    <a:pt x="116" y="73"/>
                  </a:cubicBezTo>
                  <a:cubicBezTo>
                    <a:pt x="114" y="63"/>
                    <a:pt x="114" y="63"/>
                    <a:pt x="114" y="63"/>
                  </a:cubicBezTo>
                  <a:cubicBezTo>
                    <a:pt x="114" y="60"/>
                    <a:pt x="114" y="60"/>
                    <a:pt x="114" y="60"/>
                  </a:cubicBezTo>
                  <a:cubicBezTo>
                    <a:pt x="114" y="58"/>
                    <a:pt x="114" y="58"/>
                    <a:pt x="114" y="58"/>
                  </a:cubicBezTo>
                  <a:cubicBezTo>
                    <a:pt x="112" y="56"/>
                    <a:pt x="112" y="56"/>
                    <a:pt x="112" y="56"/>
                  </a:cubicBezTo>
                  <a:cubicBezTo>
                    <a:pt x="106" y="53"/>
                    <a:pt x="106" y="53"/>
                    <a:pt x="106" y="53"/>
                  </a:cubicBezTo>
                  <a:cubicBezTo>
                    <a:pt x="103" y="52"/>
                    <a:pt x="103" y="52"/>
                    <a:pt x="103" y="52"/>
                  </a:cubicBezTo>
                  <a:cubicBezTo>
                    <a:pt x="96" y="52"/>
                    <a:pt x="96" y="52"/>
                    <a:pt x="96" y="52"/>
                  </a:cubicBezTo>
                  <a:cubicBezTo>
                    <a:pt x="93" y="50"/>
                    <a:pt x="93" y="50"/>
                    <a:pt x="93" y="50"/>
                  </a:cubicBezTo>
                  <a:cubicBezTo>
                    <a:pt x="92" y="48"/>
                    <a:pt x="92" y="48"/>
                    <a:pt x="92" y="48"/>
                  </a:cubicBezTo>
                  <a:cubicBezTo>
                    <a:pt x="91" y="48"/>
                    <a:pt x="91" y="48"/>
                    <a:pt x="91" y="48"/>
                  </a:cubicBezTo>
                  <a:cubicBezTo>
                    <a:pt x="89" y="48"/>
                    <a:pt x="89" y="48"/>
                    <a:pt x="89" y="48"/>
                  </a:cubicBezTo>
                  <a:cubicBezTo>
                    <a:pt x="86" y="45"/>
                    <a:pt x="86" y="45"/>
                    <a:pt x="86" y="45"/>
                  </a:cubicBezTo>
                  <a:cubicBezTo>
                    <a:pt x="83" y="45"/>
                    <a:pt x="83" y="45"/>
                    <a:pt x="83" y="45"/>
                  </a:cubicBezTo>
                  <a:cubicBezTo>
                    <a:pt x="82" y="43"/>
                    <a:pt x="82" y="43"/>
                    <a:pt x="82" y="43"/>
                  </a:cubicBezTo>
                  <a:cubicBezTo>
                    <a:pt x="81" y="42"/>
                    <a:pt x="81" y="42"/>
                    <a:pt x="81" y="42"/>
                  </a:cubicBezTo>
                  <a:cubicBezTo>
                    <a:pt x="79" y="40"/>
                    <a:pt x="79" y="40"/>
                    <a:pt x="79" y="40"/>
                  </a:cubicBezTo>
                  <a:cubicBezTo>
                    <a:pt x="78" y="40"/>
                    <a:pt x="78" y="40"/>
                    <a:pt x="78" y="40"/>
                  </a:cubicBezTo>
                  <a:cubicBezTo>
                    <a:pt x="76" y="40"/>
                    <a:pt x="76" y="40"/>
                    <a:pt x="76" y="40"/>
                  </a:cubicBezTo>
                  <a:cubicBezTo>
                    <a:pt x="75" y="39"/>
                    <a:pt x="75" y="39"/>
                    <a:pt x="75" y="39"/>
                  </a:cubicBezTo>
                  <a:cubicBezTo>
                    <a:pt x="73" y="38"/>
                    <a:pt x="73" y="38"/>
                    <a:pt x="73" y="38"/>
                  </a:cubicBezTo>
                  <a:cubicBezTo>
                    <a:pt x="72" y="39"/>
                    <a:pt x="72" y="39"/>
                    <a:pt x="72" y="39"/>
                  </a:cubicBezTo>
                  <a:cubicBezTo>
                    <a:pt x="68" y="39"/>
                    <a:pt x="68" y="39"/>
                    <a:pt x="68" y="39"/>
                  </a:cubicBezTo>
                  <a:cubicBezTo>
                    <a:pt x="65" y="38"/>
                    <a:pt x="65" y="38"/>
                    <a:pt x="65" y="38"/>
                  </a:cubicBezTo>
                  <a:cubicBezTo>
                    <a:pt x="63" y="35"/>
                    <a:pt x="63" y="35"/>
                    <a:pt x="63" y="35"/>
                  </a:cubicBezTo>
                  <a:cubicBezTo>
                    <a:pt x="60" y="33"/>
                    <a:pt x="60" y="33"/>
                    <a:pt x="60" y="33"/>
                  </a:cubicBezTo>
                  <a:cubicBezTo>
                    <a:pt x="58" y="32"/>
                    <a:pt x="58" y="32"/>
                    <a:pt x="58" y="32"/>
                  </a:cubicBezTo>
                  <a:cubicBezTo>
                    <a:pt x="56" y="30"/>
                    <a:pt x="56" y="30"/>
                    <a:pt x="56" y="30"/>
                  </a:cubicBezTo>
                  <a:cubicBezTo>
                    <a:pt x="56" y="29"/>
                    <a:pt x="56" y="29"/>
                    <a:pt x="56" y="29"/>
                  </a:cubicBezTo>
                  <a:cubicBezTo>
                    <a:pt x="55" y="28"/>
                    <a:pt x="55" y="28"/>
                    <a:pt x="55" y="28"/>
                  </a:cubicBezTo>
                  <a:cubicBezTo>
                    <a:pt x="53" y="28"/>
                    <a:pt x="53" y="28"/>
                    <a:pt x="53" y="28"/>
                  </a:cubicBezTo>
                  <a:cubicBezTo>
                    <a:pt x="52" y="25"/>
                    <a:pt x="52" y="25"/>
                    <a:pt x="52" y="25"/>
                  </a:cubicBezTo>
                  <a:cubicBezTo>
                    <a:pt x="50" y="20"/>
                    <a:pt x="50" y="20"/>
                    <a:pt x="50" y="20"/>
                  </a:cubicBezTo>
                  <a:cubicBezTo>
                    <a:pt x="52" y="17"/>
                    <a:pt x="52" y="17"/>
                    <a:pt x="52" y="17"/>
                  </a:cubicBezTo>
                  <a:cubicBezTo>
                    <a:pt x="52" y="16"/>
                    <a:pt x="52" y="16"/>
                    <a:pt x="52" y="16"/>
                  </a:cubicBezTo>
                  <a:cubicBezTo>
                    <a:pt x="50" y="15"/>
                    <a:pt x="50" y="15"/>
                    <a:pt x="50" y="15"/>
                  </a:cubicBezTo>
                  <a:cubicBezTo>
                    <a:pt x="50" y="12"/>
                    <a:pt x="50" y="12"/>
                    <a:pt x="50" y="12"/>
                  </a:cubicBezTo>
                  <a:cubicBezTo>
                    <a:pt x="50" y="7"/>
                    <a:pt x="50" y="7"/>
                    <a:pt x="50" y="7"/>
                  </a:cubicBezTo>
                  <a:cubicBezTo>
                    <a:pt x="52" y="3"/>
                    <a:pt x="52" y="3"/>
                    <a:pt x="52" y="3"/>
                  </a:cubicBezTo>
                  <a:cubicBezTo>
                    <a:pt x="50" y="2"/>
                    <a:pt x="50" y="2"/>
                    <a:pt x="50" y="2"/>
                  </a:cubicBezTo>
                  <a:cubicBezTo>
                    <a:pt x="49" y="0"/>
                    <a:pt x="49" y="0"/>
                    <a:pt x="49" y="0"/>
                  </a:cubicBezTo>
                  <a:cubicBezTo>
                    <a:pt x="48" y="2"/>
                    <a:pt x="48" y="2"/>
                    <a:pt x="48" y="2"/>
                  </a:cubicBezTo>
                  <a:cubicBezTo>
                    <a:pt x="42" y="2"/>
                    <a:pt x="42" y="2"/>
                    <a:pt x="42" y="2"/>
                  </a:cubicBezTo>
                  <a:cubicBezTo>
                    <a:pt x="38" y="3"/>
                    <a:pt x="38" y="3"/>
                    <a:pt x="38" y="3"/>
                  </a:cubicBezTo>
                  <a:cubicBezTo>
                    <a:pt x="33" y="5"/>
                    <a:pt x="33" y="5"/>
                    <a:pt x="33" y="5"/>
                  </a:cubicBezTo>
                  <a:cubicBezTo>
                    <a:pt x="30" y="7"/>
                    <a:pt x="30" y="7"/>
                    <a:pt x="30" y="7"/>
                  </a:cubicBezTo>
                  <a:cubicBezTo>
                    <a:pt x="29" y="9"/>
                    <a:pt x="29" y="9"/>
                    <a:pt x="29" y="9"/>
                  </a:cubicBezTo>
                  <a:cubicBezTo>
                    <a:pt x="27" y="9"/>
                    <a:pt x="27" y="9"/>
                    <a:pt x="27" y="9"/>
                  </a:cubicBezTo>
                  <a:cubicBezTo>
                    <a:pt x="25" y="10"/>
                    <a:pt x="25" y="10"/>
                    <a:pt x="25" y="10"/>
                  </a:cubicBezTo>
                  <a:cubicBezTo>
                    <a:pt x="23" y="12"/>
                    <a:pt x="23" y="12"/>
                    <a:pt x="23" y="12"/>
                  </a:cubicBezTo>
                  <a:cubicBezTo>
                    <a:pt x="22" y="13"/>
                    <a:pt x="22" y="13"/>
                    <a:pt x="22" y="13"/>
                  </a:cubicBezTo>
                  <a:cubicBezTo>
                    <a:pt x="22" y="13"/>
                    <a:pt x="22" y="13"/>
                    <a:pt x="22" y="13"/>
                  </a:cubicBezTo>
                  <a:cubicBezTo>
                    <a:pt x="20" y="13"/>
                    <a:pt x="20" y="13"/>
                    <a:pt x="20" y="13"/>
                  </a:cubicBezTo>
                  <a:cubicBezTo>
                    <a:pt x="19" y="15"/>
                    <a:pt x="19" y="15"/>
                    <a:pt x="19" y="15"/>
                  </a:cubicBezTo>
                  <a:cubicBezTo>
                    <a:pt x="17" y="16"/>
                    <a:pt x="17" y="16"/>
                    <a:pt x="17" y="16"/>
                  </a:cubicBezTo>
                  <a:cubicBezTo>
                    <a:pt x="16" y="17"/>
                    <a:pt x="16" y="17"/>
                    <a:pt x="16" y="17"/>
                  </a:cubicBezTo>
                  <a:cubicBezTo>
                    <a:pt x="13" y="19"/>
                    <a:pt x="13" y="19"/>
                    <a:pt x="13" y="19"/>
                  </a:cubicBezTo>
                  <a:cubicBezTo>
                    <a:pt x="12" y="19"/>
                    <a:pt x="12" y="19"/>
                    <a:pt x="12" y="19"/>
                  </a:cubicBezTo>
                  <a:cubicBezTo>
                    <a:pt x="10" y="19"/>
                    <a:pt x="10" y="19"/>
                    <a:pt x="10" y="19"/>
                  </a:cubicBezTo>
                  <a:cubicBezTo>
                    <a:pt x="10" y="17"/>
                    <a:pt x="10" y="17"/>
                    <a:pt x="10" y="17"/>
                  </a:cubicBezTo>
                  <a:cubicBezTo>
                    <a:pt x="7" y="17"/>
                    <a:pt x="7" y="17"/>
                    <a:pt x="7" y="17"/>
                  </a:cubicBezTo>
                  <a:cubicBezTo>
                    <a:pt x="4" y="17"/>
                    <a:pt x="4" y="17"/>
                    <a:pt x="4" y="17"/>
                  </a:cubicBezTo>
                  <a:cubicBezTo>
                    <a:pt x="3" y="17"/>
                    <a:pt x="3" y="17"/>
                    <a:pt x="3" y="17"/>
                  </a:cubicBezTo>
                  <a:cubicBezTo>
                    <a:pt x="0" y="17"/>
                    <a:pt x="0" y="17"/>
                    <a:pt x="0" y="17"/>
                  </a:cubicBezTo>
                  <a:cubicBezTo>
                    <a:pt x="12" y="38"/>
                    <a:pt x="12" y="38"/>
                    <a:pt x="12" y="38"/>
                  </a:cubicBezTo>
                  <a:cubicBezTo>
                    <a:pt x="13" y="40"/>
                    <a:pt x="13" y="40"/>
                    <a:pt x="13" y="40"/>
                  </a:cubicBezTo>
                  <a:cubicBezTo>
                    <a:pt x="10" y="42"/>
                    <a:pt x="10" y="42"/>
                    <a:pt x="10" y="42"/>
                  </a:cubicBezTo>
                  <a:cubicBezTo>
                    <a:pt x="10" y="45"/>
                    <a:pt x="10" y="45"/>
                    <a:pt x="10" y="45"/>
                  </a:cubicBezTo>
                  <a:cubicBezTo>
                    <a:pt x="10" y="46"/>
                    <a:pt x="10" y="46"/>
                    <a:pt x="10" y="46"/>
                  </a:cubicBezTo>
                  <a:cubicBezTo>
                    <a:pt x="10" y="50"/>
                    <a:pt x="10" y="50"/>
                    <a:pt x="10" y="50"/>
                  </a:cubicBezTo>
                  <a:cubicBezTo>
                    <a:pt x="10" y="55"/>
                    <a:pt x="10" y="55"/>
                    <a:pt x="10" y="55"/>
                  </a:cubicBezTo>
                  <a:cubicBezTo>
                    <a:pt x="12" y="58"/>
                    <a:pt x="12" y="58"/>
                    <a:pt x="12" y="58"/>
                  </a:cubicBezTo>
                  <a:cubicBezTo>
                    <a:pt x="12" y="60"/>
                    <a:pt x="12" y="60"/>
                    <a:pt x="12" y="60"/>
                  </a:cubicBezTo>
                  <a:cubicBezTo>
                    <a:pt x="12" y="63"/>
                    <a:pt x="12" y="63"/>
                    <a:pt x="12" y="63"/>
                  </a:cubicBezTo>
                  <a:cubicBezTo>
                    <a:pt x="9" y="69"/>
                    <a:pt x="9" y="69"/>
                    <a:pt x="9" y="69"/>
                  </a:cubicBezTo>
                  <a:cubicBezTo>
                    <a:pt x="7" y="71"/>
                    <a:pt x="7" y="71"/>
                    <a:pt x="7" y="71"/>
                  </a:cubicBezTo>
                  <a:cubicBezTo>
                    <a:pt x="9" y="72"/>
                    <a:pt x="9" y="72"/>
                    <a:pt x="9" y="72"/>
                  </a:cubicBezTo>
                  <a:cubicBezTo>
                    <a:pt x="10" y="75"/>
                    <a:pt x="10" y="75"/>
                    <a:pt x="10" y="75"/>
                  </a:cubicBezTo>
                  <a:cubicBezTo>
                    <a:pt x="10" y="77"/>
                    <a:pt x="10" y="77"/>
                    <a:pt x="10" y="77"/>
                  </a:cubicBezTo>
                  <a:cubicBezTo>
                    <a:pt x="10" y="78"/>
                    <a:pt x="10" y="78"/>
                    <a:pt x="10" y="78"/>
                  </a:cubicBezTo>
                  <a:cubicBezTo>
                    <a:pt x="9" y="81"/>
                    <a:pt x="9" y="81"/>
                    <a:pt x="9" y="81"/>
                  </a:cubicBezTo>
                  <a:cubicBezTo>
                    <a:pt x="13" y="83"/>
                    <a:pt x="13" y="83"/>
                    <a:pt x="13" y="83"/>
                  </a:cubicBezTo>
                  <a:cubicBezTo>
                    <a:pt x="15" y="85"/>
                    <a:pt x="15" y="85"/>
                    <a:pt x="15" y="85"/>
                  </a:cubicBezTo>
                  <a:cubicBezTo>
                    <a:pt x="15" y="89"/>
                    <a:pt x="15" y="89"/>
                    <a:pt x="15" y="89"/>
                  </a:cubicBezTo>
                  <a:cubicBezTo>
                    <a:pt x="16" y="89"/>
                    <a:pt x="16" y="89"/>
                    <a:pt x="16" y="89"/>
                  </a:cubicBezTo>
                  <a:cubicBezTo>
                    <a:pt x="17" y="89"/>
                    <a:pt x="17" y="89"/>
                    <a:pt x="17" y="89"/>
                  </a:cubicBezTo>
                  <a:cubicBezTo>
                    <a:pt x="19" y="91"/>
                    <a:pt x="19" y="91"/>
                    <a:pt x="19" y="91"/>
                  </a:cubicBezTo>
                  <a:cubicBezTo>
                    <a:pt x="17" y="91"/>
                    <a:pt x="17" y="91"/>
                    <a:pt x="17" y="91"/>
                  </a:cubicBezTo>
                  <a:cubicBezTo>
                    <a:pt x="15" y="92"/>
                    <a:pt x="15" y="92"/>
                    <a:pt x="15" y="92"/>
                  </a:cubicBezTo>
                  <a:cubicBezTo>
                    <a:pt x="16" y="93"/>
                    <a:pt x="16" y="93"/>
                    <a:pt x="16" y="93"/>
                  </a:cubicBezTo>
                  <a:cubicBezTo>
                    <a:pt x="15" y="93"/>
                    <a:pt x="15" y="93"/>
                    <a:pt x="15" y="93"/>
                  </a:cubicBezTo>
                  <a:cubicBezTo>
                    <a:pt x="15" y="95"/>
                    <a:pt x="15" y="95"/>
                    <a:pt x="15" y="95"/>
                  </a:cubicBezTo>
                  <a:cubicBezTo>
                    <a:pt x="12" y="98"/>
                    <a:pt x="12" y="98"/>
                    <a:pt x="12" y="98"/>
                  </a:cubicBezTo>
                  <a:cubicBezTo>
                    <a:pt x="9" y="102"/>
                    <a:pt x="9" y="102"/>
                    <a:pt x="9" y="102"/>
                  </a:cubicBezTo>
                  <a:cubicBezTo>
                    <a:pt x="7" y="103"/>
                    <a:pt x="7" y="103"/>
                    <a:pt x="7" y="103"/>
                  </a:cubicBezTo>
                  <a:cubicBezTo>
                    <a:pt x="9" y="105"/>
                    <a:pt x="9" y="105"/>
                    <a:pt x="9" y="105"/>
                  </a:cubicBezTo>
                  <a:cubicBezTo>
                    <a:pt x="10" y="109"/>
                    <a:pt x="10" y="109"/>
                    <a:pt x="10" y="109"/>
                  </a:cubicBezTo>
                  <a:cubicBezTo>
                    <a:pt x="11" y="111"/>
                    <a:pt x="11" y="111"/>
                    <a:pt x="11" y="111"/>
                  </a:cubicBezTo>
                  <a:cubicBezTo>
                    <a:pt x="9" y="113"/>
                    <a:pt x="9" y="113"/>
                    <a:pt x="9" y="113"/>
                  </a:cubicBezTo>
                  <a:cubicBezTo>
                    <a:pt x="9" y="113"/>
                    <a:pt x="16" y="157"/>
                    <a:pt x="17" y="159"/>
                  </a:cubicBezTo>
                  <a:cubicBezTo>
                    <a:pt x="17" y="160"/>
                    <a:pt x="25" y="164"/>
                    <a:pt x="35" y="169"/>
                  </a:cubicBezTo>
                  <a:cubicBezTo>
                    <a:pt x="36" y="172"/>
                    <a:pt x="36" y="172"/>
                    <a:pt x="36" y="172"/>
                  </a:cubicBezTo>
                  <a:cubicBezTo>
                    <a:pt x="38" y="179"/>
                    <a:pt x="38" y="179"/>
                    <a:pt x="38" y="179"/>
                  </a:cubicBezTo>
                  <a:cubicBezTo>
                    <a:pt x="42" y="181"/>
                    <a:pt x="42" y="181"/>
                    <a:pt x="42" y="181"/>
                  </a:cubicBezTo>
                  <a:cubicBezTo>
                    <a:pt x="45" y="179"/>
                    <a:pt x="45" y="179"/>
                    <a:pt x="45" y="179"/>
                  </a:cubicBezTo>
                  <a:cubicBezTo>
                    <a:pt x="48" y="175"/>
                    <a:pt x="48" y="175"/>
                    <a:pt x="48" y="175"/>
                  </a:cubicBezTo>
                  <a:cubicBezTo>
                    <a:pt x="49" y="172"/>
                    <a:pt x="49" y="172"/>
                    <a:pt x="49" y="172"/>
                  </a:cubicBezTo>
                  <a:cubicBezTo>
                    <a:pt x="52" y="171"/>
                    <a:pt x="52" y="171"/>
                    <a:pt x="52" y="171"/>
                  </a:cubicBezTo>
                  <a:cubicBezTo>
                    <a:pt x="55" y="169"/>
                    <a:pt x="55" y="169"/>
                    <a:pt x="55" y="169"/>
                  </a:cubicBezTo>
                  <a:cubicBezTo>
                    <a:pt x="55" y="165"/>
                    <a:pt x="55" y="165"/>
                    <a:pt x="55" y="165"/>
                  </a:cubicBezTo>
                  <a:cubicBezTo>
                    <a:pt x="59" y="167"/>
                    <a:pt x="59" y="167"/>
                    <a:pt x="59" y="167"/>
                  </a:cubicBezTo>
                  <a:cubicBezTo>
                    <a:pt x="60" y="168"/>
                    <a:pt x="60" y="168"/>
                    <a:pt x="60" y="168"/>
                  </a:cubicBezTo>
                  <a:cubicBezTo>
                    <a:pt x="62" y="169"/>
                    <a:pt x="62" y="169"/>
                    <a:pt x="62" y="169"/>
                  </a:cubicBezTo>
                  <a:cubicBezTo>
                    <a:pt x="66" y="169"/>
                    <a:pt x="66" y="169"/>
                    <a:pt x="66" y="169"/>
                  </a:cubicBezTo>
                  <a:cubicBezTo>
                    <a:pt x="71" y="169"/>
                    <a:pt x="71" y="169"/>
                    <a:pt x="71" y="169"/>
                  </a:cubicBezTo>
                  <a:cubicBezTo>
                    <a:pt x="73" y="171"/>
                    <a:pt x="73" y="171"/>
                    <a:pt x="73" y="171"/>
                  </a:cubicBezTo>
                  <a:cubicBezTo>
                    <a:pt x="76" y="174"/>
                    <a:pt x="76" y="174"/>
                    <a:pt x="76" y="174"/>
                  </a:cubicBezTo>
                  <a:cubicBezTo>
                    <a:pt x="79" y="179"/>
                    <a:pt x="79" y="179"/>
                    <a:pt x="79" y="179"/>
                  </a:cubicBezTo>
                  <a:cubicBezTo>
                    <a:pt x="81" y="174"/>
                    <a:pt x="81" y="174"/>
                    <a:pt x="81" y="174"/>
                  </a:cubicBezTo>
                  <a:cubicBezTo>
                    <a:pt x="82" y="171"/>
                    <a:pt x="82" y="171"/>
                    <a:pt x="82" y="171"/>
                  </a:cubicBezTo>
                  <a:cubicBezTo>
                    <a:pt x="83" y="168"/>
                    <a:pt x="83" y="168"/>
                    <a:pt x="83" y="168"/>
                  </a:cubicBezTo>
                  <a:cubicBezTo>
                    <a:pt x="86" y="168"/>
                    <a:pt x="86" y="168"/>
                    <a:pt x="86" y="168"/>
                  </a:cubicBezTo>
                  <a:cubicBezTo>
                    <a:pt x="92" y="168"/>
                    <a:pt x="92" y="168"/>
                    <a:pt x="92" y="168"/>
                  </a:cubicBezTo>
                  <a:cubicBezTo>
                    <a:pt x="95" y="168"/>
                    <a:pt x="95" y="168"/>
                    <a:pt x="95" y="168"/>
                  </a:cubicBezTo>
                  <a:cubicBezTo>
                    <a:pt x="96" y="169"/>
                    <a:pt x="96" y="169"/>
                    <a:pt x="96" y="169"/>
                  </a:cubicBezTo>
                  <a:cubicBezTo>
                    <a:pt x="98" y="171"/>
                    <a:pt x="98" y="171"/>
                    <a:pt x="98" y="171"/>
                  </a:cubicBezTo>
                  <a:cubicBezTo>
                    <a:pt x="101" y="158"/>
                    <a:pt x="101" y="158"/>
                    <a:pt x="101" y="158"/>
                  </a:cubicBezTo>
                  <a:cubicBezTo>
                    <a:pt x="101" y="151"/>
                    <a:pt x="101" y="151"/>
                    <a:pt x="101" y="151"/>
                  </a:cubicBezTo>
                  <a:cubicBezTo>
                    <a:pt x="101" y="146"/>
                    <a:pt x="101" y="146"/>
                    <a:pt x="101" y="146"/>
                  </a:cubicBezTo>
                  <a:cubicBezTo>
                    <a:pt x="102" y="144"/>
                    <a:pt x="102" y="144"/>
                    <a:pt x="102" y="144"/>
                  </a:cubicBezTo>
                  <a:cubicBezTo>
                    <a:pt x="103" y="138"/>
                    <a:pt x="103" y="138"/>
                    <a:pt x="103" y="138"/>
                  </a:cubicBezTo>
                  <a:cubicBezTo>
                    <a:pt x="105" y="136"/>
                    <a:pt x="105" y="136"/>
                    <a:pt x="105" y="136"/>
                  </a:cubicBezTo>
                  <a:cubicBezTo>
                    <a:pt x="108" y="135"/>
                    <a:pt x="108" y="135"/>
                    <a:pt x="108" y="135"/>
                  </a:cubicBezTo>
                  <a:cubicBezTo>
                    <a:pt x="122" y="132"/>
                    <a:pt x="122" y="132"/>
                    <a:pt x="122" y="132"/>
                  </a:cubicBezTo>
                  <a:cubicBezTo>
                    <a:pt x="128" y="131"/>
                    <a:pt x="128" y="131"/>
                    <a:pt x="128" y="131"/>
                  </a:cubicBezTo>
                  <a:cubicBezTo>
                    <a:pt x="132" y="131"/>
                    <a:pt x="132" y="131"/>
                    <a:pt x="132" y="131"/>
                  </a:cubicBezTo>
                  <a:cubicBezTo>
                    <a:pt x="136" y="132"/>
                    <a:pt x="136" y="132"/>
                    <a:pt x="136" y="132"/>
                  </a:cubicBezTo>
                  <a:cubicBezTo>
                    <a:pt x="142" y="134"/>
                    <a:pt x="142" y="134"/>
                    <a:pt x="142" y="134"/>
                  </a:cubicBezTo>
                  <a:cubicBezTo>
                    <a:pt x="146" y="136"/>
                    <a:pt x="146" y="136"/>
                    <a:pt x="146" y="136"/>
                  </a:cubicBezTo>
                  <a:cubicBezTo>
                    <a:pt x="148" y="139"/>
                    <a:pt x="148" y="139"/>
                    <a:pt x="148" y="139"/>
                  </a:cubicBezTo>
                  <a:cubicBezTo>
                    <a:pt x="148" y="141"/>
                    <a:pt x="148" y="141"/>
                    <a:pt x="148" y="141"/>
                  </a:cubicBezTo>
                  <a:cubicBezTo>
                    <a:pt x="148" y="142"/>
                    <a:pt x="148" y="142"/>
                    <a:pt x="148" y="142"/>
                  </a:cubicBezTo>
                  <a:cubicBezTo>
                    <a:pt x="149" y="142"/>
                    <a:pt x="149" y="142"/>
                    <a:pt x="149" y="142"/>
                  </a:cubicBezTo>
                  <a:cubicBezTo>
                    <a:pt x="151" y="141"/>
                    <a:pt x="151" y="141"/>
                    <a:pt x="151" y="141"/>
                  </a:cubicBezTo>
                  <a:cubicBezTo>
                    <a:pt x="151" y="139"/>
                    <a:pt x="151" y="139"/>
                    <a:pt x="151" y="139"/>
                  </a:cubicBezTo>
                  <a:cubicBezTo>
                    <a:pt x="149" y="138"/>
                    <a:pt x="149" y="138"/>
                    <a:pt x="149" y="138"/>
                  </a:cubicBezTo>
                  <a:cubicBezTo>
                    <a:pt x="148" y="135"/>
                    <a:pt x="148" y="135"/>
                    <a:pt x="148" y="135"/>
                  </a:cubicBezTo>
                  <a:cubicBezTo>
                    <a:pt x="151" y="131"/>
                    <a:pt x="151" y="131"/>
                    <a:pt x="151" y="131"/>
                  </a:cubicBezTo>
                  <a:cubicBezTo>
                    <a:pt x="151" y="128"/>
                    <a:pt x="151" y="128"/>
                    <a:pt x="151" y="128"/>
                  </a:cubicBezTo>
                  <a:cubicBezTo>
                    <a:pt x="152" y="126"/>
                    <a:pt x="152" y="126"/>
                    <a:pt x="152" y="126"/>
                  </a:cubicBezTo>
                  <a:cubicBezTo>
                    <a:pt x="151" y="124"/>
                    <a:pt x="151" y="124"/>
                    <a:pt x="151" y="124"/>
                  </a:cubicBezTo>
                  <a:cubicBezTo>
                    <a:pt x="152" y="122"/>
                    <a:pt x="152" y="122"/>
                    <a:pt x="152" y="122"/>
                  </a:cubicBezTo>
                  <a:lnTo>
                    <a:pt x="152" y="116"/>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45" name="Freeform 26"/>
            <p:cNvSpPr>
              <a:spLocks/>
            </p:cNvSpPr>
            <p:nvPr/>
          </p:nvSpPr>
          <p:spPr bwMode="auto">
            <a:xfrm>
              <a:off x="2074498" y="3642794"/>
              <a:ext cx="336722" cy="530073"/>
            </a:xfrm>
            <a:custGeom>
              <a:avLst/>
              <a:gdLst>
                <a:gd name="T0" fmla="*/ 2147483647 w 212"/>
                <a:gd name="T1" fmla="*/ 2147483647 h 333"/>
                <a:gd name="T2" fmla="*/ 2147483647 w 212"/>
                <a:gd name="T3" fmla="*/ 2147483647 h 333"/>
                <a:gd name="T4" fmla="*/ 2147483647 w 212"/>
                <a:gd name="T5" fmla="*/ 2147483647 h 333"/>
                <a:gd name="T6" fmla="*/ 2147483647 w 212"/>
                <a:gd name="T7" fmla="*/ 2147483647 h 333"/>
                <a:gd name="T8" fmla="*/ 2147483647 w 212"/>
                <a:gd name="T9" fmla="*/ 2147483647 h 333"/>
                <a:gd name="T10" fmla="*/ 2147483647 w 212"/>
                <a:gd name="T11" fmla="*/ 2147483647 h 333"/>
                <a:gd name="T12" fmla="*/ 2147483647 w 212"/>
                <a:gd name="T13" fmla="*/ 2147483647 h 333"/>
                <a:gd name="T14" fmla="*/ 2147483647 w 212"/>
                <a:gd name="T15" fmla="*/ 2147483647 h 333"/>
                <a:gd name="T16" fmla="*/ 2147483647 w 212"/>
                <a:gd name="T17" fmla="*/ 2147483647 h 333"/>
                <a:gd name="T18" fmla="*/ 2147483647 w 212"/>
                <a:gd name="T19" fmla="*/ 2147483647 h 333"/>
                <a:gd name="T20" fmla="*/ 2147483647 w 212"/>
                <a:gd name="T21" fmla="*/ 2147483647 h 333"/>
                <a:gd name="T22" fmla="*/ 2147483647 w 212"/>
                <a:gd name="T23" fmla="*/ 2147483647 h 333"/>
                <a:gd name="T24" fmla="*/ 2147483647 w 212"/>
                <a:gd name="T25" fmla="*/ 2147483647 h 333"/>
                <a:gd name="T26" fmla="*/ 2147483647 w 212"/>
                <a:gd name="T27" fmla="*/ 2147483647 h 333"/>
                <a:gd name="T28" fmla="*/ 2147483647 w 212"/>
                <a:gd name="T29" fmla="*/ 2147483647 h 333"/>
                <a:gd name="T30" fmla="*/ 2147483647 w 212"/>
                <a:gd name="T31" fmla="*/ 2147483647 h 333"/>
                <a:gd name="T32" fmla="*/ 2147483647 w 212"/>
                <a:gd name="T33" fmla="*/ 2147483647 h 333"/>
                <a:gd name="T34" fmla="*/ 2147483647 w 212"/>
                <a:gd name="T35" fmla="*/ 2147483647 h 333"/>
                <a:gd name="T36" fmla="*/ 2147483647 w 212"/>
                <a:gd name="T37" fmla="*/ 2147483647 h 333"/>
                <a:gd name="T38" fmla="*/ 2147483647 w 212"/>
                <a:gd name="T39" fmla="*/ 2147483647 h 333"/>
                <a:gd name="T40" fmla="*/ 2147483647 w 212"/>
                <a:gd name="T41" fmla="*/ 2147483647 h 333"/>
                <a:gd name="T42" fmla="*/ 2147483647 w 212"/>
                <a:gd name="T43" fmla="*/ 2147483647 h 333"/>
                <a:gd name="T44" fmla="*/ 2147483647 w 212"/>
                <a:gd name="T45" fmla="*/ 2147483647 h 333"/>
                <a:gd name="T46" fmla="*/ 2147483647 w 212"/>
                <a:gd name="T47" fmla="*/ 2147483647 h 333"/>
                <a:gd name="T48" fmla="*/ 2147483647 w 212"/>
                <a:gd name="T49" fmla="*/ 2147483647 h 333"/>
                <a:gd name="T50" fmla="*/ 2147483647 w 212"/>
                <a:gd name="T51" fmla="*/ 2147483647 h 333"/>
                <a:gd name="T52" fmla="*/ 2147483647 w 212"/>
                <a:gd name="T53" fmla="*/ 2147483647 h 333"/>
                <a:gd name="T54" fmla="*/ 2147483647 w 212"/>
                <a:gd name="T55" fmla="*/ 2147483647 h 333"/>
                <a:gd name="T56" fmla="*/ 2147483647 w 212"/>
                <a:gd name="T57" fmla="*/ 2147483647 h 333"/>
                <a:gd name="T58" fmla="*/ 2147483647 w 212"/>
                <a:gd name="T59" fmla="*/ 2147483647 h 333"/>
                <a:gd name="T60" fmla="*/ 2147483647 w 212"/>
                <a:gd name="T61" fmla="*/ 2147483647 h 333"/>
                <a:gd name="T62" fmla="*/ 2147483647 w 212"/>
                <a:gd name="T63" fmla="*/ 2147483647 h 333"/>
                <a:gd name="T64" fmla="*/ 2147483647 w 212"/>
                <a:gd name="T65" fmla="*/ 2147483647 h 333"/>
                <a:gd name="T66" fmla="*/ 2147483647 w 212"/>
                <a:gd name="T67" fmla="*/ 2147483647 h 333"/>
                <a:gd name="T68" fmla="*/ 2147483647 w 212"/>
                <a:gd name="T69" fmla="*/ 2147483647 h 333"/>
                <a:gd name="T70" fmla="*/ 2147483647 w 212"/>
                <a:gd name="T71" fmla="*/ 2147483647 h 333"/>
                <a:gd name="T72" fmla="*/ 2147483647 w 212"/>
                <a:gd name="T73" fmla="*/ 2147483647 h 333"/>
                <a:gd name="T74" fmla="*/ 2147483647 w 212"/>
                <a:gd name="T75" fmla="*/ 2147483647 h 333"/>
                <a:gd name="T76" fmla="*/ 2147483647 w 212"/>
                <a:gd name="T77" fmla="*/ 2147483647 h 333"/>
                <a:gd name="T78" fmla="*/ 2147483647 w 212"/>
                <a:gd name="T79" fmla="*/ 2147483647 h 333"/>
                <a:gd name="T80" fmla="*/ 2147483647 w 212"/>
                <a:gd name="T81" fmla="*/ 2147483647 h 333"/>
                <a:gd name="T82" fmla="*/ 2147483647 w 212"/>
                <a:gd name="T83" fmla="*/ 2147483647 h 333"/>
                <a:gd name="T84" fmla="*/ 2147483647 w 212"/>
                <a:gd name="T85" fmla="*/ 2147483647 h 333"/>
                <a:gd name="T86" fmla="*/ 2147483647 w 212"/>
                <a:gd name="T87" fmla="*/ 2147483647 h 333"/>
                <a:gd name="T88" fmla="*/ 2147483647 w 212"/>
                <a:gd name="T89" fmla="*/ 2147483647 h 333"/>
                <a:gd name="T90" fmla="*/ 2147483647 w 212"/>
                <a:gd name="T91" fmla="*/ 2147483647 h 333"/>
                <a:gd name="T92" fmla="*/ 2147483647 w 212"/>
                <a:gd name="T93" fmla="*/ 2147483647 h 333"/>
                <a:gd name="T94" fmla="*/ 2147483647 w 212"/>
                <a:gd name="T95" fmla="*/ 2147483647 h 333"/>
                <a:gd name="T96" fmla="*/ 2147483647 w 212"/>
                <a:gd name="T97" fmla="*/ 2147483647 h 333"/>
                <a:gd name="T98" fmla="*/ 2147483647 w 212"/>
                <a:gd name="T99" fmla="*/ 2147483647 h 333"/>
                <a:gd name="T100" fmla="*/ 2147483647 w 212"/>
                <a:gd name="T101" fmla="*/ 2147483647 h 333"/>
                <a:gd name="T102" fmla="*/ 2147483647 w 212"/>
                <a:gd name="T103" fmla="*/ 2147483647 h 333"/>
                <a:gd name="T104" fmla="*/ 2147483647 w 212"/>
                <a:gd name="T105" fmla="*/ 2147483647 h 333"/>
                <a:gd name="T106" fmla="*/ 2147483647 w 212"/>
                <a:gd name="T107" fmla="*/ 2147483647 h 333"/>
                <a:gd name="T108" fmla="*/ 2147483647 w 212"/>
                <a:gd name="T109" fmla="*/ 2147483647 h 333"/>
                <a:gd name="T110" fmla="*/ 2147483647 w 212"/>
                <a:gd name="T111" fmla="*/ 2147483647 h 333"/>
                <a:gd name="T112" fmla="*/ 2147483647 w 212"/>
                <a:gd name="T113" fmla="*/ 2147483647 h 33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2"/>
                <a:gd name="T172" fmla="*/ 0 h 333"/>
                <a:gd name="T173" fmla="*/ 212 w 212"/>
                <a:gd name="T174" fmla="*/ 333 h 33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2" h="333">
                  <a:moveTo>
                    <a:pt x="192" y="331"/>
                  </a:moveTo>
                  <a:lnTo>
                    <a:pt x="199" y="331"/>
                  </a:lnTo>
                  <a:lnTo>
                    <a:pt x="200" y="329"/>
                  </a:lnTo>
                  <a:lnTo>
                    <a:pt x="200" y="327"/>
                  </a:lnTo>
                  <a:lnTo>
                    <a:pt x="200" y="323"/>
                  </a:lnTo>
                  <a:lnTo>
                    <a:pt x="200" y="322"/>
                  </a:lnTo>
                  <a:lnTo>
                    <a:pt x="200" y="320"/>
                  </a:lnTo>
                  <a:lnTo>
                    <a:pt x="201" y="320"/>
                  </a:lnTo>
                  <a:lnTo>
                    <a:pt x="204" y="318"/>
                  </a:lnTo>
                  <a:lnTo>
                    <a:pt x="204" y="316"/>
                  </a:lnTo>
                  <a:lnTo>
                    <a:pt x="205" y="320"/>
                  </a:lnTo>
                  <a:lnTo>
                    <a:pt x="204" y="314"/>
                  </a:lnTo>
                  <a:lnTo>
                    <a:pt x="201" y="312"/>
                  </a:lnTo>
                  <a:lnTo>
                    <a:pt x="204" y="310"/>
                  </a:lnTo>
                  <a:lnTo>
                    <a:pt x="208" y="305"/>
                  </a:lnTo>
                  <a:lnTo>
                    <a:pt x="212" y="301"/>
                  </a:lnTo>
                  <a:lnTo>
                    <a:pt x="212" y="298"/>
                  </a:lnTo>
                  <a:lnTo>
                    <a:pt x="209" y="298"/>
                  </a:lnTo>
                  <a:lnTo>
                    <a:pt x="209" y="293"/>
                  </a:lnTo>
                  <a:lnTo>
                    <a:pt x="208" y="293"/>
                  </a:lnTo>
                  <a:lnTo>
                    <a:pt x="205" y="293"/>
                  </a:lnTo>
                  <a:lnTo>
                    <a:pt x="201" y="293"/>
                  </a:lnTo>
                  <a:lnTo>
                    <a:pt x="204" y="289"/>
                  </a:lnTo>
                  <a:lnTo>
                    <a:pt x="201" y="289"/>
                  </a:lnTo>
                  <a:lnTo>
                    <a:pt x="200" y="288"/>
                  </a:lnTo>
                  <a:lnTo>
                    <a:pt x="199" y="288"/>
                  </a:lnTo>
                  <a:lnTo>
                    <a:pt x="196" y="288"/>
                  </a:lnTo>
                  <a:lnTo>
                    <a:pt x="195" y="285"/>
                  </a:lnTo>
                  <a:lnTo>
                    <a:pt x="192" y="284"/>
                  </a:lnTo>
                  <a:lnTo>
                    <a:pt x="195" y="282"/>
                  </a:lnTo>
                  <a:lnTo>
                    <a:pt x="196" y="284"/>
                  </a:lnTo>
                  <a:lnTo>
                    <a:pt x="195" y="280"/>
                  </a:lnTo>
                  <a:lnTo>
                    <a:pt x="195" y="278"/>
                  </a:lnTo>
                  <a:lnTo>
                    <a:pt x="196" y="276"/>
                  </a:lnTo>
                  <a:lnTo>
                    <a:pt x="199" y="278"/>
                  </a:lnTo>
                  <a:lnTo>
                    <a:pt x="204" y="282"/>
                  </a:lnTo>
                  <a:lnTo>
                    <a:pt x="205" y="278"/>
                  </a:lnTo>
                  <a:lnTo>
                    <a:pt x="205" y="277"/>
                  </a:lnTo>
                  <a:lnTo>
                    <a:pt x="205" y="274"/>
                  </a:lnTo>
                  <a:lnTo>
                    <a:pt x="204" y="270"/>
                  </a:lnTo>
                  <a:lnTo>
                    <a:pt x="201" y="269"/>
                  </a:lnTo>
                  <a:lnTo>
                    <a:pt x="204" y="266"/>
                  </a:lnTo>
                  <a:lnTo>
                    <a:pt x="208" y="258"/>
                  </a:lnTo>
                  <a:lnTo>
                    <a:pt x="208" y="254"/>
                  </a:lnTo>
                  <a:lnTo>
                    <a:pt x="208" y="252"/>
                  </a:lnTo>
                  <a:lnTo>
                    <a:pt x="205" y="248"/>
                  </a:lnTo>
                  <a:lnTo>
                    <a:pt x="205" y="241"/>
                  </a:lnTo>
                  <a:lnTo>
                    <a:pt x="205" y="236"/>
                  </a:lnTo>
                  <a:lnTo>
                    <a:pt x="205" y="235"/>
                  </a:lnTo>
                  <a:lnTo>
                    <a:pt x="205" y="231"/>
                  </a:lnTo>
                  <a:lnTo>
                    <a:pt x="209" y="228"/>
                  </a:lnTo>
                  <a:lnTo>
                    <a:pt x="208" y="225"/>
                  </a:lnTo>
                  <a:lnTo>
                    <a:pt x="192" y="197"/>
                  </a:lnTo>
                  <a:lnTo>
                    <a:pt x="188" y="197"/>
                  </a:lnTo>
                  <a:lnTo>
                    <a:pt x="185" y="197"/>
                  </a:lnTo>
                  <a:lnTo>
                    <a:pt x="182" y="200"/>
                  </a:lnTo>
                  <a:lnTo>
                    <a:pt x="179" y="197"/>
                  </a:lnTo>
                  <a:lnTo>
                    <a:pt x="178" y="197"/>
                  </a:lnTo>
                  <a:lnTo>
                    <a:pt x="175" y="181"/>
                  </a:lnTo>
                  <a:lnTo>
                    <a:pt x="178" y="175"/>
                  </a:lnTo>
                  <a:lnTo>
                    <a:pt x="175" y="174"/>
                  </a:lnTo>
                  <a:lnTo>
                    <a:pt x="175" y="171"/>
                  </a:lnTo>
                  <a:lnTo>
                    <a:pt x="178" y="170"/>
                  </a:lnTo>
                  <a:lnTo>
                    <a:pt x="174" y="171"/>
                  </a:lnTo>
                  <a:lnTo>
                    <a:pt x="171" y="174"/>
                  </a:lnTo>
                  <a:lnTo>
                    <a:pt x="166" y="179"/>
                  </a:lnTo>
                  <a:lnTo>
                    <a:pt x="162" y="181"/>
                  </a:lnTo>
                  <a:lnTo>
                    <a:pt x="158" y="181"/>
                  </a:lnTo>
                  <a:lnTo>
                    <a:pt x="151" y="181"/>
                  </a:lnTo>
                  <a:lnTo>
                    <a:pt x="151" y="175"/>
                  </a:lnTo>
                  <a:lnTo>
                    <a:pt x="147" y="171"/>
                  </a:lnTo>
                  <a:lnTo>
                    <a:pt x="144" y="171"/>
                  </a:lnTo>
                  <a:lnTo>
                    <a:pt x="142" y="170"/>
                  </a:lnTo>
                  <a:lnTo>
                    <a:pt x="134" y="170"/>
                  </a:lnTo>
                  <a:lnTo>
                    <a:pt x="135" y="166"/>
                  </a:lnTo>
                  <a:lnTo>
                    <a:pt x="138" y="162"/>
                  </a:lnTo>
                  <a:lnTo>
                    <a:pt x="131" y="156"/>
                  </a:lnTo>
                  <a:lnTo>
                    <a:pt x="130" y="155"/>
                  </a:lnTo>
                  <a:lnTo>
                    <a:pt x="128" y="151"/>
                  </a:lnTo>
                  <a:lnTo>
                    <a:pt x="126" y="147"/>
                  </a:lnTo>
                  <a:lnTo>
                    <a:pt x="124" y="143"/>
                  </a:lnTo>
                  <a:lnTo>
                    <a:pt x="124" y="140"/>
                  </a:lnTo>
                  <a:lnTo>
                    <a:pt x="122" y="139"/>
                  </a:lnTo>
                  <a:lnTo>
                    <a:pt x="120" y="135"/>
                  </a:lnTo>
                  <a:lnTo>
                    <a:pt x="120" y="134"/>
                  </a:lnTo>
                  <a:lnTo>
                    <a:pt x="122" y="131"/>
                  </a:lnTo>
                  <a:lnTo>
                    <a:pt x="124" y="131"/>
                  </a:lnTo>
                  <a:lnTo>
                    <a:pt x="124" y="130"/>
                  </a:lnTo>
                  <a:lnTo>
                    <a:pt x="122" y="126"/>
                  </a:lnTo>
                  <a:lnTo>
                    <a:pt x="124" y="122"/>
                  </a:lnTo>
                  <a:lnTo>
                    <a:pt x="126" y="120"/>
                  </a:lnTo>
                  <a:lnTo>
                    <a:pt x="131" y="118"/>
                  </a:lnTo>
                  <a:lnTo>
                    <a:pt x="131" y="116"/>
                  </a:lnTo>
                  <a:lnTo>
                    <a:pt x="131" y="114"/>
                  </a:lnTo>
                  <a:lnTo>
                    <a:pt x="131" y="111"/>
                  </a:lnTo>
                  <a:lnTo>
                    <a:pt x="131" y="107"/>
                  </a:lnTo>
                  <a:lnTo>
                    <a:pt x="134" y="104"/>
                  </a:lnTo>
                  <a:lnTo>
                    <a:pt x="134" y="100"/>
                  </a:lnTo>
                  <a:lnTo>
                    <a:pt x="134" y="98"/>
                  </a:lnTo>
                  <a:lnTo>
                    <a:pt x="134" y="95"/>
                  </a:lnTo>
                  <a:lnTo>
                    <a:pt x="135" y="91"/>
                  </a:lnTo>
                  <a:lnTo>
                    <a:pt x="139" y="90"/>
                  </a:lnTo>
                  <a:lnTo>
                    <a:pt x="142" y="90"/>
                  </a:lnTo>
                  <a:lnTo>
                    <a:pt x="143" y="87"/>
                  </a:lnTo>
                  <a:lnTo>
                    <a:pt x="144" y="86"/>
                  </a:lnTo>
                  <a:lnTo>
                    <a:pt x="151" y="81"/>
                  </a:lnTo>
                  <a:lnTo>
                    <a:pt x="155" y="81"/>
                  </a:lnTo>
                  <a:lnTo>
                    <a:pt x="160" y="81"/>
                  </a:lnTo>
                  <a:lnTo>
                    <a:pt x="164" y="78"/>
                  </a:lnTo>
                  <a:lnTo>
                    <a:pt x="166" y="77"/>
                  </a:lnTo>
                  <a:lnTo>
                    <a:pt x="168" y="77"/>
                  </a:lnTo>
                  <a:lnTo>
                    <a:pt x="171" y="74"/>
                  </a:lnTo>
                  <a:lnTo>
                    <a:pt x="174" y="74"/>
                  </a:lnTo>
                  <a:lnTo>
                    <a:pt x="178" y="78"/>
                  </a:lnTo>
                  <a:lnTo>
                    <a:pt x="179" y="77"/>
                  </a:lnTo>
                  <a:lnTo>
                    <a:pt x="182" y="78"/>
                  </a:lnTo>
                  <a:lnTo>
                    <a:pt x="182" y="77"/>
                  </a:lnTo>
                  <a:lnTo>
                    <a:pt x="182" y="74"/>
                  </a:lnTo>
                  <a:lnTo>
                    <a:pt x="178" y="69"/>
                  </a:lnTo>
                  <a:lnTo>
                    <a:pt x="175" y="69"/>
                  </a:lnTo>
                  <a:lnTo>
                    <a:pt x="171" y="69"/>
                  </a:lnTo>
                  <a:lnTo>
                    <a:pt x="170" y="69"/>
                  </a:lnTo>
                  <a:lnTo>
                    <a:pt x="170" y="67"/>
                  </a:lnTo>
                  <a:lnTo>
                    <a:pt x="174" y="59"/>
                  </a:lnTo>
                  <a:lnTo>
                    <a:pt x="178" y="54"/>
                  </a:lnTo>
                  <a:lnTo>
                    <a:pt x="179" y="50"/>
                  </a:lnTo>
                  <a:lnTo>
                    <a:pt x="175" y="43"/>
                  </a:lnTo>
                  <a:lnTo>
                    <a:pt x="170" y="43"/>
                  </a:lnTo>
                  <a:lnTo>
                    <a:pt x="166" y="41"/>
                  </a:lnTo>
                  <a:lnTo>
                    <a:pt x="162" y="41"/>
                  </a:lnTo>
                  <a:lnTo>
                    <a:pt x="158" y="42"/>
                  </a:lnTo>
                  <a:lnTo>
                    <a:pt x="155" y="41"/>
                  </a:lnTo>
                  <a:lnTo>
                    <a:pt x="152" y="38"/>
                  </a:lnTo>
                  <a:lnTo>
                    <a:pt x="151" y="41"/>
                  </a:lnTo>
                  <a:lnTo>
                    <a:pt x="148" y="42"/>
                  </a:lnTo>
                  <a:lnTo>
                    <a:pt x="143" y="43"/>
                  </a:lnTo>
                  <a:lnTo>
                    <a:pt x="139" y="43"/>
                  </a:lnTo>
                  <a:lnTo>
                    <a:pt x="135" y="43"/>
                  </a:lnTo>
                  <a:lnTo>
                    <a:pt x="134" y="43"/>
                  </a:lnTo>
                  <a:lnTo>
                    <a:pt x="131" y="42"/>
                  </a:lnTo>
                  <a:lnTo>
                    <a:pt x="130" y="41"/>
                  </a:lnTo>
                  <a:lnTo>
                    <a:pt x="130" y="37"/>
                  </a:lnTo>
                  <a:lnTo>
                    <a:pt x="130" y="34"/>
                  </a:lnTo>
                  <a:lnTo>
                    <a:pt x="128" y="33"/>
                  </a:lnTo>
                  <a:lnTo>
                    <a:pt x="124" y="30"/>
                  </a:lnTo>
                  <a:lnTo>
                    <a:pt x="124" y="26"/>
                  </a:lnTo>
                  <a:lnTo>
                    <a:pt x="122" y="25"/>
                  </a:lnTo>
                  <a:lnTo>
                    <a:pt x="120" y="24"/>
                  </a:lnTo>
                  <a:lnTo>
                    <a:pt x="116" y="21"/>
                  </a:lnTo>
                  <a:lnTo>
                    <a:pt x="114" y="20"/>
                  </a:lnTo>
                  <a:lnTo>
                    <a:pt x="112" y="17"/>
                  </a:lnTo>
                  <a:lnTo>
                    <a:pt x="111" y="17"/>
                  </a:lnTo>
                  <a:lnTo>
                    <a:pt x="111" y="16"/>
                  </a:lnTo>
                  <a:lnTo>
                    <a:pt x="108" y="10"/>
                  </a:lnTo>
                  <a:lnTo>
                    <a:pt x="104" y="6"/>
                  </a:lnTo>
                  <a:lnTo>
                    <a:pt x="100" y="2"/>
                  </a:lnTo>
                  <a:lnTo>
                    <a:pt x="98" y="0"/>
                  </a:lnTo>
                  <a:lnTo>
                    <a:pt x="95" y="0"/>
                  </a:lnTo>
                  <a:lnTo>
                    <a:pt x="94" y="1"/>
                  </a:lnTo>
                  <a:lnTo>
                    <a:pt x="91" y="2"/>
                  </a:lnTo>
                  <a:lnTo>
                    <a:pt x="90" y="2"/>
                  </a:lnTo>
                  <a:lnTo>
                    <a:pt x="91" y="4"/>
                  </a:lnTo>
                  <a:lnTo>
                    <a:pt x="93" y="6"/>
                  </a:lnTo>
                  <a:lnTo>
                    <a:pt x="94" y="8"/>
                  </a:lnTo>
                  <a:lnTo>
                    <a:pt x="95" y="12"/>
                  </a:lnTo>
                  <a:lnTo>
                    <a:pt x="95" y="17"/>
                  </a:lnTo>
                  <a:lnTo>
                    <a:pt x="94" y="16"/>
                  </a:lnTo>
                  <a:lnTo>
                    <a:pt x="90" y="24"/>
                  </a:lnTo>
                  <a:lnTo>
                    <a:pt x="90" y="25"/>
                  </a:lnTo>
                  <a:lnTo>
                    <a:pt x="86" y="33"/>
                  </a:lnTo>
                  <a:lnTo>
                    <a:pt x="81" y="41"/>
                  </a:lnTo>
                  <a:lnTo>
                    <a:pt x="74" y="46"/>
                  </a:lnTo>
                  <a:lnTo>
                    <a:pt x="65" y="50"/>
                  </a:lnTo>
                  <a:lnTo>
                    <a:pt x="57" y="51"/>
                  </a:lnTo>
                  <a:lnTo>
                    <a:pt x="54" y="54"/>
                  </a:lnTo>
                  <a:lnTo>
                    <a:pt x="51" y="57"/>
                  </a:lnTo>
                  <a:lnTo>
                    <a:pt x="50" y="59"/>
                  </a:lnTo>
                  <a:lnTo>
                    <a:pt x="50" y="61"/>
                  </a:lnTo>
                  <a:lnTo>
                    <a:pt x="50" y="63"/>
                  </a:lnTo>
                  <a:lnTo>
                    <a:pt x="47" y="61"/>
                  </a:lnTo>
                  <a:lnTo>
                    <a:pt x="46" y="63"/>
                  </a:lnTo>
                  <a:lnTo>
                    <a:pt x="46" y="65"/>
                  </a:lnTo>
                  <a:lnTo>
                    <a:pt x="45" y="66"/>
                  </a:lnTo>
                  <a:lnTo>
                    <a:pt x="43" y="65"/>
                  </a:lnTo>
                  <a:lnTo>
                    <a:pt x="38" y="86"/>
                  </a:lnTo>
                  <a:lnTo>
                    <a:pt x="37" y="87"/>
                  </a:lnTo>
                  <a:lnTo>
                    <a:pt x="34" y="90"/>
                  </a:lnTo>
                  <a:lnTo>
                    <a:pt x="33" y="87"/>
                  </a:lnTo>
                  <a:lnTo>
                    <a:pt x="30" y="86"/>
                  </a:lnTo>
                  <a:lnTo>
                    <a:pt x="29" y="82"/>
                  </a:lnTo>
                  <a:lnTo>
                    <a:pt x="27" y="81"/>
                  </a:lnTo>
                  <a:lnTo>
                    <a:pt x="25" y="81"/>
                  </a:lnTo>
                  <a:lnTo>
                    <a:pt x="23" y="81"/>
                  </a:lnTo>
                  <a:lnTo>
                    <a:pt x="19" y="77"/>
                  </a:lnTo>
                  <a:lnTo>
                    <a:pt x="17" y="77"/>
                  </a:lnTo>
                  <a:lnTo>
                    <a:pt x="15" y="78"/>
                  </a:lnTo>
                  <a:lnTo>
                    <a:pt x="15" y="79"/>
                  </a:lnTo>
                  <a:lnTo>
                    <a:pt x="14" y="81"/>
                  </a:lnTo>
                  <a:lnTo>
                    <a:pt x="15" y="77"/>
                  </a:lnTo>
                  <a:lnTo>
                    <a:pt x="14" y="74"/>
                  </a:lnTo>
                  <a:lnTo>
                    <a:pt x="14" y="73"/>
                  </a:lnTo>
                  <a:lnTo>
                    <a:pt x="17" y="70"/>
                  </a:lnTo>
                  <a:lnTo>
                    <a:pt x="17" y="69"/>
                  </a:lnTo>
                  <a:lnTo>
                    <a:pt x="17" y="65"/>
                  </a:lnTo>
                  <a:lnTo>
                    <a:pt x="15" y="61"/>
                  </a:lnTo>
                  <a:lnTo>
                    <a:pt x="14" y="63"/>
                  </a:lnTo>
                  <a:lnTo>
                    <a:pt x="10" y="65"/>
                  </a:lnTo>
                  <a:lnTo>
                    <a:pt x="6" y="69"/>
                  </a:lnTo>
                  <a:lnTo>
                    <a:pt x="2" y="74"/>
                  </a:lnTo>
                  <a:lnTo>
                    <a:pt x="0" y="81"/>
                  </a:lnTo>
                  <a:lnTo>
                    <a:pt x="0" y="83"/>
                  </a:lnTo>
                  <a:lnTo>
                    <a:pt x="2" y="87"/>
                  </a:lnTo>
                  <a:lnTo>
                    <a:pt x="4" y="90"/>
                  </a:lnTo>
                  <a:lnTo>
                    <a:pt x="2" y="91"/>
                  </a:lnTo>
                  <a:lnTo>
                    <a:pt x="4" y="95"/>
                  </a:lnTo>
                  <a:lnTo>
                    <a:pt x="6" y="99"/>
                  </a:lnTo>
                  <a:lnTo>
                    <a:pt x="8" y="103"/>
                  </a:lnTo>
                  <a:lnTo>
                    <a:pt x="8" y="104"/>
                  </a:lnTo>
                  <a:lnTo>
                    <a:pt x="6" y="104"/>
                  </a:lnTo>
                  <a:lnTo>
                    <a:pt x="4" y="104"/>
                  </a:lnTo>
                  <a:lnTo>
                    <a:pt x="4" y="107"/>
                  </a:lnTo>
                  <a:lnTo>
                    <a:pt x="4" y="108"/>
                  </a:lnTo>
                  <a:lnTo>
                    <a:pt x="6" y="111"/>
                  </a:lnTo>
                  <a:lnTo>
                    <a:pt x="8" y="112"/>
                  </a:lnTo>
                  <a:lnTo>
                    <a:pt x="15" y="116"/>
                  </a:lnTo>
                  <a:lnTo>
                    <a:pt x="21" y="120"/>
                  </a:lnTo>
                  <a:lnTo>
                    <a:pt x="27" y="127"/>
                  </a:lnTo>
                  <a:lnTo>
                    <a:pt x="30" y="134"/>
                  </a:lnTo>
                  <a:lnTo>
                    <a:pt x="34" y="140"/>
                  </a:lnTo>
                  <a:lnTo>
                    <a:pt x="38" y="147"/>
                  </a:lnTo>
                  <a:lnTo>
                    <a:pt x="42" y="152"/>
                  </a:lnTo>
                  <a:lnTo>
                    <a:pt x="43" y="158"/>
                  </a:lnTo>
                  <a:lnTo>
                    <a:pt x="50" y="168"/>
                  </a:lnTo>
                  <a:lnTo>
                    <a:pt x="54" y="177"/>
                  </a:lnTo>
                  <a:lnTo>
                    <a:pt x="57" y="187"/>
                  </a:lnTo>
                  <a:lnTo>
                    <a:pt x="63" y="196"/>
                  </a:lnTo>
                  <a:lnTo>
                    <a:pt x="65" y="201"/>
                  </a:lnTo>
                  <a:lnTo>
                    <a:pt x="65" y="204"/>
                  </a:lnTo>
                  <a:lnTo>
                    <a:pt x="67" y="205"/>
                  </a:lnTo>
                  <a:lnTo>
                    <a:pt x="69" y="208"/>
                  </a:lnTo>
                  <a:lnTo>
                    <a:pt x="73" y="212"/>
                  </a:lnTo>
                  <a:lnTo>
                    <a:pt x="74" y="213"/>
                  </a:lnTo>
                  <a:lnTo>
                    <a:pt x="74" y="217"/>
                  </a:lnTo>
                  <a:lnTo>
                    <a:pt x="74" y="219"/>
                  </a:lnTo>
                  <a:lnTo>
                    <a:pt x="77" y="221"/>
                  </a:lnTo>
                  <a:lnTo>
                    <a:pt x="82" y="227"/>
                  </a:lnTo>
                  <a:lnTo>
                    <a:pt x="86" y="235"/>
                  </a:lnTo>
                  <a:lnTo>
                    <a:pt x="90" y="241"/>
                  </a:lnTo>
                  <a:lnTo>
                    <a:pt x="91" y="245"/>
                  </a:lnTo>
                  <a:lnTo>
                    <a:pt x="91" y="249"/>
                  </a:lnTo>
                  <a:lnTo>
                    <a:pt x="90" y="249"/>
                  </a:lnTo>
                  <a:lnTo>
                    <a:pt x="90" y="252"/>
                  </a:lnTo>
                  <a:lnTo>
                    <a:pt x="91" y="253"/>
                  </a:lnTo>
                  <a:lnTo>
                    <a:pt x="91" y="254"/>
                  </a:lnTo>
                  <a:lnTo>
                    <a:pt x="91" y="257"/>
                  </a:lnTo>
                  <a:lnTo>
                    <a:pt x="95" y="258"/>
                  </a:lnTo>
                  <a:lnTo>
                    <a:pt x="98" y="262"/>
                  </a:lnTo>
                  <a:lnTo>
                    <a:pt x="100" y="269"/>
                  </a:lnTo>
                  <a:lnTo>
                    <a:pt x="107" y="272"/>
                  </a:lnTo>
                  <a:lnTo>
                    <a:pt x="111" y="276"/>
                  </a:lnTo>
                  <a:lnTo>
                    <a:pt x="114" y="280"/>
                  </a:lnTo>
                  <a:lnTo>
                    <a:pt x="126" y="285"/>
                  </a:lnTo>
                  <a:lnTo>
                    <a:pt x="134" y="293"/>
                  </a:lnTo>
                  <a:lnTo>
                    <a:pt x="144" y="297"/>
                  </a:lnTo>
                  <a:lnTo>
                    <a:pt x="152" y="301"/>
                  </a:lnTo>
                  <a:lnTo>
                    <a:pt x="158" y="302"/>
                  </a:lnTo>
                  <a:lnTo>
                    <a:pt x="162" y="306"/>
                  </a:lnTo>
                  <a:lnTo>
                    <a:pt x="170" y="312"/>
                  </a:lnTo>
                  <a:lnTo>
                    <a:pt x="174" y="314"/>
                  </a:lnTo>
                  <a:lnTo>
                    <a:pt x="175" y="316"/>
                  </a:lnTo>
                  <a:lnTo>
                    <a:pt x="178" y="320"/>
                  </a:lnTo>
                  <a:lnTo>
                    <a:pt x="179" y="322"/>
                  </a:lnTo>
                  <a:lnTo>
                    <a:pt x="187" y="327"/>
                  </a:lnTo>
                  <a:lnTo>
                    <a:pt x="191" y="329"/>
                  </a:lnTo>
                  <a:lnTo>
                    <a:pt x="195" y="333"/>
                  </a:lnTo>
                  <a:lnTo>
                    <a:pt x="192" y="331"/>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46" name="Freeform 27"/>
            <p:cNvSpPr>
              <a:spLocks/>
            </p:cNvSpPr>
            <p:nvPr/>
          </p:nvSpPr>
          <p:spPr bwMode="auto">
            <a:xfrm>
              <a:off x="2739777" y="4531334"/>
              <a:ext cx="126525" cy="114404"/>
            </a:xfrm>
            <a:custGeom>
              <a:avLst/>
              <a:gdLst>
                <a:gd name="T0" fmla="*/ 2147483647 w 80"/>
                <a:gd name="T1" fmla="*/ 2147483647 h 71"/>
                <a:gd name="T2" fmla="*/ 2147483647 w 80"/>
                <a:gd name="T3" fmla="*/ 2147483647 h 71"/>
                <a:gd name="T4" fmla="*/ 2147483647 w 80"/>
                <a:gd name="T5" fmla="*/ 2147483647 h 71"/>
                <a:gd name="T6" fmla="*/ 2147483647 w 80"/>
                <a:gd name="T7" fmla="*/ 2147483647 h 71"/>
                <a:gd name="T8" fmla="*/ 2147483647 w 80"/>
                <a:gd name="T9" fmla="*/ 2147483647 h 71"/>
                <a:gd name="T10" fmla="*/ 2147483647 w 80"/>
                <a:gd name="T11" fmla="*/ 2147483647 h 71"/>
                <a:gd name="T12" fmla="*/ 2147483647 w 80"/>
                <a:gd name="T13" fmla="*/ 2147483647 h 71"/>
                <a:gd name="T14" fmla="*/ 2147483647 w 80"/>
                <a:gd name="T15" fmla="*/ 2147483647 h 71"/>
                <a:gd name="T16" fmla="*/ 2147483647 w 80"/>
                <a:gd name="T17" fmla="*/ 2147483647 h 71"/>
                <a:gd name="T18" fmla="*/ 2147483647 w 80"/>
                <a:gd name="T19" fmla="*/ 2147483647 h 71"/>
                <a:gd name="T20" fmla="*/ 2147483647 w 80"/>
                <a:gd name="T21" fmla="*/ 2147483647 h 71"/>
                <a:gd name="T22" fmla="*/ 2147483647 w 80"/>
                <a:gd name="T23" fmla="*/ 2147483647 h 71"/>
                <a:gd name="T24" fmla="*/ 0 w 80"/>
                <a:gd name="T25" fmla="*/ 2147483647 h 71"/>
                <a:gd name="T26" fmla="*/ 2147483647 w 80"/>
                <a:gd name="T27" fmla="*/ 2147483647 h 71"/>
                <a:gd name="T28" fmla="*/ 2147483647 w 80"/>
                <a:gd name="T29" fmla="*/ 2147483647 h 71"/>
                <a:gd name="T30" fmla="*/ 2147483647 w 80"/>
                <a:gd name="T31" fmla="*/ 2147483647 h 71"/>
                <a:gd name="T32" fmla="*/ 2147483647 w 80"/>
                <a:gd name="T33" fmla="*/ 2147483647 h 71"/>
                <a:gd name="T34" fmla="*/ 2147483647 w 80"/>
                <a:gd name="T35" fmla="*/ 2147483647 h 71"/>
                <a:gd name="T36" fmla="*/ 2147483647 w 80"/>
                <a:gd name="T37" fmla="*/ 2147483647 h 71"/>
                <a:gd name="T38" fmla="*/ 2147483647 w 80"/>
                <a:gd name="T39" fmla="*/ 2147483647 h 71"/>
                <a:gd name="T40" fmla="*/ 2147483647 w 80"/>
                <a:gd name="T41" fmla="*/ 2147483647 h 71"/>
                <a:gd name="T42" fmla="*/ 2147483647 w 80"/>
                <a:gd name="T43" fmla="*/ 2147483647 h 71"/>
                <a:gd name="T44" fmla="*/ 2147483647 w 80"/>
                <a:gd name="T45" fmla="*/ 2147483647 h 71"/>
                <a:gd name="T46" fmla="*/ 2147483647 w 80"/>
                <a:gd name="T47" fmla="*/ 2147483647 h 71"/>
                <a:gd name="T48" fmla="*/ 2147483647 w 80"/>
                <a:gd name="T49" fmla="*/ 2147483647 h 71"/>
                <a:gd name="T50" fmla="*/ 2147483647 w 80"/>
                <a:gd name="T51" fmla="*/ 2147483647 h 71"/>
                <a:gd name="T52" fmla="*/ 2147483647 w 80"/>
                <a:gd name="T53" fmla="*/ 2147483647 h 71"/>
                <a:gd name="T54" fmla="*/ 2147483647 w 80"/>
                <a:gd name="T55" fmla="*/ 2147483647 h 71"/>
                <a:gd name="T56" fmla="*/ 2147483647 w 80"/>
                <a:gd name="T57" fmla="*/ 2147483647 h 71"/>
                <a:gd name="T58" fmla="*/ 2147483647 w 80"/>
                <a:gd name="T59" fmla="*/ 2147483647 h 71"/>
                <a:gd name="T60" fmla="*/ 2147483647 w 80"/>
                <a:gd name="T61" fmla="*/ 2147483647 h 71"/>
                <a:gd name="T62" fmla="*/ 2147483647 w 80"/>
                <a:gd name="T63" fmla="*/ 2147483647 h 71"/>
                <a:gd name="T64" fmla="*/ 2147483647 w 80"/>
                <a:gd name="T65" fmla="*/ 2147483647 h 71"/>
                <a:gd name="T66" fmla="*/ 2147483647 w 80"/>
                <a:gd name="T67" fmla="*/ 2147483647 h 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71"/>
                <a:gd name="T104" fmla="*/ 80 w 80"/>
                <a:gd name="T105" fmla="*/ 71 h 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71">
                  <a:moveTo>
                    <a:pt x="76" y="41"/>
                  </a:moveTo>
                  <a:lnTo>
                    <a:pt x="79" y="38"/>
                  </a:lnTo>
                  <a:lnTo>
                    <a:pt x="80" y="34"/>
                  </a:lnTo>
                  <a:lnTo>
                    <a:pt x="80" y="32"/>
                  </a:lnTo>
                  <a:lnTo>
                    <a:pt x="79" y="30"/>
                  </a:lnTo>
                  <a:lnTo>
                    <a:pt x="76" y="28"/>
                  </a:lnTo>
                  <a:lnTo>
                    <a:pt x="72" y="26"/>
                  </a:lnTo>
                  <a:lnTo>
                    <a:pt x="71" y="24"/>
                  </a:lnTo>
                  <a:lnTo>
                    <a:pt x="67" y="21"/>
                  </a:lnTo>
                  <a:lnTo>
                    <a:pt x="65" y="18"/>
                  </a:lnTo>
                  <a:lnTo>
                    <a:pt x="59" y="14"/>
                  </a:lnTo>
                  <a:lnTo>
                    <a:pt x="55" y="10"/>
                  </a:lnTo>
                  <a:lnTo>
                    <a:pt x="49" y="9"/>
                  </a:lnTo>
                  <a:lnTo>
                    <a:pt x="48" y="8"/>
                  </a:lnTo>
                  <a:lnTo>
                    <a:pt x="44" y="8"/>
                  </a:lnTo>
                  <a:lnTo>
                    <a:pt x="41" y="5"/>
                  </a:lnTo>
                  <a:lnTo>
                    <a:pt x="40" y="2"/>
                  </a:lnTo>
                  <a:lnTo>
                    <a:pt x="23" y="8"/>
                  </a:lnTo>
                  <a:lnTo>
                    <a:pt x="2" y="0"/>
                  </a:lnTo>
                  <a:lnTo>
                    <a:pt x="2" y="1"/>
                  </a:lnTo>
                  <a:lnTo>
                    <a:pt x="2" y="5"/>
                  </a:lnTo>
                  <a:lnTo>
                    <a:pt x="2" y="9"/>
                  </a:lnTo>
                  <a:lnTo>
                    <a:pt x="2" y="10"/>
                  </a:lnTo>
                  <a:lnTo>
                    <a:pt x="2" y="13"/>
                  </a:lnTo>
                  <a:lnTo>
                    <a:pt x="2" y="17"/>
                  </a:lnTo>
                  <a:lnTo>
                    <a:pt x="0" y="21"/>
                  </a:lnTo>
                  <a:lnTo>
                    <a:pt x="2" y="24"/>
                  </a:lnTo>
                  <a:lnTo>
                    <a:pt x="2" y="26"/>
                  </a:lnTo>
                  <a:lnTo>
                    <a:pt x="2" y="32"/>
                  </a:lnTo>
                  <a:lnTo>
                    <a:pt x="4" y="36"/>
                  </a:lnTo>
                  <a:lnTo>
                    <a:pt x="6" y="38"/>
                  </a:lnTo>
                  <a:lnTo>
                    <a:pt x="4" y="40"/>
                  </a:lnTo>
                  <a:lnTo>
                    <a:pt x="2" y="40"/>
                  </a:lnTo>
                  <a:lnTo>
                    <a:pt x="2" y="41"/>
                  </a:lnTo>
                  <a:lnTo>
                    <a:pt x="2" y="45"/>
                  </a:lnTo>
                  <a:lnTo>
                    <a:pt x="2" y="49"/>
                  </a:lnTo>
                  <a:lnTo>
                    <a:pt x="6" y="57"/>
                  </a:lnTo>
                  <a:lnTo>
                    <a:pt x="8" y="57"/>
                  </a:lnTo>
                  <a:lnTo>
                    <a:pt x="10" y="58"/>
                  </a:lnTo>
                  <a:lnTo>
                    <a:pt x="14" y="62"/>
                  </a:lnTo>
                  <a:lnTo>
                    <a:pt x="17" y="65"/>
                  </a:lnTo>
                  <a:lnTo>
                    <a:pt x="21" y="65"/>
                  </a:lnTo>
                  <a:lnTo>
                    <a:pt x="27" y="65"/>
                  </a:lnTo>
                  <a:lnTo>
                    <a:pt x="31" y="67"/>
                  </a:lnTo>
                  <a:lnTo>
                    <a:pt x="35" y="67"/>
                  </a:lnTo>
                  <a:lnTo>
                    <a:pt x="40" y="70"/>
                  </a:lnTo>
                  <a:lnTo>
                    <a:pt x="40" y="71"/>
                  </a:lnTo>
                  <a:lnTo>
                    <a:pt x="41" y="71"/>
                  </a:lnTo>
                  <a:lnTo>
                    <a:pt x="48" y="70"/>
                  </a:lnTo>
                  <a:lnTo>
                    <a:pt x="52" y="70"/>
                  </a:lnTo>
                  <a:lnTo>
                    <a:pt x="57" y="71"/>
                  </a:lnTo>
                  <a:lnTo>
                    <a:pt x="61" y="71"/>
                  </a:lnTo>
                  <a:lnTo>
                    <a:pt x="67" y="70"/>
                  </a:lnTo>
                  <a:lnTo>
                    <a:pt x="68" y="70"/>
                  </a:lnTo>
                  <a:lnTo>
                    <a:pt x="71" y="67"/>
                  </a:lnTo>
                  <a:lnTo>
                    <a:pt x="68" y="66"/>
                  </a:lnTo>
                  <a:lnTo>
                    <a:pt x="72" y="67"/>
                  </a:lnTo>
                  <a:lnTo>
                    <a:pt x="75" y="66"/>
                  </a:lnTo>
                  <a:lnTo>
                    <a:pt x="76" y="61"/>
                  </a:lnTo>
                  <a:lnTo>
                    <a:pt x="80" y="54"/>
                  </a:lnTo>
                  <a:lnTo>
                    <a:pt x="80" y="52"/>
                  </a:lnTo>
                  <a:lnTo>
                    <a:pt x="76" y="48"/>
                  </a:lnTo>
                  <a:lnTo>
                    <a:pt x="76" y="41"/>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47" name="Freeform 28"/>
            <p:cNvSpPr>
              <a:spLocks noEditPoints="1"/>
            </p:cNvSpPr>
            <p:nvPr/>
          </p:nvSpPr>
          <p:spPr bwMode="auto">
            <a:xfrm>
              <a:off x="2264287" y="3488347"/>
              <a:ext cx="991796" cy="1126883"/>
            </a:xfrm>
            <a:custGeom>
              <a:avLst/>
              <a:gdLst>
                <a:gd name="T0" fmla="*/ 2147483647 w 625"/>
                <a:gd name="T1" fmla="*/ 2147483647 h 709"/>
                <a:gd name="T2" fmla="*/ 2147483647 w 625"/>
                <a:gd name="T3" fmla="*/ 2147483647 h 709"/>
                <a:gd name="T4" fmla="*/ 2147483647 w 625"/>
                <a:gd name="T5" fmla="*/ 2147483647 h 709"/>
                <a:gd name="T6" fmla="*/ 2147483647 w 625"/>
                <a:gd name="T7" fmla="*/ 2147483647 h 709"/>
                <a:gd name="T8" fmla="*/ 2147483647 w 625"/>
                <a:gd name="T9" fmla="*/ 2147483647 h 709"/>
                <a:gd name="T10" fmla="*/ 2147483647 w 625"/>
                <a:gd name="T11" fmla="*/ 2147483647 h 709"/>
                <a:gd name="T12" fmla="*/ 2147483647 w 625"/>
                <a:gd name="T13" fmla="*/ 2147483647 h 709"/>
                <a:gd name="T14" fmla="*/ 2147483647 w 625"/>
                <a:gd name="T15" fmla="*/ 2147483647 h 709"/>
                <a:gd name="T16" fmla="*/ 2147483647 w 625"/>
                <a:gd name="T17" fmla="*/ 2147483647 h 709"/>
                <a:gd name="T18" fmla="*/ 2147483647 w 625"/>
                <a:gd name="T19" fmla="*/ 2147483647 h 709"/>
                <a:gd name="T20" fmla="*/ 2147483647 w 625"/>
                <a:gd name="T21" fmla="*/ 2147483647 h 709"/>
                <a:gd name="T22" fmla="*/ 2147483647 w 625"/>
                <a:gd name="T23" fmla="*/ 2147483647 h 709"/>
                <a:gd name="T24" fmla="*/ 2147483647 w 625"/>
                <a:gd name="T25" fmla="*/ 2147483647 h 709"/>
                <a:gd name="T26" fmla="*/ 2147483647 w 625"/>
                <a:gd name="T27" fmla="*/ 2147483647 h 709"/>
                <a:gd name="T28" fmla="*/ 2147483647 w 625"/>
                <a:gd name="T29" fmla="*/ 2147483647 h 709"/>
                <a:gd name="T30" fmla="*/ 2147483647 w 625"/>
                <a:gd name="T31" fmla="*/ 2147483647 h 709"/>
                <a:gd name="T32" fmla="*/ 2147483647 w 625"/>
                <a:gd name="T33" fmla="*/ 2147483647 h 709"/>
                <a:gd name="T34" fmla="*/ 2147483647 w 625"/>
                <a:gd name="T35" fmla="*/ 2147483647 h 709"/>
                <a:gd name="T36" fmla="*/ 2147483647 w 625"/>
                <a:gd name="T37" fmla="*/ 2147483647 h 709"/>
                <a:gd name="T38" fmla="*/ 2147483647 w 625"/>
                <a:gd name="T39" fmla="*/ 2147483647 h 709"/>
                <a:gd name="T40" fmla="*/ 2147483647 w 625"/>
                <a:gd name="T41" fmla="*/ 2147483647 h 709"/>
                <a:gd name="T42" fmla="*/ 2147483647 w 625"/>
                <a:gd name="T43" fmla="*/ 2147483647 h 709"/>
                <a:gd name="T44" fmla="*/ 2147483647 w 625"/>
                <a:gd name="T45" fmla="*/ 2147483647 h 709"/>
                <a:gd name="T46" fmla="*/ 2147483647 w 625"/>
                <a:gd name="T47" fmla="*/ 2147483647 h 709"/>
                <a:gd name="T48" fmla="*/ 2147483647 w 625"/>
                <a:gd name="T49" fmla="*/ 2147483647 h 709"/>
                <a:gd name="T50" fmla="*/ 2147483647 w 625"/>
                <a:gd name="T51" fmla="*/ 2147483647 h 709"/>
                <a:gd name="T52" fmla="*/ 2147483647 w 625"/>
                <a:gd name="T53" fmla="*/ 2147483647 h 709"/>
                <a:gd name="T54" fmla="*/ 2147483647 w 625"/>
                <a:gd name="T55" fmla="*/ 2147483647 h 709"/>
                <a:gd name="T56" fmla="*/ 2147483647 w 625"/>
                <a:gd name="T57" fmla="*/ 2147483647 h 709"/>
                <a:gd name="T58" fmla="*/ 2147483647 w 625"/>
                <a:gd name="T59" fmla="*/ 2147483647 h 709"/>
                <a:gd name="T60" fmla="*/ 2147483647 w 625"/>
                <a:gd name="T61" fmla="*/ 2147483647 h 709"/>
                <a:gd name="T62" fmla="*/ 2147483647 w 625"/>
                <a:gd name="T63" fmla="*/ 2147483647 h 709"/>
                <a:gd name="T64" fmla="*/ 2147483647 w 625"/>
                <a:gd name="T65" fmla="*/ 2147483647 h 709"/>
                <a:gd name="T66" fmla="*/ 2147483647 w 625"/>
                <a:gd name="T67" fmla="*/ 2147483647 h 709"/>
                <a:gd name="T68" fmla="*/ 2147483647 w 625"/>
                <a:gd name="T69" fmla="*/ 2147483647 h 709"/>
                <a:gd name="T70" fmla="*/ 2147483647 w 625"/>
                <a:gd name="T71" fmla="*/ 2147483647 h 709"/>
                <a:gd name="T72" fmla="*/ 2147483647 w 625"/>
                <a:gd name="T73" fmla="*/ 2147483647 h 709"/>
                <a:gd name="T74" fmla="*/ 2147483647 w 625"/>
                <a:gd name="T75" fmla="*/ 2147483647 h 709"/>
                <a:gd name="T76" fmla="*/ 2147483647 w 625"/>
                <a:gd name="T77" fmla="*/ 2147483647 h 709"/>
                <a:gd name="T78" fmla="*/ 2147483647 w 625"/>
                <a:gd name="T79" fmla="*/ 2147483647 h 709"/>
                <a:gd name="T80" fmla="*/ 2147483647 w 625"/>
                <a:gd name="T81" fmla="*/ 2147483647 h 709"/>
                <a:gd name="T82" fmla="*/ 2147483647 w 625"/>
                <a:gd name="T83" fmla="*/ 2147483647 h 709"/>
                <a:gd name="T84" fmla="*/ 2147483647 w 625"/>
                <a:gd name="T85" fmla="*/ 2147483647 h 709"/>
                <a:gd name="T86" fmla="*/ 2147483647 w 625"/>
                <a:gd name="T87" fmla="*/ 2147483647 h 709"/>
                <a:gd name="T88" fmla="*/ 2147483647 w 625"/>
                <a:gd name="T89" fmla="*/ 2147483647 h 709"/>
                <a:gd name="T90" fmla="*/ 2147483647 w 625"/>
                <a:gd name="T91" fmla="*/ 2147483647 h 709"/>
                <a:gd name="T92" fmla="*/ 2147483647 w 625"/>
                <a:gd name="T93" fmla="*/ 2147483647 h 709"/>
                <a:gd name="T94" fmla="*/ 2147483647 w 625"/>
                <a:gd name="T95" fmla="*/ 2147483647 h 709"/>
                <a:gd name="T96" fmla="*/ 2147483647 w 625"/>
                <a:gd name="T97" fmla="*/ 2147483647 h 709"/>
                <a:gd name="T98" fmla="*/ 2147483647 w 625"/>
                <a:gd name="T99" fmla="*/ 2147483647 h 709"/>
                <a:gd name="T100" fmla="*/ 2147483647 w 625"/>
                <a:gd name="T101" fmla="*/ 2147483647 h 709"/>
                <a:gd name="T102" fmla="*/ 2147483647 w 625"/>
                <a:gd name="T103" fmla="*/ 2147483647 h 709"/>
                <a:gd name="T104" fmla="*/ 2147483647 w 625"/>
                <a:gd name="T105" fmla="*/ 2147483647 h 709"/>
                <a:gd name="T106" fmla="*/ 2147483647 w 625"/>
                <a:gd name="T107" fmla="*/ 2147483647 h 709"/>
                <a:gd name="T108" fmla="*/ 2147483647 w 625"/>
                <a:gd name="T109" fmla="*/ 2147483647 h 709"/>
                <a:gd name="T110" fmla="*/ 2147483647 w 625"/>
                <a:gd name="T111" fmla="*/ 2147483647 h 709"/>
                <a:gd name="T112" fmla="*/ 2147483647 w 625"/>
                <a:gd name="T113" fmla="*/ 2147483647 h 709"/>
                <a:gd name="T114" fmla="*/ 2147483647 w 625"/>
                <a:gd name="T115" fmla="*/ 2147483647 h 709"/>
                <a:gd name="T116" fmla="*/ 2147483647 w 625"/>
                <a:gd name="T117" fmla="*/ 2147483647 h 709"/>
                <a:gd name="T118" fmla="*/ 2147483647 w 625"/>
                <a:gd name="T119" fmla="*/ 2147483647 h 70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25"/>
                <a:gd name="T181" fmla="*/ 0 h 709"/>
                <a:gd name="T182" fmla="*/ 625 w 625"/>
                <a:gd name="T183" fmla="*/ 709 h 70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25" h="709">
                  <a:moveTo>
                    <a:pt x="354" y="114"/>
                  </a:moveTo>
                  <a:lnTo>
                    <a:pt x="352" y="117"/>
                  </a:lnTo>
                  <a:lnTo>
                    <a:pt x="351" y="121"/>
                  </a:lnTo>
                  <a:lnTo>
                    <a:pt x="351" y="123"/>
                  </a:lnTo>
                  <a:lnTo>
                    <a:pt x="354" y="121"/>
                  </a:lnTo>
                  <a:lnTo>
                    <a:pt x="358" y="117"/>
                  </a:lnTo>
                  <a:lnTo>
                    <a:pt x="362" y="113"/>
                  </a:lnTo>
                  <a:lnTo>
                    <a:pt x="362" y="107"/>
                  </a:lnTo>
                  <a:lnTo>
                    <a:pt x="360" y="105"/>
                  </a:lnTo>
                  <a:lnTo>
                    <a:pt x="356" y="107"/>
                  </a:lnTo>
                  <a:lnTo>
                    <a:pt x="354" y="113"/>
                  </a:lnTo>
                  <a:lnTo>
                    <a:pt x="354" y="114"/>
                  </a:lnTo>
                  <a:close/>
                  <a:moveTo>
                    <a:pt x="378" y="91"/>
                  </a:moveTo>
                  <a:lnTo>
                    <a:pt x="374" y="94"/>
                  </a:lnTo>
                  <a:lnTo>
                    <a:pt x="374" y="95"/>
                  </a:lnTo>
                  <a:lnTo>
                    <a:pt x="375" y="95"/>
                  </a:lnTo>
                  <a:lnTo>
                    <a:pt x="379" y="95"/>
                  </a:lnTo>
                  <a:lnTo>
                    <a:pt x="380" y="97"/>
                  </a:lnTo>
                  <a:lnTo>
                    <a:pt x="380" y="95"/>
                  </a:lnTo>
                  <a:lnTo>
                    <a:pt x="384" y="94"/>
                  </a:lnTo>
                  <a:lnTo>
                    <a:pt x="384" y="91"/>
                  </a:lnTo>
                  <a:lnTo>
                    <a:pt x="380" y="91"/>
                  </a:lnTo>
                  <a:lnTo>
                    <a:pt x="378" y="91"/>
                  </a:lnTo>
                  <a:close/>
                  <a:moveTo>
                    <a:pt x="621" y="211"/>
                  </a:moveTo>
                  <a:lnTo>
                    <a:pt x="621" y="209"/>
                  </a:lnTo>
                  <a:lnTo>
                    <a:pt x="621" y="205"/>
                  </a:lnTo>
                  <a:lnTo>
                    <a:pt x="619" y="197"/>
                  </a:lnTo>
                  <a:lnTo>
                    <a:pt x="615" y="192"/>
                  </a:lnTo>
                  <a:lnTo>
                    <a:pt x="613" y="191"/>
                  </a:lnTo>
                  <a:lnTo>
                    <a:pt x="607" y="188"/>
                  </a:lnTo>
                  <a:lnTo>
                    <a:pt x="603" y="188"/>
                  </a:lnTo>
                  <a:lnTo>
                    <a:pt x="598" y="188"/>
                  </a:lnTo>
                  <a:lnTo>
                    <a:pt x="594" y="188"/>
                  </a:lnTo>
                  <a:lnTo>
                    <a:pt x="593" y="187"/>
                  </a:lnTo>
                  <a:lnTo>
                    <a:pt x="589" y="184"/>
                  </a:lnTo>
                  <a:lnTo>
                    <a:pt x="585" y="183"/>
                  </a:lnTo>
                  <a:lnTo>
                    <a:pt x="581" y="180"/>
                  </a:lnTo>
                  <a:lnTo>
                    <a:pt x="577" y="178"/>
                  </a:lnTo>
                  <a:lnTo>
                    <a:pt x="571" y="171"/>
                  </a:lnTo>
                  <a:lnTo>
                    <a:pt x="567" y="166"/>
                  </a:lnTo>
                  <a:lnTo>
                    <a:pt x="564" y="164"/>
                  </a:lnTo>
                  <a:lnTo>
                    <a:pt x="560" y="162"/>
                  </a:lnTo>
                  <a:lnTo>
                    <a:pt x="550" y="152"/>
                  </a:lnTo>
                  <a:lnTo>
                    <a:pt x="545" y="151"/>
                  </a:lnTo>
                  <a:lnTo>
                    <a:pt x="537" y="147"/>
                  </a:lnTo>
                  <a:lnTo>
                    <a:pt x="532" y="147"/>
                  </a:lnTo>
                  <a:lnTo>
                    <a:pt x="525" y="148"/>
                  </a:lnTo>
                  <a:lnTo>
                    <a:pt x="522" y="148"/>
                  </a:lnTo>
                  <a:lnTo>
                    <a:pt x="520" y="151"/>
                  </a:lnTo>
                  <a:lnTo>
                    <a:pt x="518" y="151"/>
                  </a:lnTo>
                  <a:lnTo>
                    <a:pt x="514" y="148"/>
                  </a:lnTo>
                  <a:lnTo>
                    <a:pt x="510" y="147"/>
                  </a:lnTo>
                  <a:lnTo>
                    <a:pt x="509" y="147"/>
                  </a:lnTo>
                  <a:lnTo>
                    <a:pt x="505" y="147"/>
                  </a:lnTo>
                  <a:lnTo>
                    <a:pt x="501" y="144"/>
                  </a:lnTo>
                  <a:lnTo>
                    <a:pt x="497" y="143"/>
                  </a:lnTo>
                  <a:lnTo>
                    <a:pt x="489" y="139"/>
                  </a:lnTo>
                  <a:lnTo>
                    <a:pt x="488" y="139"/>
                  </a:lnTo>
                  <a:lnTo>
                    <a:pt x="485" y="140"/>
                  </a:lnTo>
                  <a:lnTo>
                    <a:pt x="481" y="140"/>
                  </a:lnTo>
                  <a:lnTo>
                    <a:pt x="480" y="143"/>
                  </a:lnTo>
                  <a:lnTo>
                    <a:pt x="479" y="144"/>
                  </a:lnTo>
                  <a:lnTo>
                    <a:pt x="479" y="143"/>
                  </a:lnTo>
                  <a:lnTo>
                    <a:pt x="476" y="144"/>
                  </a:lnTo>
                  <a:lnTo>
                    <a:pt x="475" y="148"/>
                  </a:lnTo>
                  <a:lnTo>
                    <a:pt x="475" y="147"/>
                  </a:lnTo>
                  <a:lnTo>
                    <a:pt x="472" y="147"/>
                  </a:lnTo>
                  <a:lnTo>
                    <a:pt x="475" y="144"/>
                  </a:lnTo>
                  <a:lnTo>
                    <a:pt x="476" y="143"/>
                  </a:lnTo>
                  <a:lnTo>
                    <a:pt x="476" y="140"/>
                  </a:lnTo>
                  <a:lnTo>
                    <a:pt x="475" y="140"/>
                  </a:lnTo>
                  <a:lnTo>
                    <a:pt x="471" y="143"/>
                  </a:lnTo>
                  <a:lnTo>
                    <a:pt x="471" y="147"/>
                  </a:lnTo>
                  <a:lnTo>
                    <a:pt x="468" y="151"/>
                  </a:lnTo>
                  <a:lnTo>
                    <a:pt x="467" y="152"/>
                  </a:lnTo>
                  <a:lnTo>
                    <a:pt x="465" y="156"/>
                  </a:lnTo>
                  <a:lnTo>
                    <a:pt x="465" y="154"/>
                  </a:lnTo>
                  <a:lnTo>
                    <a:pt x="467" y="151"/>
                  </a:lnTo>
                  <a:lnTo>
                    <a:pt x="467" y="147"/>
                  </a:lnTo>
                  <a:lnTo>
                    <a:pt x="467" y="143"/>
                  </a:lnTo>
                  <a:lnTo>
                    <a:pt x="471" y="139"/>
                  </a:lnTo>
                  <a:lnTo>
                    <a:pt x="471" y="138"/>
                  </a:lnTo>
                  <a:lnTo>
                    <a:pt x="468" y="135"/>
                  </a:lnTo>
                  <a:lnTo>
                    <a:pt x="467" y="135"/>
                  </a:lnTo>
                  <a:lnTo>
                    <a:pt x="468" y="131"/>
                  </a:lnTo>
                  <a:lnTo>
                    <a:pt x="468" y="130"/>
                  </a:lnTo>
                  <a:lnTo>
                    <a:pt x="467" y="130"/>
                  </a:lnTo>
                  <a:lnTo>
                    <a:pt x="467" y="127"/>
                  </a:lnTo>
                  <a:lnTo>
                    <a:pt x="465" y="130"/>
                  </a:lnTo>
                  <a:lnTo>
                    <a:pt x="463" y="130"/>
                  </a:lnTo>
                  <a:lnTo>
                    <a:pt x="465" y="127"/>
                  </a:lnTo>
                  <a:lnTo>
                    <a:pt x="463" y="127"/>
                  </a:lnTo>
                  <a:lnTo>
                    <a:pt x="463" y="126"/>
                  </a:lnTo>
                  <a:lnTo>
                    <a:pt x="461" y="126"/>
                  </a:lnTo>
                  <a:lnTo>
                    <a:pt x="459" y="123"/>
                  </a:lnTo>
                  <a:lnTo>
                    <a:pt x="457" y="123"/>
                  </a:lnTo>
                  <a:lnTo>
                    <a:pt x="457" y="126"/>
                  </a:lnTo>
                  <a:lnTo>
                    <a:pt x="455" y="127"/>
                  </a:lnTo>
                  <a:lnTo>
                    <a:pt x="455" y="123"/>
                  </a:lnTo>
                  <a:lnTo>
                    <a:pt x="455" y="122"/>
                  </a:lnTo>
                  <a:lnTo>
                    <a:pt x="453" y="123"/>
                  </a:lnTo>
                  <a:lnTo>
                    <a:pt x="453" y="122"/>
                  </a:lnTo>
                  <a:lnTo>
                    <a:pt x="453" y="121"/>
                  </a:lnTo>
                  <a:lnTo>
                    <a:pt x="452" y="122"/>
                  </a:lnTo>
                  <a:lnTo>
                    <a:pt x="452" y="121"/>
                  </a:lnTo>
                  <a:lnTo>
                    <a:pt x="449" y="122"/>
                  </a:lnTo>
                  <a:lnTo>
                    <a:pt x="449" y="118"/>
                  </a:lnTo>
                  <a:lnTo>
                    <a:pt x="448" y="121"/>
                  </a:lnTo>
                  <a:lnTo>
                    <a:pt x="445" y="118"/>
                  </a:lnTo>
                  <a:lnTo>
                    <a:pt x="444" y="117"/>
                  </a:lnTo>
                  <a:lnTo>
                    <a:pt x="441" y="118"/>
                  </a:lnTo>
                  <a:lnTo>
                    <a:pt x="441" y="117"/>
                  </a:lnTo>
                  <a:lnTo>
                    <a:pt x="441" y="114"/>
                  </a:lnTo>
                  <a:lnTo>
                    <a:pt x="440" y="117"/>
                  </a:lnTo>
                  <a:lnTo>
                    <a:pt x="437" y="117"/>
                  </a:lnTo>
                  <a:lnTo>
                    <a:pt x="437" y="114"/>
                  </a:lnTo>
                  <a:lnTo>
                    <a:pt x="436" y="114"/>
                  </a:lnTo>
                  <a:lnTo>
                    <a:pt x="435" y="114"/>
                  </a:lnTo>
                  <a:lnTo>
                    <a:pt x="435" y="113"/>
                  </a:lnTo>
                  <a:lnTo>
                    <a:pt x="432" y="113"/>
                  </a:lnTo>
                  <a:lnTo>
                    <a:pt x="432" y="110"/>
                  </a:lnTo>
                  <a:lnTo>
                    <a:pt x="431" y="109"/>
                  </a:lnTo>
                  <a:lnTo>
                    <a:pt x="428" y="113"/>
                  </a:lnTo>
                  <a:lnTo>
                    <a:pt x="428" y="110"/>
                  </a:lnTo>
                  <a:lnTo>
                    <a:pt x="427" y="110"/>
                  </a:lnTo>
                  <a:lnTo>
                    <a:pt x="427" y="109"/>
                  </a:lnTo>
                  <a:lnTo>
                    <a:pt x="424" y="110"/>
                  </a:lnTo>
                  <a:lnTo>
                    <a:pt x="424" y="109"/>
                  </a:lnTo>
                  <a:lnTo>
                    <a:pt x="421" y="107"/>
                  </a:lnTo>
                  <a:lnTo>
                    <a:pt x="421" y="109"/>
                  </a:lnTo>
                  <a:lnTo>
                    <a:pt x="421" y="110"/>
                  </a:lnTo>
                  <a:lnTo>
                    <a:pt x="419" y="109"/>
                  </a:lnTo>
                  <a:lnTo>
                    <a:pt x="417" y="110"/>
                  </a:lnTo>
                  <a:lnTo>
                    <a:pt x="417" y="109"/>
                  </a:lnTo>
                  <a:lnTo>
                    <a:pt x="415" y="109"/>
                  </a:lnTo>
                  <a:lnTo>
                    <a:pt x="413" y="110"/>
                  </a:lnTo>
                  <a:lnTo>
                    <a:pt x="411" y="110"/>
                  </a:lnTo>
                  <a:lnTo>
                    <a:pt x="409" y="110"/>
                  </a:lnTo>
                  <a:lnTo>
                    <a:pt x="408" y="114"/>
                  </a:lnTo>
                  <a:lnTo>
                    <a:pt x="408" y="117"/>
                  </a:lnTo>
                  <a:lnTo>
                    <a:pt x="408" y="121"/>
                  </a:lnTo>
                  <a:lnTo>
                    <a:pt x="405" y="121"/>
                  </a:lnTo>
                  <a:lnTo>
                    <a:pt x="404" y="123"/>
                  </a:lnTo>
                  <a:lnTo>
                    <a:pt x="405" y="126"/>
                  </a:lnTo>
                  <a:lnTo>
                    <a:pt x="401" y="123"/>
                  </a:lnTo>
                  <a:lnTo>
                    <a:pt x="400" y="123"/>
                  </a:lnTo>
                  <a:lnTo>
                    <a:pt x="398" y="126"/>
                  </a:lnTo>
                  <a:lnTo>
                    <a:pt x="396" y="127"/>
                  </a:lnTo>
                  <a:lnTo>
                    <a:pt x="395" y="130"/>
                  </a:lnTo>
                  <a:lnTo>
                    <a:pt x="392" y="134"/>
                  </a:lnTo>
                  <a:lnTo>
                    <a:pt x="391" y="135"/>
                  </a:lnTo>
                  <a:lnTo>
                    <a:pt x="388" y="143"/>
                  </a:lnTo>
                  <a:lnTo>
                    <a:pt x="388" y="135"/>
                  </a:lnTo>
                  <a:lnTo>
                    <a:pt x="392" y="127"/>
                  </a:lnTo>
                  <a:lnTo>
                    <a:pt x="391" y="127"/>
                  </a:lnTo>
                  <a:lnTo>
                    <a:pt x="388" y="130"/>
                  </a:lnTo>
                  <a:lnTo>
                    <a:pt x="387" y="130"/>
                  </a:lnTo>
                  <a:lnTo>
                    <a:pt x="384" y="131"/>
                  </a:lnTo>
                  <a:lnTo>
                    <a:pt x="383" y="134"/>
                  </a:lnTo>
                  <a:lnTo>
                    <a:pt x="380" y="130"/>
                  </a:lnTo>
                  <a:lnTo>
                    <a:pt x="379" y="130"/>
                  </a:lnTo>
                  <a:lnTo>
                    <a:pt x="374" y="131"/>
                  </a:lnTo>
                  <a:lnTo>
                    <a:pt x="374" y="130"/>
                  </a:lnTo>
                  <a:lnTo>
                    <a:pt x="371" y="130"/>
                  </a:lnTo>
                  <a:lnTo>
                    <a:pt x="370" y="130"/>
                  </a:lnTo>
                  <a:lnTo>
                    <a:pt x="370" y="127"/>
                  </a:lnTo>
                  <a:lnTo>
                    <a:pt x="367" y="123"/>
                  </a:lnTo>
                  <a:lnTo>
                    <a:pt x="367" y="122"/>
                  </a:lnTo>
                  <a:lnTo>
                    <a:pt x="371" y="127"/>
                  </a:lnTo>
                  <a:lnTo>
                    <a:pt x="374" y="130"/>
                  </a:lnTo>
                  <a:lnTo>
                    <a:pt x="375" y="130"/>
                  </a:lnTo>
                  <a:lnTo>
                    <a:pt x="375" y="127"/>
                  </a:lnTo>
                  <a:lnTo>
                    <a:pt x="380" y="127"/>
                  </a:lnTo>
                  <a:lnTo>
                    <a:pt x="383" y="127"/>
                  </a:lnTo>
                  <a:lnTo>
                    <a:pt x="384" y="127"/>
                  </a:lnTo>
                  <a:lnTo>
                    <a:pt x="387" y="127"/>
                  </a:lnTo>
                  <a:lnTo>
                    <a:pt x="388" y="123"/>
                  </a:lnTo>
                  <a:lnTo>
                    <a:pt x="391" y="126"/>
                  </a:lnTo>
                  <a:lnTo>
                    <a:pt x="392" y="126"/>
                  </a:lnTo>
                  <a:lnTo>
                    <a:pt x="396" y="123"/>
                  </a:lnTo>
                  <a:lnTo>
                    <a:pt x="400" y="121"/>
                  </a:lnTo>
                  <a:lnTo>
                    <a:pt x="401" y="117"/>
                  </a:lnTo>
                  <a:lnTo>
                    <a:pt x="404" y="113"/>
                  </a:lnTo>
                  <a:lnTo>
                    <a:pt x="404" y="109"/>
                  </a:lnTo>
                  <a:lnTo>
                    <a:pt x="405" y="103"/>
                  </a:lnTo>
                  <a:lnTo>
                    <a:pt x="405" y="101"/>
                  </a:lnTo>
                  <a:lnTo>
                    <a:pt x="404" y="101"/>
                  </a:lnTo>
                  <a:lnTo>
                    <a:pt x="396" y="99"/>
                  </a:lnTo>
                  <a:lnTo>
                    <a:pt x="391" y="99"/>
                  </a:lnTo>
                  <a:lnTo>
                    <a:pt x="391" y="101"/>
                  </a:lnTo>
                  <a:lnTo>
                    <a:pt x="388" y="101"/>
                  </a:lnTo>
                  <a:lnTo>
                    <a:pt x="380" y="99"/>
                  </a:lnTo>
                  <a:lnTo>
                    <a:pt x="375" y="99"/>
                  </a:lnTo>
                  <a:lnTo>
                    <a:pt x="371" y="99"/>
                  </a:lnTo>
                  <a:lnTo>
                    <a:pt x="370" y="101"/>
                  </a:lnTo>
                  <a:lnTo>
                    <a:pt x="370" y="105"/>
                  </a:lnTo>
                  <a:lnTo>
                    <a:pt x="370" y="107"/>
                  </a:lnTo>
                  <a:lnTo>
                    <a:pt x="371" y="109"/>
                  </a:lnTo>
                  <a:lnTo>
                    <a:pt x="367" y="109"/>
                  </a:lnTo>
                  <a:lnTo>
                    <a:pt x="367" y="110"/>
                  </a:lnTo>
                  <a:lnTo>
                    <a:pt x="367" y="113"/>
                  </a:lnTo>
                  <a:lnTo>
                    <a:pt x="367" y="114"/>
                  </a:lnTo>
                  <a:lnTo>
                    <a:pt x="366" y="113"/>
                  </a:lnTo>
                  <a:lnTo>
                    <a:pt x="362" y="118"/>
                  </a:lnTo>
                  <a:lnTo>
                    <a:pt x="356" y="121"/>
                  </a:lnTo>
                  <a:lnTo>
                    <a:pt x="351" y="123"/>
                  </a:lnTo>
                  <a:lnTo>
                    <a:pt x="347" y="126"/>
                  </a:lnTo>
                  <a:lnTo>
                    <a:pt x="344" y="127"/>
                  </a:lnTo>
                  <a:lnTo>
                    <a:pt x="344" y="126"/>
                  </a:lnTo>
                  <a:lnTo>
                    <a:pt x="340" y="123"/>
                  </a:lnTo>
                  <a:lnTo>
                    <a:pt x="338" y="126"/>
                  </a:lnTo>
                  <a:lnTo>
                    <a:pt x="340" y="122"/>
                  </a:lnTo>
                  <a:lnTo>
                    <a:pt x="344" y="122"/>
                  </a:lnTo>
                  <a:lnTo>
                    <a:pt x="347" y="122"/>
                  </a:lnTo>
                  <a:lnTo>
                    <a:pt x="348" y="122"/>
                  </a:lnTo>
                  <a:lnTo>
                    <a:pt x="348" y="121"/>
                  </a:lnTo>
                  <a:lnTo>
                    <a:pt x="351" y="117"/>
                  </a:lnTo>
                  <a:lnTo>
                    <a:pt x="352" y="114"/>
                  </a:lnTo>
                  <a:lnTo>
                    <a:pt x="352" y="110"/>
                  </a:lnTo>
                  <a:lnTo>
                    <a:pt x="356" y="107"/>
                  </a:lnTo>
                  <a:lnTo>
                    <a:pt x="362" y="97"/>
                  </a:lnTo>
                  <a:lnTo>
                    <a:pt x="370" y="91"/>
                  </a:lnTo>
                  <a:lnTo>
                    <a:pt x="371" y="86"/>
                  </a:lnTo>
                  <a:lnTo>
                    <a:pt x="375" y="82"/>
                  </a:lnTo>
                  <a:lnTo>
                    <a:pt x="378" y="78"/>
                  </a:lnTo>
                  <a:lnTo>
                    <a:pt x="380" y="74"/>
                  </a:lnTo>
                  <a:lnTo>
                    <a:pt x="379" y="74"/>
                  </a:lnTo>
                  <a:lnTo>
                    <a:pt x="380" y="73"/>
                  </a:lnTo>
                  <a:lnTo>
                    <a:pt x="383" y="69"/>
                  </a:lnTo>
                  <a:lnTo>
                    <a:pt x="380" y="66"/>
                  </a:lnTo>
                  <a:lnTo>
                    <a:pt x="379" y="63"/>
                  </a:lnTo>
                  <a:lnTo>
                    <a:pt x="375" y="63"/>
                  </a:lnTo>
                  <a:lnTo>
                    <a:pt x="374" y="63"/>
                  </a:lnTo>
                  <a:lnTo>
                    <a:pt x="371" y="61"/>
                  </a:lnTo>
                  <a:lnTo>
                    <a:pt x="371" y="59"/>
                  </a:lnTo>
                  <a:lnTo>
                    <a:pt x="367" y="57"/>
                  </a:lnTo>
                  <a:lnTo>
                    <a:pt x="370" y="55"/>
                  </a:lnTo>
                  <a:lnTo>
                    <a:pt x="370" y="51"/>
                  </a:lnTo>
                  <a:lnTo>
                    <a:pt x="366" y="46"/>
                  </a:lnTo>
                  <a:lnTo>
                    <a:pt x="364" y="37"/>
                  </a:lnTo>
                  <a:lnTo>
                    <a:pt x="364" y="25"/>
                  </a:lnTo>
                  <a:lnTo>
                    <a:pt x="362" y="26"/>
                  </a:lnTo>
                  <a:lnTo>
                    <a:pt x="362" y="22"/>
                  </a:lnTo>
                  <a:lnTo>
                    <a:pt x="360" y="20"/>
                  </a:lnTo>
                  <a:lnTo>
                    <a:pt x="358" y="17"/>
                  </a:lnTo>
                  <a:lnTo>
                    <a:pt x="356" y="20"/>
                  </a:lnTo>
                  <a:lnTo>
                    <a:pt x="354" y="16"/>
                  </a:lnTo>
                  <a:lnTo>
                    <a:pt x="354" y="17"/>
                  </a:lnTo>
                  <a:lnTo>
                    <a:pt x="354" y="20"/>
                  </a:lnTo>
                  <a:lnTo>
                    <a:pt x="352" y="25"/>
                  </a:lnTo>
                  <a:lnTo>
                    <a:pt x="344" y="37"/>
                  </a:lnTo>
                  <a:lnTo>
                    <a:pt x="338" y="51"/>
                  </a:lnTo>
                  <a:lnTo>
                    <a:pt x="334" y="55"/>
                  </a:lnTo>
                  <a:lnTo>
                    <a:pt x="331" y="55"/>
                  </a:lnTo>
                  <a:lnTo>
                    <a:pt x="327" y="55"/>
                  </a:lnTo>
                  <a:lnTo>
                    <a:pt x="326" y="55"/>
                  </a:lnTo>
                  <a:lnTo>
                    <a:pt x="322" y="55"/>
                  </a:lnTo>
                  <a:lnTo>
                    <a:pt x="320" y="53"/>
                  </a:lnTo>
                  <a:lnTo>
                    <a:pt x="314" y="57"/>
                  </a:lnTo>
                  <a:lnTo>
                    <a:pt x="313" y="57"/>
                  </a:lnTo>
                  <a:lnTo>
                    <a:pt x="309" y="55"/>
                  </a:lnTo>
                  <a:lnTo>
                    <a:pt x="307" y="53"/>
                  </a:lnTo>
                  <a:lnTo>
                    <a:pt x="305" y="51"/>
                  </a:lnTo>
                  <a:lnTo>
                    <a:pt x="303" y="51"/>
                  </a:lnTo>
                  <a:lnTo>
                    <a:pt x="301" y="50"/>
                  </a:lnTo>
                  <a:lnTo>
                    <a:pt x="295" y="50"/>
                  </a:lnTo>
                  <a:lnTo>
                    <a:pt x="290" y="51"/>
                  </a:lnTo>
                  <a:lnTo>
                    <a:pt x="287" y="51"/>
                  </a:lnTo>
                  <a:lnTo>
                    <a:pt x="286" y="51"/>
                  </a:lnTo>
                  <a:lnTo>
                    <a:pt x="283" y="53"/>
                  </a:lnTo>
                  <a:lnTo>
                    <a:pt x="283" y="55"/>
                  </a:lnTo>
                  <a:lnTo>
                    <a:pt x="283" y="57"/>
                  </a:lnTo>
                  <a:lnTo>
                    <a:pt x="286" y="59"/>
                  </a:lnTo>
                  <a:lnTo>
                    <a:pt x="286" y="61"/>
                  </a:lnTo>
                  <a:lnTo>
                    <a:pt x="283" y="63"/>
                  </a:lnTo>
                  <a:lnTo>
                    <a:pt x="282" y="63"/>
                  </a:lnTo>
                  <a:lnTo>
                    <a:pt x="277" y="61"/>
                  </a:lnTo>
                  <a:lnTo>
                    <a:pt x="273" y="61"/>
                  </a:lnTo>
                  <a:lnTo>
                    <a:pt x="269" y="61"/>
                  </a:lnTo>
                  <a:lnTo>
                    <a:pt x="263" y="61"/>
                  </a:lnTo>
                  <a:lnTo>
                    <a:pt x="259" y="63"/>
                  </a:lnTo>
                  <a:lnTo>
                    <a:pt x="257" y="65"/>
                  </a:lnTo>
                  <a:lnTo>
                    <a:pt x="255" y="65"/>
                  </a:lnTo>
                  <a:lnTo>
                    <a:pt x="250" y="66"/>
                  </a:lnTo>
                  <a:lnTo>
                    <a:pt x="243" y="70"/>
                  </a:lnTo>
                  <a:lnTo>
                    <a:pt x="242" y="73"/>
                  </a:lnTo>
                  <a:lnTo>
                    <a:pt x="239" y="74"/>
                  </a:lnTo>
                  <a:lnTo>
                    <a:pt x="238" y="74"/>
                  </a:lnTo>
                  <a:lnTo>
                    <a:pt x="237" y="73"/>
                  </a:lnTo>
                  <a:lnTo>
                    <a:pt x="234" y="73"/>
                  </a:lnTo>
                  <a:lnTo>
                    <a:pt x="233" y="70"/>
                  </a:lnTo>
                  <a:lnTo>
                    <a:pt x="229" y="66"/>
                  </a:lnTo>
                  <a:lnTo>
                    <a:pt x="225" y="65"/>
                  </a:lnTo>
                  <a:lnTo>
                    <a:pt x="226" y="63"/>
                  </a:lnTo>
                  <a:lnTo>
                    <a:pt x="225" y="61"/>
                  </a:lnTo>
                  <a:lnTo>
                    <a:pt x="225" y="59"/>
                  </a:lnTo>
                  <a:lnTo>
                    <a:pt x="225" y="57"/>
                  </a:lnTo>
                  <a:lnTo>
                    <a:pt x="224" y="55"/>
                  </a:lnTo>
                  <a:lnTo>
                    <a:pt x="221" y="50"/>
                  </a:lnTo>
                  <a:lnTo>
                    <a:pt x="221" y="44"/>
                  </a:lnTo>
                  <a:lnTo>
                    <a:pt x="224" y="37"/>
                  </a:lnTo>
                  <a:lnTo>
                    <a:pt x="225" y="33"/>
                  </a:lnTo>
                  <a:lnTo>
                    <a:pt x="226" y="29"/>
                  </a:lnTo>
                  <a:lnTo>
                    <a:pt x="229" y="26"/>
                  </a:lnTo>
                  <a:lnTo>
                    <a:pt x="229" y="25"/>
                  </a:lnTo>
                  <a:lnTo>
                    <a:pt x="225" y="20"/>
                  </a:lnTo>
                  <a:lnTo>
                    <a:pt x="226" y="17"/>
                  </a:lnTo>
                  <a:lnTo>
                    <a:pt x="221" y="16"/>
                  </a:lnTo>
                  <a:lnTo>
                    <a:pt x="220" y="13"/>
                  </a:lnTo>
                  <a:lnTo>
                    <a:pt x="221" y="8"/>
                  </a:lnTo>
                  <a:lnTo>
                    <a:pt x="221" y="6"/>
                  </a:lnTo>
                  <a:lnTo>
                    <a:pt x="221" y="2"/>
                  </a:lnTo>
                  <a:lnTo>
                    <a:pt x="220" y="0"/>
                  </a:lnTo>
                  <a:lnTo>
                    <a:pt x="217" y="0"/>
                  </a:lnTo>
                  <a:lnTo>
                    <a:pt x="210" y="1"/>
                  </a:lnTo>
                  <a:lnTo>
                    <a:pt x="209" y="1"/>
                  </a:lnTo>
                  <a:lnTo>
                    <a:pt x="210" y="4"/>
                  </a:lnTo>
                  <a:lnTo>
                    <a:pt x="210" y="5"/>
                  </a:lnTo>
                  <a:lnTo>
                    <a:pt x="210" y="8"/>
                  </a:lnTo>
                  <a:lnTo>
                    <a:pt x="209" y="8"/>
                  </a:lnTo>
                  <a:lnTo>
                    <a:pt x="206" y="13"/>
                  </a:lnTo>
                  <a:lnTo>
                    <a:pt x="204" y="16"/>
                  </a:lnTo>
                  <a:lnTo>
                    <a:pt x="202" y="13"/>
                  </a:lnTo>
                  <a:lnTo>
                    <a:pt x="196" y="16"/>
                  </a:lnTo>
                  <a:lnTo>
                    <a:pt x="193" y="20"/>
                  </a:lnTo>
                  <a:lnTo>
                    <a:pt x="186" y="21"/>
                  </a:lnTo>
                  <a:lnTo>
                    <a:pt x="182" y="21"/>
                  </a:lnTo>
                  <a:lnTo>
                    <a:pt x="181" y="21"/>
                  </a:lnTo>
                  <a:lnTo>
                    <a:pt x="180" y="22"/>
                  </a:lnTo>
                  <a:lnTo>
                    <a:pt x="177" y="22"/>
                  </a:lnTo>
                  <a:lnTo>
                    <a:pt x="177" y="29"/>
                  </a:lnTo>
                  <a:lnTo>
                    <a:pt x="177" y="30"/>
                  </a:lnTo>
                  <a:lnTo>
                    <a:pt x="176" y="30"/>
                  </a:lnTo>
                  <a:lnTo>
                    <a:pt x="172" y="30"/>
                  </a:lnTo>
                  <a:lnTo>
                    <a:pt x="169" y="26"/>
                  </a:lnTo>
                  <a:lnTo>
                    <a:pt x="168" y="25"/>
                  </a:lnTo>
                  <a:lnTo>
                    <a:pt x="166" y="25"/>
                  </a:lnTo>
                  <a:lnTo>
                    <a:pt x="164" y="25"/>
                  </a:lnTo>
                  <a:lnTo>
                    <a:pt x="158" y="25"/>
                  </a:lnTo>
                  <a:lnTo>
                    <a:pt x="156" y="25"/>
                  </a:lnTo>
                  <a:lnTo>
                    <a:pt x="156" y="22"/>
                  </a:lnTo>
                  <a:lnTo>
                    <a:pt x="154" y="21"/>
                  </a:lnTo>
                  <a:lnTo>
                    <a:pt x="152" y="21"/>
                  </a:lnTo>
                  <a:lnTo>
                    <a:pt x="149" y="21"/>
                  </a:lnTo>
                  <a:lnTo>
                    <a:pt x="147" y="20"/>
                  </a:lnTo>
                  <a:lnTo>
                    <a:pt x="145" y="20"/>
                  </a:lnTo>
                  <a:lnTo>
                    <a:pt x="145" y="21"/>
                  </a:lnTo>
                  <a:lnTo>
                    <a:pt x="145" y="22"/>
                  </a:lnTo>
                  <a:lnTo>
                    <a:pt x="149" y="26"/>
                  </a:lnTo>
                  <a:lnTo>
                    <a:pt x="152" y="30"/>
                  </a:lnTo>
                  <a:lnTo>
                    <a:pt x="152" y="34"/>
                  </a:lnTo>
                  <a:lnTo>
                    <a:pt x="154" y="42"/>
                  </a:lnTo>
                  <a:lnTo>
                    <a:pt x="156" y="46"/>
                  </a:lnTo>
                  <a:lnTo>
                    <a:pt x="156" y="51"/>
                  </a:lnTo>
                  <a:lnTo>
                    <a:pt x="158" y="51"/>
                  </a:lnTo>
                  <a:lnTo>
                    <a:pt x="162" y="51"/>
                  </a:lnTo>
                  <a:lnTo>
                    <a:pt x="166" y="53"/>
                  </a:lnTo>
                  <a:lnTo>
                    <a:pt x="164" y="57"/>
                  </a:lnTo>
                  <a:lnTo>
                    <a:pt x="160" y="59"/>
                  </a:lnTo>
                  <a:lnTo>
                    <a:pt x="156" y="61"/>
                  </a:lnTo>
                  <a:lnTo>
                    <a:pt x="154" y="63"/>
                  </a:lnTo>
                  <a:lnTo>
                    <a:pt x="152" y="66"/>
                  </a:lnTo>
                  <a:lnTo>
                    <a:pt x="150" y="70"/>
                  </a:lnTo>
                  <a:lnTo>
                    <a:pt x="149" y="70"/>
                  </a:lnTo>
                  <a:lnTo>
                    <a:pt x="147" y="70"/>
                  </a:lnTo>
                  <a:lnTo>
                    <a:pt x="141" y="74"/>
                  </a:lnTo>
                  <a:lnTo>
                    <a:pt x="137" y="77"/>
                  </a:lnTo>
                  <a:lnTo>
                    <a:pt x="136" y="78"/>
                  </a:lnTo>
                  <a:lnTo>
                    <a:pt x="133" y="82"/>
                  </a:lnTo>
                  <a:lnTo>
                    <a:pt x="132" y="83"/>
                  </a:lnTo>
                  <a:lnTo>
                    <a:pt x="132" y="79"/>
                  </a:lnTo>
                  <a:lnTo>
                    <a:pt x="129" y="78"/>
                  </a:lnTo>
                  <a:lnTo>
                    <a:pt x="128" y="78"/>
                  </a:lnTo>
                  <a:lnTo>
                    <a:pt x="123" y="82"/>
                  </a:lnTo>
                  <a:lnTo>
                    <a:pt x="120" y="82"/>
                  </a:lnTo>
                  <a:lnTo>
                    <a:pt x="119" y="82"/>
                  </a:lnTo>
                  <a:lnTo>
                    <a:pt x="115" y="78"/>
                  </a:lnTo>
                  <a:lnTo>
                    <a:pt x="111" y="74"/>
                  </a:lnTo>
                  <a:lnTo>
                    <a:pt x="108" y="74"/>
                  </a:lnTo>
                  <a:lnTo>
                    <a:pt x="107" y="74"/>
                  </a:lnTo>
                  <a:lnTo>
                    <a:pt x="107" y="73"/>
                  </a:lnTo>
                  <a:lnTo>
                    <a:pt x="107" y="66"/>
                  </a:lnTo>
                  <a:lnTo>
                    <a:pt x="105" y="63"/>
                  </a:lnTo>
                  <a:lnTo>
                    <a:pt x="103" y="59"/>
                  </a:lnTo>
                  <a:lnTo>
                    <a:pt x="101" y="57"/>
                  </a:lnTo>
                  <a:lnTo>
                    <a:pt x="99" y="59"/>
                  </a:lnTo>
                  <a:lnTo>
                    <a:pt x="95" y="61"/>
                  </a:lnTo>
                  <a:lnTo>
                    <a:pt x="93" y="65"/>
                  </a:lnTo>
                  <a:lnTo>
                    <a:pt x="92" y="63"/>
                  </a:lnTo>
                  <a:lnTo>
                    <a:pt x="89" y="61"/>
                  </a:lnTo>
                  <a:lnTo>
                    <a:pt x="88" y="61"/>
                  </a:lnTo>
                  <a:lnTo>
                    <a:pt x="88" y="65"/>
                  </a:lnTo>
                  <a:lnTo>
                    <a:pt x="85" y="65"/>
                  </a:lnTo>
                  <a:lnTo>
                    <a:pt x="84" y="65"/>
                  </a:lnTo>
                  <a:lnTo>
                    <a:pt x="71" y="65"/>
                  </a:lnTo>
                  <a:lnTo>
                    <a:pt x="67" y="65"/>
                  </a:lnTo>
                  <a:lnTo>
                    <a:pt x="63" y="65"/>
                  </a:lnTo>
                  <a:lnTo>
                    <a:pt x="62" y="65"/>
                  </a:lnTo>
                  <a:lnTo>
                    <a:pt x="62" y="70"/>
                  </a:lnTo>
                  <a:lnTo>
                    <a:pt x="63" y="77"/>
                  </a:lnTo>
                  <a:lnTo>
                    <a:pt x="65" y="77"/>
                  </a:lnTo>
                  <a:lnTo>
                    <a:pt x="68" y="77"/>
                  </a:lnTo>
                  <a:lnTo>
                    <a:pt x="72" y="78"/>
                  </a:lnTo>
                  <a:lnTo>
                    <a:pt x="72" y="82"/>
                  </a:lnTo>
                  <a:lnTo>
                    <a:pt x="72" y="83"/>
                  </a:lnTo>
                  <a:lnTo>
                    <a:pt x="71" y="83"/>
                  </a:lnTo>
                  <a:lnTo>
                    <a:pt x="67" y="82"/>
                  </a:lnTo>
                  <a:lnTo>
                    <a:pt x="65" y="83"/>
                  </a:lnTo>
                  <a:lnTo>
                    <a:pt x="59" y="86"/>
                  </a:lnTo>
                  <a:lnTo>
                    <a:pt x="59" y="90"/>
                  </a:lnTo>
                  <a:lnTo>
                    <a:pt x="59" y="94"/>
                  </a:lnTo>
                  <a:lnTo>
                    <a:pt x="59" y="97"/>
                  </a:lnTo>
                  <a:lnTo>
                    <a:pt x="62" y="103"/>
                  </a:lnTo>
                  <a:lnTo>
                    <a:pt x="65" y="105"/>
                  </a:lnTo>
                  <a:lnTo>
                    <a:pt x="67" y="109"/>
                  </a:lnTo>
                  <a:lnTo>
                    <a:pt x="67" y="114"/>
                  </a:lnTo>
                  <a:lnTo>
                    <a:pt x="68" y="118"/>
                  </a:lnTo>
                  <a:lnTo>
                    <a:pt x="68" y="122"/>
                  </a:lnTo>
                  <a:lnTo>
                    <a:pt x="68" y="127"/>
                  </a:lnTo>
                  <a:lnTo>
                    <a:pt x="65" y="151"/>
                  </a:lnTo>
                  <a:lnTo>
                    <a:pt x="63" y="167"/>
                  </a:lnTo>
                  <a:lnTo>
                    <a:pt x="62" y="174"/>
                  </a:lnTo>
                  <a:lnTo>
                    <a:pt x="62" y="175"/>
                  </a:lnTo>
                  <a:lnTo>
                    <a:pt x="59" y="174"/>
                  </a:lnTo>
                  <a:lnTo>
                    <a:pt x="58" y="175"/>
                  </a:lnTo>
                  <a:lnTo>
                    <a:pt x="54" y="171"/>
                  </a:lnTo>
                  <a:lnTo>
                    <a:pt x="51" y="171"/>
                  </a:lnTo>
                  <a:lnTo>
                    <a:pt x="48" y="174"/>
                  </a:lnTo>
                  <a:lnTo>
                    <a:pt x="46" y="174"/>
                  </a:lnTo>
                  <a:lnTo>
                    <a:pt x="44" y="175"/>
                  </a:lnTo>
                  <a:lnTo>
                    <a:pt x="40" y="178"/>
                  </a:lnTo>
                  <a:lnTo>
                    <a:pt x="35" y="178"/>
                  </a:lnTo>
                  <a:lnTo>
                    <a:pt x="31" y="178"/>
                  </a:lnTo>
                  <a:lnTo>
                    <a:pt x="24" y="183"/>
                  </a:lnTo>
                  <a:lnTo>
                    <a:pt x="23" y="184"/>
                  </a:lnTo>
                  <a:lnTo>
                    <a:pt x="22" y="187"/>
                  </a:lnTo>
                  <a:lnTo>
                    <a:pt x="19" y="187"/>
                  </a:lnTo>
                  <a:lnTo>
                    <a:pt x="15" y="188"/>
                  </a:lnTo>
                  <a:lnTo>
                    <a:pt x="14" y="192"/>
                  </a:lnTo>
                  <a:lnTo>
                    <a:pt x="14" y="195"/>
                  </a:lnTo>
                  <a:lnTo>
                    <a:pt x="14" y="197"/>
                  </a:lnTo>
                  <a:lnTo>
                    <a:pt x="14" y="201"/>
                  </a:lnTo>
                  <a:lnTo>
                    <a:pt x="11" y="204"/>
                  </a:lnTo>
                  <a:lnTo>
                    <a:pt x="11" y="208"/>
                  </a:lnTo>
                  <a:lnTo>
                    <a:pt x="11" y="211"/>
                  </a:lnTo>
                  <a:lnTo>
                    <a:pt x="11" y="213"/>
                  </a:lnTo>
                  <a:lnTo>
                    <a:pt x="11" y="215"/>
                  </a:lnTo>
                  <a:lnTo>
                    <a:pt x="6" y="217"/>
                  </a:lnTo>
                  <a:lnTo>
                    <a:pt x="4" y="219"/>
                  </a:lnTo>
                  <a:lnTo>
                    <a:pt x="2" y="223"/>
                  </a:lnTo>
                  <a:lnTo>
                    <a:pt x="4" y="227"/>
                  </a:lnTo>
                  <a:lnTo>
                    <a:pt x="4" y="228"/>
                  </a:lnTo>
                  <a:lnTo>
                    <a:pt x="2" y="228"/>
                  </a:lnTo>
                  <a:lnTo>
                    <a:pt x="0" y="231"/>
                  </a:lnTo>
                  <a:lnTo>
                    <a:pt x="0" y="232"/>
                  </a:lnTo>
                  <a:lnTo>
                    <a:pt x="2" y="236"/>
                  </a:lnTo>
                  <a:lnTo>
                    <a:pt x="4" y="237"/>
                  </a:lnTo>
                  <a:lnTo>
                    <a:pt x="4" y="240"/>
                  </a:lnTo>
                  <a:lnTo>
                    <a:pt x="6" y="244"/>
                  </a:lnTo>
                  <a:lnTo>
                    <a:pt x="8" y="248"/>
                  </a:lnTo>
                  <a:lnTo>
                    <a:pt x="10" y="252"/>
                  </a:lnTo>
                  <a:lnTo>
                    <a:pt x="11" y="253"/>
                  </a:lnTo>
                  <a:lnTo>
                    <a:pt x="18" y="259"/>
                  </a:lnTo>
                  <a:lnTo>
                    <a:pt x="15" y="263"/>
                  </a:lnTo>
                  <a:lnTo>
                    <a:pt x="14" y="267"/>
                  </a:lnTo>
                  <a:lnTo>
                    <a:pt x="22" y="267"/>
                  </a:lnTo>
                  <a:lnTo>
                    <a:pt x="24" y="268"/>
                  </a:lnTo>
                  <a:lnTo>
                    <a:pt x="27" y="268"/>
                  </a:lnTo>
                  <a:lnTo>
                    <a:pt x="31" y="272"/>
                  </a:lnTo>
                  <a:lnTo>
                    <a:pt x="31" y="278"/>
                  </a:lnTo>
                  <a:lnTo>
                    <a:pt x="38" y="278"/>
                  </a:lnTo>
                  <a:lnTo>
                    <a:pt x="42" y="278"/>
                  </a:lnTo>
                  <a:lnTo>
                    <a:pt x="46" y="276"/>
                  </a:lnTo>
                  <a:lnTo>
                    <a:pt x="51" y="271"/>
                  </a:lnTo>
                  <a:lnTo>
                    <a:pt x="54" y="268"/>
                  </a:lnTo>
                  <a:lnTo>
                    <a:pt x="58" y="267"/>
                  </a:lnTo>
                  <a:lnTo>
                    <a:pt x="55" y="268"/>
                  </a:lnTo>
                  <a:lnTo>
                    <a:pt x="55" y="271"/>
                  </a:lnTo>
                  <a:lnTo>
                    <a:pt x="58" y="272"/>
                  </a:lnTo>
                  <a:lnTo>
                    <a:pt x="55" y="278"/>
                  </a:lnTo>
                  <a:lnTo>
                    <a:pt x="58" y="294"/>
                  </a:lnTo>
                  <a:lnTo>
                    <a:pt x="59" y="294"/>
                  </a:lnTo>
                  <a:lnTo>
                    <a:pt x="62" y="297"/>
                  </a:lnTo>
                  <a:lnTo>
                    <a:pt x="65" y="294"/>
                  </a:lnTo>
                  <a:lnTo>
                    <a:pt x="68" y="294"/>
                  </a:lnTo>
                  <a:lnTo>
                    <a:pt x="72" y="294"/>
                  </a:lnTo>
                  <a:lnTo>
                    <a:pt x="76" y="294"/>
                  </a:lnTo>
                  <a:lnTo>
                    <a:pt x="77" y="294"/>
                  </a:lnTo>
                  <a:lnTo>
                    <a:pt x="81" y="294"/>
                  </a:lnTo>
                  <a:lnTo>
                    <a:pt x="85" y="294"/>
                  </a:lnTo>
                  <a:lnTo>
                    <a:pt x="85" y="297"/>
                  </a:lnTo>
                  <a:lnTo>
                    <a:pt x="88" y="297"/>
                  </a:lnTo>
                  <a:lnTo>
                    <a:pt x="89" y="297"/>
                  </a:lnTo>
                  <a:lnTo>
                    <a:pt x="93" y="294"/>
                  </a:lnTo>
                  <a:lnTo>
                    <a:pt x="95" y="293"/>
                  </a:lnTo>
                  <a:lnTo>
                    <a:pt x="97" y="292"/>
                  </a:lnTo>
                  <a:lnTo>
                    <a:pt x="99" y="289"/>
                  </a:lnTo>
                  <a:lnTo>
                    <a:pt x="101" y="289"/>
                  </a:lnTo>
                  <a:lnTo>
                    <a:pt x="103" y="288"/>
                  </a:lnTo>
                  <a:lnTo>
                    <a:pt x="105" y="285"/>
                  </a:lnTo>
                  <a:lnTo>
                    <a:pt x="108" y="284"/>
                  </a:lnTo>
                  <a:lnTo>
                    <a:pt x="111" y="284"/>
                  </a:lnTo>
                  <a:lnTo>
                    <a:pt x="112" y="281"/>
                  </a:lnTo>
                  <a:lnTo>
                    <a:pt x="116" y="278"/>
                  </a:lnTo>
                  <a:lnTo>
                    <a:pt x="123" y="276"/>
                  </a:lnTo>
                  <a:lnTo>
                    <a:pt x="128" y="274"/>
                  </a:lnTo>
                  <a:lnTo>
                    <a:pt x="136" y="274"/>
                  </a:lnTo>
                  <a:lnTo>
                    <a:pt x="137" y="272"/>
                  </a:lnTo>
                  <a:lnTo>
                    <a:pt x="139" y="274"/>
                  </a:lnTo>
                  <a:lnTo>
                    <a:pt x="141" y="276"/>
                  </a:lnTo>
                  <a:lnTo>
                    <a:pt x="139" y="281"/>
                  </a:lnTo>
                  <a:lnTo>
                    <a:pt x="139" y="288"/>
                  </a:lnTo>
                  <a:lnTo>
                    <a:pt x="139" y="292"/>
                  </a:lnTo>
                  <a:lnTo>
                    <a:pt x="141" y="293"/>
                  </a:lnTo>
                  <a:lnTo>
                    <a:pt x="141" y="294"/>
                  </a:lnTo>
                  <a:lnTo>
                    <a:pt x="139" y="298"/>
                  </a:lnTo>
                  <a:lnTo>
                    <a:pt x="141" y="305"/>
                  </a:lnTo>
                  <a:lnTo>
                    <a:pt x="143" y="309"/>
                  </a:lnTo>
                  <a:lnTo>
                    <a:pt x="145" y="309"/>
                  </a:lnTo>
                  <a:lnTo>
                    <a:pt x="147" y="310"/>
                  </a:lnTo>
                  <a:lnTo>
                    <a:pt x="147" y="312"/>
                  </a:lnTo>
                  <a:lnTo>
                    <a:pt x="149" y="314"/>
                  </a:lnTo>
                  <a:lnTo>
                    <a:pt x="152" y="316"/>
                  </a:lnTo>
                  <a:lnTo>
                    <a:pt x="156" y="318"/>
                  </a:lnTo>
                  <a:lnTo>
                    <a:pt x="158" y="322"/>
                  </a:lnTo>
                  <a:lnTo>
                    <a:pt x="162" y="324"/>
                  </a:lnTo>
                  <a:lnTo>
                    <a:pt x="168" y="324"/>
                  </a:lnTo>
                  <a:lnTo>
                    <a:pt x="169" y="322"/>
                  </a:lnTo>
                  <a:lnTo>
                    <a:pt x="172" y="324"/>
                  </a:lnTo>
                  <a:lnTo>
                    <a:pt x="173" y="325"/>
                  </a:lnTo>
                  <a:lnTo>
                    <a:pt x="176" y="325"/>
                  </a:lnTo>
                  <a:lnTo>
                    <a:pt x="177" y="325"/>
                  </a:lnTo>
                  <a:lnTo>
                    <a:pt x="180" y="328"/>
                  </a:lnTo>
                  <a:lnTo>
                    <a:pt x="181" y="329"/>
                  </a:lnTo>
                  <a:lnTo>
                    <a:pt x="182" y="332"/>
                  </a:lnTo>
                  <a:lnTo>
                    <a:pt x="186" y="332"/>
                  </a:lnTo>
                  <a:lnTo>
                    <a:pt x="190" y="336"/>
                  </a:lnTo>
                  <a:lnTo>
                    <a:pt x="193" y="336"/>
                  </a:lnTo>
                  <a:lnTo>
                    <a:pt x="194" y="336"/>
                  </a:lnTo>
                  <a:lnTo>
                    <a:pt x="196" y="338"/>
                  </a:lnTo>
                  <a:lnTo>
                    <a:pt x="200" y="341"/>
                  </a:lnTo>
                  <a:lnTo>
                    <a:pt x="209" y="341"/>
                  </a:lnTo>
                  <a:lnTo>
                    <a:pt x="213" y="342"/>
                  </a:lnTo>
                  <a:lnTo>
                    <a:pt x="221" y="346"/>
                  </a:lnTo>
                  <a:lnTo>
                    <a:pt x="224" y="349"/>
                  </a:lnTo>
                  <a:lnTo>
                    <a:pt x="224" y="351"/>
                  </a:lnTo>
                  <a:lnTo>
                    <a:pt x="224" y="355"/>
                  </a:lnTo>
                  <a:lnTo>
                    <a:pt x="226" y="369"/>
                  </a:lnTo>
                  <a:lnTo>
                    <a:pt x="224" y="369"/>
                  </a:lnTo>
                  <a:lnTo>
                    <a:pt x="225" y="373"/>
                  </a:lnTo>
                  <a:lnTo>
                    <a:pt x="225" y="375"/>
                  </a:lnTo>
                  <a:lnTo>
                    <a:pt x="229" y="381"/>
                  </a:lnTo>
                  <a:lnTo>
                    <a:pt x="229" y="385"/>
                  </a:lnTo>
                  <a:lnTo>
                    <a:pt x="230" y="390"/>
                  </a:lnTo>
                  <a:lnTo>
                    <a:pt x="234" y="393"/>
                  </a:lnTo>
                  <a:lnTo>
                    <a:pt x="237" y="393"/>
                  </a:lnTo>
                  <a:lnTo>
                    <a:pt x="243" y="393"/>
                  </a:lnTo>
                  <a:lnTo>
                    <a:pt x="251" y="393"/>
                  </a:lnTo>
                  <a:lnTo>
                    <a:pt x="259" y="393"/>
                  </a:lnTo>
                  <a:lnTo>
                    <a:pt x="257" y="399"/>
                  </a:lnTo>
                  <a:lnTo>
                    <a:pt x="259" y="407"/>
                  </a:lnTo>
                  <a:lnTo>
                    <a:pt x="263" y="413"/>
                  </a:lnTo>
                  <a:lnTo>
                    <a:pt x="266" y="413"/>
                  </a:lnTo>
                  <a:lnTo>
                    <a:pt x="269" y="413"/>
                  </a:lnTo>
                  <a:lnTo>
                    <a:pt x="270" y="413"/>
                  </a:lnTo>
                  <a:lnTo>
                    <a:pt x="270" y="415"/>
                  </a:lnTo>
                  <a:lnTo>
                    <a:pt x="273" y="420"/>
                  </a:lnTo>
                  <a:lnTo>
                    <a:pt x="274" y="426"/>
                  </a:lnTo>
                  <a:lnTo>
                    <a:pt x="274" y="434"/>
                  </a:lnTo>
                  <a:lnTo>
                    <a:pt x="273" y="436"/>
                  </a:lnTo>
                  <a:lnTo>
                    <a:pt x="274" y="439"/>
                  </a:lnTo>
                  <a:lnTo>
                    <a:pt x="273" y="442"/>
                  </a:lnTo>
                  <a:lnTo>
                    <a:pt x="273" y="446"/>
                  </a:lnTo>
                  <a:lnTo>
                    <a:pt x="269" y="451"/>
                  </a:lnTo>
                  <a:lnTo>
                    <a:pt x="270" y="455"/>
                  </a:lnTo>
                  <a:lnTo>
                    <a:pt x="273" y="456"/>
                  </a:lnTo>
                  <a:lnTo>
                    <a:pt x="273" y="459"/>
                  </a:lnTo>
                  <a:lnTo>
                    <a:pt x="270" y="460"/>
                  </a:lnTo>
                  <a:lnTo>
                    <a:pt x="269" y="460"/>
                  </a:lnTo>
                  <a:lnTo>
                    <a:pt x="270" y="464"/>
                  </a:lnTo>
                  <a:lnTo>
                    <a:pt x="273" y="468"/>
                  </a:lnTo>
                  <a:lnTo>
                    <a:pt x="274" y="472"/>
                  </a:lnTo>
                  <a:lnTo>
                    <a:pt x="274" y="474"/>
                  </a:lnTo>
                  <a:lnTo>
                    <a:pt x="277" y="478"/>
                  </a:lnTo>
                  <a:lnTo>
                    <a:pt x="277" y="482"/>
                  </a:lnTo>
                  <a:lnTo>
                    <a:pt x="274" y="486"/>
                  </a:lnTo>
                  <a:lnTo>
                    <a:pt x="277" y="487"/>
                  </a:lnTo>
                  <a:lnTo>
                    <a:pt x="277" y="491"/>
                  </a:lnTo>
                  <a:lnTo>
                    <a:pt x="274" y="493"/>
                  </a:lnTo>
                  <a:lnTo>
                    <a:pt x="274" y="496"/>
                  </a:lnTo>
                  <a:lnTo>
                    <a:pt x="278" y="499"/>
                  </a:lnTo>
                  <a:lnTo>
                    <a:pt x="282" y="499"/>
                  </a:lnTo>
                  <a:lnTo>
                    <a:pt x="286" y="500"/>
                  </a:lnTo>
                  <a:lnTo>
                    <a:pt x="290" y="500"/>
                  </a:lnTo>
                  <a:lnTo>
                    <a:pt x="294" y="504"/>
                  </a:lnTo>
                  <a:lnTo>
                    <a:pt x="295" y="500"/>
                  </a:lnTo>
                  <a:lnTo>
                    <a:pt x="297" y="499"/>
                  </a:lnTo>
                  <a:lnTo>
                    <a:pt x="301" y="499"/>
                  </a:lnTo>
                  <a:lnTo>
                    <a:pt x="303" y="500"/>
                  </a:lnTo>
                  <a:lnTo>
                    <a:pt x="307" y="500"/>
                  </a:lnTo>
                  <a:lnTo>
                    <a:pt x="310" y="507"/>
                  </a:lnTo>
                  <a:lnTo>
                    <a:pt x="314" y="513"/>
                  </a:lnTo>
                  <a:lnTo>
                    <a:pt x="316" y="521"/>
                  </a:lnTo>
                  <a:lnTo>
                    <a:pt x="320" y="529"/>
                  </a:lnTo>
                  <a:lnTo>
                    <a:pt x="322" y="531"/>
                  </a:lnTo>
                  <a:lnTo>
                    <a:pt x="326" y="531"/>
                  </a:lnTo>
                  <a:lnTo>
                    <a:pt x="330" y="529"/>
                  </a:lnTo>
                  <a:lnTo>
                    <a:pt x="331" y="529"/>
                  </a:lnTo>
                  <a:lnTo>
                    <a:pt x="335" y="529"/>
                  </a:lnTo>
                  <a:lnTo>
                    <a:pt x="338" y="533"/>
                  </a:lnTo>
                  <a:lnTo>
                    <a:pt x="338" y="535"/>
                  </a:lnTo>
                  <a:lnTo>
                    <a:pt x="338" y="539"/>
                  </a:lnTo>
                  <a:lnTo>
                    <a:pt x="338" y="543"/>
                  </a:lnTo>
                  <a:lnTo>
                    <a:pt x="338" y="547"/>
                  </a:lnTo>
                  <a:lnTo>
                    <a:pt x="335" y="557"/>
                  </a:lnTo>
                  <a:lnTo>
                    <a:pt x="335" y="560"/>
                  </a:lnTo>
                  <a:lnTo>
                    <a:pt x="339" y="561"/>
                  </a:lnTo>
                  <a:lnTo>
                    <a:pt x="339" y="560"/>
                  </a:lnTo>
                  <a:lnTo>
                    <a:pt x="340" y="560"/>
                  </a:lnTo>
                  <a:lnTo>
                    <a:pt x="344" y="560"/>
                  </a:lnTo>
                  <a:lnTo>
                    <a:pt x="348" y="564"/>
                  </a:lnTo>
                  <a:lnTo>
                    <a:pt x="351" y="566"/>
                  </a:lnTo>
                  <a:lnTo>
                    <a:pt x="352" y="578"/>
                  </a:lnTo>
                  <a:lnTo>
                    <a:pt x="352" y="586"/>
                  </a:lnTo>
                  <a:lnTo>
                    <a:pt x="352" y="588"/>
                  </a:lnTo>
                  <a:lnTo>
                    <a:pt x="348" y="590"/>
                  </a:lnTo>
                  <a:lnTo>
                    <a:pt x="343" y="594"/>
                  </a:lnTo>
                  <a:lnTo>
                    <a:pt x="339" y="596"/>
                  </a:lnTo>
                  <a:lnTo>
                    <a:pt x="338" y="597"/>
                  </a:lnTo>
                  <a:lnTo>
                    <a:pt x="335" y="600"/>
                  </a:lnTo>
                  <a:lnTo>
                    <a:pt x="331" y="601"/>
                  </a:lnTo>
                  <a:lnTo>
                    <a:pt x="330" y="605"/>
                  </a:lnTo>
                  <a:lnTo>
                    <a:pt x="323" y="609"/>
                  </a:lnTo>
                  <a:lnTo>
                    <a:pt x="326" y="609"/>
                  </a:lnTo>
                  <a:lnTo>
                    <a:pt x="326" y="610"/>
                  </a:lnTo>
                  <a:lnTo>
                    <a:pt x="323" y="610"/>
                  </a:lnTo>
                  <a:lnTo>
                    <a:pt x="320" y="614"/>
                  </a:lnTo>
                  <a:lnTo>
                    <a:pt x="316" y="622"/>
                  </a:lnTo>
                  <a:lnTo>
                    <a:pt x="313" y="630"/>
                  </a:lnTo>
                  <a:lnTo>
                    <a:pt x="310" y="634"/>
                  </a:lnTo>
                  <a:lnTo>
                    <a:pt x="309" y="636"/>
                  </a:lnTo>
                  <a:lnTo>
                    <a:pt x="305" y="638"/>
                  </a:lnTo>
                  <a:lnTo>
                    <a:pt x="305" y="641"/>
                  </a:lnTo>
                  <a:lnTo>
                    <a:pt x="301" y="643"/>
                  </a:lnTo>
                  <a:lnTo>
                    <a:pt x="301" y="645"/>
                  </a:lnTo>
                  <a:lnTo>
                    <a:pt x="301" y="649"/>
                  </a:lnTo>
                  <a:lnTo>
                    <a:pt x="299" y="651"/>
                  </a:lnTo>
                  <a:lnTo>
                    <a:pt x="301" y="654"/>
                  </a:lnTo>
                  <a:lnTo>
                    <a:pt x="301" y="657"/>
                  </a:lnTo>
                  <a:lnTo>
                    <a:pt x="322" y="665"/>
                  </a:lnTo>
                  <a:lnTo>
                    <a:pt x="339" y="659"/>
                  </a:lnTo>
                  <a:lnTo>
                    <a:pt x="340" y="662"/>
                  </a:lnTo>
                  <a:lnTo>
                    <a:pt x="343" y="665"/>
                  </a:lnTo>
                  <a:lnTo>
                    <a:pt x="347" y="665"/>
                  </a:lnTo>
                  <a:lnTo>
                    <a:pt x="348" y="666"/>
                  </a:lnTo>
                  <a:lnTo>
                    <a:pt x="354" y="667"/>
                  </a:lnTo>
                  <a:lnTo>
                    <a:pt x="358" y="671"/>
                  </a:lnTo>
                  <a:lnTo>
                    <a:pt x="364" y="675"/>
                  </a:lnTo>
                  <a:lnTo>
                    <a:pt x="366" y="678"/>
                  </a:lnTo>
                  <a:lnTo>
                    <a:pt x="370" y="681"/>
                  </a:lnTo>
                  <a:lnTo>
                    <a:pt x="371" y="683"/>
                  </a:lnTo>
                  <a:lnTo>
                    <a:pt x="375" y="685"/>
                  </a:lnTo>
                  <a:lnTo>
                    <a:pt x="378" y="687"/>
                  </a:lnTo>
                  <a:lnTo>
                    <a:pt x="379" y="689"/>
                  </a:lnTo>
                  <a:lnTo>
                    <a:pt x="379" y="691"/>
                  </a:lnTo>
                  <a:lnTo>
                    <a:pt x="378" y="695"/>
                  </a:lnTo>
                  <a:lnTo>
                    <a:pt x="375" y="698"/>
                  </a:lnTo>
                  <a:lnTo>
                    <a:pt x="375" y="705"/>
                  </a:lnTo>
                  <a:lnTo>
                    <a:pt x="379" y="709"/>
                  </a:lnTo>
                  <a:lnTo>
                    <a:pt x="380" y="706"/>
                  </a:lnTo>
                  <a:lnTo>
                    <a:pt x="383" y="705"/>
                  </a:lnTo>
                  <a:lnTo>
                    <a:pt x="387" y="698"/>
                  </a:lnTo>
                  <a:lnTo>
                    <a:pt x="391" y="691"/>
                  </a:lnTo>
                  <a:lnTo>
                    <a:pt x="391" y="687"/>
                  </a:lnTo>
                  <a:lnTo>
                    <a:pt x="391" y="683"/>
                  </a:lnTo>
                  <a:lnTo>
                    <a:pt x="392" y="679"/>
                  </a:lnTo>
                  <a:lnTo>
                    <a:pt x="392" y="678"/>
                  </a:lnTo>
                  <a:lnTo>
                    <a:pt x="391" y="678"/>
                  </a:lnTo>
                  <a:lnTo>
                    <a:pt x="392" y="675"/>
                  </a:lnTo>
                  <a:lnTo>
                    <a:pt x="391" y="674"/>
                  </a:lnTo>
                  <a:lnTo>
                    <a:pt x="391" y="671"/>
                  </a:lnTo>
                  <a:lnTo>
                    <a:pt x="392" y="670"/>
                  </a:lnTo>
                  <a:lnTo>
                    <a:pt x="392" y="666"/>
                  </a:lnTo>
                  <a:lnTo>
                    <a:pt x="395" y="665"/>
                  </a:lnTo>
                  <a:lnTo>
                    <a:pt x="398" y="662"/>
                  </a:lnTo>
                  <a:lnTo>
                    <a:pt x="398" y="661"/>
                  </a:lnTo>
                  <a:lnTo>
                    <a:pt x="398" y="657"/>
                  </a:lnTo>
                  <a:lnTo>
                    <a:pt x="400" y="657"/>
                  </a:lnTo>
                  <a:lnTo>
                    <a:pt x="400" y="651"/>
                  </a:lnTo>
                  <a:lnTo>
                    <a:pt x="400" y="649"/>
                  </a:lnTo>
                  <a:lnTo>
                    <a:pt x="401" y="647"/>
                  </a:lnTo>
                  <a:lnTo>
                    <a:pt x="400" y="645"/>
                  </a:lnTo>
                  <a:lnTo>
                    <a:pt x="398" y="641"/>
                  </a:lnTo>
                  <a:lnTo>
                    <a:pt x="400" y="643"/>
                  </a:lnTo>
                  <a:lnTo>
                    <a:pt x="401" y="645"/>
                  </a:lnTo>
                  <a:lnTo>
                    <a:pt x="405" y="647"/>
                  </a:lnTo>
                  <a:lnTo>
                    <a:pt x="409" y="643"/>
                  </a:lnTo>
                  <a:lnTo>
                    <a:pt x="411" y="645"/>
                  </a:lnTo>
                  <a:lnTo>
                    <a:pt x="411" y="649"/>
                  </a:lnTo>
                  <a:lnTo>
                    <a:pt x="409" y="647"/>
                  </a:lnTo>
                  <a:lnTo>
                    <a:pt x="409" y="649"/>
                  </a:lnTo>
                  <a:lnTo>
                    <a:pt x="409" y="651"/>
                  </a:lnTo>
                  <a:lnTo>
                    <a:pt x="409" y="653"/>
                  </a:lnTo>
                  <a:lnTo>
                    <a:pt x="409" y="657"/>
                  </a:lnTo>
                  <a:lnTo>
                    <a:pt x="408" y="658"/>
                  </a:lnTo>
                  <a:lnTo>
                    <a:pt x="408" y="661"/>
                  </a:lnTo>
                  <a:lnTo>
                    <a:pt x="405" y="661"/>
                  </a:lnTo>
                  <a:lnTo>
                    <a:pt x="404" y="662"/>
                  </a:lnTo>
                  <a:lnTo>
                    <a:pt x="404" y="666"/>
                  </a:lnTo>
                  <a:lnTo>
                    <a:pt x="401" y="667"/>
                  </a:lnTo>
                  <a:lnTo>
                    <a:pt x="398" y="671"/>
                  </a:lnTo>
                  <a:lnTo>
                    <a:pt x="396" y="674"/>
                  </a:lnTo>
                  <a:lnTo>
                    <a:pt x="392" y="674"/>
                  </a:lnTo>
                  <a:lnTo>
                    <a:pt x="395" y="675"/>
                  </a:lnTo>
                  <a:lnTo>
                    <a:pt x="395" y="679"/>
                  </a:lnTo>
                  <a:lnTo>
                    <a:pt x="400" y="671"/>
                  </a:lnTo>
                  <a:lnTo>
                    <a:pt x="408" y="665"/>
                  </a:lnTo>
                  <a:lnTo>
                    <a:pt x="411" y="657"/>
                  </a:lnTo>
                  <a:lnTo>
                    <a:pt x="415" y="647"/>
                  </a:lnTo>
                  <a:lnTo>
                    <a:pt x="417" y="636"/>
                  </a:lnTo>
                  <a:lnTo>
                    <a:pt x="421" y="626"/>
                  </a:lnTo>
                  <a:lnTo>
                    <a:pt x="427" y="618"/>
                  </a:lnTo>
                  <a:lnTo>
                    <a:pt x="435" y="613"/>
                  </a:lnTo>
                  <a:lnTo>
                    <a:pt x="435" y="608"/>
                  </a:lnTo>
                  <a:lnTo>
                    <a:pt x="435" y="601"/>
                  </a:lnTo>
                  <a:lnTo>
                    <a:pt x="435" y="596"/>
                  </a:lnTo>
                  <a:lnTo>
                    <a:pt x="435" y="592"/>
                  </a:lnTo>
                  <a:lnTo>
                    <a:pt x="432" y="590"/>
                  </a:lnTo>
                  <a:lnTo>
                    <a:pt x="435" y="588"/>
                  </a:lnTo>
                  <a:lnTo>
                    <a:pt x="432" y="588"/>
                  </a:lnTo>
                  <a:lnTo>
                    <a:pt x="432" y="586"/>
                  </a:lnTo>
                  <a:lnTo>
                    <a:pt x="432" y="584"/>
                  </a:lnTo>
                  <a:lnTo>
                    <a:pt x="431" y="578"/>
                  </a:lnTo>
                  <a:lnTo>
                    <a:pt x="431" y="577"/>
                  </a:lnTo>
                  <a:lnTo>
                    <a:pt x="428" y="573"/>
                  </a:lnTo>
                  <a:lnTo>
                    <a:pt x="427" y="569"/>
                  </a:lnTo>
                  <a:lnTo>
                    <a:pt x="428" y="570"/>
                  </a:lnTo>
                  <a:lnTo>
                    <a:pt x="431" y="569"/>
                  </a:lnTo>
                  <a:lnTo>
                    <a:pt x="431" y="565"/>
                  </a:lnTo>
                  <a:lnTo>
                    <a:pt x="428" y="565"/>
                  </a:lnTo>
                  <a:lnTo>
                    <a:pt x="431" y="564"/>
                  </a:lnTo>
                  <a:lnTo>
                    <a:pt x="432" y="560"/>
                  </a:lnTo>
                  <a:lnTo>
                    <a:pt x="428" y="560"/>
                  </a:lnTo>
                  <a:lnTo>
                    <a:pt x="427" y="557"/>
                  </a:lnTo>
                  <a:lnTo>
                    <a:pt x="428" y="557"/>
                  </a:lnTo>
                  <a:lnTo>
                    <a:pt x="431" y="557"/>
                  </a:lnTo>
                  <a:lnTo>
                    <a:pt x="431" y="553"/>
                  </a:lnTo>
                  <a:lnTo>
                    <a:pt x="432" y="556"/>
                  </a:lnTo>
                  <a:lnTo>
                    <a:pt x="436" y="553"/>
                  </a:lnTo>
                  <a:lnTo>
                    <a:pt x="435" y="557"/>
                  </a:lnTo>
                  <a:lnTo>
                    <a:pt x="437" y="552"/>
                  </a:lnTo>
                  <a:lnTo>
                    <a:pt x="437" y="551"/>
                  </a:lnTo>
                  <a:lnTo>
                    <a:pt x="441" y="544"/>
                  </a:lnTo>
                  <a:lnTo>
                    <a:pt x="449" y="540"/>
                  </a:lnTo>
                  <a:lnTo>
                    <a:pt x="455" y="535"/>
                  </a:lnTo>
                  <a:lnTo>
                    <a:pt x="459" y="533"/>
                  </a:lnTo>
                  <a:lnTo>
                    <a:pt x="461" y="531"/>
                  </a:lnTo>
                  <a:lnTo>
                    <a:pt x="463" y="531"/>
                  </a:lnTo>
                  <a:lnTo>
                    <a:pt x="465" y="531"/>
                  </a:lnTo>
                  <a:lnTo>
                    <a:pt x="465" y="529"/>
                  </a:lnTo>
                  <a:lnTo>
                    <a:pt x="468" y="527"/>
                  </a:lnTo>
                  <a:lnTo>
                    <a:pt x="471" y="527"/>
                  </a:lnTo>
                  <a:lnTo>
                    <a:pt x="472" y="529"/>
                  </a:lnTo>
                  <a:lnTo>
                    <a:pt x="475" y="529"/>
                  </a:lnTo>
                  <a:lnTo>
                    <a:pt x="476" y="525"/>
                  </a:lnTo>
                  <a:lnTo>
                    <a:pt x="476" y="524"/>
                  </a:lnTo>
                  <a:lnTo>
                    <a:pt x="479" y="524"/>
                  </a:lnTo>
                  <a:lnTo>
                    <a:pt x="481" y="521"/>
                  </a:lnTo>
                  <a:lnTo>
                    <a:pt x="484" y="520"/>
                  </a:lnTo>
                  <a:lnTo>
                    <a:pt x="489" y="517"/>
                  </a:lnTo>
                  <a:lnTo>
                    <a:pt x="485" y="517"/>
                  </a:lnTo>
                  <a:lnTo>
                    <a:pt x="485" y="516"/>
                  </a:lnTo>
                  <a:lnTo>
                    <a:pt x="488" y="513"/>
                  </a:lnTo>
                  <a:lnTo>
                    <a:pt x="489" y="512"/>
                  </a:lnTo>
                  <a:lnTo>
                    <a:pt x="493" y="513"/>
                  </a:lnTo>
                  <a:lnTo>
                    <a:pt x="496" y="512"/>
                  </a:lnTo>
                  <a:lnTo>
                    <a:pt x="498" y="512"/>
                  </a:lnTo>
                  <a:lnTo>
                    <a:pt x="502" y="513"/>
                  </a:lnTo>
                  <a:lnTo>
                    <a:pt x="506" y="513"/>
                  </a:lnTo>
                  <a:lnTo>
                    <a:pt x="509" y="512"/>
                  </a:lnTo>
                  <a:lnTo>
                    <a:pt x="509" y="509"/>
                  </a:lnTo>
                  <a:lnTo>
                    <a:pt x="509" y="508"/>
                  </a:lnTo>
                  <a:lnTo>
                    <a:pt x="510" y="508"/>
                  </a:lnTo>
                  <a:lnTo>
                    <a:pt x="510" y="509"/>
                  </a:lnTo>
                  <a:lnTo>
                    <a:pt x="510" y="512"/>
                  </a:lnTo>
                  <a:lnTo>
                    <a:pt x="514" y="513"/>
                  </a:lnTo>
                  <a:lnTo>
                    <a:pt x="516" y="512"/>
                  </a:lnTo>
                  <a:lnTo>
                    <a:pt x="522" y="512"/>
                  </a:lnTo>
                  <a:lnTo>
                    <a:pt x="525" y="512"/>
                  </a:lnTo>
                  <a:lnTo>
                    <a:pt x="528" y="513"/>
                  </a:lnTo>
                  <a:lnTo>
                    <a:pt x="528" y="512"/>
                  </a:lnTo>
                  <a:lnTo>
                    <a:pt x="528" y="509"/>
                  </a:lnTo>
                  <a:lnTo>
                    <a:pt x="528" y="507"/>
                  </a:lnTo>
                  <a:lnTo>
                    <a:pt x="532" y="500"/>
                  </a:lnTo>
                  <a:lnTo>
                    <a:pt x="537" y="499"/>
                  </a:lnTo>
                  <a:lnTo>
                    <a:pt x="541" y="495"/>
                  </a:lnTo>
                  <a:lnTo>
                    <a:pt x="541" y="493"/>
                  </a:lnTo>
                  <a:lnTo>
                    <a:pt x="541" y="490"/>
                  </a:lnTo>
                  <a:lnTo>
                    <a:pt x="541" y="483"/>
                  </a:lnTo>
                  <a:lnTo>
                    <a:pt x="542" y="480"/>
                  </a:lnTo>
                  <a:lnTo>
                    <a:pt x="542" y="476"/>
                  </a:lnTo>
                  <a:lnTo>
                    <a:pt x="545" y="474"/>
                  </a:lnTo>
                  <a:lnTo>
                    <a:pt x="549" y="470"/>
                  </a:lnTo>
                  <a:lnTo>
                    <a:pt x="550" y="466"/>
                  </a:lnTo>
                  <a:lnTo>
                    <a:pt x="549" y="464"/>
                  </a:lnTo>
                  <a:lnTo>
                    <a:pt x="553" y="463"/>
                  </a:lnTo>
                  <a:lnTo>
                    <a:pt x="553" y="459"/>
                  </a:lnTo>
                  <a:lnTo>
                    <a:pt x="553" y="455"/>
                  </a:lnTo>
                  <a:lnTo>
                    <a:pt x="556" y="452"/>
                  </a:lnTo>
                  <a:lnTo>
                    <a:pt x="558" y="451"/>
                  </a:lnTo>
                  <a:lnTo>
                    <a:pt x="558" y="447"/>
                  </a:lnTo>
                  <a:lnTo>
                    <a:pt x="558" y="439"/>
                  </a:lnTo>
                  <a:lnTo>
                    <a:pt x="556" y="432"/>
                  </a:lnTo>
                  <a:lnTo>
                    <a:pt x="560" y="423"/>
                  </a:lnTo>
                  <a:lnTo>
                    <a:pt x="564" y="419"/>
                  </a:lnTo>
                  <a:lnTo>
                    <a:pt x="564" y="417"/>
                  </a:lnTo>
                  <a:lnTo>
                    <a:pt x="564" y="413"/>
                  </a:lnTo>
                  <a:lnTo>
                    <a:pt x="564" y="406"/>
                  </a:lnTo>
                  <a:lnTo>
                    <a:pt x="564" y="398"/>
                  </a:lnTo>
                  <a:lnTo>
                    <a:pt x="566" y="390"/>
                  </a:lnTo>
                  <a:lnTo>
                    <a:pt x="567" y="385"/>
                  </a:lnTo>
                  <a:lnTo>
                    <a:pt x="566" y="375"/>
                  </a:lnTo>
                  <a:lnTo>
                    <a:pt x="564" y="367"/>
                  </a:lnTo>
                  <a:lnTo>
                    <a:pt x="564" y="358"/>
                  </a:lnTo>
                  <a:lnTo>
                    <a:pt x="564" y="351"/>
                  </a:lnTo>
                  <a:lnTo>
                    <a:pt x="564" y="349"/>
                  </a:lnTo>
                  <a:lnTo>
                    <a:pt x="562" y="345"/>
                  </a:lnTo>
                  <a:lnTo>
                    <a:pt x="564" y="346"/>
                  </a:lnTo>
                  <a:lnTo>
                    <a:pt x="562" y="341"/>
                  </a:lnTo>
                  <a:lnTo>
                    <a:pt x="562" y="338"/>
                  </a:lnTo>
                  <a:lnTo>
                    <a:pt x="564" y="338"/>
                  </a:lnTo>
                  <a:lnTo>
                    <a:pt x="564" y="337"/>
                  </a:lnTo>
                  <a:lnTo>
                    <a:pt x="564" y="336"/>
                  </a:lnTo>
                  <a:lnTo>
                    <a:pt x="566" y="332"/>
                  </a:lnTo>
                  <a:lnTo>
                    <a:pt x="566" y="329"/>
                  </a:lnTo>
                  <a:lnTo>
                    <a:pt x="565" y="329"/>
                  </a:lnTo>
                  <a:lnTo>
                    <a:pt x="566" y="328"/>
                  </a:lnTo>
                  <a:lnTo>
                    <a:pt x="567" y="324"/>
                  </a:lnTo>
                  <a:lnTo>
                    <a:pt x="569" y="328"/>
                  </a:lnTo>
                  <a:lnTo>
                    <a:pt x="569" y="329"/>
                  </a:lnTo>
                  <a:lnTo>
                    <a:pt x="569" y="332"/>
                  </a:lnTo>
                  <a:lnTo>
                    <a:pt x="573" y="332"/>
                  </a:lnTo>
                  <a:lnTo>
                    <a:pt x="575" y="329"/>
                  </a:lnTo>
                  <a:lnTo>
                    <a:pt x="581" y="320"/>
                  </a:lnTo>
                  <a:lnTo>
                    <a:pt x="586" y="305"/>
                  </a:lnTo>
                  <a:lnTo>
                    <a:pt x="585" y="305"/>
                  </a:lnTo>
                  <a:lnTo>
                    <a:pt x="586" y="301"/>
                  </a:lnTo>
                  <a:lnTo>
                    <a:pt x="586" y="302"/>
                  </a:lnTo>
                  <a:lnTo>
                    <a:pt x="589" y="301"/>
                  </a:lnTo>
                  <a:lnTo>
                    <a:pt x="590" y="298"/>
                  </a:lnTo>
                  <a:lnTo>
                    <a:pt x="590" y="297"/>
                  </a:lnTo>
                  <a:lnTo>
                    <a:pt x="593" y="294"/>
                  </a:lnTo>
                  <a:lnTo>
                    <a:pt x="590" y="292"/>
                  </a:lnTo>
                  <a:lnTo>
                    <a:pt x="593" y="292"/>
                  </a:lnTo>
                  <a:lnTo>
                    <a:pt x="593" y="293"/>
                  </a:lnTo>
                  <a:lnTo>
                    <a:pt x="595" y="289"/>
                  </a:lnTo>
                  <a:lnTo>
                    <a:pt x="602" y="285"/>
                  </a:lnTo>
                  <a:lnTo>
                    <a:pt x="607" y="280"/>
                  </a:lnTo>
                  <a:lnTo>
                    <a:pt x="611" y="272"/>
                  </a:lnTo>
                  <a:lnTo>
                    <a:pt x="615" y="267"/>
                  </a:lnTo>
                  <a:lnTo>
                    <a:pt x="619" y="263"/>
                  </a:lnTo>
                  <a:lnTo>
                    <a:pt x="623" y="252"/>
                  </a:lnTo>
                  <a:lnTo>
                    <a:pt x="623" y="248"/>
                  </a:lnTo>
                  <a:lnTo>
                    <a:pt x="625" y="241"/>
                  </a:lnTo>
                  <a:lnTo>
                    <a:pt x="625" y="237"/>
                  </a:lnTo>
                  <a:lnTo>
                    <a:pt x="625" y="235"/>
                  </a:lnTo>
                  <a:lnTo>
                    <a:pt x="623" y="232"/>
                  </a:lnTo>
                  <a:lnTo>
                    <a:pt x="625" y="231"/>
                  </a:lnTo>
                  <a:lnTo>
                    <a:pt x="625" y="228"/>
                  </a:lnTo>
                  <a:lnTo>
                    <a:pt x="625" y="223"/>
                  </a:lnTo>
                  <a:lnTo>
                    <a:pt x="625" y="219"/>
                  </a:lnTo>
                  <a:lnTo>
                    <a:pt x="621" y="211"/>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48" name="Freeform 29"/>
            <p:cNvSpPr>
              <a:spLocks noEditPoints="1"/>
            </p:cNvSpPr>
            <p:nvPr/>
          </p:nvSpPr>
          <p:spPr bwMode="auto">
            <a:xfrm>
              <a:off x="2378568" y="4144265"/>
              <a:ext cx="377535" cy="1084935"/>
            </a:xfrm>
            <a:custGeom>
              <a:avLst/>
              <a:gdLst>
                <a:gd name="T0" fmla="*/ 2147483647 w 179"/>
                <a:gd name="T1" fmla="*/ 2147483647 h 515"/>
                <a:gd name="T2" fmla="*/ 2147483647 w 179"/>
                <a:gd name="T3" fmla="*/ 2147483647 h 515"/>
                <a:gd name="T4" fmla="*/ 2147483647 w 179"/>
                <a:gd name="T5" fmla="*/ 2147483647 h 515"/>
                <a:gd name="T6" fmla="*/ 2147483647 w 179"/>
                <a:gd name="T7" fmla="*/ 2147483647 h 515"/>
                <a:gd name="T8" fmla="*/ 2147483647 w 179"/>
                <a:gd name="T9" fmla="*/ 2147483647 h 515"/>
                <a:gd name="T10" fmla="*/ 2147483647 w 179"/>
                <a:gd name="T11" fmla="*/ 2147483647 h 515"/>
                <a:gd name="T12" fmla="*/ 2147483647 w 179"/>
                <a:gd name="T13" fmla="*/ 2147483647 h 515"/>
                <a:gd name="T14" fmla="*/ 2147483647 w 179"/>
                <a:gd name="T15" fmla="*/ 2147483647 h 515"/>
                <a:gd name="T16" fmla="*/ 2147483647 w 179"/>
                <a:gd name="T17" fmla="*/ 2147483647 h 515"/>
                <a:gd name="T18" fmla="*/ 2147483647 w 179"/>
                <a:gd name="T19" fmla="*/ 2147483647 h 515"/>
                <a:gd name="T20" fmla="*/ 2147483647 w 179"/>
                <a:gd name="T21" fmla="*/ 2147483647 h 515"/>
                <a:gd name="T22" fmla="*/ 2147483647 w 179"/>
                <a:gd name="T23" fmla="*/ 2147483647 h 515"/>
                <a:gd name="T24" fmla="*/ 2147483647 w 179"/>
                <a:gd name="T25" fmla="*/ 2147483647 h 515"/>
                <a:gd name="T26" fmla="*/ 2147483647 w 179"/>
                <a:gd name="T27" fmla="*/ 2147483647 h 515"/>
                <a:gd name="T28" fmla="*/ 2147483647 w 179"/>
                <a:gd name="T29" fmla="*/ 2147483647 h 515"/>
                <a:gd name="T30" fmla="*/ 2147483647 w 179"/>
                <a:gd name="T31" fmla="*/ 2147483647 h 515"/>
                <a:gd name="T32" fmla="*/ 2147483647 w 179"/>
                <a:gd name="T33" fmla="*/ 2147483647 h 515"/>
                <a:gd name="T34" fmla="*/ 2147483647 w 179"/>
                <a:gd name="T35" fmla="*/ 2147483647 h 515"/>
                <a:gd name="T36" fmla="*/ 2147483647 w 179"/>
                <a:gd name="T37" fmla="*/ 2147483647 h 515"/>
                <a:gd name="T38" fmla="*/ 2147483647 w 179"/>
                <a:gd name="T39" fmla="*/ 2147483647 h 515"/>
                <a:gd name="T40" fmla="*/ 2147483647 w 179"/>
                <a:gd name="T41" fmla="*/ 2147483647 h 515"/>
                <a:gd name="T42" fmla="*/ 2147483647 w 179"/>
                <a:gd name="T43" fmla="*/ 2147483647 h 515"/>
                <a:gd name="T44" fmla="*/ 2147483647 w 179"/>
                <a:gd name="T45" fmla="*/ 2147483647 h 515"/>
                <a:gd name="T46" fmla="*/ 2147483647 w 179"/>
                <a:gd name="T47" fmla="*/ 2147483647 h 515"/>
                <a:gd name="T48" fmla="*/ 2147483647 w 179"/>
                <a:gd name="T49" fmla="*/ 2147483647 h 515"/>
                <a:gd name="T50" fmla="*/ 2147483647 w 179"/>
                <a:gd name="T51" fmla="*/ 2147483647 h 515"/>
                <a:gd name="T52" fmla="*/ 2147483647 w 179"/>
                <a:gd name="T53" fmla="*/ 2147483647 h 515"/>
                <a:gd name="T54" fmla="*/ 2147483647 w 179"/>
                <a:gd name="T55" fmla="*/ 2147483647 h 515"/>
                <a:gd name="T56" fmla="*/ 2147483647 w 179"/>
                <a:gd name="T57" fmla="*/ 2147483647 h 515"/>
                <a:gd name="T58" fmla="*/ 2147483647 w 179"/>
                <a:gd name="T59" fmla="*/ 2147483647 h 515"/>
                <a:gd name="T60" fmla="*/ 2147483647 w 179"/>
                <a:gd name="T61" fmla="*/ 2147483647 h 515"/>
                <a:gd name="T62" fmla="*/ 2147483647 w 179"/>
                <a:gd name="T63" fmla="*/ 2147483647 h 515"/>
                <a:gd name="T64" fmla="*/ 2147483647 w 179"/>
                <a:gd name="T65" fmla="*/ 2147483647 h 515"/>
                <a:gd name="T66" fmla="*/ 2147483647 w 179"/>
                <a:gd name="T67" fmla="*/ 2147483647 h 515"/>
                <a:gd name="T68" fmla="*/ 2147483647 w 179"/>
                <a:gd name="T69" fmla="*/ 2147483647 h 515"/>
                <a:gd name="T70" fmla="*/ 2147483647 w 179"/>
                <a:gd name="T71" fmla="*/ 2147483647 h 515"/>
                <a:gd name="T72" fmla="*/ 2147483647 w 179"/>
                <a:gd name="T73" fmla="*/ 2147483647 h 515"/>
                <a:gd name="T74" fmla="*/ 2147483647 w 179"/>
                <a:gd name="T75" fmla="*/ 2147483647 h 515"/>
                <a:gd name="T76" fmla="*/ 2147483647 w 179"/>
                <a:gd name="T77" fmla="*/ 2147483647 h 515"/>
                <a:gd name="T78" fmla="*/ 2147483647 w 179"/>
                <a:gd name="T79" fmla="*/ 2147483647 h 515"/>
                <a:gd name="T80" fmla="*/ 2147483647 w 179"/>
                <a:gd name="T81" fmla="*/ 2147483647 h 515"/>
                <a:gd name="T82" fmla="*/ 2147483647 w 179"/>
                <a:gd name="T83" fmla="*/ 2147483647 h 515"/>
                <a:gd name="T84" fmla="*/ 2147483647 w 179"/>
                <a:gd name="T85" fmla="*/ 2147483647 h 515"/>
                <a:gd name="T86" fmla="*/ 2147483647 w 179"/>
                <a:gd name="T87" fmla="*/ 2147483647 h 515"/>
                <a:gd name="T88" fmla="*/ 2147483647 w 179"/>
                <a:gd name="T89" fmla="*/ 2147483647 h 515"/>
                <a:gd name="T90" fmla="*/ 2147483647 w 179"/>
                <a:gd name="T91" fmla="*/ 2147483647 h 515"/>
                <a:gd name="T92" fmla="*/ 2147483647 w 179"/>
                <a:gd name="T93" fmla="*/ 2147483647 h 515"/>
                <a:gd name="T94" fmla="*/ 2147483647 w 179"/>
                <a:gd name="T95" fmla="*/ 2147483647 h 515"/>
                <a:gd name="T96" fmla="*/ 2147483647 w 179"/>
                <a:gd name="T97" fmla="*/ 2147483647 h 515"/>
                <a:gd name="T98" fmla="*/ 2147483647 w 179"/>
                <a:gd name="T99" fmla="*/ 2147483647 h 515"/>
                <a:gd name="T100" fmla="*/ 2147483647 w 179"/>
                <a:gd name="T101" fmla="*/ 2147483647 h 515"/>
                <a:gd name="T102" fmla="*/ 2147483647 w 179"/>
                <a:gd name="T103" fmla="*/ 2147483647 h 515"/>
                <a:gd name="T104" fmla="*/ 2147483647 w 179"/>
                <a:gd name="T105" fmla="*/ 2147483647 h 515"/>
                <a:gd name="T106" fmla="*/ 2147483647 w 179"/>
                <a:gd name="T107" fmla="*/ 2147483647 h 515"/>
                <a:gd name="T108" fmla="*/ 2147483647 w 179"/>
                <a:gd name="T109" fmla="*/ 2147483647 h 515"/>
                <a:gd name="T110" fmla="*/ 2147483647 w 179"/>
                <a:gd name="T111" fmla="*/ 2147483647 h 515"/>
                <a:gd name="T112" fmla="*/ 2147483647 w 179"/>
                <a:gd name="T113" fmla="*/ 2147483647 h 515"/>
                <a:gd name="T114" fmla="*/ 2147483647 w 179"/>
                <a:gd name="T115" fmla="*/ 2147483647 h 515"/>
                <a:gd name="T116" fmla="*/ 2147483647 w 179"/>
                <a:gd name="T117" fmla="*/ 2147483647 h 515"/>
                <a:gd name="T118" fmla="*/ 2147483647 w 179"/>
                <a:gd name="T119" fmla="*/ 2147483647 h 515"/>
                <a:gd name="T120" fmla="*/ 2147483647 w 179"/>
                <a:gd name="T121" fmla="*/ 2147483647 h 5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9"/>
                <a:gd name="T184" fmla="*/ 0 h 515"/>
                <a:gd name="T185" fmla="*/ 179 w 179"/>
                <a:gd name="T186" fmla="*/ 515 h 5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9" h="515">
                  <a:moveTo>
                    <a:pt x="131" y="501"/>
                  </a:moveTo>
                  <a:cubicBezTo>
                    <a:pt x="129" y="501"/>
                    <a:pt x="129" y="501"/>
                    <a:pt x="129" y="501"/>
                  </a:cubicBezTo>
                  <a:cubicBezTo>
                    <a:pt x="129" y="502"/>
                    <a:pt x="129" y="502"/>
                    <a:pt x="129" y="502"/>
                  </a:cubicBezTo>
                  <a:cubicBezTo>
                    <a:pt x="131" y="502"/>
                    <a:pt x="131" y="502"/>
                    <a:pt x="131" y="502"/>
                  </a:cubicBezTo>
                  <a:cubicBezTo>
                    <a:pt x="132" y="502"/>
                    <a:pt x="132" y="502"/>
                    <a:pt x="132" y="502"/>
                  </a:cubicBezTo>
                  <a:cubicBezTo>
                    <a:pt x="134" y="502"/>
                    <a:pt x="134" y="502"/>
                    <a:pt x="134" y="502"/>
                  </a:cubicBezTo>
                  <a:cubicBezTo>
                    <a:pt x="134" y="501"/>
                    <a:pt x="134" y="501"/>
                    <a:pt x="134" y="501"/>
                  </a:cubicBezTo>
                  <a:cubicBezTo>
                    <a:pt x="132" y="501"/>
                    <a:pt x="132" y="501"/>
                    <a:pt x="132" y="501"/>
                  </a:cubicBezTo>
                  <a:lnTo>
                    <a:pt x="131" y="501"/>
                  </a:lnTo>
                  <a:close/>
                  <a:moveTo>
                    <a:pt x="138" y="495"/>
                  </a:moveTo>
                  <a:cubicBezTo>
                    <a:pt x="139" y="493"/>
                    <a:pt x="139" y="493"/>
                    <a:pt x="139" y="493"/>
                  </a:cubicBezTo>
                  <a:cubicBezTo>
                    <a:pt x="138" y="492"/>
                    <a:pt x="138" y="492"/>
                    <a:pt x="138" y="492"/>
                  </a:cubicBezTo>
                  <a:cubicBezTo>
                    <a:pt x="136" y="489"/>
                    <a:pt x="136" y="489"/>
                    <a:pt x="136" y="489"/>
                  </a:cubicBezTo>
                  <a:cubicBezTo>
                    <a:pt x="135" y="489"/>
                    <a:pt x="135" y="489"/>
                    <a:pt x="135" y="489"/>
                  </a:cubicBezTo>
                  <a:cubicBezTo>
                    <a:pt x="134" y="491"/>
                    <a:pt x="134" y="491"/>
                    <a:pt x="134" y="491"/>
                  </a:cubicBezTo>
                  <a:cubicBezTo>
                    <a:pt x="135" y="492"/>
                    <a:pt x="135" y="492"/>
                    <a:pt x="135" y="492"/>
                  </a:cubicBezTo>
                  <a:cubicBezTo>
                    <a:pt x="134" y="492"/>
                    <a:pt x="134" y="492"/>
                    <a:pt x="134" y="492"/>
                  </a:cubicBezTo>
                  <a:cubicBezTo>
                    <a:pt x="135" y="496"/>
                    <a:pt x="135" y="496"/>
                    <a:pt x="135" y="496"/>
                  </a:cubicBezTo>
                  <a:cubicBezTo>
                    <a:pt x="136" y="498"/>
                    <a:pt x="136" y="498"/>
                    <a:pt x="136" y="498"/>
                  </a:cubicBezTo>
                  <a:cubicBezTo>
                    <a:pt x="139" y="498"/>
                    <a:pt x="139" y="498"/>
                    <a:pt x="139" y="498"/>
                  </a:cubicBezTo>
                  <a:cubicBezTo>
                    <a:pt x="136" y="493"/>
                    <a:pt x="136" y="493"/>
                    <a:pt x="136" y="493"/>
                  </a:cubicBezTo>
                  <a:lnTo>
                    <a:pt x="138" y="495"/>
                  </a:lnTo>
                  <a:close/>
                  <a:moveTo>
                    <a:pt x="56" y="367"/>
                  </a:moveTo>
                  <a:cubicBezTo>
                    <a:pt x="55" y="367"/>
                    <a:pt x="55" y="367"/>
                    <a:pt x="55" y="367"/>
                  </a:cubicBezTo>
                  <a:cubicBezTo>
                    <a:pt x="53" y="367"/>
                    <a:pt x="53" y="367"/>
                    <a:pt x="53" y="367"/>
                  </a:cubicBezTo>
                  <a:cubicBezTo>
                    <a:pt x="53" y="369"/>
                    <a:pt x="53" y="369"/>
                    <a:pt x="53" y="369"/>
                  </a:cubicBezTo>
                  <a:cubicBezTo>
                    <a:pt x="52" y="370"/>
                    <a:pt x="52" y="370"/>
                    <a:pt x="52" y="370"/>
                  </a:cubicBezTo>
                  <a:cubicBezTo>
                    <a:pt x="52" y="372"/>
                    <a:pt x="52" y="372"/>
                    <a:pt x="52" y="372"/>
                  </a:cubicBezTo>
                  <a:cubicBezTo>
                    <a:pt x="53" y="373"/>
                    <a:pt x="53" y="373"/>
                    <a:pt x="53" y="373"/>
                  </a:cubicBezTo>
                  <a:cubicBezTo>
                    <a:pt x="55" y="375"/>
                    <a:pt x="55" y="375"/>
                    <a:pt x="55" y="375"/>
                  </a:cubicBezTo>
                  <a:cubicBezTo>
                    <a:pt x="56" y="373"/>
                    <a:pt x="56" y="373"/>
                    <a:pt x="56" y="373"/>
                  </a:cubicBezTo>
                  <a:cubicBezTo>
                    <a:pt x="58" y="372"/>
                    <a:pt x="58" y="372"/>
                    <a:pt x="58" y="372"/>
                  </a:cubicBezTo>
                  <a:cubicBezTo>
                    <a:pt x="58" y="370"/>
                    <a:pt x="58" y="370"/>
                    <a:pt x="58" y="370"/>
                  </a:cubicBezTo>
                  <a:cubicBezTo>
                    <a:pt x="59" y="369"/>
                    <a:pt x="59" y="369"/>
                    <a:pt x="59" y="369"/>
                  </a:cubicBezTo>
                  <a:cubicBezTo>
                    <a:pt x="58" y="369"/>
                    <a:pt x="58" y="369"/>
                    <a:pt x="58" y="369"/>
                  </a:cubicBezTo>
                  <a:lnTo>
                    <a:pt x="56" y="367"/>
                  </a:lnTo>
                  <a:close/>
                  <a:moveTo>
                    <a:pt x="111" y="489"/>
                  </a:moveTo>
                  <a:cubicBezTo>
                    <a:pt x="109" y="488"/>
                    <a:pt x="109" y="488"/>
                    <a:pt x="109" y="488"/>
                  </a:cubicBezTo>
                  <a:cubicBezTo>
                    <a:pt x="108" y="486"/>
                    <a:pt x="108" y="486"/>
                    <a:pt x="108" y="486"/>
                  </a:cubicBezTo>
                  <a:cubicBezTo>
                    <a:pt x="106" y="486"/>
                    <a:pt x="106" y="486"/>
                    <a:pt x="106" y="486"/>
                  </a:cubicBezTo>
                  <a:cubicBezTo>
                    <a:pt x="108" y="488"/>
                    <a:pt x="108" y="488"/>
                    <a:pt x="108" y="488"/>
                  </a:cubicBezTo>
                  <a:cubicBezTo>
                    <a:pt x="105" y="488"/>
                    <a:pt x="105" y="488"/>
                    <a:pt x="105" y="488"/>
                  </a:cubicBezTo>
                  <a:cubicBezTo>
                    <a:pt x="109" y="491"/>
                    <a:pt x="109" y="491"/>
                    <a:pt x="109" y="491"/>
                  </a:cubicBezTo>
                  <a:cubicBezTo>
                    <a:pt x="106" y="489"/>
                    <a:pt x="106" y="489"/>
                    <a:pt x="106" y="489"/>
                  </a:cubicBezTo>
                  <a:cubicBezTo>
                    <a:pt x="105" y="489"/>
                    <a:pt x="105" y="489"/>
                    <a:pt x="105" y="489"/>
                  </a:cubicBezTo>
                  <a:cubicBezTo>
                    <a:pt x="103" y="491"/>
                    <a:pt x="103" y="491"/>
                    <a:pt x="103" y="491"/>
                  </a:cubicBezTo>
                  <a:cubicBezTo>
                    <a:pt x="105" y="491"/>
                    <a:pt x="105" y="491"/>
                    <a:pt x="105" y="491"/>
                  </a:cubicBezTo>
                  <a:cubicBezTo>
                    <a:pt x="108" y="491"/>
                    <a:pt x="108" y="491"/>
                    <a:pt x="108" y="491"/>
                  </a:cubicBezTo>
                  <a:cubicBezTo>
                    <a:pt x="109" y="493"/>
                    <a:pt x="109" y="493"/>
                    <a:pt x="109" y="493"/>
                  </a:cubicBezTo>
                  <a:cubicBezTo>
                    <a:pt x="111" y="495"/>
                    <a:pt x="111" y="495"/>
                    <a:pt x="111" y="495"/>
                  </a:cubicBezTo>
                  <a:cubicBezTo>
                    <a:pt x="111" y="493"/>
                    <a:pt x="111" y="493"/>
                    <a:pt x="111" y="493"/>
                  </a:cubicBezTo>
                  <a:cubicBezTo>
                    <a:pt x="114" y="492"/>
                    <a:pt x="114" y="492"/>
                    <a:pt x="114" y="492"/>
                  </a:cubicBezTo>
                  <a:cubicBezTo>
                    <a:pt x="115" y="492"/>
                    <a:pt x="115" y="492"/>
                    <a:pt x="115" y="492"/>
                  </a:cubicBezTo>
                  <a:cubicBezTo>
                    <a:pt x="114" y="493"/>
                    <a:pt x="114" y="493"/>
                    <a:pt x="114" y="493"/>
                  </a:cubicBezTo>
                  <a:cubicBezTo>
                    <a:pt x="115" y="495"/>
                    <a:pt x="115" y="495"/>
                    <a:pt x="115" y="495"/>
                  </a:cubicBezTo>
                  <a:cubicBezTo>
                    <a:pt x="114" y="495"/>
                    <a:pt x="114" y="495"/>
                    <a:pt x="114" y="495"/>
                  </a:cubicBezTo>
                  <a:cubicBezTo>
                    <a:pt x="115" y="496"/>
                    <a:pt x="115" y="496"/>
                    <a:pt x="115" y="496"/>
                  </a:cubicBezTo>
                  <a:cubicBezTo>
                    <a:pt x="119" y="495"/>
                    <a:pt x="119" y="495"/>
                    <a:pt x="119" y="495"/>
                  </a:cubicBezTo>
                  <a:cubicBezTo>
                    <a:pt x="118" y="493"/>
                    <a:pt x="118" y="493"/>
                    <a:pt x="118" y="493"/>
                  </a:cubicBezTo>
                  <a:cubicBezTo>
                    <a:pt x="119" y="492"/>
                    <a:pt x="119" y="492"/>
                    <a:pt x="119" y="492"/>
                  </a:cubicBezTo>
                  <a:cubicBezTo>
                    <a:pt x="118" y="491"/>
                    <a:pt x="118" y="491"/>
                    <a:pt x="118" y="491"/>
                  </a:cubicBezTo>
                  <a:cubicBezTo>
                    <a:pt x="116" y="491"/>
                    <a:pt x="116" y="491"/>
                    <a:pt x="116" y="491"/>
                  </a:cubicBezTo>
                  <a:cubicBezTo>
                    <a:pt x="115" y="489"/>
                    <a:pt x="115" y="489"/>
                    <a:pt x="115" y="489"/>
                  </a:cubicBezTo>
                  <a:cubicBezTo>
                    <a:pt x="114" y="489"/>
                    <a:pt x="114" y="489"/>
                    <a:pt x="114" y="489"/>
                  </a:cubicBezTo>
                  <a:cubicBezTo>
                    <a:pt x="112" y="488"/>
                    <a:pt x="112" y="488"/>
                    <a:pt x="112" y="488"/>
                  </a:cubicBezTo>
                  <a:cubicBezTo>
                    <a:pt x="111" y="488"/>
                    <a:pt x="111" y="488"/>
                    <a:pt x="111" y="488"/>
                  </a:cubicBezTo>
                  <a:lnTo>
                    <a:pt x="111" y="489"/>
                  </a:lnTo>
                  <a:close/>
                  <a:moveTo>
                    <a:pt x="62" y="425"/>
                  </a:moveTo>
                  <a:cubicBezTo>
                    <a:pt x="62" y="423"/>
                    <a:pt x="62" y="423"/>
                    <a:pt x="62" y="423"/>
                  </a:cubicBezTo>
                  <a:cubicBezTo>
                    <a:pt x="60" y="422"/>
                    <a:pt x="60" y="422"/>
                    <a:pt x="60" y="422"/>
                  </a:cubicBezTo>
                  <a:cubicBezTo>
                    <a:pt x="58" y="418"/>
                    <a:pt x="58" y="418"/>
                    <a:pt x="58" y="418"/>
                  </a:cubicBezTo>
                  <a:cubicBezTo>
                    <a:pt x="58" y="419"/>
                    <a:pt x="58" y="419"/>
                    <a:pt x="58" y="419"/>
                  </a:cubicBezTo>
                  <a:cubicBezTo>
                    <a:pt x="56" y="418"/>
                    <a:pt x="56" y="418"/>
                    <a:pt x="56" y="418"/>
                  </a:cubicBezTo>
                  <a:cubicBezTo>
                    <a:pt x="52" y="418"/>
                    <a:pt x="52" y="418"/>
                    <a:pt x="52" y="418"/>
                  </a:cubicBezTo>
                  <a:cubicBezTo>
                    <a:pt x="56" y="422"/>
                    <a:pt x="56" y="422"/>
                    <a:pt x="56" y="422"/>
                  </a:cubicBezTo>
                  <a:cubicBezTo>
                    <a:pt x="58" y="423"/>
                    <a:pt x="58" y="423"/>
                    <a:pt x="58" y="423"/>
                  </a:cubicBezTo>
                  <a:cubicBezTo>
                    <a:pt x="59" y="425"/>
                    <a:pt x="59" y="425"/>
                    <a:pt x="59" y="425"/>
                  </a:cubicBezTo>
                  <a:cubicBezTo>
                    <a:pt x="59" y="426"/>
                    <a:pt x="59" y="426"/>
                    <a:pt x="59" y="426"/>
                  </a:cubicBezTo>
                  <a:cubicBezTo>
                    <a:pt x="60" y="426"/>
                    <a:pt x="60" y="426"/>
                    <a:pt x="60" y="426"/>
                  </a:cubicBezTo>
                  <a:cubicBezTo>
                    <a:pt x="59" y="428"/>
                    <a:pt x="59" y="428"/>
                    <a:pt x="59" y="428"/>
                  </a:cubicBezTo>
                  <a:cubicBezTo>
                    <a:pt x="60" y="428"/>
                    <a:pt x="60" y="428"/>
                    <a:pt x="60" y="428"/>
                  </a:cubicBezTo>
                  <a:cubicBezTo>
                    <a:pt x="62" y="430"/>
                    <a:pt x="62" y="430"/>
                    <a:pt x="62" y="430"/>
                  </a:cubicBezTo>
                  <a:cubicBezTo>
                    <a:pt x="62" y="433"/>
                    <a:pt x="62" y="433"/>
                    <a:pt x="62" y="433"/>
                  </a:cubicBezTo>
                  <a:cubicBezTo>
                    <a:pt x="60" y="432"/>
                    <a:pt x="60" y="432"/>
                    <a:pt x="60" y="432"/>
                  </a:cubicBezTo>
                  <a:cubicBezTo>
                    <a:pt x="60" y="433"/>
                    <a:pt x="60" y="433"/>
                    <a:pt x="60" y="433"/>
                  </a:cubicBezTo>
                  <a:cubicBezTo>
                    <a:pt x="58" y="433"/>
                    <a:pt x="58" y="433"/>
                    <a:pt x="58" y="433"/>
                  </a:cubicBezTo>
                  <a:cubicBezTo>
                    <a:pt x="56" y="432"/>
                    <a:pt x="56" y="432"/>
                    <a:pt x="56" y="432"/>
                  </a:cubicBezTo>
                  <a:cubicBezTo>
                    <a:pt x="58" y="435"/>
                    <a:pt x="58" y="435"/>
                    <a:pt x="58" y="435"/>
                  </a:cubicBezTo>
                  <a:cubicBezTo>
                    <a:pt x="60" y="436"/>
                    <a:pt x="60" y="436"/>
                    <a:pt x="60" y="436"/>
                  </a:cubicBezTo>
                  <a:cubicBezTo>
                    <a:pt x="62" y="439"/>
                    <a:pt x="62" y="439"/>
                    <a:pt x="62" y="439"/>
                  </a:cubicBezTo>
                  <a:cubicBezTo>
                    <a:pt x="65" y="440"/>
                    <a:pt x="65" y="440"/>
                    <a:pt x="65" y="440"/>
                  </a:cubicBezTo>
                  <a:cubicBezTo>
                    <a:pt x="63" y="439"/>
                    <a:pt x="63" y="439"/>
                    <a:pt x="63" y="439"/>
                  </a:cubicBezTo>
                  <a:cubicBezTo>
                    <a:pt x="63" y="438"/>
                    <a:pt x="63" y="438"/>
                    <a:pt x="63" y="438"/>
                  </a:cubicBezTo>
                  <a:cubicBezTo>
                    <a:pt x="63" y="435"/>
                    <a:pt x="63" y="435"/>
                    <a:pt x="63" y="435"/>
                  </a:cubicBezTo>
                  <a:cubicBezTo>
                    <a:pt x="65" y="435"/>
                    <a:pt x="65" y="435"/>
                    <a:pt x="65" y="435"/>
                  </a:cubicBezTo>
                  <a:cubicBezTo>
                    <a:pt x="65" y="436"/>
                    <a:pt x="65" y="436"/>
                    <a:pt x="65" y="436"/>
                  </a:cubicBezTo>
                  <a:cubicBezTo>
                    <a:pt x="66" y="438"/>
                    <a:pt x="66" y="438"/>
                    <a:pt x="66" y="438"/>
                  </a:cubicBezTo>
                  <a:cubicBezTo>
                    <a:pt x="65" y="438"/>
                    <a:pt x="65" y="438"/>
                    <a:pt x="65" y="438"/>
                  </a:cubicBezTo>
                  <a:cubicBezTo>
                    <a:pt x="66" y="439"/>
                    <a:pt x="66" y="439"/>
                    <a:pt x="66" y="439"/>
                  </a:cubicBezTo>
                  <a:cubicBezTo>
                    <a:pt x="68" y="440"/>
                    <a:pt x="68" y="440"/>
                    <a:pt x="68" y="440"/>
                  </a:cubicBezTo>
                  <a:cubicBezTo>
                    <a:pt x="68" y="442"/>
                    <a:pt x="68" y="442"/>
                    <a:pt x="68" y="442"/>
                  </a:cubicBezTo>
                  <a:cubicBezTo>
                    <a:pt x="71" y="442"/>
                    <a:pt x="71" y="442"/>
                    <a:pt x="71" y="442"/>
                  </a:cubicBezTo>
                  <a:cubicBezTo>
                    <a:pt x="71" y="440"/>
                    <a:pt x="71" y="440"/>
                    <a:pt x="71" y="440"/>
                  </a:cubicBezTo>
                  <a:cubicBezTo>
                    <a:pt x="69" y="439"/>
                    <a:pt x="69" y="439"/>
                    <a:pt x="69" y="439"/>
                  </a:cubicBezTo>
                  <a:cubicBezTo>
                    <a:pt x="71" y="439"/>
                    <a:pt x="71" y="439"/>
                    <a:pt x="71" y="439"/>
                  </a:cubicBezTo>
                  <a:cubicBezTo>
                    <a:pt x="69" y="438"/>
                    <a:pt x="69" y="438"/>
                    <a:pt x="69" y="438"/>
                  </a:cubicBezTo>
                  <a:cubicBezTo>
                    <a:pt x="68" y="439"/>
                    <a:pt x="68" y="439"/>
                    <a:pt x="68" y="439"/>
                  </a:cubicBezTo>
                  <a:cubicBezTo>
                    <a:pt x="68" y="433"/>
                    <a:pt x="68" y="433"/>
                    <a:pt x="68" y="433"/>
                  </a:cubicBezTo>
                  <a:cubicBezTo>
                    <a:pt x="66" y="430"/>
                    <a:pt x="66" y="430"/>
                    <a:pt x="66" y="430"/>
                  </a:cubicBezTo>
                  <a:cubicBezTo>
                    <a:pt x="65" y="429"/>
                    <a:pt x="65" y="429"/>
                    <a:pt x="65" y="429"/>
                  </a:cubicBezTo>
                  <a:cubicBezTo>
                    <a:pt x="65" y="428"/>
                    <a:pt x="65" y="428"/>
                    <a:pt x="65" y="428"/>
                  </a:cubicBezTo>
                  <a:cubicBezTo>
                    <a:pt x="63" y="426"/>
                    <a:pt x="63" y="426"/>
                    <a:pt x="63" y="426"/>
                  </a:cubicBezTo>
                  <a:lnTo>
                    <a:pt x="62" y="425"/>
                  </a:lnTo>
                  <a:close/>
                  <a:moveTo>
                    <a:pt x="178" y="508"/>
                  </a:moveTo>
                  <a:cubicBezTo>
                    <a:pt x="174" y="506"/>
                    <a:pt x="174" y="506"/>
                    <a:pt x="174" y="506"/>
                  </a:cubicBezTo>
                  <a:cubicBezTo>
                    <a:pt x="171" y="506"/>
                    <a:pt x="171" y="506"/>
                    <a:pt x="171" y="506"/>
                  </a:cubicBezTo>
                  <a:cubicBezTo>
                    <a:pt x="169" y="506"/>
                    <a:pt x="169" y="506"/>
                    <a:pt x="169" y="506"/>
                  </a:cubicBezTo>
                  <a:cubicBezTo>
                    <a:pt x="167" y="508"/>
                    <a:pt x="167" y="508"/>
                    <a:pt x="167" y="508"/>
                  </a:cubicBezTo>
                  <a:cubicBezTo>
                    <a:pt x="165" y="506"/>
                    <a:pt x="165" y="506"/>
                    <a:pt x="165" y="506"/>
                  </a:cubicBezTo>
                  <a:cubicBezTo>
                    <a:pt x="159" y="508"/>
                    <a:pt x="159" y="508"/>
                    <a:pt x="159" y="508"/>
                  </a:cubicBezTo>
                  <a:cubicBezTo>
                    <a:pt x="157" y="508"/>
                    <a:pt x="157" y="508"/>
                    <a:pt x="157" y="508"/>
                  </a:cubicBezTo>
                  <a:cubicBezTo>
                    <a:pt x="155" y="508"/>
                    <a:pt x="155" y="508"/>
                    <a:pt x="155" y="508"/>
                  </a:cubicBezTo>
                  <a:cubicBezTo>
                    <a:pt x="155" y="509"/>
                    <a:pt x="155" y="509"/>
                    <a:pt x="155" y="509"/>
                  </a:cubicBezTo>
                  <a:cubicBezTo>
                    <a:pt x="154" y="508"/>
                    <a:pt x="154" y="508"/>
                    <a:pt x="154" y="508"/>
                  </a:cubicBezTo>
                  <a:cubicBezTo>
                    <a:pt x="151" y="509"/>
                    <a:pt x="151" y="509"/>
                    <a:pt x="151" y="509"/>
                  </a:cubicBezTo>
                  <a:cubicBezTo>
                    <a:pt x="152" y="511"/>
                    <a:pt x="152" y="511"/>
                    <a:pt x="152" y="511"/>
                  </a:cubicBezTo>
                  <a:cubicBezTo>
                    <a:pt x="155" y="511"/>
                    <a:pt x="155" y="511"/>
                    <a:pt x="155" y="511"/>
                  </a:cubicBezTo>
                  <a:cubicBezTo>
                    <a:pt x="155" y="512"/>
                    <a:pt x="155" y="512"/>
                    <a:pt x="155" y="512"/>
                  </a:cubicBezTo>
                  <a:cubicBezTo>
                    <a:pt x="157" y="512"/>
                    <a:pt x="157" y="512"/>
                    <a:pt x="157" y="512"/>
                  </a:cubicBezTo>
                  <a:cubicBezTo>
                    <a:pt x="161" y="514"/>
                    <a:pt x="161" y="514"/>
                    <a:pt x="161" y="514"/>
                  </a:cubicBezTo>
                  <a:cubicBezTo>
                    <a:pt x="158" y="511"/>
                    <a:pt x="158" y="511"/>
                    <a:pt x="158" y="511"/>
                  </a:cubicBezTo>
                  <a:cubicBezTo>
                    <a:pt x="158" y="509"/>
                    <a:pt x="158" y="509"/>
                    <a:pt x="158" y="509"/>
                  </a:cubicBezTo>
                  <a:cubicBezTo>
                    <a:pt x="159" y="509"/>
                    <a:pt x="159" y="509"/>
                    <a:pt x="159" y="509"/>
                  </a:cubicBezTo>
                  <a:cubicBezTo>
                    <a:pt x="162" y="511"/>
                    <a:pt x="162" y="511"/>
                    <a:pt x="162" y="511"/>
                  </a:cubicBezTo>
                  <a:cubicBezTo>
                    <a:pt x="164" y="512"/>
                    <a:pt x="164" y="512"/>
                    <a:pt x="164" y="512"/>
                  </a:cubicBezTo>
                  <a:cubicBezTo>
                    <a:pt x="164" y="514"/>
                    <a:pt x="164" y="514"/>
                    <a:pt x="164" y="514"/>
                  </a:cubicBezTo>
                  <a:cubicBezTo>
                    <a:pt x="167" y="514"/>
                    <a:pt x="167" y="514"/>
                    <a:pt x="167" y="514"/>
                  </a:cubicBezTo>
                  <a:cubicBezTo>
                    <a:pt x="169" y="514"/>
                    <a:pt x="169" y="514"/>
                    <a:pt x="169" y="514"/>
                  </a:cubicBezTo>
                  <a:cubicBezTo>
                    <a:pt x="172" y="515"/>
                    <a:pt x="172" y="515"/>
                    <a:pt x="172" y="515"/>
                  </a:cubicBezTo>
                  <a:cubicBezTo>
                    <a:pt x="174" y="515"/>
                    <a:pt x="174" y="515"/>
                    <a:pt x="174" y="515"/>
                  </a:cubicBezTo>
                  <a:cubicBezTo>
                    <a:pt x="172" y="514"/>
                    <a:pt x="172" y="514"/>
                    <a:pt x="172" y="514"/>
                  </a:cubicBezTo>
                  <a:cubicBezTo>
                    <a:pt x="169" y="512"/>
                    <a:pt x="169" y="512"/>
                    <a:pt x="169" y="512"/>
                  </a:cubicBezTo>
                  <a:cubicBezTo>
                    <a:pt x="167" y="512"/>
                    <a:pt x="167" y="512"/>
                    <a:pt x="167" y="512"/>
                  </a:cubicBezTo>
                  <a:cubicBezTo>
                    <a:pt x="165" y="511"/>
                    <a:pt x="165" y="511"/>
                    <a:pt x="165" y="511"/>
                  </a:cubicBezTo>
                  <a:cubicBezTo>
                    <a:pt x="167" y="511"/>
                    <a:pt x="167" y="511"/>
                    <a:pt x="167" y="511"/>
                  </a:cubicBezTo>
                  <a:cubicBezTo>
                    <a:pt x="169" y="511"/>
                    <a:pt x="169" y="511"/>
                    <a:pt x="169" y="511"/>
                  </a:cubicBezTo>
                  <a:cubicBezTo>
                    <a:pt x="172" y="511"/>
                    <a:pt x="172" y="511"/>
                    <a:pt x="172" y="511"/>
                  </a:cubicBezTo>
                  <a:cubicBezTo>
                    <a:pt x="174" y="511"/>
                    <a:pt x="174" y="511"/>
                    <a:pt x="174" y="511"/>
                  </a:cubicBezTo>
                  <a:cubicBezTo>
                    <a:pt x="175" y="511"/>
                    <a:pt x="175" y="511"/>
                    <a:pt x="175" y="511"/>
                  </a:cubicBezTo>
                  <a:cubicBezTo>
                    <a:pt x="177" y="511"/>
                    <a:pt x="177" y="511"/>
                    <a:pt x="177" y="511"/>
                  </a:cubicBezTo>
                  <a:cubicBezTo>
                    <a:pt x="178" y="512"/>
                    <a:pt x="178" y="512"/>
                    <a:pt x="178" y="512"/>
                  </a:cubicBezTo>
                  <a:cubicBezTo>
                    <a:pt x="179" y="511"/>
                    <a:pt x="179" y="511"/>
                    <a:pt x="179" y="511"/>
                  </a:cubicBezTo>
                  <a:cubicBezTo>
                    <a:pt x="179" y="509"/>
                    <a:pt x="179" y="509"/>
                    <a:pt x="179" y="509"/>
                  </a:cubicBezTo>
                  <a:lnTo>
                    <a:pt x="178" y="508"/>
                  </a:lnTo>
                  <a:close/>
                  <a:moveTo>
                    <a:pt x="152" y="505"/>
                  </a:moveTo>
                  <a:cubicBezTo>
                    <a:pt x="154" y="506"/>
                    <a:pt x="154" y="506"/>
                    <a:pt x="154" y="506"/>
                  </a:cubicBezTo>
                  <a:cubicBezTo>
                    <a:pt x="158" y="506"/>
                    <a:pt x="158" y="506"/>
                    <a:pt x="158" y="506"/>
                  </a:cubicBezTo>
                  <a:cubicBezTo>
                    <a:pt x="159" y="506"/>
                    <a:pt x="159" y="506"/>
                    <a:pt x="159" y="506"/>
                  </a:cubicBezTo>
                  <a:cubicBezTo>
                    <a:pt x="161" y="506"/>
                    <a:pt x="161" y="506"/>
                    <a:pt x="161" y="506"/>
                  </a:cubicBezTo>
                  <a:cubicBezTo>
                    <a:pt x="159" y="505"/>
                    <a:pt x="159" y="505"/>
                    <a:pt x="159" y="505"/>
                  </a:cubicBezTo>
                  <a:cubicBezTo>
                    <a:pt x="162" y="506"/>
                    <a:pt x="162" y="506"/>
                    <a:pt x="162" y="506"/>
                  </a:cubicBezTo>
                  <a:cubicBezTo>
                    <a:pt x="162" y="504"/>
                    <a:pt x="162" y="504"/>
                    <a:pt x="162" y="504"/>
                  </a:cubicBezTo>
                  <a:cubicBezTo>
                    <a:pt x="161" y="504"/>
                    <a:pt x="161" y="504"/>
                    <a:pt x="161" y="504"/>
                  </a:cubicBezTo>
                  <a:cubicBezTo>
                    <a:pt x="158" y="496"/>
                    <a:pt x="158" y="496"/>
                    <a:pt x="158" y="496"/>
                  </a:cubicBezTo>
                  <a:cubicBezTo>
                    <a:pt x="151" y="482"/>
                    <a:pt x="151" y="482"/>
                    <a:pt x="151" y="482"/>
                  </a:cubicBezTo>
                  <a:cubicBezTo>
                    <a:pt x="149" y="479"/>
                    <a:pt x="149" y="479"/>
                    <a:pt x="149" y="479"/>
                  </a:cubicBezTo>
                  <a:cubicBezTo>
                    <a:pt x="148" y="476"/>
                    <a:pt x="148" y="476"/>
                    <a:pt x="148" y="476"/>
                  </a:cubicBezTo>
                  <a:cubicBezTo>
                    <a:pt x="145" y="476"/>
                    <a:pt x="145" y="476"/>
                    <a:pt x="145" y="476"/>
                  </a:cubicBezTo>
                  <a:cubicBezTo>
                    <a:pt x="142" y="476"/>
                    <a:pt x="142" y="476"/>
                    <a:pt x="142" y="476"/>
                  </a:cubicBezTo>
                  <a:cubicBezTo>
                    <a:pt x="141" y="475"/>
                    <a:pt x="141" y="475"/>
                    <a:pt x="141" y="475"/>
                  </a:cubicBezTo>
                  <a:cubicBezTo>
                    <a:pt x="139" y="475"/>
                    <a:pt x="139" y="475"/>
                    <a:pt x="139" y="475"/>
                  </a:cubicBezTo>
                  <a:cubicBezTo>
                    <a:pt x="138" y="475"/>
                    <a:pt x="138" y="475"/>
                    <a:pt x="138" y="475"/>
                  </a:cubicBezTo>
                  <a:cubicBezTo>
                    <a:pt x="138" y="478"/>
                    <a:pt x="138" y="478"/>
                    <a:pt x="138" y="478"/>
                  </a:cubicBezTo>
                  <a:cubicBezTo>
                    <a:pt x="138" y="479"/>
                    <a:pt x="138" y="479"/>
                    <a:pt x="138" y="479"/>
                  </a:cubicBezTo>
                  <a:cubicBezTo>
                    <a:pt x="136" y="479"/>
                    <a:pt x="136" y="479"/>
                    <a:pt x="136" y="479"/>
                  </a:cubicBezTo>
                  <a:cubicBezTo>
                    <a:pt x="134" y="478"/>
                    <a:pt x="134" y="478"/>
                    <a:pt x="134" y="478"/>
                  </a:cubicBezTo>
                  <a:cubicBezTo>
                    <a:pt x="131" y="478"/>
                    <a:pt x="131" y="478"/>
                    <a:pt x="131" y="478"/>
                  </a:cubicBezTo>
                  <a:cubicBezTo>
                    <a:pt x="134" y="479"/>
                    <a:pt x="134" y="479"/>
                    <a:pt x="134" y="479"/>
                  </a:cubicBezTo>
                  <a:cubicBezTo>
                    <a:pt x="135" y="481"/>
                    <a:pt x="135" y="481"/>
                    <a:pt x="135" y="481"/>
                  </a:cubicBezTo>
                  <a:cubicBezTo>
                    <a:pt x="135" y="482"/>
                    <a:pt x="135" y="482"/>
                    <a:pt x="135" y="482"/>
                  </a:cubicBezTo>
                  <a:cubicBezTo>
                    <a:pt x="134" y="482"/>
                    <a:pt x="134" y="482"/>
                    <a:pt x="134" y="482"/>
                  </a:cubicBezTo>
                  <a:cubicBezTo>
                    <a:pt x="132" y="481"/>
                    <a:pt x="132" y="481"/>
                    <a:pt x="132" y="481"/>
                  </a:cubicBezTo>
                  <a:cubicBezTo>
                    <a:pt x="132" y="483"/>
                    <a:pt x="132" y="483"/>
                    <a:pt x="132" y="483"/>
                  </a:cubicBezTo>
                  <a:cubicBezTo>
                    <a:pt x="134" y="485"/>
                    <a:pt x="134" y="485"/>
                    <a:pt x="134" y="485"/>
                  </a:cubicBezTo>
                  <a:cubicBezTo>
                    <a:pt x="135" y="486"/>
                    <a:pt x="135" y="486"/>
                    <a:pt x="135" y="486"/>
                  </a:cubicBezTo>
                  <a:cubicBezTo>
                    <a:pt x="136" y="486"/>
                    <a:pt x="136" y="486"/>
                    <a:pt x="136" y="486"/>
                  </a:cubicBezTo>
                  <a:cubicBezTo>
                    <a:pt x="141" y="486"/>
                    <a:pt x="141" y="486"/>
                    <a:pt x="141" y="486"/>
                  </a:cubicBezTo>
                  <a:cubicBezTo>
                    <a:pt x="144" y="485"/>
                    <a:pt x="144" y="485"/>
                    <a:pt x="144" y="485"/>
                  </a:cubicBezTo>
                  <a:cubicBezTo>
                    <a:pt x="145" y="486"/>
                    <a:pt x="145" y="486"/>
                    <a:pt x="145" y="486"/>
                  </a:cubicBezTo>
                  <a:cubicBezTo>
                    <a:pt x="146" y="486"/>
                    <a:pt x="146" y="486"/>
                    <a:pt x="146" y="486"/>
                  </a:cubicBezTo>
                  <a:cubicBezTo>
                    <a:pt x="145" y="489"/>
                    <a:pt x="145" y="489"/>
                    <a:pt x="145" y="489"/>
                  </a:cubicBezTo>
                  <a:cubicBezTo>
                    <a:pt x="142" y="489"/>
                    <a:pt x="142" y="489"/>
                    <a:pt x="142" y="489"/>
                  </a:cubicBezTo>
                  <a:cubicBezTo>
                    <a:pt x="141" y="491"/>
                    <a:pt x="141" y="491"/>
                    <a:pt x="141" y="491"/>
                  </a:cubicBezTo>
                  <a:cubicBezTo>
                    <a:pt x="141" y="492"/>
                    <a:pt x="141" y="492"/>
                    <a:pt x="141" y="492"/>
                  </a:cubicBezTo>
                  <a:cubicBezTo>
                    <a:pt x="141" y="493"/>
                    <a:pt x="141" y="493"/>
                    <a:pt x="141" y="493"/>
                  </a:cubicBezTo>
                  <a:cubicBezTo>
                    <a:pt x="144" y="496"/>
                    <a:pt x="144" y="496"/>
                    <a:pt x="144" y="496"/>
                  </a:cubicBezTo>
                  <a:cubicBezTo>
                    <a:pt x="148" y="498"/>
                    <a:pt x="148" y="498"/>
                    <a:pt x="148" y="498"/>
                  </a:cubicBezTo>
                  <a:cubicBezTo>
                    <a:pt x="152" y="498"/>
                    <a:pt x="152" y="498"/>
                    <a:pt x="152" y="498"/>
                  </a:cubicBezTo>
                  <a:cubicBezTo>
                    <a:pt x="157" y="501"/>
                    <a:pt x="157" y="501"/>
                    <a:pt x="157" y="501"/>
                  </a:cubicBezTo>
                  <a:cubicBezTo>
                    <a:pt x="155" y="501"/>
                    <a:pt x="155" y="501"/>
                    <a:pt x="155" y="501"/>
                  </a:cubicBezTo>
                  <a:cubicBezTo>
                    <a:pt x="155" y="502"/>
                    <a:pt x="155" y="502"/>
                    <a:pt x="155" y="502"/>
                  </a:cubicBezTo>
                  <a:cubicBezTo>
                    <a:pt x="154" y="502"/>
                    <a:pt x="154" y="502"/>
                    <a:pt x="154" y="502"/>
                  </a:cubicBezTo>
                  <a:cubicBezTo>
                    <a:pt x="154" y="501"/>
                    <a:pt x="154" y="501"/>
                    <a:pt x="154" y="501"/>
                  </a:cubicBezTo>
                  <a:cubicBezTo>
                    <a:pt x="152" y="499"/>
                    <a:pt x="152" y="499"/>
                    <a:pt x="152" y="499"/>
                  </a:cubicBezTo>
                  <a:cubicBezTo>
                    <a:pt x="151" y="499"/>
                    <a:pt x="151" y="499"/>
                    <a:pt x="151" y="499"/>
                  </a:cubicBezTo>
                  <a:cubicBezTo>
                    <a:pt x="149" y="499"/>
                    <a:pt x="149" y="499"/>
                    <a:pt x="149" y="499"/>
                  </a:cubicBezTo>
                  <a:cubicBezTo>
                    <a:pt x="146" y="498"/>
                    <a:pt x="146" y="498"/>
                    <a:pt x="146" y="498"/>
                  </a:cubicBezTo>
                  <a:cubicBezTo>
                    <a:pt x="148" y="501"/>
                    <a:pt x="148" y="501"/>
                    <a:pt x="148" y="501"/>
                  </a:cubicBezTo>
                  <a:cubicBezTo>
                    <a:pt x="146" y="499"/>
                    <a:pt x="146" y="499"/>
                    <a:pt x="146" y="499"/>
                  </a:cubicBezTo>
                  <a:cubicBezTo>
                    <a:pt x="145" y="498"/>
                    <a:pt x="145" y="498"/>
                    <a:pt x="145" y="498"/>
                  </a:cubicBezTo>
                  <a:cubicBezTo>
                    <a:pt x="144" y="499"/>
                    <a:pt x="144" y="499"/>
                    <a:pt x="144" y="499"/>
                  </a:cubicBezTo>
                  <a:cubicBezTo>
                    <a:pt x="139" y="498"/>
                    <a:pt x="139" y="498"/>
                    <a:pt x="139" y="498"/>
                  </a:cubicBezTo>
                  <a:cubicBezTo>
                    <a:pt x="145" y="502"/>
                    <a:pt x="145" y="502"/>
                    <a:pt x="145" y="502"/>
                  </a:cubicBezTo>
                  <a:cubicBezTo>
                    <a:pt x="144" y="502"/>
                    <a:pt x="144" y="502"/>
                    <a:pt x="144" y="502"/>
                  </a:cubicBezTo>
                  <a:cubicBezTo>
                    <a:pt x="142" y="501"/>
                    <a:pt x="142" y="501"/>
                    <a:pt x="142" y="501"/>
                  </a:cubicBezTo>
                  <a:cubicBezTo>
                    <a:pt x="139" y="499"/>
                    <a:pt x="139" y="499"/>
                    <a:pt x="139" y="499"/>
                  </a:cubicBezTo>
                  <a:cubicBezTo>
                    <a:pt x="138" y="499"/>
                    <a:pt x="138" y="499"/>
                    <a:pt x="138" y="499"/>
                  </a:cubicBezTo>
                  <a:cubicBezTo>
                    <a:pt x="136" y="499"/>
                    <a:pt x="136" y="499"/>
                    <a:pt x="136" y="499"/>
                  </a:cubicBezTo>
                  <a:cubicBezTo>
                    <a:pt x="136" y="501"/>
                    <a:pt x="136" y="501"/>
                    <a:pt x="136" y="501"/>
                  </a:cubicBezTo>
                  <a:cubicBezTo>
                    <a:pt x="134" y="501"/>
                    <a:pt x="134" y="501"/>
                    <a:pt x="134" y="501"/>
                  </a:cubicBezTo>
                  <a:cubicBezTo>
                    <a:pt x="135" y="504"/>
                    <a:pt x="135" y="504"/>
                    <a:pt x="135" y="504"/>
                  </a:cubicBezTo>
                  <a:cubicBezTo>
                    <a:pt x="136" y="504"/>
                    <a:pt x="136" y="504"/>
                    <a:pt x="136" y="504"/>
                  </a:cubicBezTo>
                  <a:cubicBezTo>
                    <a:pt x="136" y="502"/>
                    <a:pt x="136" y="502"/>
                    <a:pt x="136" y="502"/>
                  </a:cubicBezTo>
                  <a:cubicBezTo>
                    <a:pt x="138" y="505"/>
                    <a:pt x="138" y="505"/>
                    <a:pt x="138" y="505"/>
                  </a:cubicBezTo>
                  <a:cubicBezTo>
                    <a:pt x="141" y="504"/>
                    <a:pt x="141" y="504"/>
                    <a:pt x="141" y="504"/>
                  </a:cubicBezTo>
                  <a:cubicBezTo>
                    <a:pt x="142" y="504"/>
                    <a:pt x="142" y="504"/>
                    <a:pt x="142" y="504"/>
                  </a:cubicBezTo>
                  <a:cubicBezTo>
                    <a:pt x="141" y="505"/>
                    <a:pt x="141" y="505"/>
                    <a:pt x="141" y="505"/>
                  </a:cubicBezTo>
                  <a:cubicBezTo>
                    <a:pt x="144" y="505"/>
                    <a:pt x="144" y="505"/>
                    <a:pt x="144" y="505"/>
                  </a:cubicBezTo>
                  <a:cubicBezTo>
                    <a:pt x="145" y="504"/>
                    <a:pt x="145" y="504"/>
                    <a:pt x="145" y="504"/>
                  </a:cubicBezTo>
                  <a:cubicBezTo>
                    <a:pt x="145" y="505"/>
                    <a:pt x="145" y="505"/>
                    <a:pt x="145" y="505"/>
                  </a:cubicBezTo>
                  <a:cubicBezTo>
                    <a:pt x="146" y="505"/>
                    <a:pt x="146" y="505"/>
                    <a:pt x="146" y="505"/>
                  </a:cubicBezTo>
                  <a:cubicBezTo>
                    <a:pt x="149" y="505"/>
                    <a:pt x="149" y="505"/>
                    <a:pt x="149" y="505"/>
                  </a:cubicBezTo>
                  <a:cubicBezTo>
                    <a:pt x="151" y="504"/>
                    <a:pt x="151" y="504"/>
                    <a:pt x="151" y="504"/>
                  </a:cubicBezTo>
                  <a:lnTo>
                    <a:pt x="152" y="505"/>
                  </a:lnTo>
                  <a:close/>
                  <a:moveTo>
                    <a:pt x="139" y="471"/>
                  </a:moveTo>
                  <a:cubicBezTo>
                    <a:pt x="132" y="469"/>
                    <a:pt x="132" y="469"/>
                    <a:pt x="132" y="469"/>
                  </a:cubicBezTo>
                  <a:cubicBezTo>
                    <a:pt x="125" y="468"/>
                    <a:pt x="125" y="468"/>
                    <a:pt x="125" y="468"/>
                  </a:cubicBezTo>
                  <a:cubicBezTo>
                    <a:pt x="118" y="468"/>
                    <a:pt x="118" y="468"/>
                    <a:pt x="118" y="468"/>
                  </a:cubicBezTo>
                  <a:cubicBezTo>
                    <a:pt x="114" y="469"/>
                    <a:pt x="114" y="469"/>
                    <a:pt x="114" y="469"/>
                  </a:cubicBezTo>
                  <a:cubicBezTo>
                    <a:pt x="111" y="468"/>
                    <a:pt x="111" y="468"/>
                    <a:pt x="111" y="468"/>
                  </a:cubicBezTo>
                  <a:cubicBezTo>
                    <a:pt x="109" y="468"/>
                    <a:pt x="109" y="468"/>
                    <a:pt x="109" y="468"/>
                  </a:cubicBezTo>
                  <a:cubicBezTo>
                    <a:pt x="106" y="465"/>
                    <a:pt x="106" y="465"/>
                    <a:pt x="106" y="465"/>
                  </a:cubicBezTo>
                  <a:cubicBezTo>
                    <a:pt x="102" y="462"/>
                    <a:pt x="102" y="462"/>
                    <a:pt x="102" y="462"/>
                  </a:cubicBezTo>
                  <a:cubicBezTo>
                    <a:pt x="102" y="459"/>
                    <a:pt x="102" y="459"/>
                    <a:pt x="102" y="459"/>
                  </a:cubicBezTo>
                  <a:cubicBezTo>
                    <a:pt x="101" y="458"/>
                    <a:pt x="101" y="458"/>
                    <a:pt x="101" y="458"/>
                  </a:cubicBezTo>
                  <a:cubicBezTo>
                    <a:pt x="101" y="455"/>
                    <a:pt x="101" y="455"/>
                    <a:pt x="101" y="455"/>
                  </a:cubicBezTo>
                  <a:cubicBezTo>
                    <a:pt x="99" y="453"/>
                    <a:pt x="99" y="453"/>
                    <a:pt x="99" y="453"/>
                  </a:cubicBezTo>
                  <a:cubicBezTo>
                    <a:pt x="99" y="453"/>
                    <a:pt x="99" y="453"/>
                    <a:pt x="99" y="453"/>
                  </a:cubicBezTo>
                  <a:cubicBezTo>
                    <a:pt x="98" y="450"/>
                    <a:pt x="98" y="450"/>
                    <a:pt x="98" y="450"/>
                  </a:cubicBezTo>
                  <a:cubicBezTo>
                    <a:pt x="96" y="450"/>
                    <a:pt x="96" y="450"/>
                    <a:pt x="96" y="450"/>
                  </a:cubicBezTo>
                  <a:cubicBezTo>
                    <a:pt x="92" y="450"/>
                    <a:pt x="92" y="450"/>
                    <a:pt x="92" y="450"/>
                  </a:cubicBezTo>
                  <a:cubicBezTo>
                    <a:pt x="91" y="452"/>
                    <a:pt x="91" y="452"/>
                    <a:pt x="91" y="452"/>
                  </a:cubicBezTo>
                  <a:cubicBezTo>
                    <a:pt x="89" y="452"/>
                    <a:pt x="89" y="452"/>
                    <a:pt x="89" y="452"/>
                  </a:cubicBezTo>
                  <a:cubicBezTo>
                    <a:pt x="88" y="450"/>
                    <a:pt x="88" y="450"/>
                    <a:pt x="88" y="450"/>
                  </a:cubicBezTo>
                  <a:cubicBezTo>
                    <a:pt x="86" y="448"/>
                    <a:pt x="86" y="448"/>
                    <a:pt x="86" y="448"/>
                  </a:cubicBezTo>
                  <a:cubicBezTo>
                    <a:pt x="85" y="446"/>
                    <a:pt x="85" y="446"/>
                    <a:pt x="85" y="446"/>
                  </a:cubicBezTo>
                  <a:cubicBezTo>
                    <a:pt x="85" y="446"/>
                    <a:pt x="85" y="446"/>
                    <a:pt x="85" y="446"/>
                  </a:cubicBezTo>
                  <a:cubicBezTo>
                    <a:pt x="83" y="445"/>
                    <a:pt x="83" y="445"/>
                    <a:pt x="83" y="445"/>
                  </a:cubicBezTo>
                  <a:cubicBezTo>
                    <a:pt x="83" y="445"/>
                    <a:pt x="83" y="445"/>
                    <a:pt x="83" y="445"/>
                  </a:cubicBezTo>
                  <a:cubicBezTo>
                    <a:pt x="82" y="443"/>
                    <a:pt x="82" y="443"/>
                    <a:pt x="82" y="443"/>
                  </a:cubicBezTo>
                  <a:cubicBezTo>
                    <a:pt x="81" y="440"/>
                    <a:pt x="81" y="440"/>
                    <a:pt x="81" y="440"/>
                  </a:cubicBezTo>
                  <a:cubicBezTo>
                    <a:pt x="81" y="439"/>
                    <a:pt x="81" y="439"/>
                    <a:pt x="81" y="439"/>
                  </a:cubicBezTo>
                  <a:cubicBezTo>
                    <a:pt x="78" y="436"/>
                    <a:pt x="78" y="436"/>
                    <a:pt x="78" y="436"/>
                  </a:cubicBezTo>
                  <a:cubicBezTo>
                    <a:pt x="78" y="435"/>
                    <a:pt x="78" y="435"/>
                    <a:pt x="78" y="435"/>
                  </a:cubicBezTo>
                  <a:cubicBezTo>
                    <a:pt x="78" y="435"/>
                    <a:pt x="78" y="435"/>
                    <a:pt x="78" y="435"/>
                  </a:cubicBezTo>
                  <a:cubicBezTo>
                    <a:pt x="78" y="433"/>
                    <a:pt x="78" y="433"/>
                    <a:pt x="78" y="433"/>
                  </a:cubicBezTo>
                  <a:cubicBezTo>
                    <a:pt x="78" y="433"/>
                    <a:pt x="78" y="433"/>
                    <a:pt x="78" y="433"/>
                  </a:cubicBezTo>
                  <a:cubicBezTo>
                    <a:pt x="79" y="432"/>
                    <a:pt x="79" y="432"/>
                    <a:pt x="79" y="432"/>
                  </a:cubicBezTo>
                  <a:cubicBezTo>
                    <a:pt x="81" y="430"/>
                    <a:pt x="81" y="430"/>
                    <a:pt x="81" y="430"/>
                  </a:cubicBezTo>
                  <a:cubicBezTo>
                    <a:pt x="81" y="428"/>
                    <a:pt x="81" y="428"/>
                    <a:pt x="81" y="428"/>
                  </a:cubicBezTo>
                  <a:cubicBezTo>
                    <a:pt x="83" y="428"/>
                    <a:pt x="83" y="428"/>
                    <a:pt x="83" y="428"/>
                  </a:cubicBezTo>
                  <a:cubicBezTo>
                    <a:pt x="83" y="425"/>
                    <a:pt x="83" y="425"/>
                    <a:pt x="83" y="425"/>
                  </a:cubicBezTo>
                  <a:cubicBezTo>
                    <a:pt x="82" y="422"/>
                    <a:pt x="82" y="422"/>
                    <a:pt x="82" y="422"/>
                  </a:cubicBezTo>
                  <a:cubicBezTo>
                    <a:pt x="83" y="420"/>
                    <a:pt x="83" y="420"/>
                    <a:pt x="83" y="420"/>
                  </a:cubicBezTo>
                  <a:cubicBezTo>
                    <a:pt x="85" y="419"/>
                    <a:pt x="85" y="419"/>
                    <a:pt x="85" y="419"/>
                  </a:cubicBezTo>
                  <a:cubicBezTo>
                    <a:pt x="83" y="418"/>
                    <a:pt x="83" y="418"/>
                    <a:pt x="83" y="418"/>
                  </a:cubicBezTo>
                  <a:cubicBezTo>
                    <a:pt x="82" y="416"/>
                    <a:pt x="82" y="416"/>
                    <a:pt x="82" y="416"/>
                  </a:cubicBezTo>
                  <a:cubicBezTo>
                    <a:pt x="79" y="415"/>
                    <a:pt x="79" y="415"/>
                    <a:pt x="79" y="415"/>
                  </a:cubicBezTo>
                  <a:cubicBezTo>
                    <a:pt x="79" y="412"/>
                    <a:pt x="79" y="412"/>
                    <a:pt x="79" y="412"/>
                  </a:cubicBezTo>
                  <a:cubicBezTo>
                    <a:pt x="81" y="407"/>
                    <a:pt x="81" y="407"/>
                    <a:pt x="81" y="407"/>
                  </a:cubicBezTo>
                  <a:cubicBezTo>
                    <a:pt x="81" y="406"/>
                    <a:pt x="81" y="406"/>
                    <a:pt x="81" y="406"/>
                  </a:cubicBezTo>
                  <a:cubicBezTo>
                    <a:pt x="82" y="405"/>
                    <a:pt x="82" y="405"/>
                    <a:pt x="82" y="405"/>
                  </a:cubicBezTo>
                  <a:cubicBezTo>
                    <a:pt x="82" y="403"/>
                    <a:pt x="82" y="403"/>
                    <a:pt x="82" y="403"/>
                  </a:cubicBezTo>
                  <a:cubicBezTo>
                    <a:pt x="81" y="402"/>
                    <a:pt x="81" y="402"/>
                    <a:pt x="81" y="402"/>
                  </a:cubicBezTo>
                  <a:cubicBezTo>
                    <a:pt x="81" y="400"/>
                    <a:pt x="81" y="400"/>
                    <a:pt x="81" y="400"/>
                  </a:cubicBezTo>
                  <a:cubicBezTo>
                    <a:pt x="82" y="399"/>
                    <a:pt x="82" y="399"/>
                    <a:pt x="82" y="399"/>
                  </a:cubicBezTo>
                  <a:cubicBezTo>
                    <a:pt x="82" y="396"/>
                    <a:pt x="82" y="396"/>
                    <a:pt x="82" y="396"/>
                  </a:cubicBezTo>
                  <a:cubicBezTo>
                    <a:pt x="81" y="395"/>
                    <a:pt x="81" y="395"/>
                    <a:pt x="81" y="395"/>
                  </a:cubicBezTo>
                  <a:cubicBezTo>
                    <a:pt x="76" y="390"/>
                    <a:pt x="76" y="390"/>
                    <a:pt x="76" y="390"/>
                  </a:cubicBezTo>
                  <a:cubicBezTo>
                    <a:pt x="78" y="389"/>
                    <a:pt x="78" y="389"/>
                    <a:pt x="78" y="389"/>
                  </a:cubicBezTo>
                  <a:cubicBezTo>
                    <a:pt x="78" y="387"/>
                    <a:pt x="78" y="387"/>
                    <a:pt x="78" y="387"/>
                  </a:cubicBezTo>
                  <a:cubicBezTo>
                    <a:pt x="75" y="385"/>
                    <a:pt x="75" y="385"/>
                    <a:pt x="75" y="385"/>
                  </a:cubicBezTo>
                  <a:cubicBezTo>
                    <a:pt x="75" y="383"/>
                    <a:pt x="75" y="383"/>
                    <a:pt x="75" y="383"/>
                  </a:cubicBezTo>
                  <a:cubicBezTo>
                    <a:pt x="76" y="382"/>
                    <a:pt x="76" y="382"/>
                    <a:pt x="76" y="382"/>
                  </a:cubicBezTo>
                  <a:cubicBezTo>
                    <a:pt x="78" y="380"/>
                    <a:pt x="78" y="380"/>
                    <a:pt x="78" y="380"/>
                  </a:cubicBezTo>
                  <a:cubicBezTo>
                    <a:pt x="78" y="379"/>
                    <a:pt x="78" y="379"/>
                    <a:pt x="78" y="379"/>
                  </a:cubicBezTo>
                  <a:cubicBezTo>
                    <a:pt x="78" y="377"/>
                    <a:pt x="78" y="377"/>
                    <a:pt x="78" y="377"/>
                  </a:cubicBezTo>
                  <a:cubicBezTo>
                    <a:pt x="73" y="375"/>
                    <a:pt x="73" y="375"/>
                    <a:pt x="73" y="375"/>
                  </a:cubicBezTo>
                  <a:cubicBezTo>
                    <a:pt x="71" y="375"/>
                    <a:pt x="71" y="375"/>
                    <a:pt x="71" y="375"/>
                  </a:cubicBezTo>
                  <a:cubicBezTo>
                    <a:pt x="68" y="373"/>
                    <a:pt x="68" y="373"/>
                    <a:pt x="68" y="373"/>
                  </a:cubicBezTo>
                  <a:cubicBezTo>
                    <a:pt x="69" y="373"/>
                    <a:pt x="69" y="373"/>
                    <a:pt x="69" y="373"/>
                  </a:cubicBezTo>
                  <a:cubicBezTo>
                    <a:pt x="71" y="373"/>
                    <a:pt x="71" y="373"/>
                    <a:pt x="71" y="373"/>
                  </a:cubicBezTo>
                  <a:cubicBezTo>
                    <a:pt x="76" y="372"/>
                    <a:pt x="76" y="372"/>
                    <a:pt x="76" y="372"/>
                  </a:cubicBezTo>
                  <a:cubicBezTo>
                    <a:pt x="76" y="369"/>
                    <a:pt x="76" y="369"/>
                    <a:pt x="76" y="369"/>
                  </a:cubicBezTo>
                  <a:cubicBezTo>
                    <a:pt x="75" y="367"/>
                    <a:pt x="75" y="367"/>
                    <a:pt x="75" y="367"/>
                  </a:cubicBezTo>
                  <a:cubicBezTo>
                    <a:pt x="72" y="367"/>
                    <a:pt x="72" y="367"/>
                    <a:pt x="72" y="367"/>
                  </a:cubicBezTo>
                  <a:cubicBezTo>
                    <a:pt x="69" y="367"/>
                    <a:pt x="69" y="367"/>
                    <a:pt x="69" y="367"/>
                  </a:cubicBezTo>
                  <a:cubicBezTo>
                    <a:pt x="68" y="366"/>
                    <a:pt x="68" y="366"/>
                    <a:pt x="68" y="366"/>
                  </a:cubicBezTo>
                  <a:cubicBezTo>
                    <a:pt x="66" y="364"/>
                    <a:pt x="66" y="364"/>
                    <a:pt x="66" y="364"/>
                  </a:cubicBezTo>
                  <a:cubicBezTo>
                    <a:pt x="66" y="363"/>
                    <a:pt x="66" y="363"/>
                    <a:pt x="66" y="363"/>
                  </a:cubicBezTo>
                  <a:cubicBezTo>
                    <a:pt x="68" y="362"/>
                    <a:pt x="68" y="362"/>
                    <a:pt x="68" y="362"/>
                  </a:cubicBezTo>
                  <a:cubicBezTo>
                    <a:pt x="65" y="360"/>
                    <a:pt x="65" y="360"/>
                    <a:pt x="65" y="360"/>
                  </a:cubicBezTo>
                  <a:cubicBezTo>
                    <a:pt x="65" y="359"/>
                    <a:pt x="65" y="359"/>
                    <a:pt x="65" y="359"/>
                  </a:cubicBezTo>
                  <a:cubicBezTo>
                    <a:pt x="65" y="357"/>
                    <a:pt x="65" y="357"/>
                    <a:pt x="65" y="357"/>
                  </a:cubicBezTo>
                  <a:cubicBezTo>
                    <a:pt x="63" y="356"/>
                    <a:pt x="63" y="356"/>
                    <a:pt x="63" y="356"/>
                  </a:cubicBezTo>
                  <a:cubicBezTo>
                    <a:pt x="62" y="354"/>
                    <a:pt x="62" y="354"/>
                    <a:pt x="62" y="354"/>
                  </a:cubicBezTo>
                  <a:cubicBezTo>
                    <a:pt x="62" y="353"/>
                    <a:pt x="62" y="353"/>
                    <a:pt x="62" y="353"/>
                  </a:cubicBezTo>
                  <a:cubicBezTo>
                    <a:pt x="62" y="352"/>
                    <a:pt x="62" y="352"/>
                    <a:pt x="62" y="352"/>
                  </a:cubicBezTo>
                  <a:cubicBezTo>
                    <a:pt x="60" y="350"/>
                    <a:pt x="60" y="350"/>
                    <a:pt x="60" y="350"/>
                  </a:cubicBezTo>
                  <a:cubicBezTo>
                    <a:pt x="58" y="349"/>
                    <a:pt x="58" y="349"/>
                    <a:pt x="58" y="349"/>
                  </a:cubicBezTo>
                  <a:cubicBezTo>
                    <a:pt x="56" y="346"/>
                    <a:pt x="56" y="346"/>
                    <a:pt x="56" y="346"/>
                  </a:cubicBezTo>
                  <a:cubicBezTo>
                    <a:pt x="55" y="342"/>
                    <a:pt x="55" y="342"/>
                    <a:pt x="55" y="342"/>
                  </a:cubicBezTo>
                  <a:cubicBezTo>
                    <a:pt x="53" y="339"/>
                    <a:pt x="53" y="339"/>
                    <a:pt x="53" y="339"/>
                  </a:cubicBezTo>
                  <a:cubicBezTo>
                    <a:pt x="55" y="337"/>
                    <a:pt x="55" y="337"/>
                    <a:pt x="55" y="337"/>
                  </a:cubicBezTo>
                  <a:cubicBezTo>
                    <a:pt x="56" y="337"/>
                    <a:pt x="56" y="337"/>
                    <a:pt x="56" y="337"/>
                  </a:cubicBezTo>
                  <a:cubicBezTo>
                    <a:pt x="56" y="336"/>
                    <a:pt x="56" y="336"/>
                    <a:pt x="56" y="336"/>
                  </a:cubicBezTo>
                  <a:cubicBezTo>
                    <a:pt x="56" y="334"/>
                    <a:pt x="56" y="334"/>
                    <a:pt x="56" y="334"/>
                  </a:cubicBezTo>
                  <a:cubicBezTo>
                    <a:pt x="53" y="332"/>
                    <a:pt x="53" y="332"/>
                    <a:pt x="53" y="332"/>
                  </a:cubicBezTo>
                  <a:cubicBezTo>
                    <a:pt x="52" y="329"/>
                    <a:pt x="52" y="329"/>
                    <a:pt x="52" y="329"/>
                  </a:cubicBezTo>
                  <a:cubicBezTo>
                    <a:pt x="52" y="326"/>
                    <a:pt x="52" y="326"/>
                    <a:pt x="52" y="326"/>
                  </a:cubicBezTo>
                  <a:cubicBezTo>
                    <a:pt x="50" y="323"/>
                    <a:pt x="50" y="323"/>
                    <a:pt x="50" y="323"/>
                  </a:cubicBezTo>
                  <a:cubicBezTo>
                    <a:pt x="48" y="317"/>
                    <a:pt x="48" y="317"/>
                    <a:pt x="48" y="317"/>
                  </a:cubicBezTo>
                  <a:cubicBezTo>
                    <a:pt x="49" y="313"/>
                    <a:pt x="49" y="313"/>
                    <a:pt x="49" y="313"/>
                  </a:cubicBezTo>
                  <a:cubicBezTo>
                    <a:pt x="49" y="311"/>
                    <a:pt x="49" y="311"/>
                    <a:pt x="49" y="311"/>
                  </a:cubicBezTo>
                  <a:cubicBezTo>
                    <a:pt x="48" y="311"/>
                    <a:pt x="48" y="311"/>
                    <a:pt x="48" y="311"/>
                  </a:cubicBezTo>
                  <a:cubicBezTo>
                    <a:pt x="46" y="309"/>
                    <a:pt x="46" y="309"/>
                    <a:pt x="46" y="309"/>
                  </a:cubicBezTo>
                  <a:cubicBezTo>
                    <a:pt x="48" y="309"/>
                    <a:pt x="48" y="309"/>
                    <a:pt x="48" y="309"/>
                  </a:cubicBezTo>
                  <a:cubicBezTo>
                    <a:pt x="48" y="307"/>
                    <a:pt x="48" y="307"/>
                    <a:pt x="48" y="307"/>
                  </a:cubicBezTo>
                  <a:cubicBezTo>
                    <a:pt x="46" y="306"/>
                    <a:pt x="46" y="306"/>
                    <a:pt x="46" y="306"/>
                  </a:cubicBezTo>
                  <a:cubicBezTo>
                    <a:pt x="46" y="303"/>
                    <a:pt x="46" y="303"/>
                    <a:pt x="46" y="303"/>
                  </a:cubicBezTo>
                  <a:cubicBezTo>
                    <a:pt x="48" y="303"/>
                    <a:pt x="48" y="303"/>
                    <a:pt x="48" y="303"/>
                  </a:cubicBezTo>
                  <a:cubicBezTo>
                    <a:pt x="46" y="299"/>
                    <a:pt x="46" y="299"/>
                    <a:pt x="46" y="299"/>
                  </a:cubicBezTo>
                  <a:cubicBezTo>
                    <a:pt x="46" y="296"/>
                    <a:pt x="46" y="296"/>
                    <a:pt x="46" y="296"/>
                  </a:cubicBezTo>
                  <a:cubicBezTo>
                    <a:pt x="46" y="293"/>
                    <a:pt x="46" y="293"/>
                    <a:pt x="46" y="293"/>
                  </a:cubicBezTo>
                  <a:cubicBezTo>
                    <a:pt x="48" y="293"/>
                    <a:pt x="48" y="293"/>
                    <a:pt x="48" y="293"/>
                  </a:cubicBezTo>
                  <a:cubicBezTo>
                    <a:pt x="50" y="290"/>
                    <a:pt x="50" y="290"/>
                    <a:pt x="50" y="290"/>
                  </a:cubicBezTo>
                  <a:cubicBezTo>
                    <a:pt x="50" y="288"/>
                    <a:pt x="50" y="288"/>
                    <a:pt x="50" y="288"/>
                  </a:cubicBezTo>
                  <a:cubicBezTo>
                    <a:pt x="49" y="287"/>
                    <a:pt x="49" y="287"/>
                    <a:pt x="49" y="287"/>
                  </a:cubicBezTo>
                  <a:cubicBezTo>
                    <a:pt x="48" y="284"/>
                    <a:pt x="48" y="284"/>
                    <a:pt x="48" y="284"/>
                  </a:cubicBezTo>
                  <a:cubicBezTo>
                    <a:pt x="45" y="280"/>
                    <a:pt x="45" y="280"/>
                    <a:pt x="45" y="280"/>
                  </a:cubicBezTo>
                  <a:cubicBezTo>
                    <a:pt x="43" y="277"/>
                    <a:pt x="43" y="277"/>
                    <a:pt x="43" y="277"/>
                  </a:cubicBezTo>
                  <a:cubicBezTo>
                    <a:pt x="43" y="276"/>
                    <a:pt x="43" y="276"/>
                    <a:pt x="43" y="276"/>
                  </a:cubicBezTo>
                  <a:cubicBezTo>
                    <a:pt x="42" y="271"/>
                    <a:pt x="42" y="271"/>
                    <a:pt x="42" y="271"/>
                  </a:cubicBezTo>
                  <a:cubicBezTo>
                    <a:pt x="40" y="267"/>
                    <a:pt x="40" y="267"/>
                    <a:pt x="40" y="267"/>
                  </a:cubicBezTo>
                  <a:cubicBezTo>
                    <a:pt x="39" y="263"/>
                    <a:pt x="39" y="263"/>
                    <a:pt x="39" y="263"/>
                  </a:cubicBezTo>
                  <a:cubicBezTo>
                    <a:pt x="40" y="260"/>
                    <a:pt x="40" y="260"/>
                    <a:pt x="40" y="260"/>
                  </a:cubicBezTo>
                  <a:cubicBezTo>
                    <a:pt x="42" y="260"/>
                    <a:pt x="42" y="260"/>
                    <a:pt x="42" y="260"/>
                  </a:cubicBezTo>
                  <a:cubicBezTo>
                    <a:pt x="43" y="258"/>
                    <a:pt x="43" y="258"/>
                    <a:pt x="43" y="258"/>
                  </a:cubicBezTo>
                  <a:cubicBezTo>
                    <a:pt x="43" y="256"/>
                    <a:pt x="43" y="256"/>
                    <a:pt x="43" y="256"/>
                  </a:cubicBezTo>
                  <a:cubicBezTo>
                    <a:pt x="45" y="254"/>
                    <a:pt x="45" y="254"/>
                    <a:pt x="45" y="254"/>
                  </a:cubicBezTo>
                  <a:cubicBezTo>
                    <a:pt x="43" y="248"/>
                    <a:pt x="43" y="248"/>
                    <a:pt x="43" y="248"/>
                  </a:cubicBezTo>
                  <a:cubicBezTo>
                    <a:pt x="42" y="245"/>
                    <a:pt x="42" y="245"/>
                    <a:pt x="42" y="245"/>
                  </a:cubicBezTo>
                  <a:cubicBezTo>
                    <a:pt x="40" y="244"/>
                    <a:pt x="40" y="244"/>
                    <a:pt x="40" y="244"/>
                  </a:cubicBezTo>
                  <a:cubicBezTo>
                    <a:pt x="42" y="243"/>
                    <a:pt x="42" y="243"/>
                    <a:pt x="42" y="243"/>
                  </a:cubicBezTo>
                  <a:cubicBezTo>
                    <a:pt x="42" y="241"/>
                    <a:pt x="42" y="241"/>
                    <a:pt x="42" y="241"/>
                  </a:cubicBezTo>
                  <a:cubicBezTo>
                    <a:pt x="42" y="237"/>
                    <a:pt x="42" y="237"/>
                    <a:pt x="42" y="237"/>
                  </a:cubicBezTo>
                  <a:cubicBezTo>
                    <a:pt x="42" y="233"/>
                    <a:pt x="42" y="233"/>
                    <a:pt x="42" y="233"/>
                  </a:cubicBezTo>
                  <a:cubicBezTo>
                    <a:pt x="43" y="231"/>
                    <a:pt x="43" y="231"/>
                    <a:pt x="43" y="231"/>
                  </a:cubicBezTo>
                  <a:cubicBezTo>
                    <a:pt x="45" y="230"/>
                    <a:pt x="45" y="230"/>
                    <a:pt x="45" y="230"/>
                  </a:cubicBezTo>
                  <a:cubicBezTo>
                    <a:pt x="45" y="228"/>
                    <a:pt x="45" y="228"/>
                    <a:pt x="45" y="228"/>
                  </a:cubicBezTo>
                  <a:cubicBezTo>
                    <a:pt x="43" y="225"/>
                    <a:pt x="43" y="225"/>
                    <a:pt x="43" y="225"/>
                  </a:cubicBezTo>
                  <a:cubicBezTo>
                    <a:pt x="43" y="220"/>
                    <a:pt x="43" y="220"/>
                    <a:pt x="43" y="220"/>
                  </a:cubicBezTo>
                  <a:cubicBezTo>
                    <a:pt x="42" y="217"/>
                    <a:pt x="42" y="217"/>
                    <a:pt x="42" y="217"/>
                  </a:cubicBezTo>
                  <a:cubicBezTo>
                    <a:pt x="40" y="215"/>
                    <a:pt x="40" y="215"/>
                    <a:pt x="40" y="215"/>
                  </a:cubicBezTo>
                  <a:cubicBezTo>
                    <a:pt x="40" y="217"/>
                    <a:pt x="40" y="217"/>
                    <a:pt x="40" y="217"/>
                  </a:cubicBezTo>
                  <a:cubicBezTo>
                    <a:pt x="39" y="215"/>
                    <a:pt x="39" y="215"/>
                    <a:pt x="39" y="215"/>
                  </a:cubicBezTo>
                  <a:cubicBezTo>
                    <a:pt x="38" y="214"/>
                    <a:pt x="38" y="214"/>
                    <a:pt x="38" y="214"/>
                  </a:cubicBezTo>
                  <a:cubicBezTo>
                    <a:pt x="39" y="211"/>
                    <a:pt x="39" y="211"/>
                    <a:pt x="39" y="211"/>
                  </a:cubicBezTo>
                  <a:cubicBezTo>
                    <a:pt x="38" y="210"/>
                    <a:pt x="38" y="210"/>
                    <a:pt x="38" y="210"/>
                  </a:cubicBezTo>
                  <a:cubicBezTo>
                    <a:pt x="36" y="210"/>
                    <a:pt x="36" y="210"/>
                    <a:pt x="36" y="210"/>
                  </a:cubicBezTo>
                  <a:cubicBezTo>
                    <a:pt x="36" y="208"/>
                    <a:pt x="36" y="208"/>
                    <a:pt x="36" y="208"/>
                  </a:cubicBezTo>
                  <a:cubicBezTo>
                    <a:pt x="36" y="207"/>
                    <a:pt x="36" y="207"/>
                    <a:pt x="36" y="207"/>
                  </a:cubicBezTo>
                  <a:cubicBezTo>
                    <a:pt x="33" y="202"/>
                    <a:pt x="33" y="202"/>
                    <a:pt x="33" y="202"/>
                  </a:cubicBezTo>
                  <a:cubicBezTo>
                    <a:pt x="32" y="200"/>
                    <a:pt x="32" y="200"/>
                    <a:pt x="32" y="200"/>
                  </a:cubicBezTo>
                  <a:cubicBezTo>
                    <a:pt x="32" y="198"/>
                    <a:pt x="32" y="198"/>
                    <a:pt x="32" y="198"/>
                  </a:cubicBezTo>
                  <a:cubicBezTo>
                    <a:pt x="30" y="197"/>
                    <a:pt x="30" y="197"/>
                    <a:pt x="30" y="197"/>
                  </a:cubicBezTo>
                  <a:cubicBezTo>
                    <a:pt x="27" y="194"/>
                    <a:pt x="27" y="194"/>
                    <a:pt x="27" y="194"/>
                  </a:cubicBezTo>
                  <a:cubicBezTo>
                    <a:pt x="26" y="190"/>
                    <a:pt x="26" y="190"/>
                    <a:pt x="26" y="190"/>
                  </a:cubicBezTo>
                  <a:cubicBezTo>
                    <a:pt x="27" y="187"/>
                    <a:pt x="27" y="187"/>
                    <a:pt x="27" y="187"/>
                  </a:cubicBezTo>
                  <a:cubicBezTo>
                    <a:pt x="27" y="185"/>
                    <a:pt x="27" y="185"/>
                    <a:pt x="27" y="185"/>
                  </a:cubicBezTo>
                  <a:cubicBezTo>
                    <a:pt x="27" y="184"/>
                    <a:pt x="27" y="184"/>
                    <a:pt x="27" y="184"/>
                  </a:cubicBezTo>
                  <a:cubicBezTo>
                    <a:pt x="29" y="180"/>
                    <a:pt x="29" y="180"/>
                    <a:pt x="29" y="180"/>
                  </a:cubicBezTo>
                  <a:cubicBezTo>
                    <a:pt x="29" y="178"/>
                    <a:pt x="29" y="178"/>
                    <a:pt x="29" y="178"/>
                  </a:cubicBezTo>
                  <a:cubicBezTo>
                    <a:pt x="29" y="177"/>
                    <a:pt x="29" y="177"/>
                    <a:pt x="29" y="177"/>
                  </a:cubicBezTo>
                  <a:cubicBezTo>
                    <a:pt x="30" y="177"/>
                    <a:pt x="30" y="177"/>
                    <a:pt x="30" y="177"/>
                  </a:cubicBezTo>
                  <a:cubicBezTo>
                    <a:pt x="30" y="175"/>
                    <a:pt x="30" y="175"/>
                    <a:pt x="30" y="175"/>
                  </a:cubicBezTo>
                  <a:cubicBezTo>
                    <a:pt x="30" y="171"/>
                    <a:pt x="30" y="171"/>
                    <a:pt x="30" y="171"/>
                  </a:cubicBezTo>
                  <a:cubicBezTo>
                    <a:pt x="27" y="167"/>
                    <a:pt x="27" y="167"/>
                    <a:pt x="27" y="167"/>
                  </a:cubicBezTo>
                  <a:cubicBezTo>
                    <a:pt x="27" y="164"/>
                    <a:pt x="27" y="164"/>
                    <a:pt x="27" y="164"/>
                  </a:cubicBezTo>
                  <a:cubicBezTo>
                    <a:pt x="27" y="161"/>
                    <a:pt x="27" y="161"/>
                    <a:pt x="27" y="161"/>
                  </a:cubicBezTo>
                  <a:cubicBezTo>
                    <a:pt x="29" y="159"/>
                    <a:pt x="29" y="159"/>
                    <a:pt x="29" y="159"/>
                  </a:cubicBezTo>
                  <a:cubicBezTo>
                    <a:pt x="29" y="154"/>
                    <a:pt x="29" y="154"/>
                    <a:pt x="29" y="154"/>
                  </a:cubicBezTo>
                  <a:cubicBezTo>
                    <a:pt x="30" y="148"/>
                    <a:pt x="30" y="148"/>
                    <a:pt x="30" y="148"/>
                  </a:cubicBezTo>
                  <a:cubicBezTo>
                    <a:pt x="33" y="144"/>
                    <a:pt x="33" y="144"/>
                    <a:pt x="33" y="144"/>
                  </a:cubicBezTo>
                  <a:cubicBezTo>
                    <a:pt x="35" y="137"/>
                    <a:pt x="35" y="137"/>
                    <a:pt x="35" y="137"/>
                  </a:cubicBezTo>
                  <a:cubicBezTo>
                    <a:pt x="36" y="132"/>
                    <a:pt x="36" y="132"/>
                    <a:pt x="36" y="132"/>
                  </a:cubicBezTo>
                  <a:cubicBezTo>
                    <a:pt x="38" y="132"/>
                    <a:pt x="38" y="132"/>
                    <a:pt x="38" y="132"/>
                  </a:cubicBezTo>
                  <a:cubicBezTo>
                    <a:pt x="39" y="132"/>
                    <a:pt x="39" y="132"/>
                    <a:pt x="39" y="132"/>
                  </a:cubicBezTo>
                  <a:cubicBezTo>
                    <a:pt x="40" y="131"/>
                    <a:pt x="40" y="131"/>
                    <a:pt x="40" y="131"/>
                  </a:cubicBezTo>
                  <a:cubicBezTo>
                    <a:pt x="40" y="128"/>
                    <a:pt x="40" y="128"/>
                    <a:pt x="40" y="128"/>
                  </a:cubicBezTo>
                  <a:cubicBezTo>
                    <a:pt x="38" y="124"/>
                    <a:pt x="38" y="124"/>
                    <a:pt x="38" y="124"/>
                  </a:cubicBezTo>
                  <a:cubicBezTo>
                    <a:pt x="36" y="122"/>
                    <a:pt x="36" y="122"/>
                    <a:pt x="36" y="122"/>
                  </a:cubicBezTo>
                  <a:cubicBezTo>
                    <a:pt x="38" y="121"/>
                    <a:pt x="38" y="121"/>
                    <a:pt x="38" y="121"/>
                  </a:cubicBezTo>
                  <a:cubicBezTo>
                    <a:pt x="38" y="119"/>
                    <a:pt x="38" y="119"/>
                    <a:pt x="38" y="119"/>
                  </a:cubicBezTo>
                  <a:cubicBezTo>
                    <a:pt x="38" y="116"/>
                    <a:pt x="38" y="116"/>
                    <a:pt x="38" y="116"/>
                  </a:cubicBezTo>
                  <a:cubicBezTo>
                    <a:pt x="35" y="111"/>
                    <a:pt x="35" y="111"/>
                    <a:pt x="35" y="111"/>
                  </a:cubicBezTo>
                  <a:cubicBezTo>
                    <a:pt x="33" y="106"/>
                    <a:pt x="33" y="106"/>
                    <a:pt x="33" y="106"/>
                  </a:cubicBezTo>
                  <a:cubicBezTo>
                    <a:pt x="35" y="105"/>
                    <a:pt x="35" y="105"/>
                    <a:pt x="35" y="105"/>
                  </a:cubicBezTo>
                  <a:cubicBezTo>
                    <a:pt x="36" y="105"/>
                    <a:pt x="36" y="105"/>
                    <a:pt x="36" y="105"/>
                  </a:cubicBezTo>
                  <a:cubicBezTo>
                    <a:pt x="35" y="102"/>
                    <a:pt x="35" y="102"/>
                    <a:pt x="35" y="102"/>
                  </a:cubicBezTo>
                  <a:cubicBezTo>
                    <a:pt x="33" y="99"/>
                    <a:pt x="33" y="99"/>
                    <a:pt x="33" y="99"/>
                  </a:cubicBezTo>
                  <a:cubicBezTo>
                    <a:pt x="35" y="96"/>
                    <a:pt x="35" y="96"/>
                    <a:pt x="35" y="96"/>
                  </a:cubicBezTo>
                  <a:cubicBezTo>
                    <a:pt x="39" y="94"/>
                    <a:pt x="39" y="94"/>
                    <a:pt x="39" y="94"/>
                  </a:cubicBezTo>
                  <a:cubicBezTo>
                    <a:pt x="43" y="92"/>
                    <a:pt x="43" y="92"/>
                    <a:pt x="43" y="92"/>
                  </a:cubicBezTo>
                  <a:cubicBezTo>
                    <a:pt x="45" y="91"/>
                    <a:pt x="45" y="91"/>
                    <a:pt x="45" y="91"/>
                  </a:cubicBezTo>
                  <a:cubicBezTo>
                    <a:pt x="46" y="89"/>
                    <a:pt x="46" y="89"/>
                    <a:pt x="46" y="89"/>
                  </a:cubicBezTo>
                  <a:cubicBezTo>
                    <a:pt x="48" y="85"/>
                    <a:pt x="48" y="85"/>
                    <a:pt x="48" y="85"/>
                  </a:cubicBezTo>
                  <a:cubicBezTo>
                    <a:pt x="48" y="79"/>
                    <a:pt x="48" y="79"/>
                    <a:pt x="48" y="79"/>
                  </a:cubicBezTo>
                  <a:cubicBezTo>
                    <a:pt x="46" y="75"/>
                    <a:pt x="46" y="75"/>
                    <a:pt x="46" y="75"/>
                  </a:cubicBezTo>
                  <a:cubicBezTo>
                    <a:pt x="46" y="73"/>
                    <a:pt x="46" y="73"/>
                    <a:pt x="46" y="73"/>
                  </a:cubicBezTo>
                  <a:cubicBezTo>
                    <a:pt x="45" y="73"/>
                    <a:pt x="45" y="73"/>
                    <a:pt x="45" y="73"/>
                  </a:cubicBezTo>
                  <a:cubicBezTo>
                    <a:pt x="42" y="75"/>
                    <a:pt x="42" y="75"/>
                    <a:pt x="42" y="75"/>
                  </a:cubicBezTo>
                  <a:cubicBezTo>
                    <a:pt x="38" y="73"/>
                    <a:pt x="38" y="73"/>
                    <a:pt x="38" y="73"/>
                  </a:cubicBezTo>
                  <a:cubicBezTo>
                    <a:pt x="36" y="66"/>
                    <a:pt x="36" y="66"/>
                    <a:pt x="36" y="66"/>
                  </a:cubicBezTo>
                  <a:cubicBezTo>
                    <a:pt x="35" y="63"/>
                    <a:pt x="35" y="63"/>
                    <a:pt x="35" y="63"/>
                  </a:cubicBezTo>
                  <a:cubicBezTo>
                    <a:pt x="25" y="58"/>
                    <a:pt x="17" y="54"/>
                    <a:pt x="17" y="53"/>
                  </a:cubicBezTo>
                  <a:cubicBezTo>
                    <a:pt x="16" y="51"/>
                    <a:pt x="9" y="7"/>
                    <a:pt x="9" y="7"/>
                  </a:cubicBezTo>
                  <a:cubicBezTo>
                    <a:pt x="11" y="5"/>
                    <a:pt x="11" y="5"/>
                    <a:pt x="11" y="5"/>
                  </a:cubicBezTo>
                  <a:cubicBezTo>
                    <a:pt x="10" y="3"/>
                    <a:pt x="10" y="3"/>
                    <a:pt x="10" y="3"/>
                  </a:cubicBezTo>
                  <a:cubicBezTo>
                    <a:pt x="9" y="0"/>
                    <a:pt x="9" y="0"/>
                    <a:pt x="9" y="0"/>
                  </a:cubicBezTo>
                  <a:cubicBezTo>
                    <a:pt x="9" y="2"/>
                    <a:pt x="9" y="2"/>
                    <a:pt x="9" y="2"/>
                  </a:cubicBezTo>
                  <a:cubicBezTo>
                    <a:pt x="7" y="3"/>
                    <a:pt x="7" y="3"/>
                    <a:pt x="7" y="3"/>
                  </a:cubicBezTo>
                  <a:cubicBezTo>
                    <a:pt x="6" y="3"/>
                    <a:pt x="6" y="3"/>
                    <a:pt x="6" y="3"/>
                  </a:cubicBezTo>
                  <a:cubicBezTo>
                    <a:pt x="6" y="5"/>
                    <a:pt x="6" y="5"/>
                    <a:pt x="6" y="5"/>
                  </a:cubicBezTo>
                  <a:cubicBezTo>
                    <a:pt x="6" y="6"/>
                    <a:pt x="6" y="6"/>
                    <a:pt x="6" y="6"/>
                  </a:cubicBezTo>
                  <a:cubicBezTo>
                    <a:pt x="6" y="9"/>
                    <a:pt x="6" y="9"/>
                    <a:pt x="6" y="9"/>
                  </a:cubicBezTo>
                  <a:cubicBezTo>
                    <a:pt x="6" y="10"/>
                    <a:pt x="6" y="10"/>
                    <a:pt x="6" y="10"/>
                  </a:cubicBezTo>
                  <a:cubicBezTo>
                    <a:pt x="5" y="12"/>
                    <a:pt x="5" y="12"/>
                    <a:pt x="5" y="12"/>
                  </a:cubicBezTo>
                  <a:cubicBezTo>
                    <a:pt x="0" y="12"/>
                    <a:pt x="0" y="12"/>
                    <a:pt x="0" y="12"/>
                  </a:cubicBezTo>
                  <a:cubicBezTo>
                    <a:pt x="2" y="13"/>
                    <a:pt x="2" y="13"/>
                    <a:pt x="2" y="13"/>
                  </a:cubicBezTo>
                  <a:cubicBezTo>
                    <a:pt x="2" y="13"/>
                    <a:pt x="2" y="13"/>
                    <a:pt x="2" y="13"/>
                  </a:cubicBezTo>
                  <a:cubicBezTo>
                    <a:pt x="2" y="15"/>
                    <a:pt x="2" y="15"/>
                    <a:pt x="2" y="15"/>
                  </a:cubicBezTo>
                  <a:cubicBezTo>
                    <a:pt x="2" y="19"/>
                    <a:pt x="2" y="19"/>
                    <a:pt x="2" y="19"/>
                  </a:cubicBezTo>
                  <a:cubicBezTo>
                    <a:pt x="5" y="28"/>
                    <a:pt x="5" y="28"/>
                    <a:pt x="5" y="28"/>
                  </a:cubicBezTo>
                  <a:cubicBezTo>
                    <a:pt x="6" y="33"/>
                    <a:pt x="6" y="33"/>
                    <a:pt x="6" y="33"/>
                  </a:cubicBezTo>
                  <a:cubicBezTo>
                    <a:pt x="6" y="39"/>
                    <a:pt x="6" y="39"/>
                    <a:pt x="6" y="39"/>
                  </a:cubicBezTo>
                  <a:cubicBezTo>
                    <a:pt x="6" y="43"/>
                    <a:pt x="6" y="43"/>
                    <a:pt x="6" y="43"/>
                  </a:cubicBezTo>
                  <a:cubicBezTo>
                    <a:pt x="7" y="49"/>
                    <a:pt x="7" y="49"/>
                    <a:pt x="7" y="49"/>
                  </a:cubicBezTo>
                  <a:cubicBezTo>
                    <a:pt x="9" y="53"/>
                    <a:pt x="9" y="53"/>
                    <a:pt x="9" y="53"/>
                  </a:cubicBezTo>
                  <a:cubicBezTo>
                    <a:pt x="9" y="59"/>
                    <a:pt x="9" y="59"/>
                    <a:pt x="9" y="59"/>
                  </a:cubicBezTo>
                  <a:cubicBezTo>
                    <a:pt x="9" y="69"/>
                    <a:pt x="9" y="69"/>
                    <a:pt x="9" y="69"/>
                  </a:cubicBezTo>
                  <a:cubicBezTo>
                    <a:pt x="9" y="75"/>
                    <a:pt x="9" y="75"/>
                    <a:pt x="9" y="75"/>
                  </a:cubicBezTo>
                  <a:cubicBezTo>
                    <a:pt x="9" y="76"/>
                    <a:pt x="9" y="76"/>
                    <a:pt x="9" y="76"/>
                  </a:cubicBezTo>
                  <a:cubicBezTo>
                    <a:pt x="6" y="76"/>
                    <a:pt x="6" y="76"/>
                    <a:pt x="6" y="76"/>
                  </a:cubicBezTo>
                  <a:cubicBezTo>
                    <a:pt x="6" y="82"/>
                    <a:pt x="6" y="82"/>
                    <a:pt x="6" y="82"/>
                  </a:cubicBezTo>
                  <a:cubicBezTo>
                    <a:pt x="7" y="82"/>
                    <a:pt x="7" y="82"/>
                    <a:pt x="7" y="82"/>
                  </a:cubicBezTo>
                  <a:cubicBezTo>
                    <a:pt x="9" y="84"/>
                    <a:pt x="9" y="84"/>
                    <a:pt x="9" y="84"/>
                  </a:cubicBezTo>
                  <a:cubicBezTo>
                    <a:pt x="9" y="88"/>
                    <a:pt x="9" y="88"/>
                    <a:pt x="9" y="88"/>
                  </a:cubicBezTo>
                  <a:cubicBezTo>
                    <a:pt x="9" y="91"/>
                    <a:pt x="9" y="91"/>
                    <a:pt x="9" y="91"/>
                  </a:cubicBezTo>
                  <a:cubicBezTo>
                    <a:pt x="9" y="99"/>
                    <a:pt x="9" y="99"/>
                    <a:pt x="9" y="99"/>
                  </a:cubicBezTo>
                  <a:cubicBezTo>
                    <a:pt x="10" y="104"/>
                    <a:pt x="10" y="104"/>
                    <a:pt x="10" y="104"/>
                  </a:cubicBezTo>
                  <a:cubicBezTo>
                    <a:pt x="12" y="108"/>
                    <a:pt x="12" y="108"/>
                    <a:pt x="12" y="108"/>
                  </a:cubicBezTo>
                  <a:cubicBezTo>
                    <a:pt x="12" y="109"/>
                    <a:pt x="12" y="109"/>
                    <a:pt x="12" y="109"/>
                  </a:cubicBezTo>
                  <a:cubicBezTo>
                    <a:pt x="10" y="112"/>
                    <a:pt x="10" y="112"/>
                    <a:pt x="10" y="112"/>
                  </a:cubicBezTo>
                  <a:cubicBezTo>
                    <a:pt x="10" y="116"/>
                    <a:pt x="10" y="116"/>
                    <a:pt x="10" y="116"/>
                  </a:cubicBezTo>
                  <a:cubicBezTo>
                    <a:pt x="12" y="122"/>
                    <a:pt x="12" y="122"/>
                    <a:pt x="12" y="122"/>
                  </a:cubicBezTo>
                  <a:cubicBezTo>
                    <a:pt x="12" y="129"/>
                    <a:pt x="12" y="129"/>
                    <a:pt x="12" y="129"/>
                  </a:cubicBezTo>
                  <a:cubicBezTo>
                    <a:pt x="10" y="132"/>
                    <a:pt x="10" y="132"/>
                    <a:pt x="10" y="132"/>
                  </a:cubicBezTo>
                  <a:cubicBezTo>
                    <a:pt x="12" y="137"/>
                    <a:pt x="12" y="137"/>
                    <a:pt x="12" y="137"/>
                  </a:cubicBezTo>
                  <a:cubicBezTo>
                    <a:pt x="12" y="138"/>
                    <a:pt x="12" y="138"/>
                    <a:pt x="12" y="138"/>
                  </a:cubicBezTo>
                  <a:cubicBezTo>
                    <a:pt x="12" y="139"/>
                    <a:pt x="12" y="139"/>
                    <a:pt x="12" y="139"/>
                  </a:cubicBezTo>
                  <a:cubicBezTo>
                    <a:pt x="10" y="144"/>
                    <a:pt x="10" y="144"/>
                    <a:pt x="10" y="144"/>
                  </a:cubicBezTo>
                  <a:cubicBezTo>
                    <a:pt x="10" y="147"/>
                    <a:pt x="10" y="147"/>
                    <a:pt x="10" y="147"/>
                  </a:cubicBezTo>
                  <a:cubicBezTo>
                    <a:pt x="10" y="149"/>
                    <a:pt x="10" y="149"/>
                    <a:pt x="10" y="149"/>
                  </a:cubicBezTo>
                  <a:cubicBezTo>
                    <a:pt x="9" y="157"/>
                    <a:pt x="9" y="157"/>
                    <a:pt x="9" y="157"/>
                  </a:cubicBezTo>
                  <a:cubicBezTo>
                    <a:pt x="9" y="159"/>
                    <a:pt x="9" y="159"/>
                    <a:pt x="9" y="159"/>
                  </a:cubicBezTo>
                  <a:cubicBezTo>
                    <a:pt x="10" y="161"/>
                    <a:pt x="10" y="161"/>
                    <a:pt x="10" y="161"/>
                  </a:cubicBezTo>
                  <a:cubicBezTo>
                    <a:pt x="13" y="165"/>
                    <a:pt x="13" y="165"/>
                    <a:pt x="13" y="165"/>
                  </a:cubicBezTo>
                  <a:cubicBezTo>
                    <a:pt x="13" y="170"/>
                    <a:pt x="13" y="170"/>
                    <a:pt x="13" y="170"/>
                  </a:cubicBezTo>
                  <a:cubicBezTo>
                    <a:pt x="13" y="172"/>
                    <a:pt x="13" y="172"/>
                    <a:pt x="13" y="172"/>
                  </a:cubicBezTo>
                  <a:cubicBezTo>
                    <a:pt x="13" y="175"/>
                    <a:pt x="13" y="175"/>
                    <a:pt x="13" y="175"/>
                  </a:cubicBezTo>
                  <a:cubicBezTo>
                    <a:pt x="10" y="177"/>
                    <a:pt x="10" y="177"/>
                    <a:pt x="10" y="177"/>
                  </a:cubicBezTo>
                  <a:cubicBezTo>
                    <a:pt x="10" y="178"/>
                    <a:pt x="10" y="178"/>
                    <a:pt x="10" y="178"/>
                  </a:cubicBezTo>
                  <a:cubicBezTo>
                    <a:pt x="13" y="185"/>
                    <a:pt x="13" y="185"/>
                    <a:pt x="13" y="185"/>
                  </a:cubicBezTo>
                  <a:cubicBezTo>
                    <a:pt x="16" y="192"/>
                    <a:pt x="16" y="192"/>
                    <a:pt x="16" y="192"/>
                  </a:cubicBezTo>
                  <a:cubicBezTo>
                    <a:pt x="17" y="201"/>
                    <a:pt x="17" y="201"/>
                    <a:pt x="17" y="201"/>
                  </a:cubicBezTo>
                  <a:cubicBezTo>
                    <a:pt x="20" y="204"/>
                    <a:pt x="20" y="204"/>
                    <a:pt x="20" y="204"/>
                  </a:cubicBezTo>
                  <a:cubicBezTo>
                    <a:pt x="20" y="205"/>
                    <a:pt x="20" y="205"/>
                    <a:pt x="20" y="205"/>
                  </a:cubicBezTo>
                  <a:cubicBezTo>
                    <a:pt x="20" y="207"/>
                    <a:pt x="20" y="207"/>
                    <a:pt x="20" y="207"/>
                  </a:cubicBezTo>
                  <a:cubicBezTo>
                    <a:pt x="20" y="208"/>
                    <a:pt x="20" y="208"/>
                    <a:pt x="20" y="208"/>
                  </a:cubicBezTo>
                  <a:cubicBezTo>
                    <a:pt x="20" y="211"/>
                    <a:pt x="20" y="211"/>
                    <a:pt x="20" y="211"/>
                  </a:cubicBezTo>
                  <a:cubicBezTo>
                    <a:pt x="20" y="214"/>
                    <a:pt x="20" y="214"/>
                    <a:pt x="20" y="214"/>
                  </a:cubicBezTo>
                  <a:cubicBezTo>
                    <a:pt x="20" y="215"/>
                    <a:pt x="20" y="215"/>
                    <a:pt x="20" y="215"/>
                  </a:cubicBezTo>
                  <a:cubicBezTo>
                    <a:pt x="22" y="221"/>
                    <a:pt x="22" y="221"/>
                    <a:pt x="22" y="221"/>
                  </a:cubicBezTo>
                  <a:cubicBezTo>
                    <a:pt x="22" y="224"/>
                    <a:pt x="22" y="224"/>
                    <a:pt x="22" y="224"/>
                  </a:cubicBezTo>
                  <a:cubicBezTo>
                    <a:pt x="20" y="227"/>
                    <a:pt x="20" y="227"/>
                    <a:pt x="20" y="227"/>
                  </a:cubicBezTo>
                  <a:cubicBezTo>
                    <a:pt x="20" y="234"/>
                    <a:pt x="20" y="234"/>
                    <a:pt x="20" y="234"/>
                  </a:cubicBezTo>
                  <a:cubicBezTo>
                    <a:pt x="20" y="240"/>
                    <a:pt x="20" y="240"/>
                    <a:pt x="20" y="240"/>
                  </a:cubicBezTo>
                  <a:cubicBezTo>
                    <a:pt x="19" y="247"/>
                    <a:pt x="19" y="247"/>
                    <a:pt x="19" y="247"/>
                  </a:cubicBezTo>
                  <a:cubicBezTo>
                    <a:pt x="19" y="248"/>
                    <a:pt x="19" y="248"/>
                    <a:pt x="19" y="248"/>
                  </a:cubicBezTo>
                  <a:cubicBezTo>
                    <a:pt x="19" y="251"/>
                    <a:pt x="19" y="251"/>
                    <a:pt x="19" y="251"/>
                  </a:cubicBezTo>
                  <a:cubicBezTo>
                    <a:pt x="19" y="254"/>
                    <a:pt x="19" y="254"/>
                    <a:pt x="19" y="254"/>
                  </a:cubicBezTo>
                  <a:cubicBezTo>
                    <a:pt x="19" y="257"/>
                    <a:pt x="19" y="257"/>
                    <a:pt x="19" y="257"/>
                  </a:cubicBezTo>
                  <a:cubicBezTo>
                    <a:pt x="17" y="261"/>
                    <a:pt x="17" y="261"/>
                    <a:pt x="17" y="261"/>
                  </a:cubicBezTo>
                  <a:cubicBezTo>
                    <a:pt x="19" y="263"/>
                    <a:pt x="19" y="263"/>
                    <a:pt x="19" y="263"/>
                  </a:cubicBezTo>
                  <a:cubicBezTo>
                    <a:pt x="17" y="263"/>
                    <a:pt x="17" y="263"/>
                    <a:pt x="17" y="263"/>
                  </a:cubicBezTo>
                  <a:cubicBezTo>
                    <a:pt x="17" y="264"/>
                    <a:pt x="17" y="264"/>
                    <a:pt x="17" y="264"/>
                  </a:cubicBezTo>
                  <a:cubicBezTo>
                    <a:pt x="17" y="266"/>
                    <a:pt x="17" y="266"/>
                    <a:pt x="17" y="266"/>
                  </a:cubicBezTo>
                  <a:cubicBezTo>
                    <a:pt x="17" y="267"/>
                    <a:pt x="17" y="267"/>
                    <a:pt x="17" y="267"/>
                  </a:cubicBezTo>
                  <a:cubicBezTo>
                    <a:pt x="17" y="268"/>
                    <a:pt x="17" y="268"/>
                    <a:pt x="17" y="268"/>
                  </a:cubicBezTo>
                  <a:cubicBezTo>
                    <a:pt x="17" y="270"/>
                    <a:pt x="17" y="270"/>
                    <a:pt x="17" y="270"/>
                  </a:cubicBezTo>
                  <a:cubicBezTo>
                    <a:pt x="16" y="270"/>
                    <a:pt x="16" y="270"/>
                    <a:pt x="16" y="270"/>
                  </a:cubicBezTo>
                  <a:cubicBezTo>
                    <a:pt x="13" y="268"/>
                    <a:pt x="13" y="268"/>
                    <a:pt x="13" y="268"/>
                  </a:cubicBezTo>
                  <a:cubicBezTo>
                    <a:pt x="13" y="271"/>
                    <a:pt x="13" y="271"/>
                    <a:pt x="13" y="271"/>
                  </a:cubicBezTo>
                  <a:cubicBezTo>
                    <a:pt x="15" y="274"/>
                    <a:pt x="15" y="274"/>
                    <a:pt x="15" y="274"/>
                  </a:cubicBezTo>
                  <a:cubicBezTo>
                    <a:pt x="15" y="276"/>
                    <a:pt x="15" y="276"/>
                    <a:pt x="15" y="276"/>
                  </a:cubicBezTo>
                  <a:cubicBezTo>
                    <a:pt x="17" y="280"/>
                    <a:pt x="17" y="280"/>
                    <a:pt x="17" y="280"/>
                  </a:cubicBezTo>
                  <a:cubicBezTo>
                    <a:pt x="19" y="281"/>
                    <a:pt x="19" y="281"/>
                    <a:pt x="19" y="281"/>
                  </a:cubicBezTo>
                  <a:cubicBezTo>
                    <a:pt x="19" y="284"/>
                    <a:pt x="19" y="284"/>
                    <a:pt x="19" y="284"/>
                  </a:cubicBezTo>
                  <a:cubicBezTo>
                    <a:pt x="22" y="288"/>
                    <a:pt x="22" y="288"/>
                    <a:pt x="22" y="288"/>
                  </a:cubicBezTo>
                  <a:cubicBezTo>
                    <a:pt x="25" y="293"/>
                    <a:pt x="25" y="293"/>
                    <a:pt x="25" y="293"/>
                  </a:cubicBezTo>
                  <a:cubicBezTo>
                    <a:pt x="27" y="300"/>
                    <a:pt x="27" y="300"/>
                    <a:pt x="27" y="300"/>
                  </a:cubicBezTo>
                  <a:cubicBezTo>
                    <a:pt x="27" y="304"/>
                    <a:pt x="27" y="304"/>
                    <a:pt x="27" y="304"/>
                  </a:cubicBezTo>
                  <a:cubicBezTo>
                    <a:pt x="27" y="306"/>
                    <a:pt x="27" y="306"/>
                    <a:pt x="27" y="306"/>
                  </a:cubicBezTo>
                  <a:cubicBezTo>
                    <a:pt x="26" y="307"/>
                    <a:pt x="26" y="307"/>
                    <a:pt x="26" y="307"/>
                  </a:cubicBezTo>
                  <a:cubicBezTo>
                    <a:pt x="26" y="311"/>
                    <a:pt x="26" y="311"/>
                    <a:pt x="26" y="311"/>
                  </a:cubicBezTo>
                  <a:cubicBezTo>
                    <a:pt x="26" y="316"/>
                    <a:pt x="26" y="316"/>
                    <a:pt x="26" y="316"/>
                  </a:cubicBezTo>
                  <a:cubicBezTo>
                    <a:pt x="27" y="324"/>
                    <a:pt x="27" y="324"/>
                    <a:pt x="27" y="324"/>
                  </a:cubicBezTo>
                  <a:cubicBezTo>
                    <a:pt x="30" y="327"/>
                    <a:pt x="30" y="327"/>
                    <a:pt x="30" y="327"/>
                  </a:cubicBezTo>
                  <a:cubicBezTo>
                    <a:pt x="32" y="329"/>
                    <a:pt x="32" y="329"/>
                    <a:pt x="32" y="329"/>
                  </a:cubicBezTo>
                  <a:cubicBezTo>
                    <a:pt x="35" y="330"/>
                    <a:pt x="35" y="330"/>
                    <a:pt x="35" y="330"/>
                  </a:cubicBezTo>
                  <a:cubicBezTo>
                    <a:pt x="33" y="330"/>
                    <a:pt x="33" y="330"/>
                    <a:pt x="33" y="330"/>
                  </a:cubicBezTo>
                  <a:cubicBezTo>
                    <a:pt x="35" y="332"/>
                    <a:pt x="35" y="332"/>
                    <a:pt x="35" y="332"/>
                  </a:cubicBezTo>
                  <a:cubicBezTo>
                    <a:pt x="38" y="332"/>
                    <a:pt x="38" y="332"/>
                    <a:pt x="38" y="332"/>
                  </a:cubicBezTo>
                  <a:cubicBezTo>
                    <a:pt x="39" y="332"/>
                    <a:pt x="39" y="332"/>
                    <a:pt x="39" y="332"/>
                  </a:cubicBezTo>
                  <a:cubicBezTo>
                    <a:pt x="39" y="330"/>
                    <a:pt x="39" y="330"/>
                    <a:pt x="39" y="330"/>
                  </a:cubicBezTo>
                  <a:cubicBezTo>
                    <a:pt x="40" y="329"/>
                    <a:pt x="40" y="329"/>
                    <a:pt x="40" y="329"/>
                  </a:cubicBezTo>
                  <a:cubicBezTo>
                    <a:pt x="46" y="330"/>
                    <a:pt x="46" y="330"/>
                    <a:pt x="46" y="330"/>
                  </a:cubicBezTo>
                  <a:cubicBezTo>
                    <a:pt x="48" y="330"/>
                    <a:pt x="48" y="330"/>
                    <a:pt x="48" y="330"/>
                  </a:cubicBezTo>
                  <a:cubicBezTo>
                    <a:pt x="45" y="332"/>
                    <a:pt x="45" y="332"/>
                    <a:pt x="45" y="332"/>
                  </a:cubicBezTo>
                  <a:cubicBezTo>
                    <a:pt x="45" y="333"/>
                    <a:pt x="45" y="333"/>
                    <a:pt x="45" y="333"/>
                  </a:cubicBezTo>
                  <a:cubicBezTo>
                    <a:pt x="45" y="334"/>
                    <a:pt x="45" y="334"/>
                    <a:pt x="45" y="334"/>
                  </a:cubicBezTo>
                  <a:cubicBezTo>
                    <a:pt x="46" y="334"/>
                    <a:pt x="46" y="334"/>
                    <a:pt x="46" y="334"/>
                  </a:cubicBezTo>
                  <a:cubicBezTo>
                    <a:pt x="48" y="334"/>
                    <a:pt x="48" y="334"/>
                    <a:pt x="48" y="334"/>
                  </a:cubicBezTo>
                  <a:cubicBezTo>
                    <a:pt x="50" y="337"/>
                    <a:pt x="50" y="337"/>
                    <a:pt x="50" y="337"/>
                  </a:cubicBezTo>
                  <a:cubicBezTo>
                    <a:pt x="50" y="342"/>
                    <a:pt x="50" y="342"/>
                    <a:pt x="50" y="342"/>
                  </a:cubicBezTo>
                  <a:cubicBezTo>
                    <a:pt x="48" y="342"/>
                    <a:pt x="48" y="342"/>
                    <a:pt x="48" y="342"/>
                  </a:cubicBezTo>
                  <a:cubicBezTo>
                    <a:pt x="48" y="343"/>
                    <a:pt x="48" y="343"/>
                    <a:pt x="48" y="343"/>
                  </a:cubicBezTo>
                  <a:cubicBezTo>
                    <a:pt x="49" y="346"/>
                    <a:pt x="49" y="346"/>
                    <a:pt x="49" y="346"/>
                  </a:cubicBezTo>
                  <a:cubicBezTo>
                    <a:pt x="50" y="347"/>
                    <a:pt x="50" y="347"/>
                    <a:pt x="50" y="347"/>
                  </a:cubicBezTo>
                  <a:cubicBezTo>
                    <a:pt x="50" y="349"/>
                    <a:pt x="50" y="349"/>
                    <a:pt x="50" y="349"/>
                  </a:cubicBezTo>
                  <a:cubicBezTo>
                    <a:pt x="49" y="349"/>
                    <a:pt x="49" y="349"/>
                    <a:pt x="49" y="349"/>
                  </a:cubicBezTo>
                  <a:cubicBezTo>
                    <a:pt x="49" y="352"/>
                    <a:pt x="49" y="352"/>
                    <a:pt x="49" y="352"/>
                  </a:cubicBezTo>
                  <a:cubicBezTo>
                    <a:pt x="49" y="353"/>
                    <a:pt x="49" y="353"/>
                    <a:pt x="49" y="353"/>
                  </a:cubicBezTo>
                  <a:cubicBezTo>
                    <a:pt x="49" y="354"/>
                    <a:pt x="49" y="354"/>
                    <a:pt x="49" y="354"/>
                  </a:cubicBezTo>
                  <a:cubicBezTo>
                    <a:pt x="50" y="356"/>
                    <a:pt x="50" y="356"/>
                    <a:pt x="50" y="356"/>
                  </a:cubicBezTo>
                  <a:cubicBezTo>
                    <a:pt x="50" y="357"/>
                    <a:pt x="50" y="357"/>
                    <a:pt x="50" y="357"/>
                  </a:cubicBezTo>
                  <a:cubicBezTo>
                    <a:pt x="52" y="359"/>
                    <a:pt x="52" y="359"/>
                    <a:pt x="52" y="359"/>
                  </a:cubicBezTo>
                  <a:cubicBezTo>
                    <a:pt x="53" y="357"/>
                    <a:pt x="53" y="357"/>
                    <a:pt x="53" y="357"/>
                  </a:cubicBezTo>
                  <a:cubicBezTo>
                    <a:pt x="53" y="359"/>
                    <a:pt x="53" y="359"/>
                    <a:pt x="53" y="359"/>
                  </a:cubicBezTo>
                  <a:cubicBezTo>
                    <a:pt x="52" y="360"/>
                    <a:pt x="52" y="360"/>
                    <a:pt x="52" y="360"/>
                  </a:cubicBezTo>
                  <a:cubicBezTo>
                    <a:pt x="52" y="362"/>
                    <a:pt x="52" y="362"/>
                    <a:pt x="52" y="362"/>
                  </a:cubicBezTo>
                  <a:cubicBezTo>
                    <a:pt x="52" y="363"/>
                    <a:pt x="52" y="363"/>
                    <a:pt x="52" y="363"/>
                  </a:cubicBezTo>
                  <a:cubicBezTo>
                    <a:pt x="50" y="363"/>
                    <a:pt x="50" y="363"/>
                    <a:pt x="50" y="363"/>
                  </a:cubicBezTo>
                  <a:cubicBezTo>
                    <a:pt x="52" y="364"/>
                    <a:pt x="52" y="364"/>
                    <a:pt x="52" y="364"/>
                  </a:cubicBezTo>
                  <a:cubicBezTo>
                    <a:pt x="55" y="366"/>
                    <a:pt x="55" y="366"/>
                    <a:pt x="55" y="366"/>
                  </a:cubicBezTo>
                  <a:cubicBezTo>
                    <a:pt x="58" y="367"/>
                    <a:pt x="58" y="367"/>
                    <a:pt x="58" y="367"/>
                  </a:cubicBezTo>
                  <a:cubicBezTo>
                    <a:pt x="59" y="367"/>
                    <a:pt x="59" y="367"/>
                    <a:pt x="59" y="367"/>
                  </a:cubicBezTo>
                  <a:cubicBezTo>
                    <a:pt x="59" y="369"/>
                    <a:pt x="59" y="369"/>
                    <a:pt x="59" y="369"/>
                  </a:cubicBezTo>
                  <a:cubicBezTo>
                    <a:pt x="59" y="372"/>
                    <a:pt x="59" y="372"/>
                    <a:pt x="59" y="372"/>
                  </a:cubicBezTo>
                  <a:cubicBezTo>
                    <a:pt x="58" y="373"/>
                    <a:pt x="58" y="373"/>
                    <a:pt x="58" y="373"/>
                  </a:cubicBezTo>
                  <a:cubicBezTo>
                    <a:pt x="56" y="375"/>
                    <a:pt x="56" y="375"/>
                    <a:pt x="56" y="375"/>
                  </a:cubicBezTo>
                  <a:cubicBezTo>
                    <a:pt x="55" y="376"/>
                    <a:pt x="55" y="376"/>
                    <a:pt x="55" y="376"/>
                  </a:cubicBezTo>
                  <a:cubicBezTo>
                    <a:pt x="55" y="377"/>
                    <a:pt x="55" y="377"/>
                    <a:pt x="55" y="377"/>
                  </a:cubicBezTo>
                  <a:cubicBezTo>
                    <a:pt x="55" y="379"/>
                    <a:pt x="55" y="379"/>
                    <a:pt x="55" y="379"/>
                  </a:cubicBezTo>
                  <a:cubicBezTo>
                    <a:pt x="58" y="379"/>
                    <a:pt x="58" y="379"/>
                    <a:pt x="58" y="379"/>
                  </a:cubicBezTo>
                  <a:cubicBezTo>
                    <a:pt x="56" y="380"/>
                    <a:pt x="56" y="380"/>
                    <a:pt x="56" y="380"/>
                  </a:cubicBezTo>
                  <a:cubicBezTo>
                    <a:pt x="55" y="382"/>
                    <a:pt x="55" y="382"/>
                    <a:pt x="55" y="382"/>
                  </a:cubicBezTo>
                  <a:cubicBezTo>
                    <a:pt x="56" y="386"/>
                    <a:pt x="56" y="386"/>
                    <a:pt x="56" y="386"/>
                  </a:cubicBezTo>
                  <a:cubicBezTo>
                    <a:pt x="58" y="385"/>
                    <a:pt x="58" y="385"/>
                    <a:pt x="58" y="385"/>
                  </a:cubicBezTo>
                  <a:cubicBezTo>
                    <a:pt x="58" y="387"/>
                    <a:pt x="58" y="387"/>
                    <a:pt x="58" y="387"/>
                  </a:cubicBezTo>
                  <a:cubicBezTo>
                    <a:pt x="58" y="393"/>
                    <a:pt x="58" y="393"/>
                    <a:pt x="58" y="393"/>
                  </a:cubicBezTo>
                  <a:cubicBezTo>
                    <a:pt x="56" y="392"/>
                    <a:pt x="56" y="392"/>
                    <a:pt x="56" y="392"/>
                  </a:cubicBezTo>
                  <a:cubicBezTo>
                    <a:pt x="55" y="390"/>
                    <a:pt x="55" y="390"/>
                    <a:pt x="55" y="390"/>
                  </a:cubicBezTo>
                  <a:cubicBezTo>
                    <a:pt x="56" y="393"/>
                    <a:pt x="56" y="393"/>
                    <a:pt x="56" y="393"/>
                  </a:cubicBezTo>
                  <a:cubicBezTo>
                    <a:pt x="49" y="392"/>
                    <a:pt x="49" y="392"/>
                    <a:pt x="49" y="392"/>
                  </a:cubicBezTo>
                  <a:cubicBezTo>
                    <a:pt x="50" y="392"/>
                    <a:pt x="50" y="392"/>
                    <a:pt x="50" y="392"/>
                  </a:cubicBezTo>
                  <a:cubicBezTo>
                    <a:pt x="53" y="390"/>
                    <a:pt x="53" y="390"/>
                    <a:pt x="53" y="390"/>
                  </a:cubicBezTo>
                  <a:cubicBezTo>
                    <a:pt x="52" y="389"/>
                    <a:pt x="52" y="389"/>
                    <a:pt x="52" y="389"/>
                  </a:cubicBezTo>
                  <a:cubicBezTo>
                    <a:pt x="52" y="387"/>
                    <a:pt x="52" y="387"/>
                    <a:pt x="52" y="387"/>
                  </a:cubicBezTo>
                  <a:cubicBezTo>
                    <a:pt x="50" y="387"/>
                    <a:pt x="50" y="387"/>
                    <a:pt x="50" y="387"/>
                  </a:cubicBezTo>
                  <a:cubicBezTo>
                    <a:pt x="49" y="386"/>
                    <a:pt x="49" y="386"/>
                    <a:pt x="49" y="386"/>
                  </a:cubicBezTo>
                  <a:cubicBezTo>
                    <a:pt x="48" y="387"/>
                    <a:pt x="48" y="387"/>
                    <a:pt x="48" y="387"/>
                  </a:cubicBezTo>
                  <a:cubicBezTo>
                    <a:pt x="48" y="389"/>
                    <a:pt x="48" y="389"/>
                    <a:pt x="48" y="389"/>
                  </a:cubicBezTo>
                  <a:cubicBezTo>
                    <a:pt x="46" y="387"/>
                    <a:pt x="46" y="387"/>
                    <a:pt x="46" y="387"/>
                  </a:cubicBezTo>
                  <a:cubicBezTo>
                    <a:pt x="45" y="386"/>
                    <a:pt x="45" y="386"/>
                    <a:pt x="45" y="386"/>
                  </a:cubicBezTo>
                  <a:cubicBezTo>
                    <a:pt x="43" y="387"/>
                    <a:pt x="43" y="387"/>
                    <a:pt x="43" y="387"/>
                  </a:cubicBezTo>
                  <a:cubicBezTo>
                    <a:pt x="40" y="387"/>
                    <a:pt x="40" y="387"/>
                    <a:pt x="40" y="387"/>
                  </a:cubicBezTo>
                  <a:cubicBezTo>
                    <a:pt x="42" y="389"/>
                    <a:pt x="42" y="389"/>
                    <a:pt x="42" y="389"/>
                  </a:cubicBezTo>
                  <a:cubicBezTo>
                    <a:pt x="43" y="390"/>
                    <a:pt x="43" y="390"/>
                    <a:pt x="43" y="390"/>
                  </a:cubicBezTo>
                  <a:cubicBezTo>
                    <a:pt x="45" y="390"/>
                    <a:pt x="45" y="390"/>
                    <a:pt x="45" y="390"/>
                  </a:cubicBezTo>
                  <a:cubicBezTo>
                    <a:pt x="45" y="392"/>
                    <a:pt x="45" y="392"/>
                    <a:pt x="45" y="392"/>
                  </a:cubicBezTo>
                  <a:cubicBezTo>
                    <a:pt x="43" y="392"/>
                    <a:pt x="43" y="392"/>
                    <a:pt x="43" y="392"/>
                  </a:cubicBezTo>
                  <a:cubicBezTo>
                    <a:pt x="43" y="393"/>
                    <a:pt x="43" y="393"/>
                    <a:pt x="43" y="393"/>
                  </a:cubicBezTo>
                  <a:cubicBezTo>
                    <a:pt x="42" y="393"/>
                    <a:pt x="42" y="393"/>
                    <a:pt x="42" y="393"/>
                  </a:cubicBezTo>
                  <a:cubicBezTo>
                    <a:pt x="39" y="396"/>
                    <a:pt x="39" y="396"/>
                    <a:pt x="39" y="396"/>
                  </a:cubicBezTo>
                  <a:cubicBezTo>
                    <a:pt x="39" y="397"/>
                    <a:pt x="39" y="397"/>
                    <a:pt x="39" y="397"/>
                  </a:cubicBezTo>
                  <a:cubicBezTo>
                    <a:pt x="39" y="398"/>
                    <a:pt x="39" y="398"/>
                    <a:pt x="39" y="398"/>
                  </a:cubicBezTo>
                  <a:cubicBezTo>
                    <a:pt x="40" y="397"/>
                    <a:pt x="40" y="397"/>
                    <a:pt x="40" y="397"/>
                  </a:cubicBezTo>
                  <a:cubicBezTo>
                    <a:pt x="42" y="397"/>
                    <a:pt x="42" y="397"/>
                    <a:pt x="42" y="397"/>
                  </a:cubicBezTo>
                  <a:cubicBezTo>
                    <a:pt x="45" y="395"/>
                    <a:pt x="45" y="395"/>
                    <a:pt x="45" y="395"/>
                  </a:cubicBezTo>
                  <a:cubicBezTo>
                    <a:pt x="46" y="397"/>
                    <a:pt x="46" y="397"/>
                    <a:pt x="46" y="397"/>
                  </a:cubicBezTo>
                  <a:cubicBezTo>
                    <a:pt x="48" y="399"/>
                    <a:pt x="48" y="399"/>
                    <a:pt x="48" y="399"/>
                  </a:cubicBezTo>
                  <a:cubicBezTo>
                    <a:pt x="51" y="400"/>
                    <a:pt x="51" y="400"/>
                    <a:pt x="51" y="400"/>
                  </a:cubicBezTo>
                  <a:cubicBezTo>
                    <a:pt x="53" y="399"/>
                    <a:pt x="53" y="399"/>
                    <a:pt x="53" y="399"/>
                  </a:cubicBezTo>
                  <a:cubicBezTo>
                    <a:pt x="56" y="400"/>
                    <a:pt x="56" y="400"/>
                    <a:pt x="56" y="400"/>
                  </a:cubicBezTo>
                  <a:cubicBezTo>
                    <a:pt x="59" y="403"/>
                    <a:pt x="59" y="403"/>
                    <a:pt x="59" y="403"/>
                  </a:cubicBezTo>
                  <a:cubicBezTo>
                    <a:pt x="59" y="405"/>
                    <a:pt x="59" y="405"/>
                    <a:pt x="59" y="405"/>
                  </a:cubicBezTo>
                  <a:cubicBezTo>
                    <a:pt x="59" y="406"/>
                    <a:pt x="59" y="406"/>
                    <a:pt x="59" y="406"/>
                  </a:cubicBezTo>
                  <a:cubicBezTo>
                    <a:pt x="58" y="405"/>
                    <a:pt x="58" y="405"/>
                    <a:pt x="58" y="405"/>
                  </a:cubicBezTo>
                  <a:cubicBezTo>
                    <a:pt x="56" y="406"/>
                    <a:pt x="56" y="406"/>
                    <a:pt x="56" y="406"/>
                  </a:cubicBezTo>
                  <a:cubicBezTo>
                    <a:pt x="56" y="407"/>
                    <a:pt x="56" y="407"/>
                    <a:pt x="56" y="407"/>
                  </a:cubicBezTo>
                  <a:cubicBezTo>
                    <a:pt x="58" y="409"/>
                    <a:pt x="58" y="409"/>
                    <a:pt x="58" y="409"/>
                  </a:cubicBezTo>
                  <a:cubicBezTo>
                    <a:pt x="59" y="410"/>
                    <a:pt x="59" y="410"/>
                    <a:pt x="59" y="410"/>
                  </a:cubicBezTo>
                  <a:cubicBezTo>
                    <a:pt x="60" y="409"/>
                    <a:pt x="60" y="409"/>
                    <a:pt x="60" y="409"/>
                  </a:cubicBezTo>
                  <a:cubicBezTo>
                    <a:pt x="62" y="410"/>
                    <a:pt x="62" y="410"/>
                    <a:pt x="62" y="410"/>
                  </a:cubicBezTo>
                  <a:cubicBezTo>
                    <a:pt x="60" y="410"/>
                    <a:pt x="60" y="410"/>
                    <a:pt x="60" y="410"/>
                  </a:cubicBezTo>
                  <a:cubicBezTo>
                    <a:pt x="60" y="412"/>
                    <a:pt x="60" y="412"/>
                    <a:pt x="60" y="412"/>
                  </a:cubicBezTo>
                  <a:cubicBezTo>
                    <a:pt x="58" y="410"/>
                    <a:pt x="58" y="410"/>
                    <a:pt x="58" y="410"/>
                  </a:cubicBezTo>
                  <a:cubicBezTo>
                    <a:pt x="56" y="409"/>
                    <a:pt x="56" y="409"/>
                    <a:pt x="56" y="409"/>
                  </a:cubicBezTo>
                  <a:cubicBezTo>
                    <a:pt x="56" y="410"/>
                    <a:pt x="56" y="410"/>
                    <a:pt x="56" y="410"/>
                  </a:cubicBezTo>
                  <a:cubicBezTo>
                    <a:pt x="55" y="412"/>
                    <a:pt x="55" y="412"/>
                    <a:pt x="55" y="412"/>
                  </a:cubicBezTo>
                  <a:cubicBezTo>
                    <a:pt x="59" y="413"/>
                    <a:pt x="59" y="413"/>
                    <a:pt x="59" y="413"/>
                  </a:cubicBezTo>
                  <a:cubicBezTo>
                    <a:pt x="63" y="413"/>
                    <a:pt x="63" y="413"/>
                    <a:pt x="63" y="413"/>
                  </a:cubicBezTo>
                  <a:cubicBezTo>
                    <a:pt x="65" y="413"/>
                    <a:pt x="65" y="413"/>
                    <a:pt x="65" y="413"/>
                  </a:cubicBezTo>
                  <a:cubicBezTo>
                    <a:pt x="65" y="412"/>
                    <a:pt x="65" y="412"/>
                    <a:pt x="65" y="412"/>
                  </a:cubicBezTo>
                  <a:cubicBezTo>
                    <a:pt x="68" y="413"/>
                    <a:pt x="68" y="413"/>
                    <a:pt x="68" y="413"/>
                  </a:cubicBezTo>
                  <a:cubicBezTo>
                    <a:pt x="69" y="415"/>
                    <a:pt x="69" y="415"/>
                    <a:pt x="69" y="415"/>
                  </a:cubicBezTo>
                  <a:cubicBezTo>
                    <a:pt x="68" y="415"/>
                    <a:pt x="68" y="415"/>
                    <a:pt x="68" y="415"/>
                  </a:cubicBezTo>
                  <a:cubicBezTo>
                    <a:pt x="71" y="416"/>
                    <a:pt x="71" y="416"/>
                    <a:pt x="71" y="416"/>
                  </a:cubicBezTo>
                  <a:cubicBezTo>
                    <a:pt x="72" y="418"/>
                    <a:pt x="72" y="418"/>
                    <a:pt x="72" y="418"/>
                  </a:cubicBezTo>
                  <a:cubicBezTo>
                    <a:pt x="72" y="419"/>
                    <a:pt x="72" y="419"/>
                    <a:pt x="72" y="419"/>
                  </a:cubicBezTo>
                  <a:cubicBezTo>
                    <a:pt x="69" y="418"/>
                    <a:pt x="69" y="418"/>
                    <a:pt x="69" y="418"/>
                  </a:cubicBezTo>
                  <a:cubicBezTo>
                    <a:pt x="66" y="416"/>
                    <a:pt x="66" y="416"/>
                    <a:pt x="66" y="416"/>
                  </a:cubicBezTo>
                  <a:cubicBezTo>
                    <a:pt x="63" y="416"/>
                    <a:pt x="63" y="416"/>
                    <a:pt x="63" y="416"/>
                  </a:cubicBezTo>
                  <a:cubicBezTo>
                    <a:pt x="60" y="416"/>
                    <a:pt x="60" y="416"/>
                    <a:pt x="60" y="416"/>
                  </a:cubicBezTo>
                  <a:cubicBezTo>
                    <a:pt x="59" y="415"/>
                    <a:pt x="59" y="415"/>
                    <a:pt x="59" y="415"/>
                  </a:cubicBezTo>
                  <a:cubicBezTo>
                    <a:pt x="58" y="416"/>
                    <a:pt x="58" y="416"/>
                    <a:pt x="58" y="416"/>
                  </a:cubicBezTo>
                  <a:cubicBezTo>
                    <a:pt x="59" y="416"/>
                    <a:pt x="59" y="416"/>
                    <a:pt x="59" y="416"/>
                  </a:cubicBezTo>
                  <a:cubicBezTo>
                    <a:pt x="62" y="418"/>
                    <a:pt x="62" y="418"/>
                    <a:pt x="62" y="418"/>
                  </a:cubicBezTo>
                  <a:cubicBezTo>
                    <a:pt x="63" y="419"/>
                    <a:pt x="63" y="419"/>
                    <a:pt x="63" y="419"/>
                  </a:cubicBezTo>
                  <a:cubicBezTo>
                    <a:pt x="65" y="419"/>
                    <a:pt x="65" y="419"/>
                    <a:pt x="65" y="419"/>
                  </a:cubicBezTo>
                  <a:cubicBezTo>
                    <a:pt x="63" y="420"/>
                    <a:pt x="63" y="420"/>
                    <a:pt x="63" y="420"/>
                  </a:cubicBezTo>
                  <a:cubicBezTo>
                    <a:pt x="65" y="420"/>
                    <a:pt x="65" y="420"/>
                    <a:pt x="65" y="420"/>
                  </a:cubicBezTo>
                  <a:cubicBezTo>
                    <a:pt x="68" y="420"/>
                    <a:pt x="68" y="420"/>
                    <a:pt x="68" y="420"/>
                  </a:cubicBezTo>
                  <a:cubicBezTo>
                    <a:pt x="68" y="422"/>
                    <a:pt x="68" y="422"/>
                    <a:pt x="68" y="422"/>
                  </a:cubicBezTo>
                  <a:cubicBezTo>
                    <a:pt x="68" y="423"/>
                    <a:pt x="68" y="423"/>
                    <a:pt x="68" y="423"/>
                  </a:cubicBezTo>
                  <a:cubicBezTo>
                    <a:pt x="66" y="422"/>
                    <a:pt x="66" y="422"/>
                    <a:pt x="66" y="422"/>
                  </a:cubicBezTo>
                  <a:cubicBezTo>
                    <a:pt x="63" y="422"/>
                    <a:pt x="63" y="422"/>
                    <a:pt x="63" y="422"/>
                  </a:cubicBezTo>
                  <a:cubicBezTo>
                    <a:pt x="63" y="423"/>
                    <a:pt x="63" y="423"/>
                    <a:pt x="63" y="423"/>
                  </a:cubicBezTo>
                  <a:cubicBezTo>
                    <a:pt x="65" y="425"/>
                    <a:pt x="65" y="425"/>
                    <a:pt x="65" y="425"/>
                  </a:cubicBezTo>
                  <a:cubicBezTo>
                    <a:pt x="68" y="425"/>
                    <a:pt x="68" y="425"/>
                    <a:pt x="68" y="425"/>
                  </a:cubicBezTo>
                  <a:cubicBezTo>
                    <a:pt x="65" y="426"/>
                    <a:pt x="65" y="426"/>
                    <a:pt x="65" y="426"/>
                  </a:cubicBezTo>
                  <a:cubicBezTo>
                    <a:pt x="65" y="428"/>
                    <a:pt x="65" y="428"/>
                    <a:pt x="65" y="428"/>
                  </a:cubicBezTo>
                  <a:cubicBezTo>
                    <a:pt x="66" y="428"/>
                    <a:pt x="66" y="428"/>
                    <a:pt x="66" y="428"/>
                  </a:cubicBezTo>
                  <a:cubicBezTo>
                    <a:pt x="68" y="432"/>
                    <a:pt x="68" y="432"/>
                    <a:pt x="68" y="432"/>
                  </a:cubicBezTo>
                  <a:cubicBezTo>
                    <a:pt x="71" y="435"/>
                    <a:pt x="71" y="435"/>
                    <a:pt x="71" y="435"/>
                  </a:cubicBezTo>
                  <a:cubicBezTo>
                    <a:pt x="71" y="429"/>
                    <a:pt x="71" y="429"/>
                    <a:pt x="71" y="429"/>
                  </a:cubicBezTo>
                  <a:cubicBezTo>
                    <a:pt x="72" y="429"/>
                    <a:pt x="72" y="429"/>
                    <a:pt x="72" y="429"/>
                  </a:cubicBezTo>
                  <a:cubicBezTo>
                    <a:pt x="72" y="430"/>
                    <a:pt x="72" y="430"/>
                    <a:pt x="72" y="430"/>
                  </a:cubicBezTo>
                  <a:cubicBezTo>
                    <a:pt x="73" y="433"/>
                    <a:pt x="73" y="433"/>
                    <a:pt x="73" y="433"/>
                  </a:cubicBezTo>
                  <a:cubicBezTo>
                    <a:pt x="72" y="433"/>
                    <a:pt x="72" y="433"/>
                    <a:pt x="72" y="433"/>
                  </a:cubicBezTo>
                  <a:cubicBezTo>
                    <a:pt x="72" y="435"/>
                    <a:pt x="72" y="435"/>
                    <a:pt x="72" y="435"/>
                  </a:cubicBezTo>
                  <a:cubicBezTo>
                    <a:pt x="73" y="436"/>
                    <a:pt x="73" y="436"/>
                    <a:pt x="73" y="436"/>
                  </a:cubicBezTo>
                  <a:cubicBezTo>
                    <a:pt x="72" y="436"/>
                    <a:pt x="72" y="436"/>
                    <a:pt x="72" y="436"/>
                  </a:cubicBezTo>
                  <a:cubicBezTo>
                    <a:pt x="71" y="438"/>
                    <a:pt x="71" y="438"/>
                    <a:pt x="71" y="438"/>
                  </a:cubicBezTo>
                  <a:cubicBezTo>
                    <a:pt x="72" y="438"/>
                    <a:pt x="72" y="438"/>
                    <a:pt x="72" y="438"/>
                  </a:cubicBezTo>
                  <a:cubicBezTo>
                    <a:pt x="73" y="438"/>
                    <a:pt x="73" y="438"/>
                    <a:pt x="73" y="438"/>
                  </a:cubicBezTo>
                  <a:cubicBezTo>
                    <a:pt x="72" y="439"/>
                    <a:pt x="72" y="439"/>
                    <a:pt x="72" y="439"/>
                  </a:cubicBezTo>
                  <a:cubicBezTo>
                    <a:pt x="73" y="440"/>
                    <a:pt x="73" y="440"/>
                    <a:pt x="73" y="440"/>
                  </a:cubicBezTo>
                  <a:cubicBezTo>
                    <a:pt x="75" y="442"/>
                    <a:pt x="75" y="442"/>
                    <a:pt x="75" y="442"/>
                  </a:cubicBezTo>
                  <a:cubicBezTo>
                    <a:pt x="72" y="440"/>
                    <a:pt x="72" y="440"/>
                    <a:pt x="72" y="440"/>
                  </a:cubicBezTo>
                  <a:cubicBezTo>
                    <a:pt x="73" y="443"/>
                    <a:pt x="73" y="443"/>
                    <a:pt x="73" y="443"/>
                  </a:cubicBezTo>
                  <a:cubicBezTo>
                    <a:pt x="72" y="443"/>
                    <a:pt x="72" y="443"/>
                    <a:pt x="72" y="443"/>
                  </a:cubicBezTo>
                  <a:cubicBezTo>
                    <a:pt x="71" y="445"/>
                    <a:pt x="71" y="445"/>
                    <a:pt x="71" y="445"/>
                  </a:cubicBezTo>
                  <a:cubicBezTo>
                    <a:pt x="73" y="446"/>
                    <a:pt x="73" y="446"/>
                    <a:pt x="73" y="446"/>
                  </a:cubicBezTo>
                  <a:cubicBezTo>
                    <a:pt x="75" y="446"/>
                    <a:pt x="75" y="446"/>
                    <a:pt x="75" y="446"/>
                  </a:cubicBezTo>
                  <a:cubicBezTo>
                    <a:pt x="76" y="448"/>
                    <a:pt x="76" y="448"/>
                    <a:pt x="76" y="448"/>
                  </a:cubicBezTo>
                  <a:cubicBezTo>
                    <a:pt x="78" y="449"/>
                    <a:pt x="78" y="449"/>
                    <a:pt x="78" y="449"/>
                  </a:cubicBezTo>
                  <a:cubicBezTo>
                    <a:pt x="79" y="450"/>
                    <a:pt x="79" y="450"/>
                    <a:pt x="79" y="450"/>
                  </a:cubicBezTo>
                  <a:cubicBezTo>
                    <a:pt x="81" y="453"/>
                    <a:pt x="81" y="453"/>
                    <a:pt x="81" y="453"/>
                  </a:cubicBezTo>
                  <a:cubicBezTo>
                    <a:pt x="81" y="455"/>
                    <a:pt x="81" y="455"/>
                    <a:pt x="81" y="455"/>
                  </a:cubicBezTo>
                  <a:cubicBezTo>
                    <a:pt x="82" y="456"/>
                    <a:pt x="82" y="456"/>
                    <a:pt x="82" y="456"/>
                  </a:cubicBezTo>
                  <a:cubicBezTo>
                    <a:pt x="83" y="458"/>
                    <a:pt x="83" y="458"/>
                    <a:pt x="83" y="458"/>
                  </a:cubicBezTo>
                  <a:cubicBezTo>
                    <a:pt x="83" y="456"/>
                    <a:pt x="83" y="456"/>
                    <a:pt x="83" y="456"/>
                  </a:cubicBezTo>
                  <a:cubicBezTo>
                    <a:pt x="85" y="458"/>
                    <a:pt x="85" y="458"/>
                    <a:pt x="85" y="458"/>
                  </a:cubicBezTo>
                  <a:cubicBezTo>
                    <a:pt x="86" y="458"/>
                    <a:pt x="86" y="458"/>
                    <a:pt x="86" y="458"/>
                  </a:cubicBezTo>
                  <a:cubicBezTo>
                    <a:pt x="91" y="463"/>
                    <a:pt x="91" y="463"/>
                    <a:pt x="91" y="463"/>
                  </a:cubicBezTo>
                  <a:cubicBezTo>
                    <a:pt x="88" y="462"/>
                    <a:pt x="88" y="462"/>
                    <a:pt x="88" y="462"/>
                  </a:cubicBezTo>
                  <a:cubicBezTo>
                    <a:pt x="86" y="461"/>
                    <a:pt x="86" y="461"/>
                    <a:pt x="86" y="461"/>
                  </a:cubicBezTo>
                  <a:cubicBezTo>
                    <a:pt x="86" y="462"/>
                    <a:pt x="86" y="462"/>
                    <a:pt x="86" y="462"/>
                  </a:cubicBezTo>
                  <a:cubicBezTo>
                    <a:pt x="88" y="463"/>
                    <a:pt x="88" y="463"/>
                    <a:pt x="88" y="463"/>
                  </a:cubicBezTo>
                  <a:cubicBezTo>
                    <a:pt x="89" y="465"/>
                    <a:pt x="89" y="465"/>
                    <a:pt x="89" y="465"/>
                  </a:cubicBezTo>
                  <a:cubicBezTo>
                    <a:pt x="92" y="465"/>
                    <a:pt x="92" y="465"/>
                    <a:pt x="92" y="465"/>
                  </a:cubicBezTo>
                  <a:cubicBezTo>
                    <a:pt x="92" y="466"/>
                    <a:pt x="92" y="466"/>
                    <a:pt x="92" y="466"/>
                  </a:cubicBezTo>
                  <a:cubicBezTo>
                    <a:pt x="93" y="469"/>
                    <a:pt x="93" y="469"/>
                    <a:pt x="93" y="469"/>
                  </a:cubicBezTo>
                  <a:cubicBezTo>
                    <a:pt x="96" y="471"/>
                    <a:pt x="96" y="471"/>
                    <a:pt x="96" y="471"/>
                  </a:cubicBezTo>
                  <a:cubicBezTo>
                    <a:pt x="95" y="471"/>
                    <a:pt x="95" y="471"/>
                    <a:pt x="95" y="471"/>
                  </a:cubicBezTo>
                  <a:cubicBezTo>
                    <a:pt x="92" y="469"/>
                    <a:pt x="92" y="469"/>
                    <a:pt x="92" y="469"/>
                  </a:cubicBezTo>
                  <a:cubicBezTo>
                    <a:pt x="95" y="472"/>
                    <a:pt x="95" y="472"/>
                    <a:pt x="95" y="472"/>
                  </a:cubicBezTo>
                  <a:cubicBezTo>
                    <a:pt x="96" y="475"/>
                    <a:pt x="96" y="475"/>
                    <a:pt x="96" y="475"/>
                  </a:cubicBezTo>
                  <a:cubicBezTo>
                    <a:pt x="96" y="476"/>
                    <a:pt x="96" y="476"/>
                    <a:pt x="96" y="476"/>
                  </a:cubicBezTo>
                  <a:cubicBezTo>
                    <a:pt x="98" y="476"/>
                    <a:pt x="98" y="476"/>
                    <a:pt x="98" y="476"/>
                  </a:cubicBezTo>
                  <a:cubicBezTo>
                    <a:pt x="98" y="478"/>
                    <a:pt x="98" y="478"/>
                    <a:pt x="98" y="478"/>
                  </a:cubicBezTo>
                  <a:cubicBezTo>
                    <a:pt x="99" y="476"/>
                    <a:pt x="99" y="476"/>
                    <a:pt x="99" y="476"/>
                  </a:cubicBezTo>
                  <a:cubicBezTo>
                    <a:pt x="101" y="478"/>
                    <a:pt x="101" y="478"/>
                    <a:pt x="101" y="478"/>
                  </a:cubicBezTo>
                  <a:cubicBezTo>
                    <a:pt x="102" y="479"/>
                    <a:pt x="102" y="479"/>
                    <a:pt x="102" y="479"/>
                  </a:cubicBezTo>
                  <a:cubicBezTo>
                    <a:pt x="103" y="481"/>
                    <a:pt x="103" y="481"/>
                    <a:pt x="103" y="481"/>
                  </a:cubicBezTo>
                  <a:cubicBezTo>
                    <a:pt x="102" y="481"/>
                    <a:pt x="102" y="481"/>
                    <a:pt x="102" y="481"/>
                  </a:cubicBezTo>
                  <a:cubicBezTo>
                    <a:pt x="102" y="482"/>
                    <a:pt x="102" y="482"/>
                    <a:pt x="102" y="482"/>
                  </a:cubicBezTo>
                  <a:cubicBezTo>
                    <a:pt x="105" y="482"/>
                    <a:pt x="105" y="482"/>
                    <a:pt x="105" y="482"/>
                  </a:cubicBezTo>
                  <a:cubicBezTo>
                    <a:pt x="106" y="482"/>
                    <a:pt x="106" y="482"/>
                    <a:pt x="106" y="482"/>
                  </a:cubicBezTo>
                  <a:cubicBezTo>
                    <a:pt x="106" y="481"/>
                    <a:pt x="106" y="481"/>
                    <a:pt x="106" y="481"/>
                  </a:cubicBezTo>
                  <a:cubicBezTo>
                    <a:pt x="108" y="482"/>
                    <a:pt x="108" y="482"/>
                    <a:pt x="108" y="482"/>
                  </a:cubicBezTo>
                  <a:cubicBezTo>
                    <a:pt x="109" y="483"/>
                    <a:pt x="109" y="483"/>
                    <a:pt x="109" y="483"/>
                  </a:cubicBezTo>
                  <a:cubicBezTo>
                    <a:pt x="106" y="483"/>
                    <a:pt x="106" y="483"/>
                    <a:pt x="106" y="483"/>
                  </a:cubicBezTo>
                  <a:cubicBezTo>
                    <a:pt x="103" y="483"/>
                    <a:pt x="103" y="483"/>
                    <a:pt x="103" y="483"/>
                  </a:cubicBezTo>
                  <a:cubicBezTo>
                    <a:pt x="106" y="485"/>
                    <a:pt x="106" y="485"/>
                    <a:pt x="106" y="485"/>
                  </a:cubicBezTo>
                  <a:cubicBezTo>
                    <a:pt x="102" y="483"/>
                    <a:pt x="102" y="483"/>
                    <a:pt x="102" y="483"/>
                  </a:cubicBezTo>
                  <a:cubicBezTo>
                    <a:pt x="101" y="483"/>
                    <a:pt x="101" y="483"/>
                    <a:pt x="101" y="483"/>
                  </a:cubicBezTo>
                  <a:cubicBezTo>
                    <a:pt x="96" y="482"/>
                    <a:pt x="96" y="482"/>
                    <a:pt x="96" y="482"/>
                  </a:cubicBezTo>
                  <a:cubicBezTo>
                    <a:pt x="93" y="481"/>
                    <a:pt x="93" y="481"/>
                    <a:pt x="93" y="481"/>
                  </a:cubicBezTo>
                  <a:cubicBezTo>
                    <a:pt x="89" y="479"/>
                    <a:pt x="89" y="479"/>
                    <a:pt x="89" y="479"/>
                  </a:cubicBezTo>
                  <a:cubicBezTo>
                    <a:pt x="86" y="478"/>
                    <a:pt x="86" y="478"/>
                    <a:pt x="86" y="478"/>
                  </a:cubicBezTo>
                  <a:cubicBezTo>
                    <a:pt x="91" y="481"/>
                    <a:pt x="91" y="481"/>
                    <a:pt x="91" y="481"/>
                  </a:cubicBezTo>
                  <a:cubicBezTo>
                    <a:pt x="95" y="482"/>
                    <a:pt x="95" y="482"/>
                    <a:pt x="95" y="482"/>
                  </a:cubicBezTo>
                  <a:cubicBezTo>
                    <a:pt x="99" y="483"/>
                    <a:pt x="99" y="483"/>
                    <a:pt x="99" y="483"/>
                  </a:cubicBezTo>
                  <a:cubicBezTo>
                    <a:pt x="101" y="485"/>
                    <a:pt x="101" y="485"/>
                    <a:pt x="101" y="485"/>
                  </a:cubicBezTo>
                  <a:cubicBezTo>
                    <a:pt x="103" y="485"/>
                    <a:pt x="103" y="485"/>
                    <a:pt x="103" y="485"/>
                  </a:cubicBezTo>
                  <a:cubicBezTo>
                    <a:pt x="106" y="485"/>
                    <a:pt x="106" y="485"/>
                    <a:pt x="106" y="485"/>
                  </a:cubicBezTo>
                  <a:cubicBezTo>
                    <a:pt x="109" y="486"/>
                    <a:pt x="109" y="486"/>
                    <a:pt x="109" y="486"/>
                  </a:cubicBezTo>
                  <a:cubicBezTo>
                    <a:pt x="112" y="488"/>
                    <a:pt x="112" y="488"/>
                    <a:pt x="112" y="488"/>
                  </a:cubicBezTo>
                  <a:cubicBezTo>
                    <a:pt x="115" y="488"/>
                    <a:pt x="115" y="488"/>
                    <a:pt x="115" y="488"/>
                  </a:cubicBezTo>
                  <a:cubicBezTo>
                    <a:pt x="114" y="486"/>
                    <a:pt x="114" y="486"/>
                    <a:pt x="114" y="486"/>
                  </a:cubicBezTo>
                  <a:cubicBezTo>
                    <a:pt x="112" y="486"/>
                    <a:pt x="112" y="486"/>
                    <a:pt x="112" y="486"/>
                  </a:cubicBezTo>
                  <a:cubicBezTo>
                    <a:pt x="112" y="483"/>
                    <a:pt x="112" y="483"/>
                    <a:pt x="112" y="483"/>
                  </a:cubicBezTo>
                  <a:cubicBezTo>
                    <a:pt x="114" y="483"/>
                    <a:pt x="114" y="483"/>
                    <a:pt x="114" y="483"/>
                  </a:cubicBezTo>
                  <a:cubicBezTo>
                    <a:pt x="111" y="482"/>
                    <a:pt x="111" y="482"/>
                    <a:pt x="111" y="482"/>
                  </a:cubicBezTo>
                  <a:cubicBezTo>
                    <a:pt x="112" y="482"/>
                    <a:pt x="112" y="482"/>
                    <a:pt x="112" y="482"/>
                  </a:cubicBezTo>
                  <a:cubicBezTo>
                    <a:pt x="114" y="482"/>
                    <a:pt x="114" y="482"/>
                    <a:pt x="114" y="482"/>
                  </a:cubicBezTo>
                  <a:cubicBezTo>
                    <a:pt x="115" y="482"/>
                    <a:pt x="115" y="482"/>
                    <a:pt x="115" y="482"/>
                  </a:cubicBezTo>
                  <a:cubicBezTo>
                    <a:pt x="116" y="482"/>
                    <a:pt x="116" y="482"/>
                    <a:pt x="116" y="482"/>
                  </a:cubicBezTo>
                  <a:cubicBezTo>
                    <a:pt x="119" y="481"/>
                    <a:pt x="119" y="481"/>
                    <a:pt x="119" y="481"/>
                  </a:cubicBezTo>
                  <a:cubicBezTo>
                    <a:pt x="121" y="478"/>
                    <a:pt x="121" y="478"/>
                    <a:pt x="121" y="478"/>
                  </a:cubicBezTo>
                  <a:cubicBezTo>
                    <a:pt x="122" y="479"/>
                    <a:pt x="122" y="479"/>
                    <a:pt x="122" y="479"/>
                  </a:cubicBezTo>
                  <a:cubicBezTo>
                    <a:pt x="124" y="479"/>
                    <a:pt x="124" y="479"/>
                    <a:pt x="124" y="479"/>
                  </a:cubicBezTo>
                  <a:cubicBezTo>
                    <a:pt x="124" y="481"/>
                    <a:pt x="124" y="481"/>
                    <a:pt x="124" y="481"/>
                  </a:cubicBezTo>
                  <a:cubicBezTo>
                    <a:pt x="124" y="482"/>
                    <a:pt x="124" y="482"/>
                    <a:pt x="124" y="482"/>
                  </a:cubicBezTo>
                  <a:cubicBezTo>
                    <a:pt x="124" y="483"/>
                    <a:pt x="124" y="483"/>
                    <a:pt x="124" y="483"/>
                  </a:cubicBezTo>
                  <a:cubicBezTo>
                    <a:pt x="121" y="483"/>
                    <a:pt x="121" y="483"/>
                    <a:pt x="121" y="483"/>
                  </a:cubicBezTo>
                  <a:cubicBezTo>
                    <a:pt x="121" y="486"/>
                    <a:pt x="121" y="486"/>
                    <a:pt x="121" y="486"/>
                  </a:cubicBezTo>
                  <a:cubicBezTo>
                    <a:pt x="118" y="485"/>
                    <a:pt x="118" y="485"/>
                    <a:pt x="118" y="485"/>
                  </a:cubicBezTo>
                  <a:cubicBezTo>
                    <a:pt x="118" y="486"/>
                    <a:pt x="118" y="486"/>
                    <a:pt x="118" y="486"/>
                  </a:cubicBezTo>
                  <a:cubicBezTo>
                    <a:pt x="116" y="485"/>
                    <a:pt x="116" y="485"/>
                    <a:pt x="116" y="485"/>
                  </a:cubicBezTo>
                  <a:cubicBezTo>
                    <a:pt x="115" y="485"/>
                    <a:pt x="115" y="485"/>
                    <a:pt x="115" y="485"/>
                  </a:cubicBezTo>
                  <a:cubicBezTo>
                    <a:pt x="115" y="486"/>
                    <a:pt x="115" y="486"/>
                    <a:pt x="115" y="486"/>
                  </a:cubicBezTo>
                  <a:cubicBezTo>
                    <a:pt x="116" y="489"/>
                    <a:pt x="116" y="489"/>
                    <a:pt x="116" y="489"/>
                  </a:cubicBezTo>
                  <a:cubicBezTo>
                    <a:pt x="119" y="491"/>
                    <a:pt x="119" y="491"/>
                    <a:pt x="119" y="491"/>
                  </a:cubicBezTo>
                  <a:cubicBezTo>
                    <a:pt x="125" y="492"/>
                    <a:pt x="125" y="492"/>
                    <a:pt x="125" y="492"/>
                  </a:cubicBezTo>
                  <a:cubicBezTo>
                    <a:pt x="129" y="492"/>
                    <a:pt x="129" y="492"/>
                    <a:pt x="129" y="492"/>
                  </a:cubicBezTo>
                  <a:cubicBezTo>
                    <a:pt x="131" y="492"/>
                    <a:pt x="131" y="492"/>
                    <a:pt x="131" y="492"/>
                  </a:cubicBezTo>
                  <a:cubicBezTo>
                    <a:pt x="131" y="489"/>
                    <a:pt x="131" y="489"/>
                    <a:pt x="131" y="489"/>
                  </a:cubicBezTo>
                  <a:cubicBezTo>
                    <a:pt x="129" y="486"/>
                    <a:pt x="129" y="486"/>
                    <a:pt x="129" y="486"/>
                  </a:cubicBezTo>
                  <a:cubicBezTo>
                    <a:pt x="128" y="483"/>
                    <a:pt x="128" y="483"/>
                    <a:pt x="128" y="483"/>
                  </a:cubicBezTo>
                  <a:cubicBezTo>
                    <a:pt x="128" y="481"/>
                    <a:pt x="128" y="481"/>
                    <a:pt x="128" y="481"/>
                  </a:cubicBezTo>
                  <a:cubicBezTo>
                    <a:pt x="126" y="478"/>
                    <a:pt x="126" y="478"/>
                    <a:pt x="126" y="478"/>
                  </a:cubicBezTo>
                  <a:cubicBezTo>
                    <a:pt x="129" y="478"/>
                    <a:pt x="129" y="478"/>
                    <a:pt x="129" y="478"/>
                  </a:cubicBezTo>
                  <a:cubicBezTo>
                    <a:pt x="132" y="476"/>
                    <a:pt x="132" y="476"/>
                    <a:pt x="132" y="476"/>
                  </a:cubicBezTo>
                  <a:cubicBezTo>
                    <a:pt x="135" y="475"/>
                    <a:pt x="135" y="475"/>
                    <a:pt x="135" y="475"/>
                  </a:cubicBezTo>
                  <a:cubicBezTo>
                    <a:pt x="138" y="475"/>
                    <a:pt x="138" y="475"/>
                    <a:pt x="138" y="475"/>
                  </a:cubicBezTo>
                  <a:cubicBezTo>
                    <a:pt x="138" y="472"/>
                    <a:pt x="138" y="472"/>
                    <a:pt x="138" y="472"/>
                  </a:cubicBezTo>
                  <a:lnTo>
                    <a:pt x="139" y="471"/>
                  </a:lnTo>
                  <a:close/>
                  <a:moveTo>
                    <a:pt x="129" y="498"/>
                  </a:moveTo>
                  <a:cubicBezTo>
                    <a:pt x="129" y="496"/>
                    <a:pt x="129" y="496"/>
                    <a:pt x="129" y="496"/>
                  </a:cubicBezTo>
                  <a:cubicBezTo>
                    <a:pt x="131" y="496"/>
                    <a:pt x="131" y="496"/>
                    <a:pt x="131" y="496"/>
                  </a:cubicBezTo>
                  <a:cubicBezTo>
                    <a:pt x="131" y="498"/>
                    <a:pt x="131" y="498"/>
                    <a:pt x="131" y="498"/>
                  </a:cubicBezTo>
                  <a:cubicBezTo>
                    <a:pt x="132" y="498"/>
                    <a:pt x="132" y="498"/>
                    <a:pt x="132" y="498"/>
                  </a:cubicBezTo>
                  <a:cubicBezTo>
                    <a:pt x="132" y="499"/>
                    <a:pt x="132" y="499"/>
                    <a:pt x="132" y="499"/>
                  </a:cubicBezTo>
                  <a:cubicBezTo>
                    <a:pt x="135" y="498"/>
                    <a:pt x="135" y="498"/>
                    <a:pt x="135" y="498"/>
                  </a:cubicBezTo>
                  <a:cubicBezTo>
                    <a:pt x="132" y="496"/>
                    <a:pt x="132" y="496"/>
                    <a:pt x="132" y="496"/>
                  </a:cubicBezTo>
                  <a:cubicBezTo>
                    <a:pt x="131" y="495"/>
                    <a:pt x="131" y="495"/>
                    <a:pt x="131" y="495"/>
                  </a:cubicBezTo>
                  <a:cubicBezTo>
                    <a:pt x="126" y="493"/>
                    <a:pt x="126" y="493"/>
                    <a:pt x="126" y="493"/>
                  </a:cubicBezTo>
                  <a:cubicBezTo>
                    <a:pt x="128" y="496"/>
                    <a:pt x="128" y="496"/>
                    <a:pt x="128" y="496"/>
                  </a:cubicBezTo>
                  <a:lnTo>
                    <a:pt x="129" y="498"/>
                  </a:lnTo>
                  <a:close/>
                  <a:moveTo>
                    <a:pt x="46" y="377"/>
                  </a:moveTo>
                  <a:cubicBezTo>
                    <a:pt x="48" y="379"/>
                    <a:pt x="48" y="379"/>
                    <a:pt x="48" y="379"/>
                  </a:cubicBezTo>
                  <a:cubicBezTo>
                    <a:pt x="52" y="379"/>
                    <a:pt x="52" y="379"/>
                    <a:pt x="52" y="379"/>
                  </a:cubicBezTo>
                  <a:cubicBezTo>
                    <a:pt x="50" y="376"/>
                    <a:pt x="50" y="376"/>
                    <a:pt x="50" y="376"/>
                  </a:cubicBezTo>
                  <a:cubicBezTo>
                    <a:pt x="49" y="376"/>
                    <a:pt x="49" y="376"/>
                    <a:pt x="49" y="376"/>
                  </a:cubicBezTo>
                  <a:cubicBezTo>
                    <a:pt x="45" y="376"/>
                    <a:pt x="45" y="376"/>
                    <a:pt x="45" y="376"/>
                  </a:cubicBezTo>
                  <a:lnTo>
                    <a:pt x="46" y="377"/>
                  </a:lnTo>
                  <a:close/>
                  <a:moveTo>
                    <a:pt x="40" y="353"/>
                  </a:moveTo>
                  <a:cubicBezTo>
                    <a:pt x="40" y="350"/>
                    <a:pt x="40" y="350"/>
                    <a:pt x="40" y="350"/>
                  </a:cubicBezTo>
                  <a:cubicBezTo>
                    <a:pt x="42" y="350"/>
                    <a:pt x="42" y="350"/>
                    <a:pt x="42" y="350"/>
                  </a:cubicBezTo>
                  <a:cubicBezTo>
                    <a:pt x="42" y="349"/>
                    <a:pt x="42" y="349"/>
                    <a:pt x="42" y="349"/>
                  </a:cubicBezTo>
                  <a:cubicBezTo>
                    <a:pt x="39" y="347"/>
                    <a:pt x="39" y="347"/>
                    <a:pt x="39" y="347"/>
                  </a:cubicBezTo>
                  <a:cubicBezTo>
                    <a:pt x="42" y="347"/>
                    <a:pt x="42" y="347"/>
                    <a:pt x="42" y="347"/>
                  </a:cubicBezTo>
                  <a:cubicBezTo>
                    <a:pt x="39" y="344"/>
                    <a:pt x="39" y="344"/>
                    <a:pt x="39" y="344"/>
                  </a:cubicBezTo>
                  <a:cubicBezTo>
                    <a:pt x="38" y="343"/>
                    <a:pt x="38" y="343"/>
                    <a:pt x="38" y="343"/>
                  </a:cubicBezTo>
                  <a:cubicBezTo>
                    <a:pt x="39" y="342"/>
                    <a:pt x="39" y="342"/>
                    <a:pt x="39" y="342"/>
                  </a:cubicBezTo>
                  <a:cubicBezTo>
                    <a:pt x="38" y="340"/>
                    <a:pt x="38" y="340"/>
                    <a:pt x="38" y="340"/>
                  </a:cubicBezTo>
                  <a:cubicBezTo>
                    <a:pt x="40" y="339"/>
                    <a:pt x="40" y="339"/>
                    <a:pt x="40" y="339"/>
                  </a:cubicBezTo>
                  <a:cubicBezTo>
                    <a:pt x="38" y="336"/>
                    <a:pt x="38" y="336"/>
                    <a:pt x="38" y="336"/>
                  </a:cubicBezTo>
                  <a:cubicBezTo>
                    <a:pt x="36" y="333"/>
                    <a:pt x="36" y="333"/>
                    <a:pt x="36" y="333"/>
                  </a:cubicBezTo>
                  <a:cubicBezTo>
                    <a:pt x="35" y="333"/>
                    <a:pt x="35" y="333"/>
                    <a:pt x="35" y="333"/>
                  </a:cubicBezTo>
                  <a:cubicBezTo>
                    <a:pt x="33" y="333"/>
                    <a:pt x="33" y="333"/>
                    <a:pt x="33" y="333"/>
                  </a:cubicBezTo>
                  <a:cubicBezTo>
                    <a:pt x="32" y="333"/>
                    <a:pt x="32" y="333"/>
                    <a:pt x="32" y="333"/>
                  </a:cubicBezTo>
                  <a:cubicBezTo>
                    <a:pt x="30" y="332"/>
                    <a:pt x="30" y="332"/>
                    <a:pt x="30" y="332"/>
                  </a:cubicBezTo>
                  <a:cubicBezTo>
                    <a:pt x="30" y="334"/>
                    <a:pt x="30" y="334"/>
                    <a:pt x="30" y="334"/>
                  </a:cubicBezTo>
                  <a:cubicBezTo>
                    <a:pt x="30" y="336"/>
                    <a:pt x="30" y="336"/>
                    <a:pt x="30" y="336"/>
                  </a:cubicBezTo>
                  <a:cubicBezTo>
                    <a:pt x="32" y="339"/>
                    <a:pt x="32" y="339"/>
                    <a:pt x="32" y="339"/>
                  </a:cubicBezTo>
                  <a:cubicBezTo>
                    <a:pt x="33" y="343"/>
                    <a:pt x="33" y="343"/>
                    <a:pt x="33" y="343"/>
                  </a:cubicBezTo>
                  <a:cubicBezTo>
                    <a:pt x="33" y="347"/>
                    <a:pt x="33" y="347"/>
                    <a:pt x="33" y="347"/>
                  </a:cubicBezTo>
                  <a:cubicBezTo>
                    <a:pt x="33" y="350"/>
                    <a:pt x="33" y="350"/>
                    <a:pt x="33" y="350"/>
                  </a:cubicBezTo>
                  <a:cubicBezTo>
                    <a:pt x="33" y="352"/>
                    <a:pt x="33" y="352"/>
                    <a:pt x="33" y="352"/>
                  </a:cubicBezTo>
                  <a:cubicBezTo>
                    <a:pt x="35" y="353"/>
                    <a:pt x="35" y="353"/>
                    <a:pt x="35" y="353"/>
                  </a:cubicBezTo>
                  <a:cubicBezTo>
                    <a:pt x="38" y="353"/>
                    <a:pt x="38" y="353"/>
                    <a:pt x="38" y="353"/>
                  </a:cubicBezTo>
                  <a:cubicBezTo>
                    <a:pt x="40" y="354"/>
                    <a:pt x="40" y="354"/>
                    <a:pt x="40" y="354"/>
                  </a:cubicBezTo>
                  <a:lnTo>
                    <a:pt x="40" y="353"/>
                  </a:lnTo>
                  <a:close/>
                  <a:moveTo>
                    <a:pt x="43" y="370"/>
                  </a:moveTo>
                  <a:cubicBezTo>
                    <a:pt x="42" y="370"/>
                    <a:pt x="42" y="370"/>
                    <a:pt x="42" y="370"/>
                  </a:cubicBezTo>
                  <a:cubicBezTo>
                    <a:pt x="42" y="372"/>
                    <a:pt x="42" y="372"/>
                    <a:pt x="42" y="372"/>
                  </a:cubicBezTo>
                  <a:cubicBezTo>
                    <a:pt x="43" y="373"/>
                    <a:pt x="43" y="373"/>
                    <a:pt x="43" y="373"/>
                  </a:cubicBezTo>
                  <a:cubicBezTo>
                    <a:pt x="45" y="372"/>
                    <a:pt x="45" y="372"/>
                    <a:pt x="45" y="372"/>
                  </a:cubicBezTo>
                  <a:cubicBezTo>
                    <a:pt x="48" y="372"/>
                    <a:pt x="48" y="372"/>
                    <a:pt x="48" y="372"/>
                  </a:cubicBezTo>
                  <a:cubicBezTo>
                    <a:pt x="45" y="370"/>
                    <a:pt x="45" y="370"/>
                    <a:pt x="45" y="370"/>
                  </a:cubicBezTo>
                  <a:lnTo>
                    <a:pt x="43" y="370"/>
                  </a:lnTo>
                  <a:close/>
                  <a:moveTo>
                    <a:pt x="128" y="502"/>
                  </a:moveTo>
                  <a:cubicBezTo>
                    <a:pt x="129" y="502"/>
                    <a:pt x="129" y="502"/>
                    <a:pt x="129" y="502"/>
                  </a:cubicBezTo>
                  <a:cubicBezTo>
                    <a:pt x="126" y="501"/>
                    <a:pt x="126" y="501"/>
                    <a:pt x="126" y="501"/>
                  </a:cubicBezTo>
                  <a:lnTo>
                    <a:pt x="128" y="502"/>
                  </a:lnTo>
                  <a:close/>
                  <a:moveTo>
                    <a:pt x="126" y="498"/>
                  </a:moveTo>
                  <a:cubicBezTo>
                    <a:pt x="125" y="495"/>
                    <a:pt x="125" y="495"/>
                    <a:pt x="125" y="495"/>
                  </a:cubicBezTo>
                  <a:cubicBezTo>
                    <a:pt x="126" y="496"/>
                    <a:pt x="126" y="496"/>
                    <a:pt x="126" y="496"/>
                  </a:cubicBezTo>
                  <a:cubicBezTo>
                    <a:pt x="126" y="493"/>
                    <a:pt x="126" y="493"/>
                    <a:pt x="126" y="493"/>
                  </a:cubicBezTo>
                  <a:cubicBezTo>
                    <a:pt x="125" y="493"/>
                    <a:pt x="125" y="493"/>
                    <a:pt x="125" y="493"/>
                  </a:cubicBezTo>
                  <a:cubicBezTo>
                    <a:pt x="124" y="493"/>
                    <a:pt x="124" y="493"/>
                    <a:pt x="124" y="493"/>
                  </a:cubicBezTo>
                  <a:cubicBezTo>
                    <a:pt x="122" y="493"/>
                    <a:pt x="122" y="493"/>
                    <a:pt x="122" y="493"/>
                  </a:cubicBezTo>
                  <a:cubicBezTo>
                    <a:pt x="121" y="493"/>
                    <a:pt x="121" y="493"/>
                    <a:pt x="121" y="493"/>
                  </a:cubicBezTo>
                  <a:cubicBezTo>
                    <a:pt x="122" y="495"/>
                    <a:pt x="122" y="495"/>
                    <a:pt x="122" y="495"/>
                  </a:cubicBezTo>
                  <a:cubicBezTo>
                    <a:pt x="124" y="496"/>
                    <a:pt x="124" y="496"/>
                    <a:pt x="124" y="496"/>
                  </a:cubicBezTo>
                  <a:cubicBezTo>
                    <a:pt x="125" y="498"/>
                    <a:pt x="125" y="498"/>
                    <a:pt x="125" y="498"/>
                  </a:cubicBezTo>
                  <a:cubicBezTo>
                    <a:pt x="125" y="499"/>
                    <a:pt x="125" y="499"/>
                    <a:pt x="125" y="499"/>
                  </a:cubicBezTo>
                  <a:lnTo>
                    <a:pt x="126" y="498"/>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49" name="Freeform 30"/>
            <p:cNvSpPr>
              <a:spLocks noEditPoints="1"/>
            </p:cNvSpPr>
            <p:nvPr/>
          </p:nvSpPr>
          <p:spPr bwMode="auto">
            <a:xfrm>
              <a:off x="2590804" y="3150855"/>
              <a:ext cx="22447" cy="83896"/>
            </a:xfrm>
            <a:custGeom>
              <a:avLst/>
              <a:gdLst>
                <a:gd name="T0" fmla="*/ 0 w 14"/>
                <a:gd name="T1" fmla="*/ 0 h 53"/>
                <a:gd name="T2" fmla="*/ 0 w 14"/>
                <a:gd name="T3" fmla="*/ 2147483647 h 53"/>
                <a:gd name="T4" fmla="*/ 2147483647 w 14"/>
                <a:gd name="T5" fmla="*/ 0 h 53"/>
                <a:gd name="T6" fmla="*/ 2147483647 w 14"/>
                <a:gd name="T7" fmla="*/ 0 h 53"/>
                <a:gd name="T8" fmla="*/ 2147483647 w 14"/>
                <a:gd name="T9" fmla="*/ 0 h 53"/>
                <a:gd name="T10" fmla="*/ 2147483647 w 14"/>
                <a:gd name="T11" fmla="*/ 0 h 53"/>
                <a:gd name="T12" fmla="*/ 2147483647 w 14"/>
                <a:gd name="T13" fmla="*/ 2147483647 h 53"/>
                <a:gd name="T14" fmla="*/ 2147483647 w 14"/>
                <a:gd name="T15" fmla="*/ 2147483647 h 53"/>
                <a:gd name="T16" fmla="*/ 2147483647 w 14"/>
                <a:gd name="T17" fmla="*/ 2147483647 h 53"/>
                <a:gd name="T18" fmla="*/ 2147483647 w 14"/>
                <a:gd name="T19" fmla="*/ 2147483647 h 53"/>
                <a:gd name="T20" fmla="*/ 2147483647 w 14"/>
                <a:gd name="T21" fmla="*/ 2147483647 h 53"/>
                <a:gd name="T22" fmla="*/ 2147483647 w 14"/>
                <a:gd name="T23" fmla="*/ 2147483647 h 53"/>
                <a:gd name="T24" fmla="*/ 2147483647 w 14"/>
                <a:gd name="T25" fmla="*/ 2147483647 h 53"/>
                <a:gd name="T26" fmla="*/ 2147483647 w 14"/>
                <a:gd name="T27" fmla="*/ 2147483647 h 53"/>
                <a:gd name="T28" fmla="*/ 2147483647 w 14"/>
                <a:gd name="T29" fmla="*/ 2147483647 h 53"/>
                <a:gd name="T30" fmla="*/ 2147483647 w 14"/>
                <a:gd name="T31" fmla="*/ 2147483647 h 53"/>
                <a:gd name="T32" fmla="*/ 2147483647 w 14"/>
                <a:gd name="T33" fmla="*/ 2147483647 h 53"/>
                <a:gd name="T34" fmla="*/ 2147483647 w 14"/>
                <a:gd name="T35" fmla="*/ 2147483647 h 53"/>
                <a:gd name="T36" fmla="*/ 2147483647 w 14"/>
                <a:gd name="T37" fmla="*/ 2147483647 h 53"/>
                <a:gd name="T38" fmla="*/ 2147483647 w 14"/>
                <a:gd name="T39" fmla="*/ 2147483647 h 53"/>
                <a:gd name="T40" fmla="*/ 2147483647 w 14"/>
                <a:gd name="T41" fmla="*/ 2147483647 h 53"/>
                <a:gd name="T42" fmla="*/ 0 w 14"/>
                <a:gd name="T43" fmla="*/ 2147483647 h 53"/>
                <a:gd name="T44" fmla="*/ 2147483647 w 14"/>
                <a:gd name="T45" fmla="*/ 2147483647 h 53"/>
                <a:gd name="T46" fmla="*/ 2147483647 w 14"/>
                <a:gd name="T47" fmla="*/ 2147483647 h 53"/>
                <a:gd name="T48" fmla="*/ 2147483647 w 14"/>
                <a:gd name="T49" fmla="*/ 2147483647 h 53"/>
                <a:gd name="T50" fmla="*/ 2147483647 w 14"/>
                <a:gd name="T51" fmla="*/ 2147483647 h 53"/>
                <a:gd name="T52" fmla="*/ 2147483647 w 14"/>
                <a:gd name="T53" fmla="*/ 2147483647 h 53"/>
                <a:gd name="T54" fmla="*/ 2147483647 w 14"/>
                <a:gd name="T55" fmla="*/ 2147483647 h 53"/>
                <a:gd name="T56" fmla="*/ 2147483647 w 14"/>
                <a:gd name="T57" fmla="*/ 2147483647 h 53"/>
                <a:gd name="T58" fmla="*/ 2147483647 w 14"/>
                <a:gd name="T59" fmla="*/ 2147483647 h 53"/>
                <a:gd name="T60" fmla="*/ 2147483647 w 14"/>
                <a:gd name="T61" fmla="*/ 2147483647 h 53"/>
                <a:gd name="T62" fmla="*/ 2147483647 w 14"/>
                <a:gd name="T63" fmla="*/ 2147483647 h 53"/>
                <a:gd name="T64" fmla="*/ 2147483647 w 14"/>
                <a:gd name="T65" fmla="*/ 2147483647 h 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
                <a:gd name="T100" fmla="*/ 0 h 53"/>
                <a:gd name="T101" fmla="*/ 14 w 14"/>
                <a:gd name="T102" fmla="*/ 53 h 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 h="53">
                  <a:moveTo>
                    <a:pt x="2" y="0"/>
                  </a:moveTo>
                  <a:lnTo>
                    <a:pt x="0" y="0"/>
                  </a:lnTo>
                  <a:lnTo>
                    <a:pt x="0" y="2"/>
                  </a:lnTo>
                  <a:lnTo>
                    <a:pt x="0" y="3"/>
                  </a:lnTo>
                  <a:lnTo>
                    <a:pt x="2" y="2"/>
                  </a:lnTo>
                  <a:lnTo>
                    <a:pt x="2" y="0"/>
                  </a:lnTo>
                  <a:close/>
                  <a:moveTo>
                    <a:pt x="14" y="40"/>
                  </a:moveTo>
                  <a:lnTo>
                    <a:pt x="12" y="36"/>
                  </a:lnTo>
                  <a:lnTo>
                    <a:pt x="11" y="35"/>
                  </a:lnTo>
                  <a:lnTo>
                    <a:pt x="10" y="35"/>
                  </a:lnTo>
                  <a:lnTo>
                    <a:pt x="12" y="40"/>
                  </a:lnTo>
                  <a:lnTo>
                    <a:pt x="14" y="40"/>
                  </a:lnTo>
                  <a:close/>
                  <a:moveTo>
                    <a:pt x="10" y="27"/>
                  </a:moveTo>
                  <a:lnTo>
                    <a:pt x="10" y="24"/>
                  </a:lnTo>
                  <a:lnTo>
                    <a:pt x="8" y="23"/>
                  </a:lnTo>
                  <a:lnTo>
                    <a:pt x="8" y="27"/>
                  </a:lnTo>
                  <a:lnTo>
                    <a:pt x="8" y="28"/>
                  </a:lnTo>
                  <a:lnTo>
                    <a:pt x="10" y="28"/>
                  </a:lnTo>
                  <a:lnTo>
                    <a:pt x="10" y="27"/>
                  </a:lnTo>
                  <a:close/>
                  <a:moveTo>
                    <a:pt x="8" y="11"/>
                  </a:moveTo>
                  <a:lnTo>
                    <a:pt x="7" y="11"/>
                  </a:lnTo>
                  <a:lnTo>
                    <a:pt x="6" y="8"/>
                  </a:lnTo>
                  <a:lnTo>
                    <a:pt x="3" y="11"/>
                  </a:lnTo>
                  <a:lnTo>
                    <a:pt x="2" y="11"/>
                  </a:lnTo>
                  <a:lnTo>
                    <a:pt x="0" y="14"/>
                  </a:lnTo>
                  <a:lnTo>
                    <a:pt x="0" y="16"/>
                  </a:lnTo>
                  <a:lnTo>
                    <a:pt x="3" y="16"/>
                  </a:lnTo>
                  <a:lnTo>
                    <a:pt x="3" y="14"/>
                  </a:lnTo>
                  <a:lnTo>
                    <a:pt x="7" y="14"/>
                  </a:lnTo>
                  <a:lnTo>
                    <a:pt x="8" y="12"/>
                  </a:lnTo>
                  <a:lnTo>
                    <a:pt x="8" y="11"/>
                  </a:lnTo>
                  <a:close/>
                  <a:moveTo>
                    <a:pt x="14" y="53"/>
                  </a:moveTo>
                  <a:lnTo>
                    <a:pt x="14" y="52"/>
                  </a:lnTo>
                  <a:lnTo>
                    <a:pt x="14" y="49"/>
                  </a:lnTo>
                  <a:lnTo>
                    <a:pt x="14" y="48"/>
                  </a:lnTo>
                  <a:lnTo>
                    <a:pt x="12" y="52"/>
                  </a:lnTo>
                  <a:lnTo>
                    <a:pt x="14" y="53"/>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50" name="Freeform 31"/>
            <p:cNvSpPr>
              <a:spLocks noEditPoints="1"/>
            </p:cNvSpPr>
            <p:nvPr/>
          </p:nvSpPr>
          <p:spPr bwMode="auto">
            <a:xfrm>
              <a:off x="2590804" y="3309114"/>
              <a:ext cx="30610" cy="28602"/>
            </a:xfrm>
            <a:custGeom>
              <a:avLst/>
              <a:gdLst>
                <a:gd name="T0" fmla="*/ 2147483647 w 19"/>
                <a:gd name="T1" fmla="*/ 0 h 19"/>
                <a:gd name="T2" fmla="*/ 2147483647 w 19"/>
                <a:gd name="T3" fmla="*/ 2147483647 h 19"/>
                <a:gd name="T4" fmla="*/ 2147483647 w 19"/>
                <a:gd name="T5" fmla="*/ 2147483647 h 19"/>
                <a:gd name="T6" fmla="*/ 2147483647 w 19"/>
                <a:gd name="T7" fmla="*/ 2147483647 h 19"/>
                <a:gd name="T8" fmla="*/ 2147483647 w 19"/>
                <a:gd name="T9" fmla="*/ 0 h 19"/>
                <a:gd name="T10" fmla="*/ 2147483647 w 19"/>
                <a:gd name="T11" fmla="*/ 0 h 19"/>
                <a:gd name="T12" fmla="*/ 2147483647 w 19"/>
                <a:gd name="T13" fmla="*/ 0 h 19"/>
                <a:gd name="T14" fmla="*/ 2147483647 w 19"/>
                <a:gd name="T15" fmla="*/ 0 h 19"/>
                <a:gd name="T16" fmla="*/ 2147483647 w 19"/>
                <a:gd name="T17" fmla="*/ 0 h 19"/>
                <a:gd name="T18" fmla="*/ 2147483647 w 19"/>
                <a:gd name="T19" fmla="*/ 0 h 19"/>
                <a:gd name="T20" fmla="*/ 2147483647 w 19"/>
                <a:gd name="T21" fmla="*/ 0 h 19"/>
                <a:gd name="T22" fmla="*/ 2147483647 w 19"/>
                <a:gd name="T23" fmla="*/ 0 h 19"/>
                <a:gd name="T24" fmla="*/ 2147483647 w 19"/>
                <a:gd name="T25" fmla="*/ 0 h 19"/>
                <a:gd name="T26" fmla="*/ 2147483647 w 19"/>
                <a:gd name="T27" fmla="*/ 2147483647 h 19"/>
                <a:gd name="T28" fmla="*/ 2147483647 w 19"/>
                <a:gd name="T29" fmla="*/ 2147483647 h 19"/>
                <a:gd name="T30" fmla="*/ 2147483647 w 19"/>
                <a:gd name="T31" fmla="*/ 2147483647 h 19"/>
                <a:gd name="T32" fmla="*/ 2147483647 w 19"/>
                <a:gd name="T33" fmla="*/ 2147483647 h 19"/>
                <a:gd name="T34" fmla="*/ 2147483647 w 19"/>
                <a:gd name="T35" fmla="*/ 2147483647 h 19"/>
                <a:gd name="T36" fmla="*/ 2147483647 w 19"/>
                <a:gd name="T37" fmla="*/ 2147483647 h 19"/>
                <a:gd name="T38" fmla="*/ 2147483647 w 19"/>
                <a:gd name="T39" fmla="*/ 2147483647 h 19"/>
                <a:gd name="T40" fmla="*/ 2147483647 w 19"/>
                <a:gd name="T41" fmla="*/ 2147483647 h 19"/>
                <a:gd name="T42" fmla="*/ 0 w 19"/>
                <a:gd name="T43" fmla="*/ 2147483647 h 19"/>
                <a:gd name="T44" fmla="*/ 0 w 19"/>
                <a:gd name="T45" fmla="*/ 2147483647 h 19"/>
                <a:gd name="T46" fmla="*/ 2147483647 w 19"/>
                <a:gd name="T47" fmla="*/ 2147483647 h 19"/>
                <a:gd name="T48" fmla="*/ 2147483647 w 19"/>
                <a:gd name="T49" fmla="*/ 2147483647 h 19"/>
                <a:gd name="T50" fmla="*/ 2147483647 w 19"/>
                <a:gd name="T51" fmla="*/ 2147483647 h 19"/>
                <a:gd name="T52" fmla="*/ 2147483647 w 19"/>
                <a:gd name="T53" fmla="*/ 2147483647 h 19"/>
                <a:gd name="T54" fmla="*/ 2147483647 w 19"/>
                <a:gd name="T55" fmla="*/ 2147483647 h 19"/>
                <a:gd name="T56" fmla="*/ 2147483647 w 19"/>
                <a:gd name="T57" fmla="*/ 2147483647 h 19"/>
                <a:gd name="T58" fmla="*/ 2147483647 w 19"/>
                <a:gd name="T59" fmla="*/ 2147483647 h 19"/>
                <a:gd name="T60" fmla="*/ 2147483647 w 19"/>
                <a:gd name="T61" fmla="*/ 2147483647 h 19"/>
                <a:gd name="T62" fmla="*/ 2147483647 w 19"/>
                <a:gd name="T63" fmla="*/ 2147483647 h 19"/>
                <a:gd name="T64" fmla="*/ 2147483647 w 19"/>
                <a:gd name="T65" fmla="*/ 2147483647 h 19"/>
                <a:gd name="T66" fmla="*/ 2147483647 w 19"/>
                <a:gd name="T67" fmla="*/ 2147483647 h 19"/>
                <a:gd name="T68" fmla="*/ 2147483647 w 19"/>
                <a:gd name="T69" fmla="*/ 2147483647 h 19"/>
                <a:gd name="T70" fmla="*/ 2147483647 w 19"/>
                <a:gd name="T71" fmla="*/ 2147483647 h 19"/>
                <a:gd name="T72" fmla="*/ 2147483647 w 19"/>
                <a:gd name="T73" fmla="*/ 2147483647 h 19"/>
                <a:gd name="T74" fmla="*/ 2147483647 w 19"/>
                <a:gd name="T75" fmla="*/ 2147483647 h 19"/>
                <a:gd name="T76" fmla="*/ 2147483647 w 19"/>
                <a:gd name="T77" fmla="*/ 2147483647 h 19"/>
                <a:gd name="T78" fmla="*/ 2147483647 w 19"/>
                <a:gd name="T79" fmla="*/ 2147483647 h 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
                <a:gd name="T121" fmla="*/ 0 h 19"/>
                <a:gd name="T122" fmla="*/ 19 w 19"/>
                <a:gd name="T123" fmla="*/ 19 h 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 h="19">
                  <a:moveTo>
                    <a:pt x="18" y="0"/>
                  </a:moveTo>
                  <a:lnTo>
                    <a:pt x="15" y="4"/>
                  </a:lnTo>
                  <a:lnTo>
                    <a:pt x="15" y="5"/>
                  </a:lnTo>
                  <a:lnTo>
                    <a:pt x="19" y="2"/>
                  </a:lnTo>
                  <a:lnTo>
                    <a:pt x="19" y="0"/>
                  </a:lnTo>
                  <a:lnTo>
                    <a:pt x="18" y="0"/>
                  </a:lnTo>
                  <a:close/>
                  <a:moveTo>
                    <a:pt x="3" y="10"/>
                  </a:moveTo>
                  <a:lnTo>
                    <a:pt x="3" y="10"/>
                  </a:lnTo>
                  <a:lnTo>
                    <a:pt x="3" y="12"/>
                  </a:lnTo>
                  <a:lnTo>
                    <a:pt x="6" y="12"/>
                  </a:lnTo>
                  <a:lnTo>
                    <a:pt x="6" y="16"/>
                  </a:lnTo>
                  <a:lnTo>
                    <a:pt x="3" y="17"/>
                  </a:lnTo>
                  <a:lnTo>
                    <a:pt x="0" y="18"/>
                  </a:lnTo>
                  <a:lnTo>
                    <a:pt x="0" y="19"/>
                  </a:lnTo>
                  <a:lnTo>
                    <a:pt x="10" y="18"/>
                  </a:lnTo>
                  <a:lnTo>
                    <a:pt x="11" y="17"/>
                  </a:lnTo>
                  <a:lnTo>
                    <a:pt x="12" y="16"/>
                  </a:lnTo>
                  <a:lnTo>
                    <a:pt x="11" y="16"/>
                  </a:lnTo>
                  <a:lnTo>
                    <a:pt x="11" y="14"/>
                  </a:lnTo>
                  <a:lnTo>
                    <a:pt x="11" y="10"/>
                  </a:lnTo>
                  <a:lnTo>
                    <a:pt x="12" y="10"/>
                  </a:lnTo>
                  <a:lnTo>
                    <a:pt x="12" y="9"/>
                  </a:lnTo>
                  <a:lnTo>
                    <a:pt x="6" y="10"/>
                  </a:lnTo>
                  <a:lnTo>
                    <a:pt x="3" y="10"/>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51" name="Freeform 32"/>
            <p:cNvSpPr>
              <a:spLocks/>
            </p:cNvSpPr>
            <p:nvPr/>
          </p:nvSpPr>
          <p:spPr bwMode="auto">
            <a:xfrm>
              <a:off x="2515297" y="3120347"/>
              <a:ext cx="4081" cy="1906"/>
            </a:xfrm>
            <a:custGeom>
              <a:avLst/>
              <a:gdLst>
                <a:gd name="T0" fmla="*/ 2147483647 w 3"/>
                <a:gd name="T1" fmla="*/ 0 h 2"/>
                <a:gd name="T2" fmla="*/ 0 w 3"/>
                <a:gd name="T3" fmla="*/ 0 h 2"/>
                <a:gd name="T4" fmla="*/ 0 w 3"/>
                <a:gd name="T5" fmla="*/ 2147483647 h 2"/>
                <a:gd name="T6" fmla="*/ 2147483647 w 3"/>
                <a:gd name="T7" fmla="*/ 2147483647 h 2"/>
                <a:gd name="T8" fmla="*/ 2147483647 w 3"/>
                <a:gd name="T9" fmla="*/ 0 h 2"/>
                <a:gd name="T10" fmla="*/ 2147483647 w 3"/>
                <a:gd name="T11" fmla="*/ 0 h 2"/>
                <a:gd name="T12" fmla="*/ 2147483647 w 3"/>
                <a:gd name="T13" fmla="*/ 0 h 2"/>
                <a:gd name="T14" fmla="*/ 2147483647 w 3"/>
                <a:gd name="T15" fmla="*/ 0 h 2"/>
                <a:gd name="T16" fmla="*/ 2147483647 w 3"/>
                <a:gd name="T17" fmla="*/ 0 h 2"/>
                <a:gd name="T18" fmla="*/ 2147483647 w 3"/>
                <a:gd name="T19" fmla="*/ 0 h 2"/>
                <a:gd name="T20" fmla="*/ 2147483647 w 3"/>
                <a:gd name="T21" fmla="*/ 0 h 2"/>
                <a:gd name="T22" fmla="*/ 2147483647 w 3"/>
                <a:gd name="T23" fmla="*/ 0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
                <a:gd name="T37" fmla="*/ 0 h 2"/>
                <a:gd name="T38" fmla="*/ 3 w 3"/>
                <a:gd name="T39" fmla="*/ 2 h 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 h="2">
                  <a:moveTo>
                    <a:pt x="3" y="0"/>
                  </a:moveTo>
                  <a:lnTo>
                    <a:pt x="0" y="0"/>
                  </a:lnTo>
                  <a:lnTo>
                    <a:pt x="0" y="2"/>
                  </a:lnTo>
                  <a:lnTo>
                    <a:pt x="3" y="2"/>
                  </a:lnTo>
                  <a:lnTo>
                    <a:pt x="3" y="0"/>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52" name="Freeform 33"/>
            <p:cNvSpPr>
              <a:spLocks noEditPoints="1"/>
            </p:cNvSpPr>
            <p:nvPr/>
          </p:nvSpPr>
          <p:spPr bwMode="auto">
            <a:xfrm>
              <a:off x="2417342" y="3265259"/>
              <a:ext cx="24489" cy="5720"/>
            </a:xfrm>
            <a:custGeom>
              <a:avLst/>
              <a:gdLst>
                <a:gd name="T0" fmla="*/ 2147483647 w 15"/>
                <a:gd name="T1" fmla="*/ 2147483647 h 4"/>
                <a:gd name="T2" fmla="*/ 0 w 15"/>
                <a:gd name="T3" fmla="*/ 0 h 4"/>
                <a:gd name="T4" fmla="*/ 0 w 15"/>
                <a:gd name="T5" fmla="*/ 2147483647 h 4"/>
                <a:gd name="T6" fmla="*/ 2147483647 w 15"/>
                <a:gd name="T7" fmla="*/ 2147483647 h 4"/>
                <a:gd name="T8" fmla="*/ 2147483647 w 15"/>
                <a:gd name="T9" fmla="*/ 2147483647 h 4"/>
                <a:gd name="T10" fmla="*/ 2147483647 w 15"/>
                <a:gd name="T11" fmla="*/ 2147483647 h 4"/>
                <a:gd name="T12" fmla="*/ 2147483647 w 15"/>
                <a:gd name="T13" fmla="*/ 2147483647 h 4"/>
                <a:gd name="T14" fmla="*/ 2147483647 w 15"/>
                <a:gd name="T15" fmla="*/ 2147483647 h 4"/>
                <a:gd name="T16" fmla="*/ 2147483647 w 15"/>
                <a:gd name="T17" fmla="*/ 2147483647 h 4"/>
                <a:gd name="T18" fmla="*/ 2147483647 w 15"/>
                <a:gd name="T19" fmla="*/ 2147483647 h 4"/>
                <a:gd name="T20" fmla="*/ 2147483647 w 15"/>
                <a:gd name="T21" fmla="*/ 2147483647 h 4"/>
                <a:gd name="T22" fmla="*/ 2147483647 w 15"/>
                <a:gd name="T23" fmla="*/ 2147483647 h 4"/>
                <a:gd name="T24" fmla="*/ 2147483647 w 15"/>
                <a:gd name="T25" fmla="*/ 2147483647 h 4"/>
                <a:gd name="T26" fmla="*/ 2147483647 w 15"/>
                <a:gd name="T27" fmla="*/ 2147483647 h 4"/>
                <a:gd name="T28" fmla="*/ 2147483647 w 15"/>
                <a:gd name="T29" fmla="*/ 2147483647 h 4"/>
                <a:gd name="T30" fmla="*/ 2147483647 w 15"/>
                <a:gd name="T31" fmla="*/ 0 h 4"/>
                <a:gd name="T32" fmla="*/ 2147483647 w 15"/>
                <a:gd name="T33" fmla="*/ 2147483647 h 4"/>
                <a:gd name="T34" fmla="*/ 2147483647 w 15"/>
                <a:gd name="T35" fmla="*/ 2147483647 h 4"/>
                <a:gd name="T36" fmla="*/ 2147483647 w 15"/>
                <a:gd name="T37" fmla="*/ 2147483647 h 4"/>
                <a:gd name="T38" fmla="*/ 2147483647 w 15"/>
                <a:gd name="T39" fmla="*/ 2147483647 h 4"/>
                <a:gd name="T40" fmla="*/ 2147483647 w 15"/>
                <a:gd name="T41" fmla="*/ 2147483647 h 4"/>
                <a:gd name="T42" fmla="*/ 2147483647 w 15"/>
                <a:gd name="T43" fmla="*/ 2147483647 h 4"/>
                <a:gd name="T44" fmla="*/ 2147483647 w 15"/>
                <a:gd name="T45" fmla="*/ 2147483647 h 4"/>
                <a:gd name="T46" fmla="*/ 2147483647 w 15"/>
                <a:gd name="T47" fmla="*/ 2147483647 h 4"/>
                <a:gd name="T48" fmla="*/ 2147483647 w 15"/>
                <a:gd name="T49" fmla="*/ 2147483647 h 4"/>
                <a:gd name="T50" fmla="*/ 2147483647 w 15"/>
                <a:gd name="T51" fmla="*/ 2147483647 h 4"/>
                <a:gd name="T52" fmla="*/ 2147483647 w 15"/>
                <a:gd name="T53" fmla="*/ 2147483647 h 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
                <a:gd name="T82" fmla="*/ 0 h 4"/>
                <a:gd name="T83" fmla="*/ 15 w 15"/>
                <a:gd name="T84" fmla="*/ 4 h 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 h="4">
                  <a:moveTo>
                    <a:pt x="2" y="1"/>
                  </a:moveTo>
                  <a:lnTo>
                    <a:pt x="0" y="0"/>
                  </a:lnTo>
                  <a:lnTo>
                    <a:pt x="0" y="1"/>
                  </a:lnTo>
                  <a:lnTo>
                    <a:pt x="2" y="3"/>
                  </a:lnTo>
                  <a:lnTo>
                    <a:pt x="6" y="4"/>
                  </a:lnTo>
                  <a:lnTo>
                    <a:pt x="3" y="3"/>
                  </a:lnTo>
                  <a:lnTo>
                    <a:pt x="2" y="1"/>
                  </a:lnTo>
                  <a:close/>
                  <a:moveTo>
                    <a:pt x="14" y="1"/>
                  </a:moveTo>
                  <a:lnTo>
                    <a:pt x="12" y="1"/>
                  </a:lnTo>
                  <a:lnTo>
                    <a:pt x="10" y="0"/>
                  </a:lnTo>
                  <a:lnTo>
                    <a:pt x="10" y="3"/>
                  </a:lnTo>
                  <a:lnTo>
                    <a:pt x="12" y="3"/>
                  </a:lnTo>
                  <a:lnTo>
                    <a:pt x="14" y="4"/>
                  </a:lnTo>
                  <a:lnTo>
                    <a:pt x="15" y="3"/>
                  </a:lnTo>
                  <a:lnTo>
                    <a:pt x="14" y="1"/>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53" name="Freeform 34"/>
            <p:cNvSpPr>
              <a:spLocks noEditPoints="1"/>
            </p:cNvSpPr>
            <p:nvPr/>
          </p:nvSpPr>
          <p:spPr bwMode="auto">
            <a:xfrm>
              <a:off x="1896955" y="3658048"/>
              <a:ext cx="26529" cy="11440"/>
            </a:xfrm>
            <a:custGeom>
              <a:avLst/>
              <a:gdLst>
                <a:gd name="T0" fmla="*/ 2147483647 w 16"/>
                <a:gd name="T1" fmla="*/ 0 h 7"/>
                <a:gd name="T2" fmla="*/ 2147483647 w 16"/>
                <a:gd name="T3" fmla="*/ 0 h 7"/>
                <a:gd name="T4" fmla="*/ 0 w 16"/>
                <a:gd name="T5" fmla="*/ 2147483647 h 7"/>
                <a:gd name="T6" fmla="*/ 0 w 16"/>
                <a:gd name="T7" fmla="*/ 2147483647 h 7"/>
                <a:gd name="T8" fmla="*/ 2147483647 w 16"/>
                <a:gd name="T9" fmla="*/ 2147483647 h 7"/>
                <a:gd name="T10" fmla="*/ 2147483647 w 16"/>
                <a:gd name="T11" fmla="*/ 2147483647 h 7"/>
                <a:gd name="T12" fmla="*/ 2147483647 w 16"/>
                <a:gd name="T13" fmla="*/ 2147483647 h 7"/>
                <a:gd name="T14" fmla="*/ 2147483647 w 16"/>
                <a:gd name="T15" fmla="*/ 0 h 7"/>
                <a:gd name="T16" fmla="*/ 2147483647 w 16"/>
                <a:gd name="T17" fmla="*/ 0 h 7"/>
                <a:gd name="T18" fmla="*/ 2147483647 w 16"/>
                <a:gd name="T19" fmla="*/ 0 h 7"/>
                <a:gd name="T20" fmla="*/ 2147483647 w 16"/>
                <a:gd name="T21" fmla="*/ 0 h 7"/>
                <a:gd name="T22" fmla="*/ 2147483647 w 16"/>
                <a:gd name="T23" fmla="*/ 0 h 7"/>
                <a:gd name="T24" fmla="*/ 2147483647 w 16"/>
                <a:gd name="T25" fmla="*/ 0 h 7"/>
                <a:gd name="T26" fmla="*/ 2147483647 w 16"/>
                <a:gd name="T27" fmla="*/ 0 h 7"/>
                <a:gd name="T28" fmla="*/ 2147483647 w 16"/>
                <a:gd name="T29" fmla="*/ 0 h 7"/>
                <a:gd name="T30" fmla="*/ 2147483647 w 16"/>
                <a:gd name="T31" fmla="*/ 0 h 7"/>
                <a:gd name="T32" fmla="*/ 2147483647 w 16"/>
                <a:gd name="T33" fmla="*/ 0 h 7"/>
                <a:gd name="T34" fmla="*/ 2147483647 w 16"/>
                <a:gd name="T35" fmla="*/ 2147483647 h 7"/>
                <a:gd name="T36" fmla="*/ 2147483647 w 16"/>
                <a:gd name="T37" fmla="*/ 2147483647 h 7"/>
                <a:gd name="T38" fmla="*/ 2147483647 w 16"/>
                <a:gd name="T39" fmla="*/ 2147483647 h 7"/>
                <a:gd name="T40" fmla="*/ 2147483647 w 16"/>
                <a:gd name="T41" fmla="*/ 2147483647 h 7"/>
                <a:gd name="T42" fmla="*/ 2147483647 w 16"/>
                <a:gd name="T43" fmla="*/ 2147483647 h 7"/>
                <a:gd name="T44" fmla="*/ 2147483647 w 16"/>
                <a:gd name="T45" fmla="*/ 2147483647 h 7"/>
                <a:gd name="T46" fmla="*/ 2147483647 w 16"/>
                <a:gd name="T47" fmla="*/ 2147483647 h 7"/>
                <a:gd name="T48" fmla="*/ 2147483647 w 16"/>
                <a:gd name="T49" fmla="*/ 2147483647 h 7"/>
                <a:gd name="T50" fmla="*/ 2147483647 w 16"/>
                <a:gd name="T51" fmla="*/ 2147483647 h 7"/>
                <a:gd name="T52" fmla="*/ 2147483647 w 16"/>
                <a:gd name="T53" fmla="*/ 2147483647 h 7"/>
                <a:gd name="T54" fmla="*/ 2147483647 w 16"/>
                <a:gd name="T55" fmla="*/ 2147483647 h 7"/>
                <a:gd name="T56" fmla="*/ 2147483647 w 16"/>
                <a:gd name="T57" fmla="*/ 2147483647 h 7"/>
                <a:gd name="T58" fmla="*/ 2147483647 w 16"/>
                <a:gd name="T59" fmla="*/ 2147483647 h 7"/>
                <a:gd name="T60" fmla="*/ 2147483647 w 16"/>
                <a:gd name="T61" fmla="*/ 2147483647 h 7"/>
                <a:gd name="T62" fmla="*/ 2147483647 w 16"/>
                <a:gd name="T63" fmla="*/ 2147483647 h 7"/>
                <a:gd name="T64" fmla="*/ 2147483647 w 16"/>
                <a:gd name="T65" fmla="*/ 2147483647 h 7"/>
                <a:gd name="T66" fmla="*/ 2147483647 w 16"/>
                <a:gd name="T67" fmla="*/ 2147483647 h 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
                <a:gd name="T103" fmla="*/ 0 h 7"/>
                <a:gd name="T104" fmla="*/ 16 w 16"/>
                <a:gd name="T105" fmla="*/ 7 h 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 h="7">
                  <a:moveTo>
                    <a:pt x="2" y="0"/>
                  </a:moveTo>
                  <a:lnTo>
                    <a:pt x="2" y="0"/>
                  </a:lnTo>
                  <a:lnTo>
                    <a:pt x="0" y="1"/>
                  </a:lnTo>
                  <a:lnTo>
                    <a:pt x="0" y="3"/>
                  </a:lnTo>
                  <a:lnTo>
                    <a:pt x="2" y="3"/>
                  </a:lnTo>
                  <a:lnTo>
                    <a:pt x="3" y="3"/>
                  </a:lnTo>
                  <a:lnTo>
                    <a:pt x="4" y="3"/>
                  </a:lnTo>
                  <a:lnTo>
                    <a:pt x="4" y="0"/>
                  </a:lnTo>
                  <a:lnTo>
                    <a:pt x="3" y="0"/>
                  </a:lnTo>
                  <a:lnTo>
                    <a:pt x="2" y="0"/>
                  </a:lnTo>
                  <a:close/>
                  <a:moveTo>
                    <a:pt x="15" y="3"/>
                  </a:moveTo>
                  <a:lnTo>
                    <a:pt x="14" y="3"/>
                  </a:lnTo>
                  <a:lnTo>
                    <a:pt x="12" y="5"/>
                  </a:lnTo>
                  <a:lnTo>
                    <a:pt x="12" y="7"/>
                  </a:lnTo>
                  <a:lnTo>
                    <a:pt x="14" y="7"/>
                  </a:lnTo>
                  <a:lnTo>
                    <a:pt x="15" y="5"/>
                  </a:lnTo>
                  <a:lnTo>
                    <a:pt x="16" y="4"/>
                  </a:lnTo>
                  <a:lnTo>
                    <a:pt x="16" y="3"/>
                  </a:lnTo>
                  <a:lnTo>
                    <a:pt x="15" y="3"/>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54" name="Freeform 35"/>
            <p:cNvSpPr>
              <a:spLocks/>
            </p:cNvSpPr>
            <p:nvPr/>
          </p:nvSpPr>
          <p:spPr bwMode="auto">
            <a:xfrm>
              <a:off x="5004991" y="2710398"/>
              <a:ext cx="97955" cy="89617"/>
            </a:xfrm>
            <a:custGeom>
              <a:avLst/>
              <a:gdLst>
                <a:gd name="T0" fmla="*/ 2147483647 w 46"/>
                <a:gd name="T1" fmla="*/ 2147483647 h 43"/>
                <a:gd name="T2" fmla="*/ 2147483647 w 46"/>
                <a:gd name="T3" fmla="*/ 2147483647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2147483647 w 46"/>
                <a:gd name="T13" fmla="*/ 2147483647 h 43"/>
                <a:gd name="T14" fmla="*/ 2147483647 w 46"/>
                <a:gd name="T15" fmla="*/ 2147483647 h 43"/>
                <a:gd name="T16" fmla="*/ 2147483647 w 46"/>
                <a:gd name="T17" fmla="*/ 0 h 43"/>
                <a:gd name="T18" fmla="*/ 2147483647 w 46"/>
                <a:gd name="T19" fmla="*/ 0 h 43"/>
                <a:gd name="T20" fmla="*/ 2147483647 w 46"/>
                <a:gd name="T21" fmla="*/ 2147483647 h 43"/>
                <a:gd name="T22" fmla="*/ 2147483647 w 46"/>
                <a:gd name="T23" fmla="*/ 2147483647 h 43"/>
                <a:gd name="T24" fmla="*/ 2147483647 w 46"/>
                <a:gd name="T25" fmla="*/ 2147483647 h 43"/>
                <a:gd name="T26" fmla="*/ 2147483647 w 46"/>
                <a:gd name="T27" fmla="*/ 2147483647 h 43"/>
                <a:gd name="T28" fmla="*/ 2147483647 w 46"/>
                <a:gd name="T29" fmla="*/ 2147483647 h 43"/>
                <a:gd name="T30" fmla="*/ 2147483647 w 46"/>
                <a:gd name="T31" fmla="*/ 2147483647 h 43"/>
                <a:gd name="T32" fmla="*/ 2147483647 w 46"/>
                <a:gd name="T33" fmla="*/ 2147483647 h 43"/>
                <a:gd name="T34" fmla="*/ 2147483647 w 46"/>
                <a:gd name="T35" fmla="*/ 2147483647 h 43"/>
                <a:gd name="T36" fmla="*/ 2147483647 w 46"/>
                <a:gd name="T37" fmla="*/ 2147483647 h 43"/>
                <a:gd name="T38" fmla="*/ 2147483647 w 46"/>
                <a:gd name="T39" fmla="*/ 2147483647 h 43"/>
                <a:gd name="T40" fmla="*/ 2147483647 w 46"/>
                <a:gd name="T41" fmla="*/ 2147483647 h 43"/>
                <a:gd name="T42" fmla="*/ 0 w 46"/>
                <a:gd name="T43" fmla="*/ 2147483647 h 43"/>
                <a:gd name="T44" fmla="*/ 0 w 46"/>
                <a:gd name="T45" fmla="*/ 2147483647 h 43"/>
                <a:gd name="T46" fmla="*/ 0 w 46"/>
                <a:gd name="T47" fmla="*/ 2147483647 h 43"/>
                <a:gd name="T48" fmla="*/ 2147483647 w 46"/>
                <a:gd name="T49" fmla="*/ 2147483647 h 43"/>
                <a:gd name="T50" fmla="*/ 2147483647 w 46"/>
                <a:gd name="T51" fmla="*/ 2147483647 h 43"/>
                <a:gd name="T52" fmla="*/ 2147483647 w 46"/>
                <a:gd name="T53" fmla="*/ 2147483647 h 43"/>
                <a:gd name="T54" fmla="*/ 2147483647 w 46"/>
                <a:gd name="T55" fmla="*/ 2147483647 h 43"/>
                <a:gd name="T56" fmla="*/ 2147483647 w 46"/>
                <a:gd name="T57" fmla="*/ 2147483647 h 43"/>
                <a:gd name="T58" fmla="*/ 2147483647 w 46"/>
                <a:gd name="T59" fmla="*/ 2147483647 h 43"/>
                <a:gd name="T60" fmla="*/ 2147483647 w 46"/>
                <a:gd name="T61" fmla="*/ 2147483647 h 43"/>
                <a:gd name="T62" fmla="*/ 2147483647 w 46"/>
                <a:gd name="T63" fmla="*/ 2147483647 h 43"/>
                <a:gd name="T64" fmla="*/ 2147483647 w 46"/>
                <a:gd name="T65" fmla="*/ 2147483647 h 43"/>
                <a:gd name="T66" fmla="*/ 2147483647 w 46"/>
                <a:gd name="T67" fmla="*/ 2147483647 h 43"/>
                <a:gd name="T68" fmla="*/ 2147483647 w 46"/>
                <a:gd name="T69" fmla="*/ 2147483647 h 43"/>
                <a:gd name="T70" fmla="*/ 2147483647 w 46"/>
                <a:gd name="T71" fmla="*/ 2147483647 h 43"/>
                <a:gd name="T72" fmla="*/ 2147483647 w 46"/>
                <a:gd name="T73" fmla="*/ 2147483647 h 43"/>
                <a:gd name="T74" fmla="*/ 2147483647 w 46"/>
                <a:gd name="T75" fmla="*/ 2147483647 h 43"/>
                <a:gd name="T76" fmla="*/ 2147483647 w 46"/>
                <a:gd name="T77" fmla="*/ 2147483647 h 43"/>
                <a:gd name="T78" fmla="*/ 2147483647 w 46"/>
                <a:gd name="T79" fmla="*/ 2147483647 h 43"/>
                <a:gd name="T80" fmla="*/ 2147483647 w 46"/>
                <a:gd name="T81" fmla="*/ 2147483647 h 43"/>
                <a:gd name="T82" fmla="*/ 2147483647 w 46"/>
                <a:gd name="T83" fmla="*/ 2147483647 h 43"/>
                <a:gd name="T84" fmla="*/ 2147483647 w 46"/>
                <a:gd name="T85" fmla="*/ 2147483647 h 43"/>
                <a:gd name="T86" fmla="*/ 2147483647 w 46"/>
                <a:gd name="T87" fmla="*/ 2147483647 h 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6"/>
                <a:gd name="T133" fmla="*/ 0 h 43"/>
                <a:gd name="T134" fmla="*/ 46 w 46"/>
                <a:gd name="T135" fmla="*/ 43 h 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6" h="43">
                  <a:moveTo>
                    <a:pt x="46" y="2"/>
                  </a:moveTo>
                  <a:cubicBezTo>
                    <a:pt x="46" y="2"/>
                    <a:pt x="46" y="2"/>
                    <a:pt x="46" y="2"/>
                  </a:cubicBezTo>
                  <a:cubicBezTo>
                    <a:pt x="45" y="2"/>
                    <a:pt x="44" y="2"/>
                    <a:pt x="44" y="3"/>
                  </a:cubicBezTo>
                  <a:cubicBezTo>
                    <a:pt x="43" y="3"/>
                    <a:pt x="42" y="3"/>
                    <a:pt x="42" y="3"/>
                  </a:cubicBezTo>
                  <a:cubicBezTo>
                    <a:pt x="16" y="6"/>
                    <a:pt x="16" y="6"/>
                    <a:pt x="16" y="6"/>
                  </a:cubicBezTo>
                  <a:cubicBezTo>
                    <a:pt x="11" y="4"/>
                    <a:pt x="11" y="4"/>
                    <a:pt x="11" y="4"/>
                  </a:cubicBezTo>
                  <a:cubicBezTo>
                    <a:pt x="8" y="3"/>
                    <a:pt x="8" y="3"/>
                    <a:pt x="8" y="3"/>
                  </a:cubicBezTo>
                  <a:cubicBezTo>
                    <a:pt x="8" y="3"/>
                    <a:pt x="8" y="3"/>
                    <a:pt x="8" y="3"/>
                  </a:cubicBezTo>
                  <a:cubicBezTo>
                    <a:pt x="4" y="0"/>
                    <a:pt x="4" y="0"/>
                    <a:pt x="4" y="0"/>
                  </a:cubicBezTo>
                  <a:cubicBezTo>
                    <a:pt x="4" y="0"/>
                    <a:pt x="4" y="0"/>
                    <a:pt x="4" y="0"/>
                  </a:cubicBezTo>
                  <a:cubicBezTo>
                    <a:pt x="4" y="6"/>
                    <a:pt x="4" y="6"/>
                    <a:pt x="4" y="6"/>
                  </a:cubicBezTo>
                  <a:cubicBezTo>
                    <a:pt x="4" y="9"/>
                    <a:pt x="4" y="9"/>
                    <a:pt x="4" y="9"/>
                  </a:cubicBezTo>
                  <a:cubicBezTo>
                    <a:pt x="3" y="12"/>
                    <a:pt x="3" y="12"/>
                    <a:pt x="3" y="12"/>
                  </a:cubicBezTo>
                  <a:cubicBezTo>
                    <a:pt x="3" y="15"/>
                    <a:pt x="3" y="15"/>
                    <a:pt x="3" y="15"/>
                  </a:cubicBezTo>
                  <a:cubicBezTo>
                    <a:pt x="3" y="17"/>
                    <a:pt x="3" y="17"/>
                    <a:pt x="3" y="17"/>
                  </a:cubicBezTo>
                  <a:cubicBezTo>
                    <a:pt x="3" y="18"/>
                    <a:pt x="3" y="18"/>
                    <a:pt x="3" y="18"/>
                  </a:cubicBezTo>
                  <a:cubicBezTo>
                    <a:pt x="3" y="19"/>
                    <a:pt x="3" y="19"/>
                    <a:pt x="3" y="19"/>
                  </a:cubicBezTo>
                  <a:cubicBezTo>
                    <a:pt x="3" y="19"/>
                    <a:pt x="3" y="19"/>
                    <a:pt x="3" y="19"/>
                  </a:cubicBezTo>
                  <a:cubicBezTo>
                    <a:pt x="1" y="25"/>
                    <a:pt x="1" y="25"/>
                    <a:pt x="1" y="25"/>
                  </a:cubicBezTo>
                  <a:cubicBezTo>
                    <a:pt x="1" y="31"/>
                    <a:pt x="1" y="31"/>
                    <a:pt x="1" y="31"/>
                  </a:cubicBezTo>
                  <a:cubicBezTo>
                    <a:pt x="1" y="32"/>
                    <a:pt x="1" y="32"/>
                    <a:pt x="1" y="32"/>
                  </a:cubicBezTo>
                  <a:cubicBezTo>
                    <a:pt x="0" y="36"/>
                    <a:pt x="0" y="36"/>
                    <a:pt x="0" y="36"/>
                  </a:cubicBezTo>
                  <a:cubicBezTo>
                    <a:pt x="0" y="40"/>
                    <a:pt x="0" y="40"/>
                    <a:pt x="0" y="40"/>
                  </a:cubicBezTo>
                  <a:cubicBezTo>
                    <a:pt x="0" y="42"/>
                    <a:pt x="0" y="42"/>
                    <a:pt x="0" y="42"/>
                  </a:cubicBezTo>
                  <a:cubicBezTo>
                    <a:pt x="2" y="42"/>
                    <a:pt x="2" y="42"/>
                    <a:pt x="2" y="42"/>
                  </a:cubicBezTo>
                  <a:cubicBezTo>
                    <a:pt x="2" y="42"/>
                    <a:pt x="2" y="42"/>
                    <a:pt x="2" y="42"/>
                  </a:cubicBezTo>
                  <a:cubicBezTo>
                    <a:pt x="6" y="43"/>
                    <a:pt x="6" y="43"/>
                    <a:pt x="6" y="43"/>
                  </a:cubicBezTo>
                  <a:cubicBezTo>
                    <a:pt x="13" y="43"/>
                    <a:pt x="13" y="43"/>
                    <a:pt x="13" y="43"/>
                  </a:cubicBezTo>
                  <a:cubicBezTo>
                    <a:pt x="16" y="42"/>
                    <a:pt x="16" y="42"/>
                    <a:pt x="16" y="42"/>
                  </a:cubicBezTo>
                  <a:cubicBezTo>
                    <a:pt x="17" y="39"/>
                    <a:pt x="17" y="39"/>
                    <a:pt x="17" y="39"/>
                  </a:cubicBezTo>
                  <a:cubicBezTo>
                    <a:pt x="20" y="36"/>
                    <a:pt x="20" y="36"/>
                    <a:pt x="20" y="36"/>
                  </a:cubicBezTo>
                  <a:cubicBezTo>
                    <a:pt x="23" y="33"/>
                    <a:pt x="23" y="33"/>
                    <a:pt x="23" y="33"/>
                  </a:cubicBezTo>
                  <a:cubicBezTo>
                    <a:pt x="27" y="33"/>
                    <a:pt x="27" y="33"/>
                    <a:pt x="27" y="33"/>
                  </a:cubicBezTo>
                  <a:cubicBezTo>
                    <a:pt x="29" y="33"/>
                    <a:pt x="29" y="33"/>
                    <a:pt x="29" y="33"/>
                  </a:cubicBezTo>
                  <a:cubicBezTo>
                    <a:pt x="29" y="32"/>
                    <a:pt x="29" y="32"/>
                    <a:pt x="29" y="32"/>
                  </a:cubicBezTo>
                  <a:cubicBezTo>
                    <a:pt x="30" y="29"/>
                    <a:pt x="30" y="29"/>
                    <a:pt x="30" y="29"/>
                  </a:cubicBezTo>
                  <a:cubicBezTo>
                    <a:pt x="30" y="28"/>
                    <a:pt x="30" y="28"/>
                    <a:pt x="30" y="28"/>
                  </a:cubicBezTo>
                  <a:cubicBezTo>
                    <a:pt x="34" y="26"/>
                    <a:pt x="34" y="26"/>
                    <a:pt x="34" y="26"/>
                  </a:cubicBezTo>
                  <a:cubicBezTo>
                    <a:pt x="21" y="12"/>
                    <a:pt x="21" y="12"/>
                    <a:pt x="21" y="12"/>
                  </a:cubicBezTo>
                  <a:cubicBezTo>
                    <a:pt x="33" y="9"/>
                    <a:pt x="33" y="9"/>
                    <a:pt x="33" y="9"/>
                  </a:cubicBezTo>
                  <a:cubicBezTo>
                    <a:pt x="44" y="3"/>
                    <a:pt x="44" y="3"/>
                    <a:pt x="44" y="3"/>
                  </a:cubicBezTo>
                  <a:cubicBezTo>
                    <a:pt x="45" y="3"/>
                    <a:pt x="45" y="3"/>
                    <a:pt x="45" y="3"/>
                  </a:cubicBezTo>
                  <a:cubicBezTo>
                    <a:pt x="46" y="3"/>
                    <a:pt x="46" y="3"/>
                    <a:pt x="46" y="3"/>
                  </a:cubicBezTo>
                  <a:cubicBezTo>
                    <a:pt x="46" y="2"/>
                    <a:pt x="46" y="2"/>
                    <a:pt x="46" y="2"/>
                  </a:cubicBez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55" name="Freeform 36"/>
            <p:cNvSpPr>
              <a:spLocks/>
            </p:cNvSpPr>
            <p:nvPr/>
          </p:nvSpPr>
          <p:spPr bwMode="auto">
            <a:xfrm>
              <a:off x="4998869" y="2643663"/>
              <a:ext cx="34692" cy="47668"/>
            </a:xfrm>
            <a:custGeom>
              <a:avLst/>
              <a:gdLst>
                <a:gd name="T0" fmla="*/ 2147483647 w 21"/>
                <a:gd name="T1" fmla="*/ 2147483647 h 30"/>
                <a:gd name="T2" fmla="*/ 2147483647 w 21"/>
                <a:gd name="T3" fmla="*/ 2147483647 h 30"/>
                <a:gd name="T4" fmla="*/ 2147483647 w 21"/>
                <a:gd name="T5" fmla="*/ 2147483647 h 30"/>
                <a:gd name="T6" fmla="*/ 2147483647 w 21"/>
                <a:gd name="T7" fmla="*/ 2147483647 h 30"/>
                <a:gd name="T8" fmla="*/ 2147483647 w 21"/>
                <a:gd name="T9" fmla="*/ 2147483647 h 30"/>
                <a:gd name="T10" fmla="*/ 2147483647 w 21"/>
                <a:gd name="T11" fmla="*/ 2147483647 h 30"/>
                <a:gd name="T12" fmla="*/ 2147483647 w 21"/>
                <a:gd name="T13" fmla="*/ 2147483647 h 30"/>
                <a:gd name="T14" fmla="*/ 2147483647 w 21"/>
                <a:gd name="T15" fmla="*/ 2147483647 h 30"/>
                <a:gd name="T16" fmla="*/ 2147483647 w 21"/>
                <a:gd name="T17" fmla="*/ 2147483647 h 30"/>
                <a:gd name="T18" fmla="*/ 2147483647 w 21"/>
                <a:gd name="T19" fmla="*/ 2147483647 h 30"/>
                <a:gd name="T20" fmla="*/ 2147483647 w 21"/>
                <a:gd name="T21" fmla="*/ 0 h 30"/>
                <a:gd name="T22" fmla="*/ 2147483647 w 21"/>
                <a:gd name="T23" fmla="*/ 0 h 30"/>
                <a:gd name="T24" fmla="*/ 2147483647 w 21"/>
                <a:gd name="T25" fmla="*/ 0 h 30"/>
                <a:gd name="T26" fmla="*/ 2147483647 w 21"/>
                <a:gd name="T27" fmla="*/ 0 h 30"/>
                <a:gd name="T28" fmla="*/ 2147483647 w 21"/>
                <a:gd name="T29" fmla="*/ 2147483647 h 30"/>
                <a:gd name="T30" fmla="*/ 2147483647 w 21"/>
                <a:gd name="T31" fmla="*/ 2147483647 h 30"/>
                <a:gd name="T32" fmla="*/ 2147483647 w 21"/>
                <a:gd name="T33" fmla="*/ 2147483647 h 30"/>
                <a:gd name="T34" fmla="*/ 2147483647 w 21"/>
                <a:gd name="T35" fmla="*/ 2147483647 h 30"/>
                <a:gd name="T36" fmla="*/ 2147483647 w 21"/>
                <a:gd name="T37" fmla="*/ 2147483647 h 30"/>
                <a:gd name="T38" fmla="*/ 2147483647 w 21"/>
                <a:gd name="T39" fmla="*/ 2147483647 h 30"/>
                <a:gd name="T40" fmla="*/ 2147483647 w 21"/>
                <a:gd name="T41" fmla="*/ 2147483647 h 30"/>
                <a:gd name="T42" fmla="*/ 0 w 21"/>
                <a:gd name="T43" fmla="*/ 2147483647 h 30"/>
                <a:gd name="T44" fmla="*/ 2147483647 w 21"/>
                <a:gd name="T45" fmla="*/ 2147483647 h 30"/>
                <a:gd name="T46" fmla="*/ 2147483647 w 21"/>
                <a:gd name="T47" fmla="*/ 2147483647 h 30"/>
                <a:gd name="T48" fmla="*/ 2147483647 w 21"/>
                <a:gd name="T49" fmla="*/ 2147483647 h 30"/>
                <a:gd name="T50" fmla="*/ 2147483647 w 21"/>
                <a:gd name="T51" fmla="*/ 2147483647 h 30"/>
                <a:gd name="T52" fmla="*/ 2147483647 w 21"/>
                <a:gd name="T53" fmla="*/ 2147483647 h 30"/>
                <a:gd name="T54" fmla="*/ 2147483647 w 21"/>
                <a:gd name="T55" fmla="*/ 2147483647 h 30"/>
                <a:gd name="T56" fmla="*/ 2147483647 w 21"/>
                <a:gd name="T57" fmla="*/ 2147483647 h 30"/>
                <a:gd name="T58" fmla="*/ 2147483647 w 21"/>
                <a:gd name="T59" fmla="*/ 2147483647 h 30"/>
                <a:gd name="T60" fmla="*/ 2147483647 w 21"/>
                <a:gd name="T61" fmla="*/ 2147483647 h 30"/>
                <a:gd name="T62" fmla="*/ 2147483647 w 21"/>
                <a:gd name="T63" fmla="*/ 2147483647 h 30"/>
                <a:gd name="T64" fmla="*/ 2147483647 w 21"/>
                <a:gd name="T65" fmla="*/ 2147483647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30"/>
                <a:gd name="T101" fmla="*/ 21 w 21"/>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30">
                  <a:moveTo>
                    <a:pt x="16" y="19"/>
                  </a:moveTo>
                  <a:lnTo>
                    <a:pt x="13" y="18"/>
                  </a:lnTo>
                  <a:lnTo>
                    <a:pt x="13" y="15"/>
                  </a:lnTo>
                  <a:lnTo>
                    <a:pt x="19" y="15"/>
                  </a:lnTo>
                  <a:lnTo>
                    <a:pt x="19" y="14"/>
                  </a:lnTo>
                  <a:lnTo>
                    <a:pt x="19" y="12"/>
                  </a:lnTo>
                  <a:lnTo>
                    <a:pt x="21" y="10"/>
                  </a:lnTo>
                  <a:lnTo>
                    <a:pt x="21" y="8"/>
                  </a:lnTo>
                  <a:lnTo>
                    <a:pt x="19" y="4"/>
                  </a:lnTo>
                  <a:lnTo>
                    <a:pt x="17" y="4"/>
                  </a:lnTo>
                  <a:lnTo>
                    <a:pt x="17" y="0"/>
                  </a:lnTo>
                  <a:lnTo>
                    <a:pt x="16" y="0"/>
                  </a:lnTo>
                  <a:lnTo>
                    <a:pt x="13" y="0"/>
                  </a:lnTo>
                  <a:lnTo>
                    <a:pt x="12" y="0"/>
                  </a:lnTo>
                  <a:lnTo>
                    <a:pt x="12" y="2"/>
                  </a:lnTo>
                  <a:lnTo>
                    <a:pt x="12" y="4"/>
                  </a:lnTo>
                  <a:lnTo>
                    <a:pt x="8" y="6"/>
                  </a:lnTo>
                  <a:lnTo>
                    <a:pt x="8" y="10"/>
                  </a:lnTo>
                  <a:lnTo>
                    <a:pt x="5" y="14"/>
                  </a:lnTo>
                  <a:lnTo>
                    <a:pt x="4" y="22"/>
                  </a:lnTo>
                  <a:lnTo>
                    <a:pt x="3" y="26"/>
                  </a:lnTo>
                  <a:lnTo>
                    <a:pt x="0" y="28"/>
                  </a:lnTo>
                  <a:lnTo>
                    <a:pt x="3" y="28"/>
                  </a:lnTo>
                  <a:lnTo>
                    <a:pt x="9" y="30"/>
                  </a:lnTo>
                  <a:lnTo>
                    <a:pt x="12" y="23"/>
                  </a:lnTo>
                  <a:lnTo>
                    <a:pt x="16" y="19"/>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56" name="Freeform 37"/>
            <p:cNvSpPr>
              <a:spLocks/>
            </p:cNvSpPr>
            <p:nvPr/>
          </p:nvSpPr>
          <p:spPr bwMode="auto">
            <a:xfrm>
              <a:off x="4998869" y="2704678"/>
              <a:ext cx="14284" cy="36227"/>
            </a:xfrm>
            <a:custGeom>
              <a:avLst/>
              <a:gdLst>
                <a:gd name="T0" fmla="*/ 2147483647 w 9"/>
                <a:gd name="T1" fmla="*/ 0 h 23"/>
                <a:gd name="T2" fmla="*/ 2147483647 w 9"/>
                <a:gd name="T3" fmla="*/ 2147483647 h 23"/>
                <a:gd name="T4" fmla="*/ 0 w 9"/>
                <a:gd name="T5" fmla="*/ 2147483647 h 23"/>
                <a:gd name="T6" fmla="*/ 0 w 9"/>
                <a:gd name="T7" fmla="*/ 2147483647 h 23"/>
                <a:gd name="T8" fmla="*/ 0 w 9"/>
                <a:gd name="T9" fmla="*/ 2147483647 h 23"/>
                <a:gd name="T10" fmla="*/ 2147483647 w 9"/>
                <a:gd name="T11" fmla="*/ 2147483647 h 23"/>
                <a:gd name="T12" fmla="*/ 2147483647 w 9"/>
                <a:gd name="T13" fmla="*/ 2147483647 h 23"/>
                <a:gd name="T14" fmla="*/ 2147483647 w 9"/>
                <a:gd name="T15" fmla="*/ 2147483647 h 23"/>
                <a:gd name="T16" fmla="*/ 0 w 9"/>
                <a:gd name="T17" fmla="*/ 2147483647 h 23"/>
                <a:gd name="T18" fmla="*/ 0 w 9"/>
                <a:gd name="T19" fmla="*/ 2147483647 h 23"/>
                <a:gd name="T20" fmla="*/ 2147483647 w 9"/>
                <a:gd name="T21" fmla="*/ 2147483647 h 23"/>
                <a:gd name="T22" fmla="*/ 2147483647 w 9"/>
                <a:gd name="T23" fmla="*/ 2147483647 h 23"/>
                <a:gd name="T24" fmla="*/ 2147483647 w 9"/>
                <a:gd name="T25" fmla="*/ 2147483647 h 23"/>
                <a:gd name="T26" fmla="*/ 2147483647 w 9"/>
                <a:gd name="T27" fmla="*/ 2147483647 h 23"/>
                <a:gd name="T28" fmla="*/ 2147483647 w 9"/>
                <a:gd name="T29" fmla="*/ 2147483647 h 23"/>
                <a:gd name="T30" fmla="*/ 2147483647 w 9"/>
                <a:gd name="T31" fmla="*/ 2147483647 h 23"/>
                <a:gd name="T32" fmla="*/ 2147483647 w 9"/>
                <a:gd name="T33" fmla="*/ 2147483647 h 23"/>
                <a:gd name="T34" fmla="*/ 2147483647 w 9"/>
                <a:gd name="T35" fmla="*/ 2147483647 h 23"/>
                <a:gd name="T36" fmla="*/ 2147483647 w 9"/>
                <a:gd name="T37" fmla="*/ 2147483647 h 23"/>
                <a:gd name="T38" fmla="*/ 2147483647 w 9"/>
                <a:gd name="T39" fmla="*/ 2147483647 h 23"/>
                <a:gd name="T40" fmla="*/ 2147483647 w 9"/>
                <a:gd name="T41" fmla="*/ 2147483647 h 23"/>
                <a:gd name="T42" fmla="*/ 2147483647 w 9"/>
                <a:gd name="T43" fmla="*/ 0 h 23"/>
                <a:gd name="T44" fmla="*/ 2147483647 w 9"/>
                <a:gd name="T45" fmla="*/ 0 h 23"/>
                <a:gd name="T46" fmla="*/ 2147483647 w 9"/>
                <a:gd name="T47" fmla="*/ 0 h 23"/>
                <a:gd name="T48" fmla="*/ 2147483647 w 9"/>
                <a:gd name="T49" fmla="*/ 0 h 23"/>
                <a:gd name="T50" fmla="*/ 2147483647 w 9"/>
                <a:gd name="T51" fmla="*/ 0 h 23"/>
                <a:gd name="T52" fmla="*/ 2147483647 w 9"/>
                <a:gd name="T53" fmla="*/ 0 h 23"/>
                <a:gd name="T54" fmla="*/ 2147483647 w 9"/>
                <a:gd name="T55" fmla="*/ 0 h 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
                <a:gd name="T85" fmla="*/ 0 h 23"/>
                <a:gd name="T86" fmla="*/ 9 w 9"/>
                <a:gd name="T87" fmla="*/ 23 h 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 h="23">
                  <a:moveTo>
                    <a:pt x="4" y="0"/>
                  </a:moveTo>
                  <a:lnTo>
                    <a:pt x="3" y="1"/>
                  </a:lnTo>
                  <a:lnTo>
                    <a:pt x="0" y="5"/>
                  </a:lnTo>
                  <a:lnTo>
                    <a:pt x="0" y="9"/>
                  </a:lnTo>
                  <a:lnTo>
                    <a:pt x="0" y="13"/>
                  </a:lnTo>
                  <a:lnTo>
                    <a:pt x="3" y="13"/>
                  </a:lnTo>
                  <a:lnTo>
                    <a:pt x="4" y="13"/>
                  </a:lnTo>
                  <a:lnTo>
                    <a:pt x="3" y="15"/>
                  </a:lnTo>
                  <a:lnTo>
                    <a:pt x="0" y="19"/>
                  </a:lnTo>
                  <a:lnTo>
                    <a:pt x="0" y="20"/>
                  </a:lnTo>
                  <a:lnTo>
                    <a:pt x="3" y="23"/>
                  </a:lnTo>
                  <a:lnTo>
                    <a:pt x="4" y="20"/>
                  </a:lnTo>
                  <a:lnTo>
                    <a:pt x="8" y="19"/>
                  </a:lnTo>
                  <a:lnTo>
                    <a:pt x="9" y="15"/>
                  </a:lnTo>
                  <a:lnTo>
                    <a:pt x="9" y="11"/>
                  </a:lnTo>
                  <a:lnTo>
                    <a:pt x="9" y="3"/>
                  </a:lnTo>
                  <a:lnTo>
                    <a:pt x="7" y="1"/>
                  </a:lnTo>
                  <a:lnTo>
                    <a:pt x="4" y="0"/>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57" name="Freeform 38"/>
            <p:cNvSpPr>
              <a:spLocks/>
            </p:cNvSpPr>
            <p:nvPr/>
          </p:nvSpPr>
          <p:spPr bwMode="auto">
            <a:xfrm>
              <a:off x="4982543" y="2687517"/>
              <a:ext cx="30610" cy="108685"/>
            </a:xfrm>
            <a:custGeom>
              <a:avLst/>
              <a:gdLst>
                <a:gd name="T0" fmla="*/ 2147483647 w 15"/>
                <a:gd name="T1" fmla="*/ 0 h 51"/>
                <a:gd name="T2" fmla="*/ 2147483647 w 15"/>
                <a:gd name="T3" fmla="*/ 0 h 51"/>
                <a:gd name="T4" fmla="*/ 2147483647 w 15"/>
                <a:gd name="T5" fmla="*/ 0 h 51"/>
                <a:gd name="T6" fmla="*/ 2147483647 w 15"/>
                <a:gd name="T7" fmla="*/ 2147483647 h 51"/>
                <a:gd name="T8" fmla="*/ 2147483647 w 15"/>
                <a:gd name="T9" fmla="*/ 2147483647 h 51"/>
                <a:gd name="T10" fmla="*/ 2147483647 w 15"/>
                <a:gd name="T11" fmla="*/ 2147483647 h 51"/>
                <a:gd name="T12" fmla="*/ 2147483647 w 15"/>
                <a:gd name="T13" fmla="*/ 2147483647 h 51"/>
                <a:gd name="T14" fmla="*/ 2147483647 w 15"/>
                <a:gd name="T15" fmla="*/ 2147483647 h 51"/>
                <a:gd name="T16" fmla="*/ 2147483647 w 15"/>
                <a:gd name="T17" fmla="*/ 2147483647 h 51"/>
                <a:gd name="T18" fmla="*/ 2147483647 w 15"/>
                <a:gd name="T19" fmla="*/ 2147483647 h 51"/>
                <a:gd name="T20" fmla="*/ 2147483647 w 15"/>
                <a:gd name="T21" fmla="*/ 2147483647 h 51"/>
                <a:gd name="T22" fmla="*/ 2147483647 w 15"/>
                <a:gd name="T23" fmla="*/ 2147483647 h 51"/>
                <a:gd name="T24" fmla="*/ 0 w 15"/>
                <a:gd name="T25" fmla="*/ 2147483647 h 51"/>
                <a:gd name="T26" fmla="*/ 2147483647 w 15"/>
                <a:gd name="T27" fmla="*/ 2147483647 h 51"/>
                <a:gd name="T28" fmla="*/ 2147483647 w 15"/>
                <a:gd name="T29" fmla="*/ 2147483647 h 51"/>
                <a:gd name="T30" fmla="*/ 2147483647 w 15"/>
                <a:gd name="T31" fmla="*/ 2147483647 h 51"/>
                <a:gd name="T32" fmla="*/ 2147483647 w 15"/>
                <a:gd name="T33" fmla="*/ 2147483647 h 51"/>
                <a:gd name="T34" fmla="*/ 2147483647 w 15"/>
                <a:gd name="T35" fmla="*/ 2147483647 h 51"/>
                <a:gd name="T36" fmla="*/ 2147483647 w 15"/>
                <a:gd name="T37" fmla="*/ 2147483647 h 51"/>
                <a:gd name="T38" fmla="*/ 2147483647 w 15"/>
                <a:gd name="T39" fmla="*/ 2147483647 h 51"/>
                <a:gd name="T40" fmla="*/ 2147483647 w 15"/>
                <a:gd name="T41" fmla="*/ 2147483647 h 51"/>
                <a:gd name="T42" fmla="*/ 2147483647 w 15"/>
                <a:gd name="T43" fmla="*/ 2147483647 h 51"/>
                <a:gd name="T44" fmla="*/ 2147483647 w 15"/>
                <a:gd name="T45" fmla="*/ 2147483647 h 51"/>
                <a:gd name="T46" fmla="*/ 2147483647 w 15"/>
                <a:gd name="T47" fmla="*/ 2147483647 h 51"/>
                <a:gd name="T48" fmla="*/ 2147483647 w 15"/>
                <a:gd name="T49" fmla="*/ 2147483647 h 51"/>
                <a:gd name="T50" fmla="*/ 2147483647 w 15"/>
                <a:gd name="T51" fmla="*/ 2147483647 h 51"/>
                <a:gd name="T52" fmla="*/ 2147483647 w 15"/>
                <a:gd name="T53" fmla="*/ 2147483647 h 51"/>
                <a:gd name="T54" fmla="*/ 2147483647 w 15"/>
                <a:gd name="T55" fmla="*/ 2147483647 h 51"/>
                <a:gd name="T56" fmla="*/ 2147483647 w 15"/>
                <a:gd name="T57" fmla="*/ 2147483647 h 51"/>
                <a:gd name="T58" fmla="*/ 2147483647 w 15"/>
                <a:gd name="T59" fmla="*/ 2147483647 h 51"/>
                <a:gd name="T60" fmla="*/ 2147483647 w 15"/>
                <a:gd name="T61" fmla="*/ 2147483647 h 51"/>
                <a:gd name="T62" fmla="*/ 2147483647 w 15"/>
                <a:gd name="T63" fmla="*/ 2147483647 h 51"/>
                <a:gd name="T64" fmla="*/ 2147483647 w 15"/>
                <a:gd name="T65" fmla="*/ 2147483647 h 51"/>
                <a:gd name="T66" fmla="*/ 2147483647 w 15"/>
                <a:gd name="T67" fmla="*/ 2147483647 h 51"/>
                <a:gd name="T68" fmla="*/ 2147483647 w 15"/>
                <a:gd name="T69" fmla="*/ 2147483647 h 51"/>
                <a:gd name="T70" fmla="*/ 2147483647 w 15"/>
                <a:gd name="T71" fmla="*/ 2147483647 h 51"/>
                <a:gd name="T72" fmla="*/ 2147483647 w 15"/>
                <a:gd name="T73" fmla="*/ 2147483647 h 51"/>
                <a:gd name="T74" fmla="*/ 2147483647 w 15"/>
                <a:gd name="T75" fmla="*/ 2147483647 h 51"/>
                <a:gd name="T76" fmla="*/ 2147483647 w 15"/>
                <a:gd name="T77" fmla="*/ 2147483647 h 51"/>
                <a:gd name="T78" fmla="*/ 2147483647 w 15"/>
                <a:gd name="T79" fmla="*/ 2147483647 h 51"/>
                <a:gd name="T80" fmla="*/ 2147483647 w 15"/>
                <a:gd name="T81" fmla="*/ 2147483647 h 51"/>
                <a:gd name="T82" fmla="*/ 2147483647 w 15"/>
                <a:gd name="T83" fmla="*/ 2147483647 h 51"/>
                <a:gd name="T84" fmla="*/ 2147483647 w 15"/>
                <a:gd name="T85" fmla="*/ 2147483647 h 51"/>
                <a:gd name="T86" fmla="*/ 2147483647 w 15"/>
                <a:gd name="T87" fmla="*/ 2147483647 h 51"/>
                <a:gd name="T88" fmla="*/ 2147483647 w 15"/>
                <a:gd name="T89" fmla="*/ 2147483647 h 51"/>
                <a:gd name="T90" fmla="*/ 2147483647 w 15"/>
                <a:gd name="T91" fmla="*/ 2147483647 h 51"/>
                <a:gd name="T92" fmla="*/ 2147483647 w 15"/>
                <a:gd name="T93" fmla="*/ 0 h 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
                <a:gd name="T142" fmla="*/ 0 h 51"/>
                <a:gd name="T143" fmla="*/ 15 w 15"/>
                <a:gd name="T144" fmla="*/ 51 h 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 h="51">
                  <a:moveTo>
                    <a:pt x="10" y="0"/>
                  </a:moveTo>
                  <a:cubicBezTo>
                    <a:pt x="10" y="0"/>
                    <a:pt x="10" y="0"/>
                    <a:pt x="10" y="0"/>
                  </a:cubicBezTo>
                  <a:cubicBezTo>
                    <a:pt x="8" y="0"/>
                    <a:pt x="8" y="0"/>
                    <a:pt x="8" y="0"/>
                  </a:cubicBezTo>
                  <a:cubicBezTo>
                    <a:pt x="8" y="2"/>
                    <a:pt x="8" y="2"/>
                    <a:pt x="8" y="2"/>
                  </a:cubicBezTo>
                  <a:cubicBezTo>
                    <a:pt x="8" y="3"/>
                    <a:pt x="8" y="3"/>
                    <a:pt x="8" y="3"/>
                  </a:cubicBezTo>
                  <a:cubicBezTo>
                    <a:pt x="7" y="6"/>
                    <a:pt x="7" y="6"/>
                    <a:pt x="7" y="6"/>
                  </a:cubicBezTo>
                  <a:cubicBezTo>
                    <a:pt x="7" y="8"/>
                    <a:pt x="7" y="8"/>
                    <a:pt x="7" y="8"/>
                  </a:cubicBezTo>
                  <a:cubicBezTo>
                    <a:pt x="5" y="15"/>
                    <a:pt x="5" y="15"/>
                    <a:pt x="5" y="15"/>
                  </a:cubicBezTo>
                  <a:cubicBezTo>
                    <a:pt x="2" y="20"/>
                    <a:pt x="2" y="20"/>
                    <a:pt x="2" y="20"/>
                  </a:cubicBezTo>
                  <a:cubicBezTo>
                    <a:pt x="4" y="22"/>
                    <a:pt x="4" y="22"/>
                    <a:pt x="4" y="22"/>
                  </a:cubicBezTo>
                  <a:cubicBezTo>
                    <a:pt x="2" y="23"/>
                    <a:pt x="2" y="23"/>
                    <a:pt x="2" y="23"/>
                  </a:cubicBezTo>
                  <a:cubicBezTo>
                    <a:pt x="1" y="25"/>
                    <a:pt x="1" y="25"/>
                    <a:pt x="1" y="25"/>
                  </a:cubicBezTo>
                  <a:cubicBezTo>
                    <a:pt x="0" y="27"/>
                    <a:pt x="0" y="27"/>
                    <a:pt x="0" y="27"/>
                  </a:cubicBezTo>
                  <a:cubicBezTo>
                    <a:pt x="10" y="51"/>
                    <a:pt x="10" y="51"/>
                    <a:pt x="10" y="51"/>
                  </a:cubicBezTo>
                  <a:cubicBezTo>
                    <a:pt x="10" y="49"/>
                    <a:pt x="10" y="49"/>
                    <a:pt x="10" y="49"/>
                  </a:cubicBezTo>
                  <a:cubicBezTo>
                    <a:pt x="11" y="50"/>
                    <a:pt x="11" y="50"/>
                    <a:pt x="11" y="50"/>
                  </a:cubicBezTo>
                  <a:cubicBezTo>
                    <a:pt x="11" y="46"/>
                    <a:pt x="11" y="46"/>
                    <a:pt x="11" y="46"/>
                  </a:cubicBezTo>
                  <a:cubicBezTo>
                    <a:pt x="12" y="42"/>
                    <a:pt x="12" y="42"/>
                    <a:pt x="12" y="42"/>
                  </a:cubicBezTo>
                  <a:cubicBezTo>
                    <a:pt x="12" y="41"/>
                    <a:pt x="12" y="41"/>
                    <a:pt x="12" y="41"/>
                  </a:cubicBezTo>
                  <a:cubicBezTo>
                    <a:pt x="12" y="35"/>
                    <a:pt x="12" y="35"/>
                    <a:pt x="12" y="35"/>
                  </a:cubicBezTo>
                  <a:cubicBezTo>
                    <a:pt x="14" y="29"/>
                    <a:pt x="14" y="29"/>
                    <a:pt x="14" y="29"/>
                  </a:cubicBezTo>
                  <a:cubicBezTo>
                    <a:pt x="14" y="29"/>
                    <a:pt x="14" y="29"/>
                    <a:pt x="14" y="29"/>
                  </a:cubicBezTo>
                  <a:cubicBezTo>
                    <a:pt x="14" y="28"/>
                    <a:pt x="14" y="28"/>
                    <a:pt x="14" y="28"/>
                  </a:cubicBezTo>
                  <a:cubicBezTo>
                    <a:pt x="14" y="28"/>
                    <a:pt x="14" y="28"/>
                    <a:pt x="14" y="28"/>
                  </a:cubicBezTo>
                  <a:cubicBezTo>
                    <a:pt x="14" y="27"/>
                    <a:pt x="14" y="27"/>
                    <a:pt x="14" y="27"/>
                  </a:cubicBezTo>
                  <a:cubicBezTo>
                    <a:pt x="14" y="25"/>
                    <a:pt x="14" y="25"/>
                    <a:pt x="14" y="25"/>
                  </a:cubicBezTo>
                  <a:cubicBezTo>
                    <a:pt x="14" y="22"/>
                    <a:pt x="14" y="22"/>
                    <a:pt x="14" y="22"/>
                  </a:cubicBezTo>
                  <a:cubicBezTo>
                    <a:pt x="14" y="22"/>
                    <a:pt x="14" y="22"/>
                    <a:pt x="14" y="22"/>
                  </a:cubicBezTo>
                  <a:cubicBezTo>
                    <a:pt x="14" y="22"/>
                    <a:pt x="14" y="22"/>
                    <a:pt x="14" y="22"/>
                  </a:cubicBezTo>
                  <a:cubicBezTo>
                    <a:pt x="11" y="23"/>
                    <a:pt x="11" y="23"/>
                    <a:pt x="11" y="23"/>
                  </a:cubicBezTo>
                  <a:cubicBezTo>
                    <a:pt x="10" y="25"/>
                    <a:pt x="10" y="25"/>
                    <a:pt x="10" y="25"/>
                  </a:cubicBezTo>
                  <a:cubicBezTo>
                    <a:pt x="8" y="23"/>
                    <a:pt x="8" y="23"/>
                    <a:pt x="8" y="23"/>
                  </a:cubicBezTo>
                  <a:cubicBezTo>
                    <a:pt x="8" y="22"/>
                    <a:pt x="8" y="22"/>
                    <a:pt x="8" y="22"/>
                  </a:cubicBezTo>
                  <a:cubicBezTo>
                    <a:pt x="10" y="19"/>
                    <a:pt x="10" y="19"/>
                    <a:pt x="10" y="19"/>
                  </a:cubicBezTo>
                  <a:cubicBezTo>
                    <a:pt x="11" y="18"/>
                    <a:pt x="11" y="18"/>
                    <a:pt x="11" y="18"/>
                  </a:cubicBezTo>
                  <a:cubicBezTo>
                    <a:pt x="10" y="18"/>
                    <a:pt x="10" y="18"/>
                    <a:pt x="10" y="18"/>
                  </a:cubicBezTo>
                  <a:cubicBezTo>
                    <a:pt x="8" y="18"/>
                    <a:pt x="8" y="18"/>
                    <a:pt x="8" y="18"/>
                  </a:cubicBezTo>
                  <a:cubicBezTo>
                    <a:pt x="8" y="15"/>
                    <a:pt x="8" y="15"/>
                    <a:pt x="8" y="15"/>
                  </a:cubicBezTo>
                  <a:cubicBezTo>
                    <a:pt x="8" y="12"/>
                    <a:pt x="8" y="12"/>
                    <a:pt x="8" y="12"/>
                  </a:cubicBezTo>
                  <a:cubicBezTo>
                    <a:pt x="10" y="9"/>
                    <a:pt x="10" y="9"/>
                    <a:pt x="10" y="9"/>
                  </a:cubicBezTo>
                  <a:cubicBezTo>
                    <a:pt x="11" y="8"/>
                    <a:pt x="11" y="8"/>
                    <a:pt x="11" y="8"/>
                  </a:cubicBezTo>
                  <a:cubicBezTo>
                    <a:pt x="13" y="9"/>
                    <a:pt x="13" y="9"/>
                    <a:pt x="13" y="9"/>
                  </a:cubicBezTo>
                  <a:cubicBezTo>
                    <a:pt x="15" y="10"/>
                    <a:pt x="15" y="10"/>
                    <a:pt x="15" y="10"/>
                  </a:cubicBezTo>
                  <a:cubicBezTo>
                    <a:pt x="15" y="7"/>
                    <a:pt x="15" y="7"/>
                    <a:pt x="15" y="7"/>
                  </a:cubicBezTo>
                  <a:cubicBezTo>
                    <a:pt x="15" y="3"/>
                    <a:pt x="15" y="3"/>
                    <a:pt x="15" y="3"/>
                  </a:cubicBezTo>
                  <a:cubicBezTo>
                    <a:pt x="15" y="1"/>
                    <a:pt x="15" y="1"/>
                    <a:pt x="15" y="1"/>
                  </a:cubicBezTo>
                  <a:lnTo>
                    <a:pt x="10" y="0"/>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58" name="Freeform 39"/>
            <p:cNvSpPr>
              <a:spLocks/>
            </p:cNvSpPr>
            <p:nvPr/>
          </p:nvSpPr>
          <p:spPr bwMode="auto">
            <a:xfrm>
              <a:off x="4774389" y="2477776"/>
              <a:ext cx="8163" cy="13348"/>
            </a:xfrm>
            <a:custGeom>
              <a:avLst/>
              <a:gdLst>
                <a:gd name="T0" fmla="*/ 2147483647 w 6"/>
                <a:gd name="T1" fmla="*/ 2147483647 h 8"/>
                <a:gd name="T2" fmla="*/ 0 w 6"/>
                <a:gd name="T3" fmla="*/ 2147483647 h 8"/>
                <a:gd name="T4" fmla="*/ 2147483647 w 6"/>
                <a:gd name="T5" fmla="*/ 2147483647 h 8"/>
                <a:gd name="T6" fmla="*/ 2147483647 w 6"/>
                <a:gd name="T7" fmla="*/ 0 h 8"/>
                <a:gd name="T8" fmla="*/ 2147483647 w 6"/>
                <a:gd name="T9" fmla="*/ 0 h 8"/>
                <a:gd name="T10" fmla="*/ 2147483647 w 6"/>
                <a:gd name="T11" fmla="*/ 2147483647 h 8"/>
                <a:gd name="T12" fmla="*/ 2147483647 w 6"/>
                <a:gd name="T13" fmla="*/ 2147483647 h 8"/>
                <a:gd name="T14" fmla="*/ 2147483647 w 6"/>
                <a:gd name="T15" fmla="*/ 2147483647 h 8"/>
                <a:gd name="T16" fmla="*/ 2147483647 w 6"/>
                <a:gd name="T17" fmla="*/ 2147483647 h 8"/>
                <a:gd name="T18" fmla="*/ 2147483647 w 6"/>
                <a:gd name="T19" fmla="*/ 2147483647 h 8"/>
                <a:gd name="T20" fmla="*/ 2147483647 w 6"/>
                <a:gd name="T21" fmla="*/ 2147483647 h 8"/>
                <a:gd name="T22" fmla="*/ 2147483647 w 6"/>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1" y="4"/>
                  </a:moveTo>
                  <a:lnTo>
                    <a:pt x="0" y="8"/>
                  </a:lnTo>
                  <a:lnTo>
                    <a:pt x="2" y="4"/>
                  </a:lnTo>
                  <a:lnTo>
                    <a:pt x="6" y="0"/>
                  </a:lnTo>
                  <a:lnTo>
                    <a:pt x="2" y="0"/>
                  </a:lnTo>
                  <a:lnTo>
                    <a:pt x="1" y="4"/>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59" name="Freeform 40"/>
            <p:cNvSpPr>
              <a:spLocks/>
            </p:cNvSpPr>
            <p:nvPr/>
          </p:nvSpPr>
          <p:spPr bwMode="auto">
            <a:xfrm>
              <a:off x="4682555" y="2039226"/>
              <a:ext cx="202033" cy="131566"/>
            </a:xfrm>
            <a:custGeom>
              <a:avLst/>
              <a:gdLst>
                <a:gd name="T0" fmla="*/ 2147483647 w 127"/>
                <a:gd name="T1" fmla="*/ 2147483647 h 83"/>
                <a:gd name="T2" fmla="*/ 2147483647 w 127"/>
                <a:gd name="T3" fmla="*/ 2147483647 h 83"/>
                <a:gd name="T4" fmla="*/ 0 w 127"/>
                <a:gd name="T5" fmla="*/ 2147483647 h 83"/>
                <a:gd name="T6" fmla="*/ 2147483647 w 127"/>
                <a:gd name="T7" fmla="*/ 2147483647 h 83"/>
                <a:gd name="T8" fmla="*/ 2147483647 w 127"/>
                <a:gd name="T9" fmla="*/ 2147483647 h 83"/>
                <a:gd name="T10" fmla="*/ 2147483647 w 127"/>
                <a:gd name="T11" fmla="*/ 2147483647 h 83"/>
                <a:gd name="T12" fmla="*/ 2147483647 w 127"/>
                <a:gd name="T13" fmla="*/ 2147483647 h 83"/>
                <a:gd name="T14" fmla="*/ 2147483647 w 127"/>
                <a:gd name="T15" fmla="*/ 2147483647 h 83"/>
                <a:gd name="T16" fmla="*/ 2147483647 w 127"/>
                <a:gd name="T17" fmla="*/ 2147483647 h 83"/>
                <a:gd name="T18" fmla="*/ 2147483647 w 127"/>
                <a:gd name="T19" fmla="*/ 2147483647 h 83"/>
                <a:gd name="T20" fmla="*/ 2147483647 w 127"/>
                <a:gd name="T21" fmla="*/ 2147483647 h 83"/>
                <a:gd name="T22" fmla="*/ 2147483647 w 127"/>
                <a:gd name="T23" fmla="*/ 2147483647 h 83"/>
                <a:gd name="T24" fmla="*/ 2147483647 w 127"/>
                <a:gd name="T25" fmla="*/ 2147483647 h 83"/>
                <a:gd name="T26" fmla="*/ 2147483647 w 127"/>
                <a:gd name="T27" fmla="*/ 2147483647 h 83"/>
                <a:gd name="T28" fmla="*/ 2147483647 w 127"/>
                <a:gd name="T29" fmla="*/ 2147483647 h 83"/>
                <a:gd name="T30" fmla="*/ 2147483647 w 127"/>
                <a:gd name="T31" fmla="*/ 2147483647 h 83"/>
                <a:gd name="T32" fmla="*/ 2147483647 w 127"/>
                <a:gd name="T33" fmla="*/ 2147483647 h 83"/>
                <a:gd name="T34" fmla="*/ 2147483647 w 127"/>
                <a:gd name="T35" fmla="*/ 2147483647 h 83"/>
                <a:gd name="T36" fmla="*/ 2147483647 w 127"/>
                <a:gd name="T37" fmla="*/ 2147483647 h 83"/>
                <a:gd name="T38" fmla="*/ 2147483647 w 127"/>
                <a:gd name="T39" fmla="*/ 2147483647 h 83"/>
                <a:gd name="T40" fmla="*/ 2147483647 w 127"/>
                <a:gd name="T41" fmla="*/ 2147483647 h 83"/>
                <a:gd name="T42" fmla="*/ 2147483647 w 127"/>
                <a:gd name="T43" fmla="*/ 2147483647 h 83"/>
                <a:gd name="T44" fmla="*/ 2147483647 w 127"/>
                <a:gd name="T45" fmla="*/ 2147483647 h 83"/>
                <a:gd name="T46" fmla="*/ 2147483647 w 127"/>
                <a:gd name="T47" fmla="*/ 2147483647 h 83"/>
                <a:gd name="T48" fmla="*/ 2147483647 w 127"/>
                <a:gd name="T49" fmla="*/ 2147483647 h 83"/>
                <a:gd name="T50" fmla="*/ 2147483647 w 127"/>
                <a:gd name="T51" fmla="*/ 2147483647 h 83"/>
                <a:gd name="T52" fmla="*/ 2147483647 w 127"/>
                <a:gd name="T53" fmla="*/ 2147483647 h 83"/>
                <a:gd name="T54" fmla="*/ 2147483647 w 127"/>
                <a:gd name="T55" fmla="*/ 2147483647 h 83"/>
                <a:gd name="T56" fmla="*/ 2147483647 w 127"/>
                <a:gd name="T57" fmla="*/ 2147483647 h 83"/>
                <a:gd name="T58" fmla="*/ 2147483647 w 127"/>
                <a:gd name="T59" fmla="*/ 2147483647 h 83"/>
                <a:gd name="T60" fmla="*/ 2147483647 w 127"/>
                <a:gd name="T61" fmla="*/ 2147483647 h 83"/>
                <a:gd name="T62" fmla="*/ 2147483647 w 127"/>
                <a:gd name="T63" fmla="*/ 2147483647 h 83"/>
                <a:gd name="T64" fmla="*/ 2147483647 w 127"/>
                <a:gd name="T65" fmla="*/ 0 h 83"/>
                <a:gd name="T66" fmla="*/ 2147483647 w 127"/>
                <a:gd name="T67" fmla="*/ 2147483647 h 83"/>
                <a:gd name="T68" fmla="*/ 2147483647 w 127"/>
                <a:gd name="T69" fmla="*/ 2147483647 h 83"/>
                <a:gd name="T70" fmla="*/ 2147483647 w 127"/>
                <a:gd name="T71" fmla="*/ 2147483647 h 83"/>
                <a:gd name="T72" fmla="*/ 2147483647 w 127"/>
                <a:gd name="T73" fmla="*/ 2147483647 h 83"/>
                <a:gd name="T74" fmla="*/ 2147483647 w 127"/>
                <a:gd name="T75" fmla="*/ 2147483647 h 83"/>
                <a:gd name="T76" fmla="*/ 2147483647 w 127"/>
                <a:gd name="T77" fmla="*/ 2147483647 h 83"/>
                <a:gd name="T78" fmla="*/ 2147483647 w 127"/>
                <a:gd name="T79" fmla="*/ 2147483647 h 83"/>
                <a:gd name="T80" fmla="*/ 2147483647 w 127"/>
                <a:gd name="T81" fmla="*/ 2147483647 h 83"/>
                <a:gd name="T82" fmla="*/ 2147483647 w 127"/>
                <a:gd name="T83" fmla="*/ 2147483647 h 83"/>
                <a:gd name="T84" fmla="*/ 2147483647 w 127"/>
                <a:gd name="T85" fmla="*/ 2147483647 h 83"/>
                <a:gd name="T86" fmla="*/ 2147483647 w 127"/>
                <a:gd name="T87" fmla="*/ 2147483647 h 83"/>
                <a:gd name="T88" fmla="*/ 2147483647 w 127"/>
                <a:gd name="T89" fmla="*/ 2147483647 h 83"/>
                <a:gd name="T90" fmla="*/ 2147483647 w 127"/>
                <a:gd name="T91" fmla="*/ 2147483647 h 83"/>
                <a:gd name="T92" fmla="*/ 2147483647 w 127"/>
                <a:gd name="T93" fmla="*/ 2147483647 h 83"/>
                <a:gd name="T94" fmla="*/ 2147483647 w 127"/>
                <a:gd name="T95" fmla="*/ 2147483647 h 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7"/>
                <a:gd name="T145" fmla="*/ 0 h 83"/>
                <a:gd name="T146" fmla="*/ 127 w 127"/>
                <a:gd name="T147" fmla="*/ 83 h 8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7" h="83">
                  <a:moveTo>
                    <a:pt x="2" y="43"/>
                  </a:moveTo>
                  <a:lnTo>
                    <a:pt x="5" y="49"/>
                  </a:lnTo>
                  <a:lnTo>
                    <a:pt x="6" y="53"/>
                  </a:lnTo>
                  <a:lnTo>
                    <a:pt x="6" y="59"/>
                  </a:lnTo>
                  <a:lnTo>
                    <a:pt x="6" y="61"/>
                  </a:lnTo>
                  <a:lnTo>
                    <a:pt x="5" y="61"/>
                  </a:lnTo>
                  <a:lnTo>
                    <a:pt x="1" y="63"/>
                  </a:lnTo>
                  <a:lnTo>
                    <a:pt x="0" y="66"/>
                  </a:lnTo>
                  <a:lnTo>
                    <a:pt x="0" y="69"/>
                  </a:lnTo>
                  <a:lnTo>
                    <a:pt x="1" y="69"/>
                  </a:lnTo>
                  <a:lnTo>
                    <a:pt x="5" y="70"/>
                  </a:lnTo>
                  <a:lnTo>
                    <a:pt x="5" y="74"/>
                  </a:lnTo>
                  <a:lnTo>
                    <a:pt x="5" y="75"/>
                  </a:lnTo>
                  <a:lnTo>
                    <a:pt x="5" y="77"/>
                  </a:lnTo>
                  <a:lnTo>
                    <a:pt x="5" y="78"/>
                  </a:lnTo>
                  <a:lnTo>
                    <a:pt x="6" y="78"/>
                  </a:lnTo>
                  <a:lnTo>
                    <a:pt x="10" y="78"/>
                  </a:lnTo>
                  <a:lnTo>
                    <a:pt x="14" y="74"/>
                  </a:lnTo>
                  <a:lnTo>
                    <a:pt x="18" y="73"/>
                  </a:lnTo>
                  <a:lnTo>
                    <a:pt x="22" y="73"/>
                  </a:lnTo>
                  <a:lnTo>
                    <a:pt x="33" y="73"/>
                  </a:lnTo>
                  <a:lnTo>
                    <a:pt x="40" y="73"/>
                  </a:lnTo>
                  <a:lnTo>
                    <a:pt x="45" y="74"/>
                  </a:lnTo>
                  <a:lnTo>
                    <a:pt x="49" y="74"/>
                  </a:lnTo>
                  <a:lnTo>
                    <a:pt x="53" y="77"/>
                  </a:lnTo>
                  <a:lnTo>
                    <a:pt x="54" y="78"/>
                  </a:lnTo>
                  <a:lnTo>
                    <a:pt x="58" y="78"/>
                  </a:lnTo>
                  <a:lnTo>
                    <a:pt x="59" y="78"/>
                  </a:lnTo>
                  <a:lnTo>
                    <a:pt x="62" y="79"/>
                  </a:lnTo>
                  <a:lnTo>
                    <a:pt x="63" y="78"/>
                  </a:lnTo>
                  <a:lnTo>
                    <a:pt x="66" y="78"/>
                  </a:lnTo>
                  <a:lnTo>
                    <a:pt x="70" y="79"/>
                  </a:lnTo>
                  <a:lnTo>
                    <a:pt x="74" y="78"/>
                  </a:lnTo>
                  <a:lnTo>
                    <a:pt x="75" y="82"/>
                  </a:lnTo>
                  <a:lnTo>
                    <a:pt x="75" y="79"/>
                  </a:lnTo>
                  <a:lnTo>
                    <a:pt x="77" y="78"/>
                  </a:lnTo>
                  <a:lnTo>
                    <a:pt x="81" y="78"/>
                  </a:lnTo>
                  <a:lnTo>
                    <a:pt x="83" y="82"/>
                  </a:lnTo>
                  <a:lnTo>
                    <a:pt x="85" y="82"/>
                  </a:lnTo>
                  <a:lnTo>
                    <a:pt x="87" y="82"/>
                  </a:lnTo>
                  <a:lnTo>
                    <a:pt x="90" y="79"/>
                  </a:lnTo>
                  <a:lnTo>
                    <a:pt x="93" y="79"/>
                  </a:lnTo>
                  <a:lnTo>
                    <a:pt x="94" y="79"/>
                  </a:lnTo>
                  <a:lnTo>
                    <a:pt x="98" y="83"/>
                  </a:lnTo>
                  <a:lnTo>
                    <a:pt x="101" y="83"/>
                  </a:lnTo>
                  <a:lnTo>
                    <a:pt x="102" y="83"/>
                  </a:lnTo>
                  <a:lnTo>
                    <a:pt x="101" y="79"/>
                  </a:lnTo>
                  <a:lnTo>
                    <a:pt x="101" y="78"/>
                  </a:lnTo>
                  <a:lnTo>
                    <a:pt x="102" y="74"/>
                  </a:lnTo>
                  <a:lnTo>
                    <a:pt x="103" y="70"/>
                  </a:lnTo>
                  <a:lnTo>
                    <a:pt x="106" y="70"/>
                  </a:lnTo>
                  <a:lnTo>
                    <a:pt x="107" y="70"/>
                  </a:lnTo>
                  <a:lnTo>
                    <a:pt x="111" y="70"/>
                  </a:lnTo>
                  <a:lnTo>
                    <a:pt x="117" y="70"/>
                  </a:lnTo>
                  <a:lnTo>
                    <a:pt x="115" y="69"/>
                  </a:lnTo>
                  <a:lnTo>
                    <a:pt x="114" y="66"/>
                  </a:lnTo>
                  <a:lnTo>
                    <a:pt x="111" y="61"/>
                  </a:lnTo>
                  <a:lnTo>
                    <a:pt x="111" y="59"/>
                  </a:lnTo>
                  <a:lnTo>
                    <a:pt x="110" y="57"/>
                  </a:lnTo>
                  <a:lnTo>
                    <a:pt x="107" y="53"/>
                  </a:lnTo>
                  <a:lnTo>
                    <a:pt x="107" y="51"/>
                  </a:lnTo>
                  <a:lnTo>
                    <a:pt x="110" y="51"/>
                  </a:lnTo>
                  <a:lnTo>
                    <a:pt x="114" y="51"/>
                  </a:lnTo>
                  <a:lnTo>
                    <a:pt x="119" y="51"/>
                  </a:lnTo>
                  <a:lnTo>
                    <a:pt x="123" y="49"/>
                  </a:lnTo>
                  <a:lnTo>
                    <a:pt x="127" y="47"/>
                  </a:lnTo>
                  <a:lnTo>
                    <a:pt x="125" y="46"/>
                  </a:lnTo>
                  <a:lnTo>
                    <a:pt x="121" y="43"/>
                  </a:lnTo>
                  <a:lnTo>
                    <a:pt x="121" y="42"/>
                  </a:lnTo>
                  <a:lnTo>
                    <a:pt x="119" y="39"/>
                  </a:lnTo>
                  <a:lnTo>
                    <a:pt x="114" y="39"/>
                  </a:lnTo>
                  <a:lnTo>
                    <a:pt x="111" y="39"/>
                  </a:lnTo>
                  <a:lnTo>
                    <a:pt x="111" y="35"/>
                  </a:lnTo>
                  <a:lnTo>
                    <a:pt x="110" y="34"/>
                  </a:lnTo>
                  <a:lnTo>
                    <a:pt x="107" y="34"/>
                  </a:lnTo>
                  <a:lnTo>
                    <a:pt x="103" y="33"/>
                  </a:lnTo>
                  <a:lnTo>
                    <a:pt x="102" y="29"/>
                  </a:lnTo>
                  <a:lnTo>
                    <a:pt x="98" y="25"/>
                  </a:lnTo>
                  <a:lnTo>
                    <a:pt x="97" y="22"/>
                  </a:lnTo>
                  <a:lnTo>
                    <a:pt x="97" y="21"/>
                  </a:lnTo>
                  <a:lnTo>
                    <a:pt x="98" y="17"/>
                  </a:lnTo>
                  <a:lnTo>
                    <a:pt x="97" y="15"/>
                  </a:lnTo>
                  <a:lnTo>
                    <a:pt x="97" y="13"/>
                  </a:lnTo>
                  <a:lnTo>
                    <a:pt x="97" y="9"/>
                  </a:lnTo>
                  <a:lnTo>
                    <a:pt x="93" y="7"/>
                  </a:lnTo>
                  <a:lnTo>
                    <a:pt x="87" y="6"/>
                  </a:lnTo>
                  <a:lnTo>
                    <a:pt x="81" y="6"/>
                  </a:lnTo>
                  <a:lnTo>
                    <a:pt x="77" y="7"/>
                  </a:lnTo>
                  <a:lnTo>
                    <a:pt x="75" y="6"/>
                  </a:lnTo>
                  <a:lnTo>
                    <a:pt x="75" y="4"/>
                  </a:lnTo>
                  <a:lnTo>
                    <a:pt x="74" y="2"/>
                  </a:lnTo>
                  <a:lnTo>
                    <a:pt x="70" y="2"/>
                  </a:lnTo>
                  <a:lnTo>
                    <a:pt x="67" y="2"/>
                  </a:lnTo>
                  <a:lnTo>
                    <a:pt x="63" y="2"/>
                  </a:lnTo>
                  <a:lnTo>
                    <a:pt x="62" y="2"/>
                  </a:lnTo>
                  <a:lnTo>
                    <a:pt x="59" y="2"/>
                  </a:lnTo>
                  <a:lnTo>
                    <a:pt x="59" y="1"/>
                  </a:lnTo>
                  <a:lnTo>
                    <a:pt x="58" y="0"/>
                  </a:lnTo>
                  <a:lnTo>
                    <a:pt x="57" y="0"/>
                  </a:lnTo>
                  <a:lnTo>
                    <a:pt x="53" y="4"/>
                  </a:lnTo>
                  <a:lnTo>
                    <a:pt x="50" y="6"/>
                  </a:lnTo>
                  <a:lnTo>
                    <a:pt x="49" y="6"/>
                  </a:lnTo>
                  <a:lnTo>
                    <a:pt x="44" y="6"/>
                  </a:lnTo>
                  <a:lnTo>
                    <a:pt x="40" y="7"/>
                  </a:lnTo>
                  <a:lnTo>
                    <a:pt x="38" y="11"/>
                  </a:lnTo>
                  <a:lnTo>
                    <a:pt x="37" y="13"/>
                  </a:lnTo>
                  <a:lnTo>
                    <a:pt x="41" y="15"/>
                  </a:lnTo>
                  <a:lnTo>
                    <a:pt x="40" y="17"/>
                  </a:lnTo>
                  <a:lnTo>
                    <a:pt x="37" y="17"/>
                  </a:lnTo>
                  <a:lnTo>
                    <a:pt x="36" y="19"/>
                  </a:lnTo>
                  <a:lnTo>
                    <a:pt x="33" y="21"/>
                  </a:lnTo>
                  <a:lnTo>
                    <a:pt x="30" y="22"/>
                  </a:lnTo>
                  <a:lnTo>
                    <a:pt x="30" y="23"/>
                  </a:lnTo>
                  <a:lnTo>
                    <a:pt x="30" y="25"/>
                  </a:lnTo>
                  <a:lnTo>
                    <a:pt x="28" y="29"/>
                  </a:lnTo>
                  <a:lnTo>
                    <a:pt x="26" y="30"/>
                  </a:lnTo>
                  <a:lnTo>
                    <a:pt x="28" y="30"/>
                  </a:lnTo>
                  <a:lnTo>
                    <a:pt x="30" y="33"/>
                  </a:lnTo>
                  <a:lnTo>
                    <a:pt x="30" y="34"/>
                  </a:lnTo>
                  <a:lnTo>
                    <a:pt x="28" y="34"/>
                  </a:lnTo>
                  <a:lnTo>
                    <a:pt x="28" y="33"/>
                  </a:lnTo>
                  <a:lnTo>
                    <a:pt x="26" y="33"/>
                  </a:lnTo>
                  <a:lnTo>
                    <a:pt x="24" y="33"/>
                  </a:lnTo>
                  <a:lnTo>
                    <a:pt x="22" y="34"/>
                  </a:lnTo>
                  <a:lnTo>
                    <a:pt x="20" y="34"/>
                  </a:lnTo>
                  <a:lnTo>
                    <a:pt x="18" y="34"/>
                  </a:lnTo>
                  <a:lnTo>
                    <a:pt x="16" y="35"/>
                  </a:lnTo>
                  <a:lnTo>
                    <a:pt x="14" y="38"/>
                  </a:lnTo>
                  <a:lnTo>
                    <a:pt x="13" y="38"/>
                  </a:lnTo>
                  <a:lnTo>
                    <a:pt x="10" y="38"/>
                  </a:lnTo>
                  <a:lnTo>
                    <a:pt x="9" y="38"/>
                  </a:lnTo>
                  <a:lnTo>
                    <a:pt x="5" y="38"/>
                  </a:lnTo>
                  <a:lnTo>
                    <a:pt x="4" y="38"/>
                  </a:lnTo>
                  <a:lnTo>
                    <a:pt x="2" y="38"/>
                  </a:lnTo>
                  <a:lnTo>
                    <a:pt x="0" y="38"/>
                  </a:lnTo>
                  <a:lnTo>
                    <a:pt x="1" y="39"/>
                  </a:lnTo>
                  <a:lnTo>
                    <a:pt x="2" y="43"/>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60" name="Freeform 41"/>
            <p:cNvSpPr>
              <a:spLocks/>
            </p:cNvSpPr>
            <p:nvPr/>
          </p:nvSpPr>
          <p:spPr bwMode="auto">
            <a:xfrm>
              <a:off x="4768266" y="2433922"/>
              <a:ext cx="71426" cy="43854"/>
            </a:xfrm>
            <a:custGeom>
              <a:avLst/>
              <a:gdLst>
                <a:gd name="T0" fmla="*/ 2147483647 w 44"/>
                <a:gd name="T1" fmla="*/ 2147483647 h 28"/>
                <a:gd name="T2" fmla="*/ 2147483647 w 44"/>
                <a:gd name="T3" fmla="*/ 2147483647 h 28"/>
                <a:gd name="T4" fmla="*/ 2147483647 w 44"/>
                <a:gd name="T5" fmla="*/ 2147483647 h 28"/>
                <a:gd name="T6" fmla="*/ 2147483647 w 44"/>
                <a:gd name="T7" fmla="*/ 2147483647 h 28"/>
                <a:gd name="T8" fmla="*/ 2147483647 w 44"/>
                <a:gd name="T9" fmla="*/ 2147483647 h 28"/>
                <a:gd name="T10" fmla="*/ 2147483647 w 44"/>
                <a:gd name="T11" fmla="*/ 2147483647 h 28"/>
                <a:gd name="T12" fmla="*/ 2147483647 w 44"/>
                <a:gd name="T13" fmla="*/ 2147483647 h 28"/>
                <a:gd name="T14" fmla="*/ 2147483647 w 44"/>
                <a:gd name="T15" fmla="*/ 2147483647 h 28"/>
                <a:gd name="T16" fmla="*/ 2147483647 w 44"/>
                <a:gd name="T17" fmla="*/ 2147483647 h 28"/>
                <a:gd name="T18" fmla="*/ 2147483647 w 44"/>
                <a:gd name="T19" fmla="*/ 0 h 28"/>
                <a:gd name="T20" fmla="*/ 2147483647 w 44"/>
                <a:gd name="T21" fmla="*/ 0 h 28"/>
                <a:gd name="T22" fmla="*/ 2147483647 w 44"/>
                <a:gd name="T23" fmla="*/ 0 h 28"/>
                <a:gd name="T24" fmla="*/ 2147483647 w 44"/>
                <a:gd name="T25" fmla="*/ 2147483647 h 28"/>
                <a:gd name="T26" fmla="*/ 2147483647 w 44"/>
                <a:gd name="T27" fmla="*/ 2147483647 h 28"/>
                <a:gd name="T28" fmla="*/ 2147483647 w 44"/>
                <a:gd name="T29" fmla="*/ 2147483647 h 28"/>
                <a:gd name="T30" fmla="*/ 2147483647 w 44"/>
                <a:gd name="T31" fmla="*/ 2147483647 h 28"/>
                <a:gd name="T32" fmla="*/ 2147483647 w 44"/>
                <a:gd name="T33" fmla="*/ 2147483647 h 28"/>
                <a:gd name="T34" fmla="*/ 2147483647 w 44"/>
                <a:gd name="T35" fmla="*/ 2147483647 h 28"/>
                <a:gd name="T36" fmla="*/ 2147483647 w 44"/>
                <a:gd name="T37" fmla="*/ 2147483647 h 28"/>
                <a:gd name="T38" fmla="*/ 2147483647 w 44"/>
                <a:gd name="T39" fmla="*/ 2147483647 h 28"/>
                <a:gd name="T40" fmla="*/ 2147483647 w 44"/>
                <a:gd name="T41" fmla="*/ 2147483647 h 28"/>
                <a:gd name="T42" fmla="*/ 2147483647 w 44"/>
                <a:gd name="T43" fmla="*/ 2147483647 h 28"/>
                <a:gd name="T44" fmla="*/ 2147483647 w 44"/>
                <a:gd name="T45" fmla="*/ 2147483647 h 28"/>
                <a:gd name="T46" fmla="*/ 2147483647 w 44"/>
                <a:gd name="T47" fmla="*/ 2147483647 h 28"/>
                <a:gd name="T48" fmla="*/ 2147483647 w 44"/>
                <a:gd name="T49" fmla="*/ 2147483647 h 28"/>
                <a:gd name="T50" fmla="*/ 2147483647 w 44"/>
                <a:gd name="T51" fmla="*/ 2147483647 h 28"/>
                <a:gd name="T52" fmla="*/ 0 w 44"/>
                <a:gd name="T53" fmla="*/ 2147483647 h 28"/>
                <a:gd name="T54" fmla="*/ 2147483647 w 44"/>
                <a:gd name="T55" fmla="*/ 2147483647 h 28"/>
                <a:gd name="T56" fmla="*/ 2147483647 w 44"/>
                <a:gd name="T57" fmla="*/ 2147483647 h 28"/>
                <a:gd name="T58" fmla="*/ 2147483647 w 44"/>
                <a:gd name="T59" fmla="*/ 2147483647 h 28"/>
                <a:gd name="T60" fmla="*/ 2147483647 w 44"/>
                <a:gd name="T61" fmla="*/ 2147483647 h 28"/>
                <a:gd name="T62" fmla="*/ 2147483647 w 44"/>
                <a:gd name="T63" fmla="*/ 2147483647 h 28"/>
                <a:gd name="T64" fmla="*/ 2147483647 w 44"/>
                <a:gd name="T65" fmla="*/ 2147483647 h 28"/>
                <a:gd name="T66" fmla="*/ 2147483647 w 44"/>
                <a:gd name="T67" fmla="*/ 2147483647 h 28"/>
                <a:gd name="T68" fmla="*/ 2147483647 w 44"/>
                <a:gd name="T69" fmla="*/ 2147483647 h 28"/>
                <a:gd name="T70" fmla="*/ 2147483647 w 44"/>
                <a:gd name="T71" fmla="*/ 2147483647 h 28"/>
                <a:gd name="T72" fmla="*/ 2147483647 w 44"/>
                <a:gd name="T73" fmla="*/ 2147483647 h 28"/>
                <a:gd name="T74" fmla="*/ 2147483647 w 44"/>
                <a:gd name="T75" fmla="*/ 2147483647 h 28"/>
                <a:gd name="T76" fmla="*/ 2147483647 w 44"/>
                <a:gd name="T77" fmla="*/ 2147483647 h 28"/>
                <a:gd name="T78" fmla="*/ 2147483647 w 44"/>
                <a:gd name="T79" fmla="*/ 2147483647 h 28"/>
                <a:gd name="T80" fmla="*/ 2147483647 w 44"/>
                <a:gd name="T81" fmla="*/ 2147483647 h 28"/>
                <a:gd name="T82" fmla="*/ 2147483647 w 44"/>
                <a:gd name="T83" fmla="*/ 2147483647 h 28"/>
                <a:gd name="T84" fmla="*/ 2147483647 w 44"/>
                <a:gd name="T85" fmla="*/ 2147483647 h 28"/>
                <a:gd name="T86" fmla="*/ 2147483647 w 44"/>
                <a:gd name="T87" fmla="*/ 2147483647 h 28"/>
                <a:gd name="T88" fmla="*/ 2147483647 w 44"/>
                <a:gd name="T89" fmla="*/ 2147483647 h 28"/>
                <a:gd name="T90" fmla="*/ 2147483647 w 44"/>
                <a:gd name="T91" fmla="*/ 2147483647 h 28"/>
                <a:gd name="T92" fmla="*/ 2147483647 w 44"/>
                <a:gd name="T93" fmla="*/ 2147483647 h 28"/>
                <a:gd name="T94" fmla="*/ 2147483647 w 44"/>
                <a:gd name="T95" fmla="*/ 2147483647 h 28"/>
                <a:gd name="T96" fmla="*/ 2147483647 w 44"/>
                <a:gd name="T97" fmla="*/ 2147483647 h 28"/>
                <a:gd name="T98" fmla="*/ 2147483647 w 44"/>
                <a:gd name="T99" fmla="*/ 2147483647 h 28"/>
                <a:gd name="T100" fmla="*/ 2147483647 w 44"/>
                <a:gd name="T101" fmla="*/ 2147483647 h 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
                <a:gd name="T154" fmla="*/ 0 h 28"/>
                <a:gd name="T155" fmla="*/ 44 w 44"/>
                <a:gd name="T156" fmla="*/ 28 h 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4" h="28">
                  <a:moveTo>
                    <a:pt x="43" y="14"/>
                  </a:moveTo>
                  <a:lnTo>
                    <a:pt x="33" y="10"/>
                  </a:lnTo>
                  <a:lnTo>
                    <a:pt x="27" y="5"/>
                  </a:lnTo>
                  <a:lnTo>
                    <a:pt x="27" y="2"/>
                  </a:lnTo>
                  <a:lnTo>
                    <a:pt x="27" y="1"/>
                  </a:lnTo>
                  <a:lnTo>
                    <a:pt x="25" y="1"/>
                  </a:lnTo>
                  <a:lnTo>
                    <a:pt x="23" y="1"/>
                  </a:lnTo>
                  <a:lnTo>
                    <a:pt x="21" y="1"/>
                  </a:lnTo>
                  <a:lnTo>
                    <a:pt x="20" y="1"/>
                  </a:lnTo>
                  <a:lnTo>
                    <a:pt x="17" y="0"/>
                  </a:lnTo>
                  <a:lnTo>
                    <a:pt x="16" y="0"/>
                  </a:lnTo>
                  <a:lnTo>
                    <a:pt x="13" y="0"/>
                  </a:lnTo>
                  <a:lnTo>
                    <a:pt x="8" y="1"/>
                  </a:lnTo>
                  <a:lnTo>
                    <a:pt x="5" y="2"/>
                  </a:lnTo>
                  <a:lnTo>
                    <a:pt x="4" y="5"/>
                  </a:lnTo>
                  <a:lnTo>
                    <a:pt x="3" y="5"/>
                  </a:lnTo>
                  <a:lnTo>
                    <a:pt x="4" y="6"/>
                  </a:lnTo>
                  <a:lnTo>
                    <a:pt x="5" y="6"/>
                  </a:lnTo>
                  <a:lnTo>
                    <a:pt x="5" y="9"/>
                  </a:lnTo>
                  <a:lnTo>
                    <a:pt x="8" y="10"/>
                  </a:lnTo>
                  <a:lnTo>
                    <a:pt x="5" y="13"/>
                  </a:lnTo>
                  <a:lnTo>
                    <a:pt x="4" y="13"/>
                  </a:lnTo>
                  <a:lnTo>
                    <a:pt x="4" y="14"/>
                  </a:lnTo>
                  <a:lnTo>
                    <a:pt x="4" y="18"/>
                  </a:lnTo>
                  <a:lnTo>
                    <a:pt x="3" y="20"/>
                  </a:lnTo>
                  <a:lnTo>
                    <a:pt x="0" y="24"/>
                  </a:lnTo>
                  <a:lnTo>
                    <a:pt x="3" y="26"/>
                  </a:lnTo>
                  <a:lnTo>
                    <a:pt x="4" y="26"/>
                  </a:lnTo>
                  <a:lnTo>
                    <a:pt x="8" y="24"/>
                  </a:lnTo>
                  <a:lnTo>
                    <a:pt x="9" y="24"/>
                  </a:lnTo>
                  <a:lnTo>
                    <a:pt x="9" y="26"/>
                  </a:lnTo>
                  <a:lnTo>
                    <a:pt x="9" y="28"/>
                  </a:lnTo>
                  <a:lnTo>
                    <a:pt x="13" y="26"/>
                  </a:lnTo>
                  <a:lnTo>
                    <a:pt x="17" y="22"/>
                  </a:lnTo>
                  <a:lnTo>
                    <a:pt x="20" y="20"/>
                  </a:lnTo>
                  <a:lnTo>
                    <a:pt x="23" y="18"/>
                  </a:lnTo>
                  <a:lnTo>
                    <a:pt x="25" y="18"/>
                  </a:lnTo>
                  <a:lnTo>
                    <a:pt x="27" y="18"/>
                  </a:lnTo>
                  <a:lnTo>
                    <a:pt x="31" y="16"/>
                  </a:lnTo>
                  <a:lnTo>
                    <a:pt x="36" y="18"/>
                  </a:lnTo>
                  <a:lnTo>
                    <a:pt x="40" y="18"/>
                  </a:lnTo>
                  <a:lnTo>
                    <a:pt x="43" y="16"/>
                  </a:lnTo>
                  <a:lnTo>
                    <a:pt x="44" y="14"/>
                  </a:lnTo>
                  <a:lnTo>
                    <a:pt x="43" y="14"/>
                  </a:lnTo>
                  <a:close/>
                </a:path>
              </a:pathLst>
            </a:custGeom>
            <a:no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61" name="Freeform 42"/>
            <p:cNvSpPr>
              <a:spLocks/>
            </p:cNvSpPr>
            <p:nvPr/>
          </p:nvSpPr>
          <p:spPr bwMode="auto">
            <a:xfrm>
              <a:off x="4635619" y="2422481"/>
              <a:ext cx="57141" cy="41948"/>
            </a:xfrm>
            <a:custGeom>
              <a:avLst/>
              <a:gdLst>
                <a:gd name="T0" fmla="*/ 2147483647 w 36"/>
                <a:gd name="T1" fmla="*/ 2147483647 h 27"/>
                <a:gd name="T2" fmla="*/ 2147483647 w 36"/>
                <a:gd name="T3" fmla="*/ 2147483647 h 27"/>
                <a:gd name="T4" fmla="*/ 0 w 36"/>
                <a:gd name="T5" fmla="*/ 2147483647 h 27"/>
                <a:gd name="T6" fmla="*/ 2147483647 w 36"/>
                <a:gd name="T7" fmla="*/ 2147483647 h 27"/>
                <a:gd name="T8" fmla="*/ 2147483647 w 36"/>
                <a:gd name="T9" fmla="*/ 2147483647 h 27"/>
                <a:gd name="T10" fmla="*/ 2147483647 w 36"/>
                <a:gd name="T11" fmla="*/ 2147483647 h 27"/>
                <a:gd name="T12" fmla="*/ 2147483647 w 36"/>
                <a:gd name="T13" fmla="*/ 2147483647 h 27"/>
                <a:gd name="T14" fmla="*/ 2147483647 w 36"/>
                <a:gd name="T15" fmla="*/ 2147483647 h 27"/>
                <a:gd name="T16" fmla="*/ 2147483647 w 36"/>
                <a:gd name="T17" fmla="*/ 2147483647 h 27"/>
                <a:gd name="T18" fmla="*/ 2147483647 w 36"/>
                <a:gd name="T19" fmla="*/ 2147483647 h 27"/>
                <a:gd name="T20" fmla="*/ 2147483647 w 36"/>
                <a:gd name="T21" fmla="*/ 2147483647 h 27"/>
                <a:gd name="T22" fmla="*/ 2147483647 w 36"/>
                <a:gd name="T23" fmla="*/ 2147483647 h 27"/>
                <a:gd name="T24" fmla="*/ 2147483647 w 36"/>
                <a:gd name="T25" fmla="*/ 2147483647 h 27"/>
                <a:gd name="T26" fmla="*/ 2147483647 w 36"/>
                <a:gd name="T27" fmla="*/ 2147483647 h 27"/>
                <a:gd name="T28" fmla="*/ 2147483647 w 36"/>
                <a:gd name="T29" fmla="*/ 2147483647 h 27"/>
                <a:gd name="T30" fmla="*/ 2147483647 w 36"/>
                <a:gd name="T31" fmla="*/ 2147483647 h 27"/>
                <a:gd name="T32" fmla="*/ 2147483647 w 36"/>
                <a:gd name="T33" fmla="*/ 2147483647 h 27"/>
                <a:gd name="T34" fmla="*/ 2147483647 w 36"/>
                <a:gd name="T35" fmla="*/ 2147483647 h 27"/>
                <a:gd name="T36" fmla="*/ 2147483647 w 36"/>
                <a:gd name="T37" fmla="*/ 2147483647 h 27"/>
                <a:gd name="T38" fmla="*/ 2147483647 w 36"/>
                <a:gd name="T39" fmla="*/ 2147483647 h 27"/>
                <a:gd name="T40" fmla="*/ 2147483647 w 36"/>
                <a:gd name="T41" fmla="*/ 2147483647 h 27"/>
                <a:gd name="T42" fmla="*/ 2147483647 w 36"/>
                <a:gd name="T43" fmla="*/ 2147483647 h 27"/>
                <a:gd name="T44" fmla="*/ 2147483647 w 36"/>
                <a:gd name="T45" fmla="*/ 2147483647 h 27"/>
                <a:gd name="T46" fmla="*/ 2147483647 w 36"/>
                <a:gd name="T47" fmla="*/ 2147483647 h 27"/>
                <a:gd name="T48" fmla="*/ 2147483647 w 36"/>
                <a:gd name="T49" fmla="*/ 2147483647 h 27"/>
                <a:gd name="T50" fmla="*/ 2147483647 w 36"/>
                <a:gd name="T51" fmla="*/ 2147483647 h 27"/>
                <a:gd name="T52" fmla="*/ 2147483647 w 36"/>
                <a:gd name="T53" fmla="*/ 0 h 27"/>
                <a:gd name="T54" fmla="*/ 2147483647 w 36"/>
                <a:gd name="T55" fmla="*/ 0 h 27"/>
                <a:gd name="T56" fmla="*/ 2147483647 w 36"/>
                <a:gd name="T57" fmla="*/ 2147483647 h 27"/>
                <a:gd name="T58" fmla="*/ 2147483647 w 36"/>
                <a:gd name="T59" fmla="*/ 2147483647 h 27"/>
                <a:gd name="T60" fmla="*/ 2147483647 w 36"/>
                <a:gd name="T61" fmla="*/ 2147483647 h 27"/>
                <a:gd name="T62" fmla="*/ 2147483647 w 36"/>
                <a:gd name="T63" fmla="*/ 2147483647 h 27"/>
                <a:gd name="T64" fmla="*/ 2147483647 w 36"/>
                <a:gd name="T65" fmla="*/ 2147483647 h 27"/>
                <a:gd name="T66" fmla="*/ 2147483647 w 36"/>
                <a:gd name="T67" fmla="*/ 2147483647 h 27"/>
                <a:gd name="T68" fmla="*/ 2147483647 w 36"/>
                <a:gd name="T69" fmla="*/ 2147483647 h 27"/>
                <a:gd name="T70" fmla="*/ 2147483647 w 36"/>
                <a:gd name="T71" fmla="*/ 2147483647 h 27"/>
                <a:gd name="T72" fmla="*/ 2147483647 w 36"/>
                <a:gd name="T73" fmla="*/ 2147483647 h 27"/>
                <a:gd name="T74" fmla="*/ 2147483647 w 36"/>
                <a:gd name="T75" fmla="*/ 2147483647 h 27"/>
                <a:gd name="T76" fmla="*/ 2147483647 w 36"/>
                <a:gd name="T77" fmla="*/ 2147483647 h 27"/>
                <a:gd name="T78" fmla="*/ 2147483647 w 36"/>
                <a:gd name="T79" fmla="*/ 2147483647 h 27"/>
                <a:gd name="T80" fmla="*/ 2147483647 w 36"/>
                <a:gd name="T81" fmla="*/ 2147483647 h 27"/>
                <a:gd name="T82" fmla="*/ 2147483647 w 36"/>
                <a:gd name="T83" fmla="*/ 2147483647 h 27"/>
                <a:gd name="T84" fmla="*/ 2147483647 w 36"/>
                <a:gd name="T85" fmla="*/ 2147483647 h 27"/>
                <a:gd name="T86" fmla="*/ 2147483647 w 36"/>
                <a:gd name="T87" fmla="*/ 2147483647 h 27"/>
                <a:gd name="T88" fmla="*/ 2147483647 w 36"/>
                <a:gd name="T89" fmla="*/ 2147483647 h 27"/>
                <a:gd name="T90" fmla="*/ 2147483647 w 36"/>
                <a:gd name="T91" fmla="*/ 2147483647 h 27"/>
                <a:gd name="T92" fmla="*/ 2147483647 w 36"/>
                <a:gd name="T93" fmla="*/ 2147483647 h 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6"/>
                <a:gd name="T142" fmla="*/ 0 h 27"/>
                <a:gd name="T143" fmla="*/ 36 w 36"/>
                <a:gd name="T144" fmla="*/ 27 h 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6" h="27">
                  <a:moveTo>
                    <a:pt x="3" y="13"/>
                  </a:moveTo>
                  <a:lnTo>
                    <a:pt x="3" y="13"/>
                  </a:lnTo>
                  <a:lnTo>
                    <a:pt x="0" y="16"/>
                  </a:lnTo>
                  <a:lnTo>
                    <a:pt x="3" y="17"/>
                  </a:lnTo>
                  <a:lnTo>
                    <a:pt x="3" y="20"/>
                  </a:lnTo>
                  <a:lnTo>
                    <a:pt x="3" y="21"/>
                  </a:lnTo>
                  <a:lnTo>
                    <a:pt x="4" y="23"/>
                  </a:lnTo>
                  <a:lnTo>
                    <a:pt x="4" y="25"/>
                  </a:lnTo>
                  <a:lnTo>
                    <a:pt x="6" y="27"/>
                  </a:lnTo>
                  <a:lnTo>
                    <a:pt x="8" y="27"/>
                  </a:lnTo>
                  <a:lnTo>
                    <a:pt x="12" y="27"/>
                  </a:lnTo>
                  <a:lnTo>
                    <a:pt x="14" y="27"/>
                  </a:lnTo>
                  <a:lnTo>
                    <a:pt x="19" y="25"/>
                  </a:lnTo>
                  <a:lnTo>
                    <a:pt x="26" y="23"/>
                  </a:lnTo>
                  <a:lnTo>
                    <a:pt x="30" y="21"/>
                  </a:lnTo>
                  <a:lnTo>
                    <a:pt x="32" y="21"/>
                  </a:lnTo>
                  <a:lnTo>
                    <a:pt x="35" y="20"/>
                  </a:lnTo>
                  <a:lnTo>
                    <a:pt x="36" y="20"/>
                  </a:lnTo>
                  <a:lnTo>
                    <a:pt x="36" y="16"/>
                  </a:lnTo>
                  <a:lnTo>
                    <a:pt x="36" y="13"/>
                  </a:lnTo>
                  <a:lnTo>
                    <a:pt x="36" y="12"/>
                  </a:lnTo>
                  <a:lnTo>
                    <a:pt x="35" y="8"/>
                  </a:lnTo>
                  <a:lnTo>
                    <a:pt x="32" y="7"/>
                  </a:lnTo>
                  <a:lnTo>
                    <a:pt x="31" y="4"/>
                  </a:lnTo>
                  <a:lnTo>
                    <a:pt x="30" y="3"/>
                  </a:lnTo>
                  <a:lnTo>
                    <a:pt x="28" y="1"/>
                  </a:lnTo>
                  <a:lnTo>
                    <a:pt x="27" y="0"/>
                  </a:lnTo>
                  <a:lnTo>
                    <a:pt x="26" y="0"/>
                  </a:lnTo>
                  <a:lnTo>
                    <a:pt x="23" y="3"/>
                  </a:lnTo>
                  <a:lnTo>
                    <a:pt x="19" y="3"/>
                  </a:lnTo>
                  <a:lnTo>
                    <a:pt x="18" y="3"/>
                  </a:lnTo>
                  <a:lnTo>
                    <a:pt x="16" y="3"/>
                  </a:lnTo>
                  <a:lnTo>
                    <a:pt x="14" y="4"/>
                  </a:lnTo>
                  <a:lnTo>
                    <a:pt x="14" y="7"/>
                  </a:lnTo>
                  <a:lnTo>
                    <a:pt x="10" y="4"/>
                  </a:lnTo>
                  <a:lnTo>
                    <a:pt x="8" y="4"/>
                  </a:lnTo>
                  <a:lnTo>
                    <a:pt x="6" y="7"/>
                  </a:lnTo>
                  <a:lnTo>
                    <a:pt x="4" y="8"/>
                  </a:lnTo>
                  <a:lnTo>
                    <a:pt x="3" y="9"/>
                  </a:lnTo>
                  <a:lnTo>
                    <a:pt x="3" y="12"/>
                  </a:lnTo>
                  <a:lnTo>
                    <a:pt x="3" y="13"/>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62" name="Freeform 43"/>
            <p:cNvSpPr>
              <a:spLocks/>
            </p:cNvSpPr>
            <p:nvPr/>
          </p:nvSpPr>
          <p:spPr bwMode="auto">
            <a:xfrm>
              <a:off x="4609089" y="2416760"/>
              <a:ext cx="42856" cy="85804"/>
            </a:xfrm>
            <a:custGeom>
              <a:avLst/>
              <a:gdLst>
                <a:gd name="T0" fmla="*/ 2147483647 w 20"/>
                <a:gd name="T1" fmla="*/ 2147483647 h 41"/>
                <a:gd name="T2" fmla="*/ 2147483647 w 20"/>
                <a:gd name="T3" fmla="*/ 2147483647 h 41"/>
                <a:gd name="T4" fmla="*/ 2147483647 w 20"/>
                <a:gd name="T5" fmla="*/ 2147483647 h 41"/>
                <a:gd name="T6" fmla="*/ 2147483647 w 20"/>
                <a:gd name="T7" fmla="*/ 2147483647 h 41"/>
                <a:gd name="T8" fmla="*/ 2147483647 w 20"/>
                <a:gd name="T9" fmla="*/ 2147483647 h 41"/>
                <a:gd name="T10" fmla="*/ 2147483647 w 20"/>
                <a:gd name="T11" fmla="*/ 2147483647 h 41"/>
                <a:gd name="T12" fmla="*/ 2147483647 w 20"/>
                <a:gd name="T13" fmla="*/ 2147483647 h 41"/>
                <a:gd name="T14" fmla="*/ 2147483647 w 20"/>
                <a:gd name="T15" fmla="*/ 2147483647 h 41"/>
                <a:gd name="T16" fmla="*/ 2147483647 w 20"/>
                <a:gd name="T17" fmla="*/ 2147483647 h 41"/>
                <a:gd name="T18" fmla="*/ 2147483647 w 20"/>
                <a:gd name="T19" fmla="*/ 2147483647 h 41"/>
                <a:gd name="T20" fmla="*/ 2147483647 w 20"/>
                <a:gd name="T21" fmla="*/ 2147483647 h 41"/>
                <a:gd name="T22" fmla="*/ 2147483647 w 20"/>
                <a:gd name="T23" fmla="*/ 2147483647 h 41"/>
                <a:gd name="T24" fmla="*/ 2147483647 w 20"/>
                <a:gd name="T25" fmla="*/ 2147483647 h 41"/>
                <a:gd name="T26" fmla="*/ 2147483647 w 20"/>
                <a:gd name="T27" fmla="*/ 2147483647 h 41"/>
                <a:gd name="T28" fmla="*/ 2147483647 w 20"/>
                <a:gd name="T29" fmla="*/ 2147483647 h 41"/>
                <a:gd name="T30" fmla="*/ 2147483647 w 20"/>
                <a:gd name="T31" fmla="*/ 2147483647 h 41"/>
                <a:gd name="T32" fmla="*/ 2147483647 w 20"/>
                <a:gd name="T33" fmla="*/ 2147483647 h 41"/>
                <a:gd name="T34" fmla="*/ 2147483647 w 20"/>
                <a:gd name="T35" fmla="*/ 2147483647 h 41"/>
                <a:gd name="T36" fmla="*/ 2147483647 w 20"/>
                <a:gd name="T37" fmla="*/ 2147483647 h 41"/>
                <a:gd name="T38" fmla="*/ 2147483647 w 20"/>
                <a:gd name="T39" fmla="*/ 2147483647 h 41"/>
                <a:gd name="T40" fmla="*/ 2147483647 w 20"/>
                <a:gd name="T41" fmla="*/ 2147483647 h 41"/>
                <a:gd name="T42" fmla="*/ 2147483647 w 20"/>
                <a:gd name="T43" fmla="*/ 2147483647 h 41"/>
                <a:gd name="T44" fmla="*/ 2147483647 w 20"/>
                <a:gd name="T45" fmla="*/ 2147483647 h 41"/>
                <a:gd name="T46" fmla="*/ 2147483647 w 20"/>
                <a:gd name="T47" fmla="*/ 2147483647 h 41"/>
                <a:gd name="T48" fmla="*/ 2147483647 w 20"/>
                <a:gd name="T49" fmla="*/ 2147483647 h 41"/>
                <a:gd name="T50" fmla="*/ 2147483647 w 20"/>
                <a:gd name="T51" fmla="*/ 2147483647 h 41"/>
                <a:gd name="T52" fmla="*/ 2147483647 w 20"/>
                <a:gd name="T53" fmla="*/ 2147483647 h 41"/>
                <a:gd name="T54" fmla="*/ 2147483647 w 20"/>
                <a:gd name="T55" fmla="*/ 2147483647 h 41"/>
                <a:gd name="T56" fmla="*/ 2147483647 w 20"/>
                <a:gd name="T57" fmla="*/ 2147483647 h 41"/>
                <a:gd name="T58" fmla="*/ 2147483647 w 20"/>
                <a:gd name="T59" fmla="*/ 2147483647 h 41"/>
                <a:gd name="T60" fmla="*/ 2147483647 w 20"/>
                <a:gd name="T61" fmla="*/ 0 h 41"/>
                <a:gd name="T62" fmla="*/ 2147483647 w 20"/>
                <a:gd name="T63" fmla="*/ 2147483647 h 41"/>
                <a:gd name="T64" fmla="*/ 2147483647 w 20"/>
                <a:gd name="T65" fmla="*/ 2147483647 h 41"/>
                <a:gd name="T66" fmla="*/ 2147483647 w 20"/>
                <a:gd name="T67" fmla="*/ 2147483647 h 41"/>
                <a:gd name="T68" fmla="*/ 2147483647 w 20"/>
                <a:gd name="T69" fmla="*/ 0 h 41"/>
                <a:gd name="T70" fmla="*/ 2147483647 w 20"/>
                <a:gd name="T71" fmla="*/ 0 h 41"/>
                <a:gd name="T72" fmla="*/ 2147483647 w 20"/>
                <a:gd name="T73" fmla="*/ 2147483647 h 41"/>
                <a:gd name="T74" fmla="*/ 0 w 20"/>
                <a:gd name="T75" fmla="*/ 2147483647 h 41"/>
                <a:gd name="T76" fmla="*/ 2147483647 w 20"/>
                <a:gd name="T77" fmla="*/ 2147483647 h 41"/>
                <a:gd name="T78" fmla="*/ 2147483647 w 20"/>
                <a:gd name="T79" fmla="*/ 2147483647 h 41"/>
                <a:gd name="T80" fmla="*/ 2147483647 w 20"/>
                <a:gd name="T81" fmla="*/ 2147483647 h 41"/>
                <a:gd name="T82" fmla="*/ 2147483647 w 20"/>
                <a:gd name="T83" fmla="*/ 2147483647 h 41"/>
                <a:gd name="T84" fmla="*/ 2147483647 w 20"/>
                <a:gd name="T85" fmla="*/ 2147483647 h 41"/>
                <a:gd name="T86" fmla="*/ 2147483647 w 20"/>
                <a:gd name="T87" fmla="*/ 2147483647 h 41"/>
                <a:gd name="T88" fmla="*/ 2147483647 w 20"/>
                <a:gd name="T89" fmla="*/ 2147483647 h 41"/>
                <a:gd name="T90" fmla="*/ 2147483647 w 20"/>
                <a:gd name="T91" fmla="*/ 2147483647 h 41"/>
                <a:gd name="T92" fmla="*/ 2147483647 w 20"/>
                <a:gd name="T93" fmla="*/ 2147483647 h 41"/>
                <a:gd name="T94" fmla="*/ 2147483647 w 20"/>
                <a:gd name="T95" fmla="*/ 2147483647 h 41"/>
                <a:gd name="T96" fmla="*/ 2147483647 w 20"/>
                <a:gd name="T97" fmla="*/ 2147483647 h 41"/>
                <a:gd name="T98" fmla="*/ 2147483647 w 20"/>
                <a:gd name="T99" fmla="*/ 2147483647 h 41"/>
                <a:gd name="T100" fmla="*/ 2147483647 w 20"/>
                <a:gd name="T101" fmla="*/ 2147483647 h 41"/>
                <a:gd name="T102" fmla="*/ 2147483647 w 20"/>
                <a:gd name="T103" fmla="*/ 2147483647 h 41"/>
                <a:gd name="T104" fmla="*/ 2147483647 w 20"/>
                <a:gd name="T105" fmla="*/ 2147483647 h 41"/>
                <a:gd name="T106" fmla="*/ 2147483647 w 20"/>
                <a:gd name="T107" fmla="*/ 2147483647 h 41"/>
                <a:gd name="T108" fmla="*/ 2147483647 w 20"/>
                <a:gd name="T109" fmla="*/ 2147483647 h 41"/>
                <a:gd name="T110" fmla="*/ 2147483647 w 20"/>
                <a:gd name="T111" fmla="*/ 2147483647 h 41"/>
                <a:gd name="T112" fmla="*/ 2147483647 w 20"/>
                <a:gd name="T113" fmla="*/ 2147483647 h 41"/>
                <a:gd name="T114" fmla="*/ 2147483647 w 20"/>
                <a:gd name="T115" fmla="*/ 2147483647 h 41"/>
                <a:gd name="T116" fmla="*/ 2147483647 w 20"/>
                <a:gd name="T117" fmla="*/ 2147483647 h 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
                <a:gd name="T178" fmla="*/ 0 h 41"/>
                <a:gd name="T179" fmla="*/ 20 w 20"/>
                <a:gd name="T180" fmla="*/ 41 h 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 h="41">
                  <a:moveTo>
                    <a:pt x="13" y="39"/>
                  </a:moveTo>
                  <a:cubicBezTo>
                    <a:pt x="13" y="38"/>
                    <a:pt x="13" y="38"/>
                    <a:pt x="13" y="38"/>
                  </a:cubicBezTo>
                  <a:cubicBezTo>
                    <a:pt x="13" y="37"/>
                    <a:pt x="13" y="37"/>
                    <a:pt x="13" y="37"/>
                  </a:cubicBezTo>
                  <a:cubicBezTo>
                    <a:pt x="13" y="36"/>
                    <a:pt x="13" y="36"/>
                    <a:pt x="13" y="36"/>
                  </a:cubicBezTo>
                  <a:cubicBezTo>
                    <a:pt x="15" y="35"/>
                    <a:pt x="15" y="35"/>
                    <a:pt x="15" y="35"/>
                  </a:cubicBezTo>
                  <a:cubicBezTo>
                    <a:pt x="17" y="30"/>
                    <a:pt x="17" y="30"/>
                    <a:pt x="17" y="30"/>
                  </a:cubicBezTo>
                  <a:cubicBezTo>
                    <a:pt x="19" y="29"/>
                    <a:pt x="19" y="29"/>
                    <a:pt x="19" y="29"/>
                  </a:cubicBezTo>
                  <a:cubicBezTo>
                    <a:pt x="20" y="28"/>
                    <a:pt x="20" y="28"/>
                    <a:pt x="20" y="28"/>
                  </a:cubicBezTo>
                  <a:cubicBezTo>
                    <a:pt x="20" y="26"/>
                    <a:pt x="20" y="26"/>
                    <a:pt x="20" y="26"/>
                  </a:cubicBezTo>
                  <a:cubicBezTo>
                    <a:pt x="20" y="25"/>
                    <a:pt x="20" y="25"/>
                    <a:pt x="20" y="25"/>
                  </a:cubicBezTo>
                  <a:cubicBezTo>
                    <a:pt x="19" y="23"/>
                    <a:pt x="19" y="23"/>
                    <a:pt x="19" y="23"/>
                  </a:cubicBezTo>
                  <a:cubicBezTo>
                    <a:pt x="17" y="23"/>
                    <a:pt x="17" y="23"/>
                    <a:pt x="17" y="23"/>
                  </a:cubicBezTo>
                  <a:cubicBezTo>
                    <a:pt x="16" y="22"/>
                    <a:pt x="16" y="22"/>
                    <a:pt x="16" y="22"/>
                  </a:cubicBezTo>
                  <a:cubicBezTo>
                    <a:pt x="16" y="20"/>
                    <a:pt x="16" y="20"/>
                    <a:pt x="16" y="20"/>
                  </a:cubicBezTo>
                  <a:cubicBezTo>
                    <a:pt x="15" y="19"/>
                    <a:pt x="15" y="19"/>
                    <a:pt x="15" y="19"/>
                  </a:cubicBezTo>
                  <a:cubicBezTo>
                    <a:pt x="15" y="18"/>
                    <a:pt x="15" y="18"/>
                    <a:pt x="15" y="18"/>
                  </a:cubicBezTo>
                  <a:cubicBezTo>
                    <a:pt x="15" y="16"/>
                    <a:pt x="15" y="16"/>
                    <a:pt x="15" y="16"/>
                  </a:cubicBezTo>
                  <a:cubicBezTo>
                    <a:pt x="13" y="15"/>
                    <a:pt x="13" y="15"/>
                    <a:pt x="13" y="15"/>
                  </a:cubicBezTo>
                  <a:cubicBezTo>
                    <a:pt x="15" y="13"/>
                    <a:pt x="15" y="13"/>
                    <a:pt x="15" y="13"/>
                  </a:cubicBezTo>
                  <a:cubicBezTo>
                    <a:pt x="15" y="13"/>
                    <a:pt x="15" y="13"/>
                    <a:pt x="15" y="13"/>
                  </a:cubicBezTo>
                  <a:cubicBezTo>
                    <a:pt x="15" y="12"/>
                    <a:pt x="15" y="12"/>
                    <a:pt x="15" y="12"/>
                  </a:cubicBezTo>
                  <a:cubicBezTo>
                    <a:pt x="15" y="10"/>
                    <a:pt x="15" y="10"/>
                    <a:pt x="15" y="10"/>
                  </a:cubicBezTo>
                  <a:cubicBezTo>
                    <a:pt x="15" y="9"/>
                    <a:pt x="15" y="9"/>
                    <a:pt x="15" y="9"/>
                  </a:cubicBezTo>
                  <a:cubicBezTo>
                    <a:pt x="15" y="8"/>
                    <a:pt x="15" y="8"/>
                    <a:pt x="15" y="8"/>
                  </a:cubicBezTo>
                  <a:cubicBezTo>
                    <a:pt x="15" y="6"/>
                    <a:pt x="15" y="6"/>
                    <a:pt x="15" y="6"/>
                  </a:cubicBezTo>
                  <a:cubicBezTo>
                    <a:pt x="13" y="5"/>
                    <a:pt x="13" y="5"/>
                    <a:pt x="13" y="5"/>
                  </a:cubicBezTo>
                  <a:cubicBezTo>
                    <a:pt x="13" y="5"/>
                    <a:pt x="13" y="5"/>
                    <a:pt x="13" y="5"/>
                  </a:cubicBezTo>
                  <a:cubicBezTo>
                    <a:pt x="10" y="3"/>
                    <a:pt x="10" y="3"/>
                    <a:pt x="10" y="3"/>
                  </a:cubicBezTo>
                  <a:cubicBezTo>
                    <a:pt x="10" y="2"/>
                    <a:pt x="10" y="2"/>
                    <a:pt x="10" y="2"/>
                  </a:cubicBezTo>
                  <a:cubicBezTo>
                    <a:pt x="10" y="1"/>
                    <a:pt x="10" y="1"/>
                    <a:pt x="10" y="1"/>
                  </a:cubicBezTo>
                  <a:cubicBezTo>
                    <a:pt x="9" y="0"/>
                    <a:pt x="9" y="0"/>
                    <a:pt x="9" y="0"/>
                  </a:cubicBezTo>
                  <a:cubicBezTo>
                    <a:pt x="7" y="2"/>
                    <a:pt x="7" y="2"/>
                    <a:pt x="7" y="2"/>
                  </a:cubicBezTo>
                  <a:cubicBezTo>
                    <a:pt x="6" y="2"/>
                    <a:pt x="6" y="2"/>
                    <a:pt x="6" y="2"/>
                  </a:cubicBezTo>
                  <a:cubicBezTo>
                    <a:pt x="4" y="2"/>
                    <a:pt x="4" y="2"/>
                    <a:pt x="4" y="2"/>
                  </a:cubicBezTo>
                  <a:cubicBezTo>
                    <a:pt x="4" y="0"/>
                    <a:pt x="4" y="0"/>
                    <a:pt x="4" y="0"/>
                  </a:cubicBezTo>
                  <a:cubicBezTo>
                    <a:pt x="3" y="0"/>
                    <a:pt x="3" y="0"/>
                    <a:pt x="3" y="0"/>
                  </a:cubicBezTo>
                  <a:cubicBezTo>
                    <a:pt x="1" y="3"/>
                    <a:pt x="1" y="3"/>
                    <a:pt x="1" y="3"/>
                  </a:cubicBezTo>
                  <a:cubicBezTo>
                    <a:pt x="0" y="6"/>
                    <a:pt x="0" y="6"/>
                    <a:pt x="0" y="6"/>
                  </a:cubicBezTo>
                  <a:cubicBezTo>
                    <a:pt x="2" y="10"/>
                    <a:pt x="2" y="10"/>
                    <a:pt x="2" y="10"/>
                  </a:cubicBezTo>
                  <a:cubicBezTo>
                    <a:pt x="3" y="10"/>
                    <a:pt x="3" y="10"/>
                    <a:pt x="3" y="10"/>
                  </a:cubicBezTo>
                  <a:cubicBezTo>
                    <a:pt x="3" y="13"/>
                    <a:pt x="3" y="13"/>
                    <a:pt x="3" y="13"/>
                  </a:cubicBezTo>
                  <a:cubicBezTo>
                    <a:pt x="2" y="16"/>
                    <a:pt x="2" y="16"/>
                    <a:pt x="2" y="16"/>
                  </a:cubicBezTo>
                  <a:cubicBezTo>
                    <a:pt x="3" y="18"/>
                    <a:pt x="3" y="18"/>
                    <a:pt x="3" y="18"/>
                  </a:cubicBezTo>
                  <a:cubicBezTo>
                    <a:pt x="3" y="19"/>
                    <a:pt x="3" y="19"/>
                    <a:pt x="3" y="19"/>
                  </a:cubicBezTo>
                  <a:cubicBezTo>
                    <a:pt x="3" y="22"/>
                    <a:pt x="3" y="22"/>
                    <a:pt x="3" y="22"/>
                  </a:cubicBezTo>
                  <a:cubicBezTo>
                    <a:pt x="3" y="23"/>
                    <a:pt x="3" y="23"/>
                    <a:pt x="3" y="23"/>
                  </a:cubicBezTo>
                  <a:cubicBezTo>
                    <a:pt x="2" y="23"/>
                    <a:pt x="2" y="23"/>
                    <a:pt x="2" y="23"/>
                  </a:cubicBezTo>
                  <a:cubicBezTo>
                    <a:pt x="2" y="25"/>
                    <a:pt x="2" y="25"/>
                    <a:pt x="2" y="25"/>
                  </a:cubicBezTo>
                  <a:cubicBezTo>
                    <a:pt x="2" y="26"/>
                    <a:pt x="2" y="26"/>
                    <a:pt x="2" y="26"/>
                  </a:cubicBezTo>
                  <a:cubicBezTo>
                    <a:pt x="3" y="29"/>
                    <a:pt x="3" y="29"/>
                    <a:pt x="3" y="29"/>
                  </a:cubicBezTo>
                  <a:cubicBezTo>
                    <a:pt x="3" y="30"/>
                    <a:pt x="3" y="30"/>
                    <a:pt x="3" y="30"/>
                  </a:cubicBezTo>
                  <a:cubicBezTo>
                    <a:pt x="2" y="30"/>
                    <a:pt x="2" y="30"/>
                    <a:pt x="2" y="30"/>
                  </a:cubicBezTo>
                  <a:cubicBezTo>
                    <a:pt x="6" y="33"/>
                    <a:pt x="6" y="33"/>
                    <a:pt x="6" y="33"/>
                  </a:cubicBezTo>
                  <a:cubicBezTo>
                    <a:pt x="7" y="35"/>
                    <a:pt x="7" y="35"/>
                    <a:pt x="7" y="35"/>
                  </a:cubicBezTo>
                  <a:cubicBezTo>
                    <a:pt x="9" y="38"/>
                    <a:pt x="9" y="38"/>
                    <a:pt x="9" y="38"/>
                  </a:cubicBezTo>
                  <a:cubicBezTo>
                    <a:pt x="9" y="39"/>
                    <a:pt x="9" y="39"/>
                    <a:pt x="9" y="39"/>
                  </a:cubicBezTo>
                  <a:cubicBezTo>
                    <a:pt x="10" y="40"/>
                    <a:pt x="10" y="40"/>
                    <a:pt x="10" y="40"/>
                  </a:cubicBezTo>
                  <a:cubicBezTo>
                    <a:pt x="12" y="41"/>
                    <a:pt x="12" y="41"/>
                    <a:pt x="12" y="41"/>
                  </a:cubicBezTo>
                  <a:lnTo>
                    <a:pt x="13" y="39"/>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63" name="Freeform 44"/>
            <p:cNvSpPr>
              <a:spLocks/>
            </p:cNvSpPr>
            <p:nvPr/>
          </p:nvSpPr>
          <p:spPr bwMode="auto">
            <a:xfrm>
              <a:off x="4678474" y="2370999"/>
              <a:ext cx="142851" cy="83896"/>
            </a:xfrm>
            <a:custGeom>
              <a:avLst/>
              <a:gdLst>
                <a:gd name="T0" fmla="*/ 2147483647 w 90"/>
                <a:gd name="T1" fmla="*/ 2147483647 h 52"/>
                <a:gd name="T2" fmla="*/ 2147483647 w 90"/>
                <a:gd name="T3" fmla="*/ 2147483647 h 52"/>
                <a:gd name="T4" fmla="*/ 2147483647 w 90"/>
                <a:gd name="T5" fmla="*/ 2147483647 h 52"/>
                <a:gd name="T6" fmla="*/ 2147483647 w 90"/>
                <a:gd name="T7" fmla="*/ 2147483647 h 52"/>
                <a:gd name="T8" fmla="*/ 2147483647 w 90"/>
                <a:gd name="T9" fmla="*/ 2147483647 h 52"/>
                <a:gd name="T10" fmla="*/ 2147483647 w 90"/>
                <a:gd name="T11" fmla="*/ 2147483647 h 52"/>
                <a:gd name="T12" fmla="*/ 2147483647 w 90"/>
                <a:gd name="T13" fmla="*/ 2147483647 h 52"/>
                <a:gd name="T14" fmla="*/ 2147483647 w 90"/>
                <a:gd name="T15" fmla="*/ 2147483647 h 52"/>
                <a:gd name="T16" fmla="*/ 2147483647 w 90"/>
                <a:gd name="T17" fmla="*/ 2147483647 h 52"/>
                <a:gd name="T18" fmla="*/ 2147483647 w 90"/>
                <a:gd name="T19" fmla="*/ 2147483647 h 52"/>
                <a:gd name="T20" fmla="*/ 2147483647 w 90"/>
                <a:gd name="T21" fmla="*/ 2147483647 h 52"/>
                <a:gd name="T22" fmla="*/ 2147483647 w 90"/>
                <a:gd name="T23" fmla="*/ 2147483647 h 52"/>
                <a:gd name="T24" fmla="*/ 2147483647 w 90"/>
                <a:gd name="T25" fmla="*/ 2147483647 h 52"/>
                <a:gd name="T26" fmla="*/ 2147483647 w 90"/>
                <a:gd name="T27" fmla="*/ 2147483647 h 52"/>
                <a:gd name="T28" fmla="*/ 2147483647 w 90"/>
                <a:gd name="T29" fmla="*/ 2147483647 h 52"/>
                <a:gd name="T30" fmla="*/ 2147483647 w 90"/>
                <a:gd name="T31" fmla="*/ 2147483647 h 52"/>
                <a:gd name="T32" fmla="*/ 2147483647 w 90"/>
                <a:gd name="T33" fmla="*/ 2147483647 h 52"/>
                <a:gd name="T34" fmla="*/ 2147483647 w 90"/>
                <a:gd name="T35" fmla="*/ 2147483647 h 52"/>
                <a:gd name="T36" fmla="*/ 2147483647 w 90"/>
                <a:gd name="T37" fmla="*/ 2147483647 h 52"/>
                <a:gd name="T38" fmla="*/ 2147483647 w 90"/>
                <a:gd name="T39" fmla="*/ 2147483647 h 52"/>
                <a:gd name="T40" fmla="*/ 2147483647 w 90"/>
                <a:gd name="T41" fmla="*/ 2147483647 h 52"/>
                <a:gd name="T42" fmla="*/ 2147483647 w 90"/>
                <a:gd name="T43" fmla="*/ 2147483647 h 52"/>
                <a:gd name="T44" fmla="*/ 2147483647 w 90"/>
                <a:gd name="T45" fmla="*/ 2147483647 h 52"/>
                <a:gd name="T46" fmla="*/ 2147483647 w 90"/>
                <a:gd name="T47" fmla="*/ 2147483647 h 52"/>
                <a:gd name="T48" fmla="*/ 2147483647 w 90"/>
                <a:gd name="T49" fmla="*/ 2147483647 h 52"/>
                <a:gd name="T50" fmla="*/ 2147483647 w 90"/>
                <a:gd name="T51" fmla="*/ 2147483647 h 52"/>
                <a:gd name="T52" fmla="*/ 2147483647 w 90"/>
                <a:gd name="T53" fmla="*/ 2147483647 h 52"/>
                <a:gd name="T54" fmla="*/ 2147483647 w 90"/>
                <a:gd name="T55" fmla="*/ 2147483647 h 52"/>
                <a:gd name="T56" fmla="*/ 2147483647 w 90"/>
                <a:gd name="T57" fmla="*/ 2147483647 h 52"/>
                <a:gd name="T58" fmla="*/ 2147483647 w 90"/>
                <a:gd name="T59" fmla="*/ 2147483647 h 52"/>
                <a:gd name="T60" fmla="*/ 2147483647 w 90"/>
                <a:gd name="T61" fmla="*/ 2147483647 h 52"/>
                <a:gd name="T62" fmla="*/ 2147483647 w 90"/>
                <a:gd name="T63" fmla="*/ 2147483647 h 52"/>
                <a:gd name="T64" fmla="*/ 2147483647 w 90"/>
                <a:gd name="T65" fmla="*/ 2147483647 h 52"/>
                <a:gd name="T66" fmla="*/ 2147483647 w 90"/>
                <a:gd name="T67" fmla="*/ 2147483647 h 52"/>
                <a:gd name="T68" fmla="*/ 2147483647 w 90"/>
                <a:gd name="T69" fmla="*/ 2147483647 h 52"/>
                <a:gd name="T70" fmla="*/ 2147483647 w 90"/>
                <a:gd name="T71" fmla="*/ 2147483647 h 52"/>
                <a:gd name="T72" fmla="*/ 2147483647 w 90"/>
                <a:gd name="T73" fmla="*/ 2147483647 h 52"/>
                <a:gd name="T74" fmla="*/ 2147483647 w 90"/>
                <a:gd name="T75" fmla="*/ 2147483647 h 52"/>
                <a:gd name="T76" fmla="*/ 2147483647 w 90"/>
                <a:gd name="T77" fmla="*/ 2147483647 h 52"/>
                <a:gd name="T78" fmla="*/ 2147483647 w 90"/>
                <a:gd name="T79" fmla="*/ 0 h 52"/>
                <a:gd name="T80" fmla="*/ 0 w 90"/>
                <a:gd name="T81" fmla="*/ 2147483647 h 52"/>
                <a:gd name="T82" fmla="*/ 0 w 90"/>
                <a:gd name="T83" fmla="*/ 2147483647 h 52"/>
                <a:gd name="T84" fmla="*/ 2147483647 w 90"/>
                <a:gd name="T85" fmla="*/ 2147483647 h 52"/>
                <a:gd name="T86" fmla="*/ 2147483647 w 90"/>
                <a:gd name="T87" fmla="*/ 2147483647 h 52"/>
                <a:gd name="T88" fmla="*/ 2147483647 w 90"/>
                <a:gd name="T89" fmla="*/ 2147483647 h 52"/>
                <a:gd name="T90" fmla="*/ 2147483647 w 90"/>
                <a:gd name="T91" fmla="*/ 2147483647 h 52"/>
                <a:gd name="T92" fmla="*/ 0 w 90"/>
                <a:gd name="T93" fmla="*/ 2147483647 h 52"/>
                <a:gd name="T94" fmla="*/ 2147483647 w 90"/>
                <a:gd name="T95" fmla="*/ 2147483647 h 52"/>
                <a:gd name="T96" fmla="*/ 2147483647 w 90"/>
                <a:gd name="T97" fmla="*/ 2147483647 h 52"/>
                <a:gd name="T98" fmla="*/ 2147483647 w 90"/>
                <a:gd name="T99" fmla="*/ 2147483647 h 52"/>
                <a:gd name="T100" fmla="*/ 2147483647 w 90"/>
                <a:gd name="T101" fmla="*/ 2147483647 h 5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0"/>
                <a:gd name="T154" fmla="*/ 0 h 52"/>
                <a:gd name="T155" fmla="*/ 90 w 90"/>
                <a:gd name="T156" fmla="*/ 52 h 5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0" h="52">
                  <a:moveTo>
                    <a:pt x="3" y="35"/>
                  </a:moveTo>
                  <a:lnTo>
                    <a:pt x="4" y="36"/>
                  </a:lnTo>
                  <a:lnTo>
                    <a:pt x="5" y="39"/>
                  </a:lnTo>
                  <a:lnTo>
                    <a:pt x="8" y="40"/>
                  </a:lnTo>
                  <a:lnTo>
                    <a:pt x="9" y="44"/>
                  </a:lnTo>
                  <a:lnTo>
                    <a:pt x="9" y="45"/>
                  </a:lnTo>
                  <a:lnTo>
                    <a:pt x="9" y="48"/>
                  </a:lnTo>
                  <a:lnTo>
                    <a:pt x="9" y="52"/>
                  </a:lnTo>
                  <a:lnTo>
                    <a:pt x="12" y="52"/>
                  </a:lnTo>
                  <a:lnTo>
                    <a:pt x="13" y="52"/>
                  </a:lnTo>
                  <a:lnTo>
                    <a:pt x="17" y="52"/>
                  </a:lnTo>
                  <a:lnTo>
                    <a:pt x="21" y="52"/>
                  </a:lnTo>
                  <a:lnTo>
                    <a:pt x="25" y="49"/>
                  </a:lnTo>
                  <a:lnTo>
                    <a:pt x="29" y="48"/>
                  </a:lnTo>
                  <a:lnTo>
                    <a:pt x="31" y="48"/>
                  </a:lnTo>
                  <a:lnTo>
                    <a:pt x="33" y="48"/>
                  </a:lnTo>
                  <a:lnTo>
                    <a:pt x="35" y="48"/>
                  </a:lnTo>
                  <a:lnTo>
                    <a:pt x="36" y="52"/>
                  </a:lnTo>
                  <a:lnTo>
                    <a:pt x="37" y="51"/>
                  </a:lnTo>
                  <a:lnTo>
                    <a:pt x="40" y="49"/>
                  </a:lnTo>
                  <a:lnTo>
                    <a:pt x="43" y="52"/>
                  </a:lnTo>
                  <a:lnTo>
                    <a:pt x="44" y="52"/>
                  </a:lnTo>
                  <a:lnTo>
                    <a:pt x="47" y="52"/>
                  </a:lnTo>
                  <a:lnTo>
                    <a:pt x="52" y="52"/>
                  </a:lnTo>
                  <a:lnTo>
                    <a:pt x="53" y="52"/>
                  </a:lnTo>
                  <a:lnTo>
                    <a:pt x="56" y="52"/>
                  </a:lnTo>
                  <a:lnTo>
                    <a:pt x="57" y="49"/>
                  </a:lnTo>
                  <a:lnTo>
                    <a:pt x="57" y="48"/>
                  </a:lnTo>
                  <a:lnTo>
                    <a:pt x="57" y="45"/>
                  </a:lnTo>
                  <a:lnTo>
                    <a:pt x="56" y="45"/>
                  </a:lnTo>
                  <a:lnTo>
                    <a:pt x="56" y="44"/>
                  </a:lnTo>
                  <a:lnTo>
                    <a:pt x="57" y="44"/>
                  </a:lnTo>
                  <a:lnTo>
                    <a:pt x="60" y="44"/>
                  </a:lnTo>
                  <a:lnTo>
                    <a:pt x="61" y="44"/>
                  </a:lnTo>
                  <a:lnTo>
                    <a:pt x="62" y="41"/>
                  </a:lnTo>
                  <a:lnTo>
                    <a:pt x="65" y="40"/>
                  </a:lnTo>
                  <a:lnTo>
                    <a:pt x="70" y="39"/>
                  </a:lnTo>
                  <a:lnTo>
                    <a:pt x="73" y="39"/>
                  </a:lnTo>
                  <a:lnTo>
                    <a:pt x="74" y="39"/>
                  </a:lnTo>
                  <a:lnTo>
                    <a:pt x="77" y="40"/>
                  </a:lnTo>
                  <a:lnTo>
                    <a:pt x="78" y="40"/>
                  </a:lnTo>
                  <a:lnTo>
                    <a:pt x="80" y="40"/>
                  </a:lnTo>
                  <a:lnTo>
                    <a:pt x="82" y="40"/>
                  </a:lnTo>
                  <a:lnTo>
                    <a:pt x="82" y="39"/>
                  </a:lnTo>
                  <a:lnTo>
                    <a:pt x="78" y="32"/>
                  </a:lnTo>
                  <a:lnTo>
                    <a:pt x="74" y="31"/>
                  </a:lnTo>
                  <a:lnTo>
                    <a:pt x="77" y="31"/>
                  </a:lnTo>
                  <a:lnTo>
                    <a:pt x="78" y="28"/>
                  </a:lnTo>
                  <a:lnTo>
                    <a:pt x="80" y="27"/>
                  </a:lnTo>
                  <a:lnTo>
                    <a:pt x="80" y="23"/>
                  </a:lnTo>
                  <a:lnTo>
                    <a:pt x="80" y="19"/>
                  </a:lnTo>
                  <a:lnTo>
                    <a:pt x="82" y="15"/>
                  </a:lnTo>
                  <a:lnTo>
                    <a:pt x="86" y="14"/>
                  </a:lnTo>
                  <a:lnTo>
                    <a:pt x="88" y="14"/>
                  </a:lnTo>
                  <a:lnTo>
                    <a:pt x="90" y="14"/>
                  </a:lnTo>
                  <a:lnTo>
                    <a:pt x="90" y="10"/>
                  </a:lnTo>
                  <a:lnTo>
                    <a:pt x="90" y="8"/>
                  </a:lnTo>
                  <a:lnTo>
                    <a:pt x="88" y="8"/>
                  </a:lnTo>
                  <a:lnTo>
                    <a:pt x="84" y="8"/>
                  </a:lnTo>
                  <a:lnTo>
                    <a:pt x="78" y="4"/>
                  </a:lnTo>
                  <a:lnTo>
                    <a:pt x="74" y="4"/>
                  </a:lnTo>
                  <a:lnTo>
                    <a:pt x="70" y="2"/>
                  </a:lnTo>
                  <a:lnTo>
                    <a:pt x="66" y="0"/>
                  </a:lnTo>
                  <a:lnTo>
                    <a:pt x="65" y="2"/>
                  </a:lnTo>
                  <a:lnTo>
                    <a:pt x="60" y="2"/>
                  </a:lnTo>
                  <a:lnTo>
                    <a:pt x="53" y="4"/>
                  </a:lnTo>
                  <a:lnTo>
                    <a:pt x="49" y="8"/>
                  </a:lnTo>
                  <a:lnTo>
                    <a:pt x="47" y="10"/>
                  </a:lnTo>
                  <a:lnTo>
                    <a:pt x="44" y="10"/>
                  </a:lnTo>
                  <a:lnTo>
                    <a:pt x="39" y="8"/>
                  </a:lnTo>
                  <a:lnTo>
                    <a:pt x="33" y="8"/>
                  </a:lnTo>
                  <a:lnTo>
                    <a:pt x="29" y="8"/>
                  </a:lnTo>
                  <a:lnTo>
                    <a:pt x="23" y="8"/>
                  </a:lnTo>
                  <a:lnTo>
                    <a:pt x="17" y="6"/>
                  </a:lnTo>
                  <a:lnTo>
                    <a:pt x="12" y="8"/>
                  </a:lnTo>
                  <a:lnTo>
                    <a:pt x="8" y="8"/>
                  </a:lnTo>
                  <a:lnTo>
                    <a:pt x="5" y="6"/>
                  </a:lnTo>
                  <a:lnTo>
                    <a:pt x="8" y="4"/>
                  </a:lnTo>
                  <a:lnTo>
                    <a:pt x="8" y="2"/>
                  </a:lnTo>
                  <a:lnTo>
                    <a:pt x="4" y="0"/>
                  </a:lnTo>
                  <a:lnTo>
                    <a:pt x="0" y="4"/>
                  </a:lnTo>
                  <a:lnTo>
                    <a:pt x="0" y="6"/>
                  </a:lnTo>
                  <a:lnTo>
                    <a:pt x="0" y="8"/>
                  </a:lnTo>
                  <a:lnTo>
                    <a:pt x="1" y="10"/>
                  </a:lnTo>
                  <a:lnTo>
                    <a:pt x="4" y="14"/>
                  </a:lnTo>
                  <a:lnTo>
                    <a:pt x="9" y="18"/>
                  </a:lnTo>
                  <a:lnTo>
                    <a:pt x="5" y="23"/>
                  </a:lnTo>
                  <a:lnTo>
                    <a:pt x="4" y="23"/>
                  </a:lnTo>
                  <a:lnTo>
                    <a:pt x="3" y="25"/>
                  </a:lnTo>
                  <a:lnTo>
                    <a:pt x="3" y="27"/>
                  </a:lnTo>
                  <a:lnTo>
                    <a:pt x="3" y="31"/>
                  </a:lnTo>
                  <a:lnTo>
                    <a:pt x="4" y="31"/>
                  </a:lnTo>
                  <a:lnTo>
                    <a:pt x="0" y="32"/>
                  </a:lnTo>
                  <a:lnTo>
                    <a:pt x="1" y="33"/>
                  </a:lnTo>
                  <a:lnTo>
                    <a:pt x="3" y="35"/>
                  </a:lnTo>
                  <a:close/>
                </a:path>
              </a:pathLst>
            </a:custGeom>
            <a:no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64" name="Freeform 45"/>
            <p:cNvSpPr>
              <a:spLocks/>
            </p:cNvSpPr>
            <p:nvPr/>
          </p:nvSpPr>
          <p:spPr bwMode="auto">
            <a:xfrm>
              <a:off x="4625415" y="2256594"/>
              <a:ext cx="218359" cy="131566"/>
            </a:xfrm>
            <a:custGeom>
              <a:avLst/>
              <a:gdLst>
                <a:gd name="T0" fmla="*/ 2147483647 w 137"/>
                <a:gd name="T1" fmla="*/ 2147483647 h 83"/>
                <a:gd name="T2" fmla="*/ 2147483647 w 137"/>
                <a:gd name="T3" fmla="*/ 2147483647 h 83"/>
                <a:gd name="T4" fmla="*/ 2147483647 w 137"/>
                <a:gd name="T5" fmla="*/ 2147483647 h 83"/>
                <a:gd name="T6" fmla="*/ 2147483647 w 137"/>
                <a:gd name="T7" fmla="*/ 2147483647 h 83"/>
                <a:gd name="T8" fmla="*/ 2147483647 w 137"/>
                <a:gd name="T9" fmla="*/ 2147483647 h 83"/>
                <a:gd name="T10" fmla="*/ 2147483647 w 137"/>
                <a:gd name="T11" fmla="*/ 2147483647 h 83"/>
                <a:gd name="T12" fmla="*/ 2147483647 w 137"/>
                <a:gd name="T13" fmla="*/ 2147483647 h 83"/>
                <a:gd name="T14" fmla="*/ 2147483647 w 137"/>
                <a:gd name="T15" fmla="*/ 2147483647 h 83"/>
                <a:gd name="T16" fmla="*/ 2147483647 w 137"/>
                <a:gd name="T17" fmla="*/ 2147483647 h 83"/>
                <a:gd name="T18" fmla="*/ 2147483647 w 137"/>
                <a:gd name="T19" fmla="*/ 2147483647 h 83"/>
                <a:gd name="T20" fmla="*/ 2147483647 w 137"/>
                <a:gd name="T21" fmla="*/ 0 h 83"/>
                <a:gd name="T22" fmla="*/ 2147483647 w 137"/>
                <a:gd name="T23" fmla="*/ 2147483647 h 83"/>
                <a:gd name="T24" fmla="*/ 2147483647 w 137"/>
                <a:gd name="T25" fmla="*/ 2147483647 h 83"/>
                <a:gd name="T26" fmla="*/ 2147483647 w 137"/>
                <a:gd name="T27" fmla="*/ 2147483647 h 83"/>
                <a:gd name="T28" fmla="*/ 2147483647 w 137"/>
                <a:gd name="T29" fmla="*/ 2147483647 h 83"/>
                <a:gd name="T30" fmla="*/ 2147483647 w 137"/>
                <a:gd name="T31" fmla="*/ 2147483647 h 83"/>
                <a:gd name="T32" fmla="*/ 2147483647 w 137"/>
                <a:gd name="T33" fmla="*/ 2147483647 h 83"/>
                <a:gd name="T34" fmla="*/ 2147483647 w 137"/>
                <a:gd name="T35" fmla="*/ 2147483647 h 83"/>
                <a:gd name="T36" fmla="*/ 2147483647 w 137"/>
                <a:gd name="T37" fmla="*/ 2147483647 h 83"/>
                <a:gd name="T38" fmla="*/ 2147483647 w 137"/>
                <a:gd name="T39" fmla="*/ 2147483647 h 83"/>
                <a:gd name="T40" fmla="*/ 2147483647 w 137"/>
                <a:gd name="T41" fmla="*/ 2147483647 h 83"/>
                <a:gd name="T42" fmla="*/ 2147483647 w 137"/>
                <a:gd name="T43" fmla="*/ 2147483647 h 83"/>
                <a:gd name="T44" fmla="*/ 2147483647 w 137"/>
                <a:gd name="T45" fmla="*/ 2147483647 h 83"/>
                <a:gd name="T46" fmla="*/ 2147483647 w 137"/>
                <a:gd name="T47" fmla="*/ 2147483647 h 83"/>
                <a:gd name="T48" fmla="*/ 2147483647 w 137"/>
                <a:gd name="T49" fmla="*/ 2147483647 h 83"/>
                <a:gd name="T50" fmla="*/ 2147483647 w 137"/>
                <a:gd name="T51" fmla="*/ 2147483647 h 83"/>
                <a:gd name="T52" fmla="*/ 2147483647 w 137"/>
                <a:gd name="T53" fmla="*/ 2147483647 h 83"/>
                <a:gd name="T54" fmla="*/ 2147483647 w 137"/>
                <a:gd name="T55" fmla="*/ 2147483647 h 83"/>
                <a:gd name="T56" fmla="*/ 2147483647 w 137"/>
                <a:gd name="T57" fmla="*/ 2147483647 h 83"/>
                <a:gd name="T58" fmla="*/ 2147483647 w 137"/>
                <a:gd name="T59" fmla="*/ 2147483647 h 83"/>
                <a:gd name="T60" fmla="*/ 2147483647 w 137"/>
                <a:gd name="T61" fmla="*/ 2147483647 h 83"/>
                <a:gd name="T62" fmla="*/ 2147483647 w 137"/>
                <a:gd name="T63" fmla="*/ 2147483647 h 83"/>
                <a:gd name="T64" fmla="*/ 2147483647 w 137"/>
                <a:gd name="T65" fmla="*/ 2147483647 h 83"/>
                <a:gd name="T66" fmla="*/ 2147483647 w 137"/>
                <a:gd name="T67" fmla="*/ 2147483647 h 83"/>
                <a:gd name="T68" fmla="*/ 2147483647 w 137"/>
                <a:gd name="T69" fmla="*/ 2147483647 h 83"/>
                <a:gd name="T70" fmla="*/ 2147483647 w 137"/>
                <a:gd name="T71" fmla="*/ 2147483647 h 83"/>
                <a:gd name="T72" fmla="*/ 2147483647 w 137"/>
                <a:gd name="T73" fmla="*/ 2147483647 h 83"/>
                <a:gd name="T74" fmla="*/ 2147483647 w 137"/>
                <a:gd name="T75" fmla="*/ 2147483647 h 83"/>
                <a:gd name="T76" fmla="*/ 2147483647 w 137"/>
                <a:gd name="T77" fmla="*/ 2147483647 h 83"/>
                <a:gd name="T78" fmla="*/ 2147483647 w 137"/>
                <a:gd name="T79" fmla="*/ 2147483647 h 83"/>
                <a:gd name="T80" fmla="*/ 2147483647 w 137"/>
                <a:gd name="T81" fmla="*/ 2147483647 h 83"/>
                <a:gd name="T82" fmla="*/ 2147483647 w 137"/>
                <a:gd name="T83" fmla="*/ 2147483647 h 83"/>
                <a:gd name="T84" fmla="*/ 2147483647 w 137"/>
                <a:gd name="T85" fmla="*/ 2147483647 h 83"/>
                <a:gd name="T86" fmla="*/ 2147483647 w 137"/>
                <a:gd name="T87" fmla="*/ 2147483647 h 83"/>
                <a:gd name="T88" fmla="*/ 2147483647 w 137"/>
                <a:gd name="T89" fmla="*/ 2147483647 h 83"/>
                <a:gd name="T90" fmla="*/ 2147483647 w 137"/>
                <a:gd name="T91" fmla="*/ 2147483647 h 83"/>
                <a:gd name="T92" fmla="*/ 2147483647 w 137"/>
                <a:gd name="T93" fmla="*/ 2147483647 h 83"/>
                <a:gd name="T94" fmla="*/ 2147483647 w 137"/>
                <a:gd name="T95" fmla="*/ 2147483647 h 83"/>
                <a:gd name="T96" fmla="*/ 2147483647 w 137"/>
                <a:gd name="T97" fmla="*/ 2147483647 h 83"/>
                <a:gd name="T98" fmla="*/ 2147483647 w 137"/>
                <a:gd name="T99" fmla="*/ 2147483647 h 83"/>
                <a:gd name="T100" fmla="*/ 2147483647 w 137"/>
                <a:gd name="T101" fmla="*/ 2147483647 h 83"/>
                <a:gd name="T102" fmla="*/ 2147483647 w 137"/>
                <a:gd name="T103" fmla="*/ 2147483647 h 83"/>
                <a:gd name="T104" fmla="*/ 2147483647 w 137"/>
                <a:gd name="T105" fmla="*/ 2147483647 h 83"/>
                <a:gd name="T106" fmla="*/ 2147483647 w 137"/>
                <a:gd name="T107" fmla="*/ 2147483647 h 83"/>
                <a:gd name="T108" fmla="*/ 2147483647 w 137"/>
                <a:gd name="T109" fmla="*/ 2147483647 h 83"/>
                <a:gd name="T110" fmla="*/ 2147483647 w 137"/>
                <a:gd name="T111" fmla="*/ 2147483647 h 83"/>
                <a:gd name="T112" fmla="*/ 2147483647 w 137"/>
                <a:gd name="T113" fmla="*/ 2147483647 h 83"/>
                <a:gd name="T114" fmla="*/ 2147483647 w 137"/>
                <a:gd name="T115" fmla="*/ 2147483647 h 83"/>
                <a:gd name="T116" fmla="*/ 2147483647 w 137"/>
                <a:gd name="T117" fmla="*/ 2147483647 h 83"/>
                <a:gd name="T118" fmla="*/ 2147483647 w 137"/>
                <a:gd name="T119" fmla="*/ 2147483647 h 83"/>
                <a:gd name="T120" fmla="*/ 2147483647 w 137"/>
                <a:gd name="T121" fmla="*/ 2147483647 h 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7"/>
                <a:gd name="T184" fmla="*/ 0 h 83"/>
                <a:gd name="T185" fmla="*/ 137 w 137"/>
                <a:gd name="T186" fmla="*/ 83 h 8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7" h="83">
                  <a:moveTo>
                    <a:pt x="133" y="51"/>
                  </a:moveTo>
                  <a:lnTo>
                    <a:pt x="129" y="51"/>
                  </a:lnTo>
                  <a:lnTo>
                    <a:pt x="126" y="52"/>
                  </a:lnTo>
                  <a:lnTo>
                    <a:pt x="123" y="55"/>
                  </a:lnTo>
                  <a:lnTo>
                    <a:pt x="121" y="55"/>
                  </a:lnTo>
                  <a:lnTo>
                    <a:pt x="117" y="52"/>
                  </a:lnTo>
                  <a:lnTo>
                    <a:pt x="115" y="51"/>
                  </a:lnTo>
                  <a:lnTo>
                    <a:pt x="114" y="49"/>
                  </a:lnTo>
                  <a:lnTo>
                    <a:pt x="113" y="48"/>
                  </a:lnTo>
                  <a:lnTo>
                    <a:pt x="113" y="47"/>
                  </a:lnTo>
                  <a:lnTo>
                    <a:pt x="111" y="41"/>
                  </a:lnTo>
                  <a:lnTo>
                    <a:pt x="111" y="37"/>
                  </a:lnTo>
                  <a:lnTo>
                    <a:pt x="113" y="31"/>
                  </a:lnTo>
                  <a:lnTo>
                    <a:pt x="110" y="25"/>
                  </a:lnTo>
                  <a:lnTo>
                    <a:pt x="107" y="21"/>
                  </a:lnTo>
                  <a:lnTo>
                    <a:pt x="102" y="16"/>
                  </a:lnTo>
                  <a:lnTo>
                    <a:pt x="98" y="11"/>
                  </a:lnTo>
                  <a:lnTo>
                    <a:pt x="94" y="4"/>
                  </a:lnTo>
                  <a:lnTo>
                    <a:pt x="90" y="3"/>
                  </a:lnTo>
                  <a:lnTo>
                    <a:pt x="89" y="0"/>
                  </a:lnTo>
                  <a:lnTo>
                    <a:pt x="86" y="0"/>
                  </a:lnTo>
                  <a:lnTo>
                    <a:pt x="82" y="3"/>
                  </a:lnTo>
                  <a:lnTo>
                    <a:pt x="82" y="4"/>
                  </a:lnTo>
                  <a:lnTo>
                    <a:pt x="81" y="7"/>
                  </a:lnTo>
                  <a:lnTo>
                    <a:pt x="73" y="7"/>
                  </a:lnTo>
                  <a:lnTo>
                    <a:pt x="72" y="7"/>
                  </a:lnTo>
                  <a:lnTo>
                    <a:pt x="69" y="8"/>
                  </a:lnTo>
                  <a:lnTo>
                    <a:pt x="66" y="11"/>
                  </a:lnTo>
                  <a:lnTo>
                    <a:pt x="64" y="11"/>
                  </a:lnTo>
                  <a:lnTo>
                    <a:pt x="60" y="7"/>
                  </a:lnTo>
                  <a:lnTo>
                    <a:pt x="56" y="7"/>
                  </a:lnTo>
                  <a:lnTo>
                    <a:pt x="50" y="7"/>
                  </a:lnTo>
                  <a:lnTo>
                    <a:pt x="45" y="4"/>
                  </a:lnTo>
                  <a:lnTo>
                    <a:pt x="41" y="4"/>
                  </a:lnTo>
                  <a:lnTo>
                    <a:pt x="37" y="4"/>
                  </a:lnTo>
                  <a:lnTo>
                    <a:pt x="36" y="7"/>
                  </a:lnTo>
                  <a:lnTo>
                    <a:pt x="34" y="7"/>
                  </a:lnTo>
                  <a:lnTo>
                    <a:pt x="33" y="8"/>
                  </a:lnTo>
                  <a:lnTo>
                    <a:pt x="29" y="11"/>
                  </a:lnTo>
                  <a:lnTo>
                    <a:pt x="28" y="11"/>
                  </a:lnTo>
                  <a:lnTo>
                    <a:pt x="24" y="12"/>
                  </a:lnTo>
                  <a:lnTo>
                    <a:pt x="24" y="14"/>
                  </a:lnTo>
                  <a:lnTo>
                    <a:pt x="24" y="16"/>
                  </a:lnTo>
                  <a:lnTo>
                    <a:pt x="20" y="21"/>
                  </a:lnTo>
                  <a:lnTo>
                    <a:pt x="18" y="27"/>
                  </a:lnTo>
                  <a:lnTo>
                    <a:pt x="14" y="31"/>
                  </a:lnTo>
                  <a:lnTo>
                    <a:pt x="14" y="33"/>
                  </a:lnTo>
                  <a:lnTo>
                    <a:pt x="12" y="35"/>
                  </a:lnTo>
                  <a:lnTo>
                    <a:pt x="10" y="35"/>
                  </a:lnTo>
                  <a:lnTo>
                    <a:pt x="6" y="35"/>
                  </a:lnTo>
                  <a:lnTo>
                    <a:pt x="6" y="37"/>
                  </a:lnTo>
                  <a:lnTo>
                    <a:pt x="5" y="39"/>
                  </a:lnTo>
                  <a:lnTo>
                    <a:pt x="3" y="37"/>
                  </a:lnTo>
                  <a:lnTo>
                    <a:pt x="0" y="39"/>
                  </a:lnTo>
                  <a:lnTo>
                    <a:pt x="1" y="39"/>
                  </a:lnTo>
                  <a:lnTo>
                    <a:pt x="3" y="41"/>
                  </a:lnTo>
                  <a:lnTo>
                    <a:pt x="5" y="43"/>
                  </a:lnTo>
                  <a:lnTo>
                    <a:pt x="6" y="44"/>
                  </a:lnTo>
                  <a:lnTo>
                    <a:pt x="9" y="47"/>
                  </a:lnTo>
                  <a:lnTo>
                    <a:pt x="6" y="51"/>
                  </a:lnTo>
                  <a:lnTo>
                    <a:pt x="14" y="55"/>
                  </a:lnTo>
                  <a:lnTo>
                    <a:pt x="18" y="56"/>
                  </a:lnTo>
                  <a:lnTo>
                    <a:pt x="18" y="57"/>
                  </a:lnTo>
                  <a:lnTo>
                    <a:pt x="16" y="57"/>
                  </a:lnTo>
                  <a:lnTo>
                    <a:pt x="18" y="60"/>
                  </a:lnTo>
                  <a:lnTo>
                    <a:pt x="16" y="61"/>
                  </a:lnTo>
                  <a:lnTo>
                    <a:pt x="20" y="64"/>
                  </a:lnTo>
                  <a:lnTo>
                    <a:pt x="25" y="65"/>
                  </a:lnTo>
                  <a:lnTo>
                    <a:pt x="29" y="68"/>
                  </a:lnTo>
                  <a:lnTo>
                    <a:pt x="32" y="65"/>
                  </a:lnTo>
                  <a:lnTo>
                    <a:pt x="36" y="64"/>
                  </a:lnTo>
                  <a:lnTo>
                    <a:pt x="37" y="68"/>
                  </a:lnTo>
                  <a:lnTo>
                    <a:pt x="33" y="68"/>
                  </a:lnTo>
                  <a:lnTo>
                    <a:pt x="33" y="69"/>
                  </a:lnTo>
                  <a:lnTo>
                    <a:pt x="37" y="73"/>
                  </a:lnTo>
                  <a:lnTo>
                    <a:pt x="41" y="75"/>
                  </a:lnTo>
                  <a:lnTo>
                    <a:pt x="41" y="77"/>
                  </a:lnTo>
                  <a:lnTo>
                    <a:pt x="38" y="79"/>
                  </a:lnTo>
                  <a:lnTo>
                    <a:pt x="41" y="81"/>
                  </a:lnTo>
                  <a:lnTo>
                    <a:pt x="45" y="81"/>
                  </a:lnTo>
                  <a:lnTo>
                    <a:pt x="50" y="79"/>
                  </a:lnTo>
                  <a:lnTo>
                    <a:pt x="56" y="81"/>
                  </a:lnTo>
                  <a:lnTo>
                    <a:pt x="62" y="81"/>
                  </a:lnTo>
                  <a:lnTo>
                    <a:pt x="66" y="81"/>
                  </a:lnTo>
                  <a:lnTo>
                    <a:pt x="72" y="81"/>
                  </a:lnTo>
                  <a:lnTo>
                    <a:pt x="77" y="83"/>
                  </a:lnTo>
                  <a:lnTo>
                    <a:pt x="80" y="83"/>
                  </a:lnTo>
                  <a:lnTo>
                    <a:pt x="82" y="81"/>
                  </a:lnTo>
                  <a:lnTo>
                    <a:pt x="86" y="77"/>
                  </a:lnTo>
                  <a:lnTo>
                    <a:pt x="93" y="75"/>
                  </a:lnTo>
                  <a:lnTo>
                    <a:pt x="98" y="75"/>
                  </a:lnTo>
                  <a:lnTo>
                    <a:pt x="99" y="73"/>
                  </a:lnTo>
                  <a:lnTo>
                    <a:pt x="103" y="75"/>
                  </a:lnTo>
                  <a:lnTo>
                    <a:pt x="107" y="77"/>
                  </a:lnTo>
                  <a:lnTo>
                    <a:pt x="111" y="77"/>
                  </a:lnTo>
                  <a:lnTo>
                    <a:pt x="117" y="81"/>
                  </a:lnTo>
                  <a:lnTo>
                    <a:pt x="121" y="81"/>
                  </a:lnTo>
                  <a:lnTo>
                    <a:pt x="123" y="81"/>
                  </a:lnTo>
                  <a:lnTo>
                    <a:pt x="123" y="77"/>
                  </a:lnTo>
                  <a:lnTo>
                    <a:pt x="123" y="71"/>
                  </a:lnTo>
                  <a:lnTo>
                    <a:pt x="125" y="69"/>
                  </a:lnTo>
                  <a:lnTo>
                    <a:pt x="126" y="65"/>
                  </a:lnTo>
                  <a:lnTo>
                    <a:pt x="125" y="68"/>
                  </a:lnTo>
                  <a:lnTo>
                    <a:pt x="125" y="65"/>
                  </a:lnTo>
                  <a:lnTo>
                    <a:pt x="125" y="61"/>
                  </a:lnTo>
                  <a:lnTo>
                    <a:pt x="125" y="60"/>
                  </a:lnTo>
                  <a:lnTo>
                    <a:pt x="126" y="57"/>
                  </a:lnTo>
                  <a:lnTo>
                    <a:pt x="126" y="60"/>
                  </a:lnTo>
                  <a:lnTo>
                    <a:pt x="126" y="64"/>
                  </a:lnTo>
                  <a:lnTo>
                    <a:pt x="130" y="64"/>
                  </a:lnTo>
                  <a:lnTo>
                    <a:pt x="134" y="61"/>
                  </a:lnTo>
                  <a:lnTo>
                    <a:pt x="137" y="57"/>
                  </a:lnTo>
                  <a:lnTo>
                    <a:pt x="137" y="55"/>
                  </a:lnTo>
                  <a:lnTo>
                    <a:pt x="134" y="52"/>
                  </a:lnTo>
                  <a:lnTo>
                    <a:pt x="133" y="51"/>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65" name="Freeform 46"/>
            <p:cNvSpPr>
              <a:spLocks/>
            </p:cNvSpPr>
            <p:nvPr/>
          </p:nvSpPr>
          <p:spPr bwMode="auto">
            <a:xfrm>
              <a:off x="4768266" y="2252781"/>
              <a:ext cx="79589" cy="83896"/>
            </a:xfrm>
            <a:custGeom>
              <a:avLst/>
              <a:gdLst>
                <a:gd name="T0" fmla="*/ 2147483647 w 50"/>
                <a:gd name="T1" fmla="*/ 2147483647 h 53"/>
                <a:gd name="T2" fmla="*/ 2147483647 w 50"/>
                <a:gd name="T3" fmla="*/ 2147483647 h 53"/>
                <a:gd name="T4" fmla="*/ 2147483647 w 50"/>
                <a:gd name="T5" fmla="*/ 2147483647 h 53"/>
                <a:gd name="T6" fmla="*/ 2147483647 w 50"/>
                <a:gd name="T7" fmla="*/ 2147483647 h 53"/>
                <a:gd name="T8" fmla="*/ 2147483647 w 50"/>
                <a:gd name="T9" fmla="*/ 2147483647 h 53"/>
                <a:gd name="T10" fmla="*/ 2147483647 w 50"/>
                <a:gd name="T11" fmla="*/ 2147483647 h 53"/>
                <a:gd name="T12" fmla="*/ 2147483647 w 50"/>
                <a:gd name="T13" fmla="*/ 2147483647 h 53"/>
                <a:gd name="T14" fmla="*/ 2147483647 w 50"/>
                <a:gd name="T15" fmla="*/ 2147483647 h 53"/>
                <a:gd name="T16" fmla="*/ 2147483647 w 50"/>
                <a:gd name="T17" fmla="*/ 2147483647 h 53"/>
                <a:gd name="T18" fmla="*/ 2147483647 w 50"/>
                <a:gd name="T19" fmla="*/ 2147483647 h 53"/>
                <a:gd name="T20" fmla="*/ 2147483647 w 50"/>
                <a:gd name="T21" fmla="*/ 2147483647 h 53"/>
                <a:gd name="T22" fmla="*/ 2147483647 w 50"/>
                <a:gd name="T23" fmla="*/ 2147483647 h 53"/>
                <a:gd name="T24" fmla="*/ 2147483647 w 50"/>
                <a:gd name="T25" fmla="*/ 2147483647 h 53"/>
                <a:gd name="T26" fmla="*/ 2147483647 w 50"/>
                <a:gd name="T27" fmla="*/ 2147483647 h 53"/>
                <a:gd name="T28" fmla="*/ 2147483647 w 50"/>
                <a:gd name="T29" fmla="*/ 2147483647 h 53"/>
                <a:gd name="T30" fmla="*/ 2147483647 w 50"/>
                <a:gd name="T31" fmla="*/ 2147483647 h 53"/>
                <a:gd name="T32" fmla="*/ 2147483647 w 50"/>
                <a:gd name="T33" fmla="*/ 2147483647 h 53"/>
                <a:gd name="T34" fmla="*/ 2147483647 w 50"/>
                <a:gd name="T35" fmla="*/ 2147483647 h 53"/>
                <a:gd name="T36" fmla="*/ 2147483647 w 50"/>
                <a:gd name="T37" fmla="*/ 2147483647 h 53"/>
                <a:gd name="T38" fmla="*/ 2147483647 w 50"/>
                <a:gd name="T39" fmla="*/ 2147483647 h 53"/>
                <a:gd name="T40" fmla="*/ 2147483647 w 50"/>
                <a:gd name="T41" fmla="*/ 2147483647 h 53"/>
                <a:gd name="T42" fmla="*/ 2147483647 w 50"/>
                <a:gd name="T43" fmla="*/ 2147483647 h 53"/>
                <a:gd name="T44" fmla="*/ 2147483647 w 50"/>
                <a:gd name="T45" fmla="*/ 2147483647 h 53"/>
                <a:gd name="T46" fmla="*/ 2147483647 w 50"/>
                <a:gd name="T47" fmla="*/ 2147483647 h 53"/>
                <a:gd name="T48" fmla="*/ 2147483647 w 50"/>
                <a:gd name="T49" fmla="*/ 2147483647 h 53"/>
                <a:gd name="T50" fmla="*/ 2147483647 w 50"/>
                <a:gd name="T51" fmla="*/ 2147483647 h 53"/>
                <a:gd name="T52" fmla="*/ 2147483647 w 50"/>
                <a:gd name="T53" fmla="*/ 2147483647 h 53"/>
                <a:gd name="T54" fmla="*/ 2147483647 w 50"/>
                <a:gd name="T55" fmla="*/ 2147483647 h 53"/>
                <a:gd name="T56" fmla="*/ 2147483647 w 50"/>
                <a:gd name="T57" fmla="*/ 2147483647 h 53"/>
                <a:gd name="T58" fmla="*/ 2147483647 w 50"/>
                <a:gd name="T59" fmla="*/ 2147483647 h 53"/>
                <a:gd name="T60" fmla="*/ 2147483647 w 50"/>
                <a:gd name="T61" fmla="*/ 2147483647 h 53"/>
                <a:gd name="T62" fmla="*/ 2147483647 w 50"/>
                <a:gd name="T63" fmla="*/ 2147483647 h 53"/>
                <a:gd name="T64" fmla="*/ 2147483647 w 50"/>
                <a:gd name="T65" fmla="*/ 2147483647 h 53"/>
                <a:gd name="T66" fmla="*/ 2147483647 w 50"/>
                <a:gd name="T67" fmla="*/ 2147483647 h 53"/>
                <a:gd name="T68" fmla="*/ 2147483647 w 50"/>
                <a:gd name="T69" fmla="*/ 2147483647 h 53"/>
                <a:gd name="T70" fmla="*/ 2147483647 w 50"/>
                <a:gd name="T71" fmla="*/ 2147483647 h 53"/>
                <a:gd name="T72" fmla="*/ 2147483647 w 50"/>
                <a:gd name="T73" fmla="*/ 2147483647 h 53"/>
                <a:gd name="T74" fmla="*/ 2147483647 w 50"/>
                <a:gd name="T75" fmla="*/ 2147483647 h 53"/>
                <a:gd name="T76" fmla="*/ 2147483647 w 50"/>
                <a:gd name="T77" fmla="*/ 2147483647 h 53"/>
                <a:gd name="T78" fmla="*/ 2147483647 w 50"/>
                <a:gd name="T79" fmla="*/ 2147483647 h 53"/>
                <a:gd name="T80" fmla="*/ 2147483647 w 50"/>
                <a:gd name="T81" fmla="*/ 2147483647 h 53"/>
                <a:gd name="T82" fmla="*/ 2147483647 w 50"/>
                <a:gd name="T83" fmla="*/ 2147483647 h 53"/>
                <a:gd name="T84" fmla="*/ 2147483647 w 50"/>
                <a:gd name="T85" fmla="*/ 2147483647 h 53"/>
                <a:gd name="T86" fmla="*/ 2147483647 w 50"/>
                <a:gd name="T87" fmla="*/ 2147483647 h 53"/>
                <a:gd name="T88" fmla="*/ 2147483647 w 50"/>
                <a:gd name="T89" fmla="*/ 2147483647 h 53"/>
                <a:gd name="T90" fmla="*/ 2147483647 w 50"/>
                <a:gd name="T91" fmla="*/ 0 h 53"/>
                <a:gd name="T92" fmla="*/ 2147483647 w 50"/>
                <a:gd name="T93" fmla="*/ 0 h 53"/>
                <a:gd name="T94" fmla="*/ 2147483647 w 50"/>
                <a:gd name="T95" fmla="*/ 2147483647 h 53"/>
                <a:gd name="T96" fmla="*/ 2147483647 w 50"/>
                <a:gd name="T97" fmla="*/ 2147483647 h 53"/>
                <a:gd name="T98" fmla="*/ 2147483647 w 50"/>
                <a:gd name="T99" fmla="*/ 2147483647 h 53"/>
                <a:gd name="T100" fmla="*/ 0 w 50"/>
                <a:gd name="T101" fmla="*/ 2147483647 h 53"/>
                <a:gd name="T102" fmla="*/ 2147483647 w 50"/>
                <a:gd name="T103" fmla="*/ 2147483647 h 53"/>
                <a:gd name="T104" fmla="*/ 2147483647 w 50"/>
                <a:gd name="T105" fmla="*/ 2147483647 h 53"/>
                <a:gd name="T106" fmla="*/ 2147483647 w 50"/>
                <a:gd name="T107" fmla="*/ 2147483647 h 53"/>
                <a:gd name="T108" fmla="*/ 2147483647 w 50"/>
                <a:gd name="T109" fmla="*/ 2147483647 h 53"/>
                <a:gd name="T110" fmla="*/ 2147483647 w 50"/>
                <a:gd name="T111" fmla="*/ 2147483647 h 53"/>
                <a:gd name="T112" fmla="*/ 2147483647 w 50"/>
                <a:gd name="T113" fmla="*/ 2147483647 h 53"/>
                <a:gd name="T114" fmla="*/ 2147483647 w 50"/>
                <a:gd name="T115" fmla="*/ 2147483647 h 53"/>
                <a:gd name="T116" fmla="*/ 2147483647 w 50"/>
                <a:gd name="T117" fmla="*/ 2147483647 h 5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0"/>
                <a:gd name="T178" fmla="*/ 0 h 53"/>
                <a:gd name="T179" fmla="*/ 50 w 50"/>
                <a:gd name="T180" fmla="*/ 53 h 5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0" h="53">
                  <a:moveTo>
                    <a:pt x="5" y="6"/>
                  </a:moveTo>
                  <a:lnTo>
                    <a:pt x="9" y="13"/>
                  </a:lnTo>
                  <a:lnTo>
                    <a:pt x="13" y="18"/>
                  </a:lnTo>
                  <a:lnTo>
                    <a:pt x="18" y="23"/>
                  </a:lnTo>
                  <a:lnTo>
                    <a:pt x="21" y="27"/>
                  </a:lnTo>
                  <a:lnTo>
                    <a:pt x="24" y="33"/>
                  </a:lnTo>
                  <a:lnTo>
                    <a:pt x="22" y="39"/>
                  </a:lnTo>
                  <a:lnTo>
                    <a:pt x="22" y="43"/>
                  </a:lnTo>
                  <a:lnTo>
                    <a:pt x="24" y="49"/>
                  </a:lnTo>
                  <a:lnTo>
                    <a:pt x="24" y="50"/>
                  </a:lnTo>
                  <a:lnTo>
                    <a:pt x="25" y="51"/>
                  </a:lnTo>
                  <a:lnTo>
                    <a:pt x="26" y="53"/>
                  </a:lnTo>
                  <a:lnTo>
                    <a:pt x="28" y="53"/>
                  </a:lnTo>
                  <a:lnTo>
                    <a:pt x="30" y="50"/>
                  </a:lnTo>
                  <a:lnTo>
                    <a:pt x="32" y="46"/>
                  </a:lnTo>
                  <a:lnTo>
                    <a:pt x="34" y="43"/>
                  </a:lnTo>
                  <a:lnTo>
                    <a:pt x="36" y="41"/>
                  </a:lnTo>
                  <a:lnTo>
                    <a:pt x="36" y="37"/>
                  </a:lnTo>
                  <a:lnTo>
                    <a:pt x="36" y="35"/>
                  </a:lnTo>
                  <a:lnTo>
                    <a:pt x="37" y="33"/>
                  </a:lnTo>
                  <a:lnTo>
                    <a:pt x="40" y="35"/>
                  </a:lnTo>
                  <a:lnTo>
                    <a:pt x="41" y="35"/>
                  </a:lnTo>
                  <a:lnTo>
                    <a:pt x="45" y="35"/>
                  </a:lnTo>
                  <a:lnTo>
                    <a:pt x="48" y="37"/>
                  </a:lnTo>
                  <a:lnTo>
                    <a:pt x="50" y="35"/>
                  </a:lnTo>
                  <a:lnTo>
                    <a:pt x="48" y="33"/>
                  </a:lnTo>
                  <a:lnTo>
                    <a:pt x="49" y="31"/>
                  </a:lnTo>
                  <a:lnTo>
                    <a:pt x="45" y="27"/>
                  </a:lnTo>
                  <a:lnTo>
                    <a:pt x="44" y="23"/>
                  </a:lnTo>
                  <a:lnTo>
                    <a:pt x="41" y="23"/>
                  </a:lnTo>
                  <a:lnTo>
                    <a:pt x="41" y="22"/>
                  </a:lnTo>
                  <a:lnTo>
                    <a:pt x="41" y="20"/>
                  </a:lnTo>
                  <a:lnTo>
                    <a:pt x="40" y="20"/>
                  </a:lnTo>
                  <a:lnTo>
                    <a:pt x="37" y="16"/>
                  </a:lnTo>
                  <a:lnTo>
                    <a:pt x="34" y="10"/>
                  </a:lnTo>
                  <a:lnTo>
                    <a:pt x="34" y="9"/>
                  </a:lnTo>
                  <a:lnTo>
                    <a:pt x="32" y="9"/>
                  </a:lnTo>
                  <a:lnTo>
                    <a:pt x="30" y="9"/>
                  </a:lnTo>
                  <a:lnTo>
                    <a:pt x="30" y="6"/>
                  </a:lnTo>
                  <a:lnTo>
                    <a:pt x="26" y="5"/>
                  </a:lnTo>
                  <a:lnTo>
                    <a:pt x="24" y="6"/>
                  </a:lnTo>
                  <a:lnTo>
                    <a:pt x="24" y="5"/>
                  </a:lnTo>
                  <a:lnTo>
                    <a:pt x="22" y="5"/>
                  </a:lnTo>
                  <a:lnTo>
                    <a:pt x="18" y="5"/>
                  </a:lnTo>
                  <a:lnTo>
                    <a:pt x="17" y="1"/>
                  </a:lnTo>
                  <a:lnTo>
                    <a:pt x="13" y="0"/>
                  </a:lnTo>
                  <a:lnTo>
                    <a:pt x="10" y="0"/>
                  </a:lnTo>
                  <a:lnTo>
                    <a:pt x="6" y="1"/>
                  </a:lnTo>
                  <a:lnTo>
                    <a:pt x="4" y="1"/>
                  </a:lnTo>
                  <a:lnTo>
                    <a:pt x="1" y="1"/>
                  </a:lnTo>
                  <a:lnTo>
                    <a:pt x="0" y="2"/>
                  </a:lnTo>
                  <a:lnTo>
                    <a:pt x="1" y="5"/>
                  </a:lnTo>
                  <a:lnTo>
                    <a:pt x="5" y="6"/>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66" name="Freeform 47"/>
            <p:cNvSpPr>
              <a:spLocks/>
            </p:cNvSpPr>
            <p:nvPr/>
          </p:nvSpPr>
          <p:spPr bwMode="auto">
            <a:xfrm>
              <a:off x="3717289" y="3244285"/>
              <a:ext cx="75506" cy="20975"/>
            </a:xfrm>
            <a:custGeom>
              <a:avLst/>
              <a:gdLst>
                <a:gd name="T0" fmla="*/ 2147483647 w 48"/>
                <a:gd name="T1" fmla="*/ 2147483647 h 13"/>
                <a:gd name="T2" fmla="*/ 2147483647 w 48"/>
                <a:gd name="T3" fmla="*/ 2147483647 h 13"/>
                <a:gd name="T4" fmla="*/ 2147483647 w 48"/>
                <a:gd name="T5" fmla="*/ 2147483647 h 13"/>
                <a:gd name="T6" fmla="*/ 2147483647 w 48"/>
                <a:gd name="T7" fmla="*/ 2147483647 h 13"/>
                <a:gd name="T8" fmla="*/ 2147483647 w 48"/>
                <a:gd name="T9" fmla="*/ 2147483647 h 13"/>
                <a:gd name="T10" fmla="*/ 2147483647 w 48"/>
                <a:gd name="T11" fmla="*/ 2147483647 h 13"/>
                <a:gd name="T12" fmla="*/ 2147483647 w 48"/>
                <a:gd name="T13" fmla="*/ 2147483647 h 13"/>
                <a:gd name="T14" fmla="*/ 2147483647 w 48"/>
                <a:gd name="T15" fmla="*/ 2147483647 h 13"/>
                <a:gd name="T16" fmla="*/ 2147483647 w 48"/>
                <a:gd name="T17" fmla="*/ 2147483647 h 13"/>
                <a:gd name="T18" fmla="*/ 2147483647 w 48"/>
                <a:gd name="T19" fmla="*/ 2147483647 h 13"/>
                <a:gd name="T20" fmla="*/ 2147483647 w 48"/>
                <a:gd name="T21" fmla="*/ 2147483647 h 13"/>
                <a:gd name="T22" fmla="*/ 2147483647 w 48"/>
                <a:gd name="T23" fmla="*/ 2147483647 h 13"/>
                <a:gd name="T24" fmla="*/ 2147483647 w 48"/>
                <a:gd name="T25" fmla="*/ 2147483647 h 13"/>
                <a:gd name="T26" fmla="*/ 2147483647 w 48"/>
                <a:gd name="T27" fmla="*/ 2147483647 h 13"/>
                <a:gd name="T28" fmla="*/ 2147483647 w 48"/>
                <a:gd name="T29" fmla="*/ 2147483647 h 13"/>
                <a:gd name="T30" fmla="*/ 2147483647 w 48"/>
                <a:gd name="T31" fmla="*/ 2147483647 h 13"/>
                <a:gd name="T32" fmla="*/ 2147483647 w 48"/>
                <a:gd name="T33" fmla="*/ 2147483647 h 13"/>
                <a:gd name="T34" fmla="*/ 2147483647 w 48"/>
                <a:gd name="T35" fmla="*/ 2147483647 h 13"/>
                <a:gd name="T36" fmla="*/ 2147483647 w 48"/>
                <a:gd name="T37" fmla="*/ 2147483647 h 13"/>
                <a:gd name="T38" fmla="*/ 2147483647 w 48"/>
                <a:gd name="T39" fmla="*/ 2147483647 h 13"/>
                <a:gd name="T40" fmla="*/ 2147483647 w 48"/>
                <a:gd name="T41" fmla="*/ 2147483647 h 13"/>
                <a:gd name="T42" fmla="*/ 2147483647 w 48"/>
                <a:gd name="T43" fmla="*/ 2147483647 h 13"/>
                <a:gd name="T44" fmla="*/ 2147483647 w 48"/>
                <a:gd name="T45" fmla="*/ 2147483647 h 13"/>
                <a:gd name="T46" fmla="*/ 2147483647 w 48"/>
                <a:gd name="T47" fmla="*/ 2147483647 h 13"/>
                <a:gd name="T48" fmla="*/ 2147483647 w 48"/>
                <a:gd name="T49" fmla="*/ 2147483647 h 13"/>
                <a:gd name="T50" fmla="*/ 2147483647 w 48"/>
                <a:gd name="T51" fmla="*/ 2147483647 h 13"/>
                <a:gd name="T52" fmla="*/ 2147483647 w 48"/>
                <a:gd name="T53" fmla="*/ 0 h 13"/>
                <a:gd name="T54" fmla="*/ 2147483647 w 48"/>
                <a:gd name="T55" fmla="*/ 0 h 13"/>
                <a:gd name="T56" fmla="*/ 2147483647 w 48"/>
                <a:gd name="T57" fmla="*/ 0 h 13"/>
                <a:gd name="T58" fmla="*/ 2147483647 w 48"/>
                <a:gd name="T59" fmla="*/ 0 h 13"/>
                <a:gd name="T60" fmla="*/ 2147483647 w 48"/>
                <a:gd name="T61" fmla="*/ 2147483647 h 13"/>
                <a:gd name="T62" fmla="*/ 2147483647 w 48"/>
                <a:gd name="T63" fmla="*/ 2147483647 h 13"/>
                <a:gd name="T64" fmla="*/ 2147483647 w 48"/>
                <a:gd name="T65" fmla="*/ 2147483647 h 13"/>
                <a:gd name="T66" fmla="*/ 2147483647 w 48"/>
                <a:gd name="T67" fmla="*/ 2147483647 h 13"/>
                <a:gd name="T68" fmla="*/ 2147483647 w 48"/>
                <a:gd name="T69" fmla="*/ 2147483647 h 13"/>
                <a:gd name="T70" fmla="*/ 2147483647 w 48"/>
                <a:gd name="T71" fmla="*/ 2147483647 h 13"/>
                <a:gd name="T72" fmla="*/ 2147483647 w 48"/>
                <a:gd name="T73" fmla="*/ 2147483647 h 13"/>
                <a:gd name="T74" fmla="*/ 2147483647 w 48"/>
                <a:gd name="T75" fmla="*/ 2147483647 h 13"/>
                <a:gd name="T76" fmla="*/ 2147483647 w 48"/>
                <a:gd name="T77" fmla="*/ 2147483647 h 13"/>
                <a:gd name="T78" fmla="*/ 2147483647 w 48"/>
                <a:gd name="T79" fmla="*/ 2147483647 h 13"/>
                <a:gd name="T80" fmla="*/ 2147483647 w 48"/>
                <a:gd name="T81" fmla="*/ 2147483647 h 13"/>
                <a:gd name="T82" fmla="*/ 2147483647 w 48"/>
                <a:gd name="T83" fmla="*/ 2147483647 h 13"/>
                <a:gd name="T84" fmla="*/ 2147483647 w 48"/>
                <a:gd name="T85" fmla="*/ 2147483647 h 13"/>
                <a:gd name="T86" fmla="*/ 2147483647 w 48"/>
                <a:gd name="T87" fmla="*/ 2147483647 h 13"/>
                <a:gd name="T88" fmla="*/ 2147483647 w 48"/>
                <a:gd name="T89" fmla="*/ 2147483647 h 13"/>
                <a:gd name="T90" fmla="*/ 0 w 48"/>
                <a:gd name="T91" fmla="*/ 2147483647 h 13"/>
                <a:gd name="T92" fmla="*/ 0 w 48"/>
                <a:gd name="T93" fmla="*/ 2147483647 h 13"/>
                <a:gd name="T94" fmla="*/ 2147483647 w 48"/>
                <a:gd name="T95" fmla="*/ 2147483647 h 13"/>
                <a:gd name="T96" fmla="*/ 2147483647 w 48"/>
                <a:gd name="T97" fmla="*/ 2147483647 h 13"/>
                <a:gd name="T98" fmla="*/ 2147483647 w 48"/>
                <a:gd name="T99" fmla="*/ 2147483647 h 13"/>
                <a:gd name="T100" fmla="*/ 2147483647 w 48"/>
                <a:gd name="T101" fmla="*/ 2147483647 h 13"/>
                <a:gd name="T102" fmla="*/ 2147483647 w 48"/>
                <a:gd name="T103" fmla="*/ 2147483647 h 13"/>
                <a:gd name="T104" fmla="*/ 2147483647 w 48"/>
                <a:gd name="T105" fmla="*/ 2147483647 h 13"/>
                <a:gd name="T106" fmla="*/ 2147483647 w 48"/>
                <a:gd name="T107" fmla="*/ 2147483647 h 13"/>
                <a:gd name="T108" fmla="*/ 2147483647 w 48"/>
                <a:gd name="T109" fmla="*/ 2147483647 h 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8"/>
                <a:gd name="T166" fmla="*/ 0 h 13"/>
                <a:gd name="T167" fmla="*/ 48 w 48"/>
                <a:gd name="T168" fmla="*/ 13 h 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8" h="13">
                  <a:moveTo>
                    <a:pt x="7" y="12"/>
                  </a:moveTo>
                  <a:lnTo>
                    <a:pt x="8" y="12"/>
                  </a:lnTo>
                  <a:lnTo>
                    <a:pt x="16" y="12"/>
                  </a:lnTo>
                  <a:lnTo>
                    <a:pt x="16" y="9"/>
                  </a:lnTo>
                  <a:lnTo>
                    <a:pt x="18" y="8"/>
                  </a:lnTo>
                  <a:lnTo>
                    <a:pt x="20" y="8"/>
                  </a:lnTo>
                  <a:lnTo>
                    <a:pt x="22" y="8"/>
                  </a:lnTo>
                  <a:lnTo>
                    <a:pt x="24" y="8"/>
                  </a:lnTo>
                  <a:lnTo>
                    <a:pt x="26" y="8"/>
                  </a:lnTo>
                  <a:lnTo>
                    <a:pt x="27" y="4"/>
                  </a:lnTo>
                  <a:lnTo>
                    <a:pt x="30" y="5"/>
                  </a:lnTo>
                  <a:lnTo>
                    <a:pt x="34" y="8"/>
                  </a:lnTo>
                  <a:lnTo>
                    <a:pt x="38" y="9"/>
                  </a:lnTo>
                  <a:lnTo>
                    <a:pt x="40" y="9"/>
                  </a:lnTo>
                  <a:lnTo>
                    <a:pt x="43" y="9"/>
                  </a:lnTo>
                  <a:lnTo>
                    <a:pt x="44" y="9"/>
                  </a:lnTo>
                  <a:lnTo>
                    <a:pt x="47" y="9"/>
                  </a:lnTo>
                  <a:lnTo>
                    <a:pt x="48" y="8"/>
                  </a:lnTo>
                  <a:lnTo>
                    <a:pt x="48" y="5"/>
                  </a:lnTo>
                  <a:lnTo>
                    <a:pt x="47" y="4"/>
                  </a:lnTo>
                  <a:lnTo>
                    <a:pt x="43" y="4"/>
                  </a:lnTo>
                  <a:lnTo>
                    <a:pt x="40" y="5"/>
                  </a:lnTo>
                  <a:lnTo>
                    <a:pt x="39" y="5"/>
                  </a:lnTo>
                  <a:lnTo>
                    <a:pt x="38" y="2"/>
                  </a:lnTo>
                  <a:lnTo>
                    <a:pt x="35" y="2"/>
                  </a:lnTo>
                  <a:lnTo>
                    <a:pt x="34" y="2"/>
                  </a:lnTo>
                  <a:lnTo>
                    <a:pt x="31" y="0"/>
                  </a:lnTo>
                  <a:lnTo>
                    <a:pt x="30" y="0"/>
                  </a:lnTo>
                  <a:lnTo>
                    <a:pt x="27" y="0"/>
                  </a:lnTo>
                  <a:lnTo>
                    <a:pt x="24" y="0"/>
                  </a:lnTo>
                  <a:lnTo>
                    <a:pt x="22" y="2"/>
                  </a:lnTo>
                  <a:lnTo>
                    <a:pt x="22" y="4"/>
                  </a:lnTo>
                  <a:lnTo>
                    <a:pt x="8" y="4"/>
                  </a:lnTo>
                  <a:lnTo>
                    <a:pt x="4" y="4"/>
                  </a:lnTo>
                  <a:lnTo>
                    <a:pt x="4" y="5"/>
                  </a:lnTo>
                  <a:lnTo>
                    <a:pt x="7" y="8"/>
                  </a:lnTo>
                  <a:lnTo>
                    <a:pt x="10" y="8"/>
                  </a:lnTo>
                  <a:lnTo>
                    <a:pt x="14" y="5"/>
                  </a:lnTo>
                  <a:lnTo>
                    <a:pt x="20" y="5"/>
                  </a:lnTo>
                  <a:lnTo>
                    <a:pt x="14" y="8"/>
                  </a:lnTo>
                  <a:lnTo>
                    <a:pt x="10" y="8"/>
                  </a:lnTo>
                  <a:lnTo>
                    <a:pt x="10" y="9"/>
                  </a:lnTo>
                  <a:lnTo>
                    <a:pt x="7" y="9"/>
                  </a:lnTo>
                  <a:lnTo>
                    <a:pt x="4" y="9"/>
                  </a:lnTo>
                  <a:lnTo>
                    <a:pt x="3" y="5"/>
                  </a:lnTo>
                  <a:lnTo>
                    <a:pt x="0" y="8"/>
                  </a:lnTo>
                  <a:lnTo>
                    <a:pt x="0" y="13"/>
                  </a:lnTo>
                  <a:lnTo>
                    <a:pt x="4" y="12"/>
                  </a:lnTo>
                  <a:lnTo>
                    <a:pt x="7" y="12"/>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67" name="Freeform 48"/>
            <p:cNvSpPr>
              <a:spLocks/>
            </p:cNvSpPr>
            <p:nvPr/>
          </p:nvSpPr>
          <p:spPr bwMode="auto">
            <a:xfrm>
              <a:off x="4753981" y="2731373"/>
              <a:ext cx="279580" cy="284103"/>
            </a:xfrm>
            <a:custGeom>
              <a:avLst/>
              <a:gdLst>
                <a:gd name="T0" fmla="*/ 2147483647 w 175"/>
                <a:gd name="T1" fmla="*/ 2147483647 h 179"/>
                <a:gd name="T2" fmla="*/ 0 w 175"/>
                <a:gd name="T3" fmla="*/ 2147483647 h 179"/>
                <a:gd name="T4" fmla="*/ 2147483647 w 175"/>
                <a:gd name="T5" fmla="*/ 2147483647 h 179"/>
                <a:gd name="T6" fmla="*/ 2147483647 w 175"/>
                <a:gd name="T7" fmla="*/ 2147483647 h 179"/>
                <a:gd name="T8" fmla="*/ 2147483647 w 175"/>
                <a:gd name="T9" fmla="*/ 2147483647 h 179"/>
                <a:gd name="T10" fmla="*/ 2147483647 w 175"/>
                <a:gd name="T11" fmla="*/ 2147483647 h 179"/>
                <a:gd name="T12" fmla="*/ 2147483647 w 175"/>
                <a:gd name="T13" fmla="*/ 2147483647 h 179"/>
                <a:gd name="T14" fmla="*/ 2147483647 w 175"/>
                <a:gd name="T15" fmla="*/ 2147483647 h 179"/>
                <a:gd name="T16" fmla="*/ 2147483647 w 175"/>
                <a:gd name="T17" fmla="*/ 2147483647 h 179"/>
                <a:gd name="T18" fmla="*/ 2147483647 w 175"/>
                <a:gd name="T19" fmla="*/ 2147483647 h 179"/>
                <a:gd name="T20" fmla="*/ 2147483647 w 175"/>
                <a:gd name="T21" fmla="*/ 2147483647 h 179"/>
                <a:gd name="T22" fmla="*/ 2147483647 w 175"/>
                <a:gd name="T23" fmla="*/ 2147483647 h 179"/>
                <a:gd name="T24" fmla="*/ 2147483647 w 175"/>
                <a:gd name="T25" fmla="*/ 2147483647 h 179"/>
                <a:gd name="T26" fmla="*/ 2147483647 w 175"/>
                <a:gd name="T27" fmla="*/ 2147483647 h 179"/>
                <a:gd name="T28" fmla="*/ 2147483647 w 175"/>
                <a:gd name="T29" fmla="*/ 2147483647 h 179"/>
                <a:gd name="T30" fmla="*/ 2147483647 w 175"/>
                <a:gd name="T31" fmla="*/ 2147483647 h 179"/>
                <a:gd name="T32" fmla="*/ 2147483647 w 175"/>
                <a:gd name="T33" fmla="*/ 2147483647 h 179"/>
                <a:gd name="T34" fmla="*/ 2147483647 w 175"/>
                <a:gd name="T35" fmla="*/ 2147483647 h 179"/>
                <a:gd name="T36" fmla="*/ 2147483647 w 175"/>
                <a:gd name="T37" fmla="*/ 2147483647 h 179"/>
                <a:gd name="T38" fmla="*/ 2147483647 w 175"/>
                <a:gd name="T39" fmla="*/ 2147483647 h 179"/>
                <a:gd name="T40" fmla="*/ 2147483647 w 175"/>
                <a:gd name="T41" fmla="*/ 2147483647 h 179"/>
                <a:gd name="T42" fmla="*/ 2147483647 w 175"/>
                <a:gd name="T43" fmla="*/ 2147483647 h 179"/>
                <a:gd name="T44" fmla="*/ 2147483647 w 175"/>
                <a:gd name="T45" fmla="*/ 2147483647 h 179"/>
                <a:gd name="T46" fmla="*/ 2147483647 w 175"/>
                <a:gd name="T47" fmla="*/ 2147483647 h 179"/>
                <a:gd name="T48" fmla="*/ 2147483647 w 175"/>
                <a:gd name="T49" fmla="*/ 2147483647 h 179"/>
                <a:gd name="T50" fmla="*/ 2147483647 w 175"/>
                <a:gd name="T51" fmla="*/ 2147483647 h 179"/>
                <a:gd name="T52" fmla="*/ 2147483647 w 175"/>
                <a:gd name="T53" fmla="*/ 2147483647 h 179"/>
                <a:gd name="T54" fmla="*/ 2147483647 w 175"/>
                <a:gd name="T55" fmla="*/ 2147483647 h 179"/>
                <a:gd name="T56" fmla="*/ 2147483647 w 175"/>
                <a:gd name="T57" fmla="*/ 2147483647 h 179"/>
                <a:gd name="T58" fmla="*/ 2147483647 w 175"/>
                <a:gd name="T59" fmla="*/ 2147483647 h 179"/>
                <a:gd name="T60" fmla="*/ 2147483647 w 175"/>
                <a:gd name="T61" fmla="*/ 2147483647 h 179"/>
                <a:gd name="T62" fmla="*/ 2147483647 w 175"/>
                <a:gd name="T63" fmla="*/ 2147483647 h 179"/>
                <a:gd name="T64" fmla="*/ 2147483647 w 175"/>
                <a:gd name="T65" fmla="*/ 2147483647 h 179"/>
                <a:gd name="T66" fmla="*/ 2147483647 w 175"/>
                <a:gd name="T67" fmla="*/ 2147483647 h 179"/>
                <a:gd name="T68" fmla="*/ 2147483647 w 175"/>
                <a:gd name="T69" fmla="*/ 2147483647 h 179"/>
                <a:gd name="T70" fmla="*/ 2147483647 w 175"/>
                <a:gd name="T71" fmla="*/ 2147483647 h 179"/>
                <a:gd name="T72" fmla="*/ 2147483647 w 175"/>
                <a:gd name="T73" fmla="*/ 2147483647 h 179"/>
                <a:gd name="T74" fmla="*/ 2147483647 w 175"/>
                <a:gd name="T75" fmla="*/ 2147483647 h 179"/>
                <a:gd name="T76" fmla="*/ 2147483647 w 175"/>
                <a:gd name="T77" fmla="*/ 2147483647 h 179"/>
                <a:gd name="T78" fmla="*/ 2147483647 w 175"/>
                <a:gd name="T79" fmla="*/ 2147483647 h 179"/>
                <a:gd name="T80" fmla="*/ 2147483647 w 175"/>
                <a:gd name="T81" fmla="*/ 0 h 179"/>
                <a:gd name="T82" fmla="*/ 0 w 175"/>
                <a:gd name="T83" fmla="*/ 2147483647 h 179"/>
                <a:gd name="T84" fmla="*/ 0 w 175"/>
                <a:gd name="T85" fmla="*/ 2147483647 h 1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5"/>
                <a:gd name="T130" fmla="*/ 0 h 179"/>
                <a:gd name="T131" fmla="*/ 175 w 175"/>
                <a:gd name="T132" fmla="*/ 179 h 17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5" h="179">
                  <a:moveTo>
                    <a:pt x="0" y="7"/>
                  </a:moveTo>
                  <a:lnTo>
                    <a:pt x="1" y="11"/>
                  </a:lnTo>
                  <a:lnTo>
                    <a:pt x="1" y="16"/>
                  </a:lnTo>
                  <a:lnTo>
                    <a:pt x="1" y="20"/>
                  </a:lnTo>
                  <a:lnTo>
                    <a:pt x="0" y="25"/>
                  </a:lnTo>
                  <a:lnTo>
                    <a:pt x="0" y="28"/>
                  </a:lnTo>
                  <a:lnTo>
                    <a:pt x="0" y="30"/>
                  </a:lnTo>
                  <a:lnTo>
                    <a:pt x="1" y="37"/>
                  </a:lnTo>
                  <a:lnTo>
                    <a:pt x="5" y="54"/>
                  </a:lnTo>
                  <a:lnTo>
                    <a:pt x="9" y="175"/>
                  </a:lnTo>
                  <a:lnTo>
                    <a:pt x="48" y="175"/>
                  </a:lnTo>
                  <a:lnTo>
                    <a:pt x="91" y="175"/>
                  </a:lnTo>
                  <a:lnTo>
                    <a:pt x="99" y="175"/>
                  </a:lnTo>
                  <a:lnTo>
                    <a:pt x="105" y="175"/>
                  </a:lnTo>
                  <a:lnTo>
                    <a:pt x="106" y="174"/>
                  </a:lnTo>
                  <a:lnTo>
                    <a:pt x="109" y="171"/>
                  </a:lnTo>
                  <a:lnTo>
                    <a:pt x="110" y="171"/>
                  </a:lnTo>
                  <a:lnTo>
                    <a:pt x="109" y="175"/>
                  </a:lnTo>
                  <a:lnTo>
                    <a:pt x="119" y="175"/>
                  </a:lnTo>
                  <a:lnTo>
                    <a:pt x="133" y="175"/>
                  </a:lnTo>
                  <a:lnTo>
                    <a:pt x="139" y="178"/>
                  </a:lnTo>
                  <a:lnTo>
                    <a:pt x="143" y="179"/>
                  </a:lnTo>
                  <a:lnTo>
                    <a:pt x="146" y="179"/>
                  </a:lnTo>
                  <a:lnTo>
                    <a:pt x="149" y="179"/>
                  </a:lnTo>
                  <a:lnTo>
                    <a:pt x="150" y="178"/>
                  </a:lnTo>
                  <a:lnTo>
                    <a:pt x="153" y="174"/>
                  </a:lnTo>
                  <a:lnTo>
                    <a:pt x="154" y="171"/>
                  </a:lnTo>
                  <a:lnTo>
                    <a:pt x="158" y="170"/>
                  </a:lnTo>
                  <a:lnTo>
                    <a:pt x="159" y="170"/>
                  </a:lnTo>
                  <a:lnTo>
                    <a:pt x="162" y="166"/>
                  </a:lnTo>
                  <a:lnTo>
                    <a:pt x="163" y="162"/>
                  </a:lnTo>
                  <a:lnTo>
                    <a:pt x="166" y="161"/>
                  </a:lnTo>
                  <a:lnTo>
                    <a:pt x="167" y="161"/>
                  </a:lnTo>
                  <a:lnTo>
                    <a:pt x="171" y="158"/>
                  </a:lnTo>
                  <a:lnTo>
                    <a:pt x="173" y="155"/>
                  </a:lnTo>
                  <a:lnTo>
                    <a:pt x="173" y="153"/>
                  </a:lnTo>
                  <a:lnTo>
                    <a:pt x="171" y="147"/>
                  </a:lnTo>
                  <a:lnTo>
                    <a:pt x="171" y="139"/>
                  </a:lnTo>
                  <a:lnTo>
                    <a:pt x="175" y="142"/>
                  </a:lnTo>
                  <a:lnTo>
                    <a:pt x="173" y="138"/>
                  </a:lnTo>
                  <a:lnTo>
                    <a:pt x="170" y="134"/>
                  </a:lnTo>
                  <a:lnTo>
                    <a:pt x="163" y="126"/>
                  </a:lnTo>
                  <a:lnTo>
                    <a:pt x="150" y="101"/>
                  </a:lnTo>
                  <a:lnTo>
                    <a:pt x="146" y="94"/>
                  </a:lnTo>
                  <a:lnTo>
                    <a:pt x="145" y="90"/>
                  </a:lnTo>
                  <a:lnTo>
                    <a:pt x="145" y="87"/>
                  </a:lnTo>
                  <a:lnTo>
                    <a:pt x="145" y="86"/>
                  </a:lnTo>
                  <a:lnTo>
                    <a:pt x="143" y="82"/>
                  </a:lnTo>
                  <a:lnTo>
                    <a:pt x="139" y="77"/>
                  </a:lnTo>
                  <a:lnTo>
                    <a:pt x="137" y="73"/>
                  </a:lnTo>
                  <a:lnTo>
                    <a:pt x="137" y="72"/>
                  </a:lnTo>
                  <a:lnTo>
                    <a:pt x="137" y="69"/>
                  </a:lnTo>
                  <a:lnTo>
                    <a:pt x="135" y="68"/>
                  </a:lnTo>
                  <a:lnTo>
                    <a:pt x="131" y="64"/>
                  </a:lnTo>
                  <a:lnTo>
                    <a:pt x="123" y="52"/>
                  </a:lnTo>
                  <a:lnTo>
                    <a:pt x="122" y="46"/>
                  </a:lnTo>
                  <a:lnTo>
                    <a:pt x="118" y="38"/>
                  </a:lnTo>
                  <a:lnTo>
                    <a:pt x="118" y="37"/>
                  </a:lnTo>
                  <a:lnTo>
                    <a:pt x="118" y="34"/>
                  </a:lnTo>
                  <a:lnTo>
                    <a:pt x="119" y="30"/>
                  </a:lnTo>
                  <a:lnTo>
                    <a:pt x="122" y="37"/>
                  </a:lnTo>
                  <a:lnTo>
                    <a:pt x="126" y="44"/>
                  </a:lnTo>
                  <a:lnTo>
                    <a:pt x="129" y="48"/>
                  </a:lnTo>
                  <a:lnTo>
                    <a:pt x="131" y="50"/>
                  </a:lnTo>
                  <a:lnTo>
                    <a:pt x="131" y="54"/>
                  </a:lnTo>
                  <a:lnTo>
                    <a:pt x="131" y="56"/>
                  </a:lnTo>
                  <a:lnTo>
                    <a:pt x="133" y="57"/>
                  </a:lnTo>
                  <a:lnTo>
                    <a:pt x="137" y="61"/>
                  </a:lnTo>
                  <a:lnTo>
                    <a:pt x="143" y="68"/>
                  </a:lnTo>
                  <a:lnTo>
                    <a:pt x="149" y="72"/>
                  </a:lnTo>
                  <a:lnTo>
                    <a:pt x="149" y="68"/>
                  </a:lnTo>
                  <a:lnTo>
                    <a:pt x="150" y="64"/>
                  </a:lnTo>
                  <a:lnTo>
                    <a:pt x="150" y="60"/>
                  </a:lnTo>
                  <a:lnTo>
                    <a:pt x="153" y="56"/>
                  </a:lnTo>
                  <a:lnTo>
                    <a:pt x="154" y="48"/>
                  </a:lnTo>
                  <a:lnTo>
                    <a:pt x="154" y="42"/>
                  </a:lnTo>
                  <a:lnTo>
                    <a:pt x="157" y="41"/>
                  </a:lnTo>
                  <a:lnTo>
                    <a:pt x="143" y="7"/>
                  </a:lnTo>
                  <a:lnTo>
                    <a:pt x="137" y="11"/>
                  </a:lnTo>
                  <a:lnTo>
                    <a:pt x="131" y="11"/>
                  </a:lnTo>
                  <a:lnTo>
                    <a:pt x="127" y="12"/>
                  </a:lnTo>
                  <a:lnTo>
                    <a:pt x="127" y="11"/>
                  </a:lnTo>
                  <a:lnTo>
                    <a:pt x="126" y="11"/>
                  </a:lnTo>
                  <a:lnTo>
                    <a:pt x="122" y="11"/>
                  </a:lnTo>
                  <a:lnTo>
                    <a:pt x="119" y="11"/>
                  </a:lnTo>
                  <a:lnTo>
                    <a:pt x="118" y="11"/>
                  </a:lnTo>
                  <a:lnTo>
                    <a:pt x="113" y="7"/>
                  </a:lnTo>
                  <a:lnTo>
                    <a:pt x="114" y="8"/>
                  </a:lnTo>
                  <a:lnTo>
                    <a:pt x="114" y="11"/>
                  </a:lnTo>
                  <a:lnTo>
                    <a:pt x="113" y="12"/>
                  </a:lnTo>
                  <a:lnTo>
                    <a:pt x="110" y="11"/>
                  </a:lnTo>
                  <a:lnTo>
                    <a:pt x="109" y="8"/>
                  </a:lnTo>
                  <a:lnTo>
                    <a:pt x="106" y="8"/>
                  </a:lnTo>
                  <a:lnTo>
                    <a:pt x="106" y="7"/>
                  </a:lnTo>
                  <a:lnTo>
                    <a:pt x="106" y="3"/>
                  </a:lnTo>
                  <a:lnTo>
                    <a:pt x="102" y="4"/>
                  </a:lnTo>
                  <a:lnTo>
                    <a:pt x="101" y="4"/>
                  </a:lnTo>
                  <a:lnTo>
                    <a:pt x="99" y="3"/>
                  </a:lnTo>
                  <a:lnTo>
                    <a:pt x="97" y="0"/>
                  </a:lnTo>
                  <a:lnTo>
                    <a:pt x="93" y="0"/>
                  </a:lnTo>
                  <a:lnTo>
                    <a:pt x="95" y="3"/>
                  </a:lnTo>
                  <a:lnTo>
                    <a:pt x="93" y="4"/>
                  </a:lnTo>
                  <a:lnTo>
                    <a:pt x="88" y="4"/>
                  </a:lnTo>
                  <a:lnTo>
                    <a:pt x="86" y="3"/>
                  </a:lnTo>
                  <a:lnTo>
                    <a:pt x="84" y="7"/>
                  </a:lnTo>
                  <a:lnTo>
                    <a:pt x="82" y="8"/>
                  </a:lnTo>
                  <a:lnTo>
                    <a:pt x="80" y="7"/>
                  </a:lnTo>
                  <a:lnTo>
                    <a:pt x="76" y="11"/>
                  </a:lnTo>
                  <a:lnTo>
                    <a:pt x="70" y="14"/>
                  </a:lnTo>
                  <a:lnTo>
                    <a:pt x="65" y="16"/>
                  </a:lnTo>
                  <a:lnTo>
                    <a:pt x="58" y="12"/>
                  </a:lnTo>
                  <a:lnTo>
                    <a:pt x="53" y="11"/>
                  </a:lnTo>
                  <a:lnTo>
                    <a:pt x="48" y="11"/>
                  </a:lnTo>
                  <a:lnTo>
                    <a:pt x="45" y="8"/>
                  </a:lnTo>
                  <a:lnTo>
                    <a:pt x="40" y="8"/>
                  </a:lnTo>
                  <a:lnTo>
                    <a:pt x="36" y="4"/>
                  </a:lnTo>
                  <a:lnTo>
                    <a:pt x="22" y="3"/>
                  </a:lnTo>
                  <a:lnTo>
                    <a:pt x="17" y="3"/>
                  </a:lnTo>
                  <a:lnTo>
                    <a:pt x="12" y="3"/>
                  </a:lnTo>
                  <a:lnTo>
                    <a:pt x="8" y="3"/>
                  </a:lnTo>
                  <a:lnTo>
                    <a:pt x="5" y="3"/>
                  </a:lnTo>
                  <a:lnTo>
                    <a:pt x="4" y="0"/>
                  </a:lnTo>
                  <a:lnTo>
                    <a:pt x="1" y="3"/>
                  </a:lnTo>
                  <a:lnTo>
                    <a:pt x="0" y="7"/>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68" name="Freeform 49"/>
            <p:cNvSpPr>
              <a:spLocks/>
            </p:cNvSpPr>
            <p:nvPr/>
          </p:nvSpPr>
          <p:spPr bwMode="auto">
            <a:xfrm>
              <a:off x="5060091" y="3124161"/>
              <a:ext cx="169380" cy="175420"/>
            </a:xfrm>
            <a:custGeom>
              <a:avLst/>
              <a:gdLst>
                <a:gd name="T0" fmla="*/ 2147483647 w 107"/>
                <a:gd name="T1" fmla="*/ 2147483647 h 110"/>
                <a:gd name="T2" fmla="*/ 2147483647 w 107"/>
                <a:gd name="T3" fmla="*/ 2147483647 h 110"/>
                <a:gd name="T4" fmla="*/ 2147483647 w 107"/>
                <a:gd name="T5" fmla="*/ 2147483647 h 110"/>
                <a:gd name="T6" fmla="*/ 2147483647 w 107"/>
                <a:gd name="T7" fmla="*/ 2147483647 h 110"/>
                <a:gd name="T8" fmla="*/ 2147483647 w 107"/>
                <a:gd name="T9" fmla="*/ 2147483647 h 110"/>
                <a:gd name="T10" fmla="*/ 2147483647 w 107"/>
                <a:gd name="T11" fmla="*/ 2147483647 h 110"/>
                <a:gd name="T12" fmla="*/ 2147483647 w 107"/>
                <a:gd name="T13" fmla="*/ 2147483647 h 110"/>
                <a:gd name="T14" fmla="*/ 2147483647 w 107"/>
                <a:gd name="T15" fmla="*/ 2147483647 h 110"/>
                <a:gd name="T16" fmla="*/ 2147483647 w 107"/>
                <a:gd name="T17" fmla="*/ 2147483647 h 110"/>
                <a:gd name="T18" fmla="*/ 2147483647 w 107"/>
                <a:gd name="T19" fmla="*/ 2147483647 h 110"/>
                <a:gd name="T20" fmla="*/ 2147483647 w 107"/>
                <a:gd name="T21" fmla="*/ 2147483647 h 110"/>
                <a:gd name="T22" fmla="*/ 2147483647 w 107"/>
                <a:gd name="T23" fmla="*/ 0 h 110"/>
                <a:gd name="T24" fmla="*/ 2147483647 w 107"/>
                <a:gd name="T25" fmla="*/ 2147483647 h 110"/>
                <a:gd name="T26" fmla="*/ 2147483647 w 107"/>
                <a:gd name="T27" fmla="*/ 2147483647 h 110"/>
                <a:gd name="T28" fmla="*/ 2147483647 w 107"/>
                <a:gd name="T29" fmla="*/ 2147483647 h 110"/>
                <a:gd name="T30" fmla="*/ 2147483647 w 107"/>
                <a:gd name="T31" fmla="*/ 2147483647 h 110"/>
                <a:gd name="T32" fmla="*/ 2147483647 w 107"/>
                <a:gd name="T33" fmla="*/ 2147483647 h 110"/>
                <a:gd name="T34" fmla="*/ 2147483647 w 107"/>
                <a:gd name="T35" fmla="*/ 2147483647 h 110"/>
                <a:gd name="T36" fmla="*/ 0 w 107"/>
                <a:gd name="T37" fmla="*/ 2147483647 h 110"/>
                <a:gd name="T38" fmla="*/ 0 w 107"/>
                <a:gd name="T39" fmla="*/ 2147483647 h 110"/>
                <a:gd name="T40" fmla="*/ 2147483647 w 107"/>
                <a:gd name="T41" fmla="*/ 2147483647 h 110"/>
                <a:gd name="T42" fmla="*/ 2147483647 w 107"/>
                <a:gd name="T43" fmla="*/ 2147483647 h 110"/>
                <a:gd name="T44" fmla="*/ 2147483647 w 107"/>
                <a:gd name="T45" fmla="*/ 2147483647 h 110"/>
                <a:gd name="T46" fmla="*/ 2147483647 w 107"/>
                <a:gd name="T47" fmla="*/ 2147483647 h 110"/>
                <a:gd name="T48" fmla="*/ 2147483647 w 107"/>
                <a:gd name="T49" fmla="*/ 2147483647 h 110"/>
                <a:gd name="T50" fmla="*/ 2147483647 w 107"/>
                <a:gd name="T51" fmla="*/ 2147483647 h 110"/>
                <a:gd name="T52" fmla="*/ 2147483647 w 107"/>
                <a:gd name="T53" fmla="*/ 2147483647 h 110"/>
                <a:gd name="T54" fmla="*/ 2147483647 w 107"/>
                <a:gd name="T55" fmla="*/ 2147483647 h 110"/>
                <a:gd name="T56" fmla="*/ 2147483647 w 107"/>
                <a:gd name="T57" fmla="*/ 2147483647 h 110"/>
                <a:gd name="T58" fmla="*/ 2147483647 w 107"/>
                <a:gd name="T59" fmla="*/ 2147483647 h 110"/>
                <a:gd name="T60" fmla="*/ 2147483647 w 107"/>
                <a:gd name="T61" fmla="*/ 2147483647 h 110"/>
                <a:gd name="T62" fmla="*/ 2147483647 w 107"/>
                <a:gd name="T63" fmla="*/ 2147483647 h 110"/>
                <a:gd name="T64" fmla="*/ 2147483647 w 107"/>
                <a:gd name="T65" fmla="*/ 2147483647 h 110"/>
                <a:gd name="T66" fmla="*/ 2147483647 w 107"/>
                <a:gd name="T67" fmla="*/ 2147483647 h 110"/>
                <a:gd name="T68" fmla="*/ 2147483647 w 107"/>
                <a:gd name="T69" fmla="*/ 2147483647 h 110"/>
                <a:gd name="T70" fmla="*/ 2147483647 w 107"/>
                <a:gd name="T71" fmla="*/ 2147483647 h 110"/>
                <a:gd name="T72" fmla="*/ 2147483647 w 107"/>
                <a:gd name="T73" fmla="*/ 2147483647 h 110"/>
                <a:gd name="T74" fmla="*/ 2147483647 w 107"/>
                <a:gd name="T75" fmla="*/ 2147483647 h 110"/>
                <a:gd name="T76" fmla="*/ 2147483647 w 107"/>
                <a:gd name="T77" fmla="*/ 2147483647 h 110"/>
                <a:gd name="T78" fmla="*/ 2147483647 w 107"/>
                <a:gd name="T79" fmla="*/ 2147483647 h 110"/>
                <a:gd name="T80" fmla="*/ 2147483647 w 107"/>
                <a:gd name="T81" fmla="*/ 2147483647 h 110"/>
                <a:gd name="T82" fmla="*/ 2147483647 w 107"/>
                <a:gd name="T83" fmla="*/ 2147483647 h 110"/>
                <a:gd name="T84" fmla="*/ 2147483647 w 107"/>
                <a:gd name="T85" fmla="*/ 2147483647 h 1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
                <a:gd name="T130" fmla="*/ 0 h 110"/>
                <a:gd name="T131" fmla="*/ 107 w 107"/>
                <a:gd name="T132" fmla="*/ 110 h 1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 h="110">
                  <a:moveTo>
                    <a:pt x="105" y="93"/>
                  </a:moveTo>
                  <a:lnTo>
                    <a:pt x="103" y="92"/>
                  </a:lnTo>
                  <a:lnTo>
                    <a:pt x="99" y="88"/>
                  </a:lnTo>
                  <a:lnTo>
                    <a:pt x="97" y="85"/>
                  </a:lnTo>
                  <a:lnTo>
                    <a:pt x="93" y="82"/>
                  </a:lnTo>
                  <a:lnTo>
                    <a:pt x="93" y="81"/>
                  </a:lnTo>
                  <a:lnTo>
                    <a:pt x="92" y="80"/>
                  </a:lnTo>
                  <a:lnTo>
                    <a:pt x="89" y="78"/>
                  </a:lnTo>
                  <a:lnTo>
                    <a:pt x="85" y="74"/>
                  </a:lnTo>
                  <a:lnTo>
                    <a:pt x="81" y="70"/>
                  </a:lnTo>
                  <a:lnTo>
                    <a:pt x="80" y="66"/>
                  </a:lnTo>
                  <a:lnTo>
                    <a:pt x="76" y="62"/>
                  </a:lnTo>
                  <a:lnTo>
                    <a:pt x="72" y="61"/>
                  </a:lnTo>
                  <a:lnTo>
                    <a:pt x="67" y="56"/>
                  </a:lnTo>
                  <a:lnTo>
                    <a:pt x="67" y="55"/>
                  </a:lnTo>
                  <a:lnTo>
                    <a:pt x="43" y="32"/>
                  </a:lnTo>
                  <a:lnTo>
                    <a:pt x="42" y="28"/>
                  </a:lnTo>
                  <a:lnTo>
                    <a:pt x="38" y="13"/>
                  </a:lnTo>
                  <a:lnTo>
                    <a:pt x="36" y="8"/>
                  </a:lnTo>
                  <a:lnTo>
                    <a:pt x="32" y="0"/>
                  </a:lnTo>
                  <a:lnTo>
                    <a:pt x="28" y="5"/>
                  </a:lnTo>
                  <a:lnTo>
                    <a:pt x="24" y="9"/>
                  </a:lnTo>
                  <a:lnTo>
                    <a:pt x="19" y="11"/>
                  </a:lnTo>
                  <a:lnTo>
                    <a:pt x="15" y="13"/>
                  </a:lnTo>
                  <a:lnTo>
                    <a:pt x="15" y="17"/>
                  </a:lnTo>
                  <a:lnTo>
                    <a:pt x="14" y="17"/>
                  </a:lnTo>
                  <a:lnTo>
                    <a:pt x="11" y="17"/>
                  </a:lnTo>
                  <a:lnTo>
                    <a:pt x="10" y="17"/>
                  </a:lnTo>
                  <a:lnTo>
                    <a:pt x="8" y="21"/>
                  </a:lnTo>
                  <a:lnTo>
                    <a:pt x="8" y="24"/>
                  </a:lnTo>
                  <a:lnTo>
                    <a:pt x="8" y="31"/>
                  </a:lnTo>
                  <a:lnTo>
                    <a:pt x="6" y="36"/>
                  </a:lnTo>
                  <a:lnTo>
                    <a:pt x="4" y="44"/>
                  </a:lnTo>
                  <a:lnTo>
                    <a:pt x="0" y="52"/>
                  </a:lnTo>
                  <a:lnTo>
                    <a:pt x="0" y="57"/>
                  </a:lnTo>
                  <a:lnTo>
                    <a:pt x="0" y="62"/>
                  </a:lnTo>
                  <a:lnTo>
                    <a:pt x="2" y="70"/>
                  </a:lnTo>
                  <a:lnTo>
                    <a:pt x="2" y="68"/>
                  </a:lnTo>
                  <a:lnTo>
                    <a:pt x="4" y="66"/>
                  </a:lnTo>
                  <a:lnTo>
                    <a:pt x="10" y="66"/>
                  </a:lnTo>
                  <a:lnTo>
                    <a:pt x="11" y="66"/>
                  </a:lnTo>
                  <a:lnTo>
                    <a:pt x="14" y="65"/>
                  </a:lnTo>
                  <a:lnTo>
                    <a:pt x="18" y="68"/>
                  </a:lnTo>
                  <a:lnTo>
                    <a:pt x="19" y="70"/>
                  </a:lnTo>
                  <a:lnTo>
                    <a:pt x="23" y="57"/>
                  </a:lnTo>
                  <a:lnTo>
                    <a:pt x="27" y="59"/>
                  </a:lnTo>
                  <a:lnTo>
                    <a:pt x="28" y="61"/>
                  </a:lnTo>
                  <a:lnTo>
                    <a:pt x="31" y="61"/>
                  </a:lnTo>
                  <a:lnTo>
                    <a:pt x="32" y="65"/>
                  </a:lnTo>
                  <a:lnTo>
                    <a:pt x="36" y="65"/>
                  </a:lnTo>
                  <a:lnTo>
                    <a:pt x="40" y="62"/>
                  </a:lnTo>
                  <a:lnTo>
                    <a:pt x="42" y="61"/>
                  </a:lnTo>
                  <a:lnTo>
                    <a:pt x="44" y="62"/>
                  </a:lnTo>
                  <a:lnTo>
                    <a:pt x="44" y="65"/>
                  </a:lnTo>
                  <a:lnTo>
                    <a:pt x="48" y="62"/>
                  </a:lnTo>
                  <a:lnTo>
                    <a:pt x="50" y="62"/>
                  </a:lnTo>
                  <a:lnTo>
                    <a:pt x="55" y="65"/>
                  </a:lnTo>
                  <a:lnTo>
                    <a:pt x="59" y="65"/>
                  </a:lnTo>
                  <a:lnTo>
                    <a:pt x="63" y="66"/>
                  </a:lnTo>
                  <a:lnTo>
                    <a:pt x="68" y="68"/>
                  </a:lnTo>
                  <a:lnTo>
                    <a:pt x="72" y="72"/>
                  </a:lnTo>
                  <a:lnTo>
                    <a:pt x="75" y="74"/>
                  </a:lnTo>
                  <a:lnTo>
                    <a:pt x="79" y="81"/>
                  </a:lnTo>
                  <a:lnTo>
                    <a:pt x="81" y="84"/>
                  </a:lnTo>
                  <a:lnTo>
                    <a:pt x="85" y="88"/>
                  </a:lnTo>
                  <a:lnTo>
                    <a:pt x="88" y="92"/>
                  </a:lnTo>
                  <a:lnTo>
                    <a:pt x="92" y="96"/>
                  </a:lnTo>
                  <a:lnTo>
                    <a:pt x="95" y="98"/>
                  </a:lnTo>
                  <a:lnTo>
                    <a:pt x="95" y="101"/>
                  </a:lnTo>
                  <a:lnTo>
                    <a:pt x="93" y="105"/>
                  </a:lnTo>
                  <a:lnTo>
                    <a:pt x="92" y="106"/>
                  </a:lnTo>
                  <a:lnTo>
                    <a:pt x="100" y="110"/>
                  </a:lnTo>
                  <a:lnTo>
                    <a:pt x="107" y="102"/>
                  </a:lnTo>
                  <a:lnTo>
                    <a:pt x="107" y="97"/>
                  </a:lnTo>
                  <a:lnTo>
                    <a:pt x="107" y="96"/>
                  </a:lnTo>
                  <a:lnTo>
                    <a:pt x="105" y="93"/>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69" name="Freeform 50"/>
            <p:cNvSpPr>
              <a:spLocks/>
            </p:cNvSpPr>
            <p:nvPr/>
          </p:nvSpPr>
          <p:spPr bwMode="auto">
            <a:xfrm>
              <a:off x="5198861" y="3276700"/>
              <a:ext cx="38773" cy="51481"/>
            </a:xfrm>
            <a:custGeom>
              <a:avLst/>
              <a:gdLst>
                <a:gd name="T0" fmla="*/ 2147483647 w 24"/>
                <a:gd name="T1" fmla="*/ 2147483647 h 32"/>
                <a:gd name="T2" fmla="*/ 0 w 24"/>
                <a:gd name="T3" fmla="*/ 2147483647 h 32"/>
                <a:gd name="T4" fmla="*/ 0 w 24"/>
                <a:gd name="T5" fmla="*/ 2147483647 h 32"/>
                <a:gd name="T6" fmla="*/ 0 w 24"/>
                <a:gd name="T7" fmla="*/ 2147483647 h 32"/>
                <a:gd name="T8" fmla="*/ 0 w 24"/>
                <a:gd name="T9" fmla="*/ 2147483647 h 32"/>
                <a:gd name="T10" fmla="*/ 2147483647 w 24"/>
                <a:gd name="T11" fmla="*/ 2147483647 h 32"/>
                <a:gd name="T12" fmla="*/ 2147483647 w 24"/>
                <a:gd name="T13" fmla="*/ 2147483647 h 32"/>
                <a:gd name="T14" fmla="*/ 2147483647 w 24"/>
                <a:gd name="T15" fmla="*/ 2147483647 h 32"/>
                <a:gd name="T16" fmla="*/ 2147483647 w 24"/>
                <a:gd name="T17" fmla="*/ 2147483647 h 32"/>
                <a:gd name="T18" fmla="*/ 2147483647 w 24"/>
                <a:gd name="T19" fmla="*/ 2147483647 h 32"/>
                <a:gd name="T20" fmla="*/ 2147483647 w 24"/>
                <a:gd name="T21" fmla="*/ 2147483647 h 32"/>
                <a:gd name="T22" fmla="*/ 2147483647 w 24"/>
                <a:gd name="T23" fmla="*/ 2147483647 h 32"/>
                <a:gd name="T24" fmla="*/ 2147483647 w 24"/>
                <a:gd name="T25" fmla="*/ 2147483647 h 32"/>
                <a:gd name="T26" fmla="*/ 2147483647 w 24"/>
                <a:gd name="T27" fmla="*/ 2147483647 h 32"/>
                <a:gd name="T28" fmla="*/ 2147483647 w 24"/>
                <a:gd name="T29" fmla="*/ 2147483647 h 32"/>
                <a:gd name="T30" fmla="*/ 2147483647 w 24"/>
                <a:gd name="T31" fmla="*/ 2147483647 h 32"/>
                <a:gd name="T32" fmla="*/ 2147483647 w 24"/>
                <a:gd name="T33" fmla="*/ 2147483647 h 32"/>
                <a:gd name="T34" fmla="*/ 2147483647 w 24"/>
                <a:gd name="T35" fmla="*/ 2147483647 h 32"/>
                <a:gd name="T36" fmla="*/ 2147483647 w 24"/>
                <a:gd name="T37" fmla="*/ 2147483647 h 32"/>
                <a:gd name="T38" fmla="*/ 2147483647 w 24"/>
                <a:gd name="T39" fmla="*/ 2147483647 h 32"/>
                <a:gd name="T40" fmla="*/ 2147483647 w 24"/>
                <a:gd name="T41" fmla="*/ 2147483647 h 32"/>
                <a:gd name="T42" fmla="*/ 2147483647 w 24"/>
                <a:gd name="T43" fmla="*/ 2147483647 h 32"/>
                <a:gd name="T44" fmla="*/ 2147483647 w 24"/>
                <a:gd name="T45" fmla="*/ 2147483647 h 32"/>
                <a:gd name="T46" fmla="*/ 2147483647 w 24"/>
                <a:gd name="T47" fmla="*/ 2147483647 h 32"/>
                <a:gd name="T48" fmla="*/ 2147483647 w 24"/>
                <a:gd name="T49" fmla="*/ 2147483647 h 32"/>
                <a:gd name="T50" fmla="*/ 2147483647 w 24"/>
                <a:gd name="T51" fmla="*/ 0 h 32"/>
                <a:gd name="T52" fmla="*/ 2147483647 w 24"/>
                <a:gd name="T53" fmla="*/ 2147483647 h 32"/>
                <a:gd name="T54" fmla="*/ 2147483647 w 24"/>
                <a:gd name="T55" fmla="*/ 2147483647 h 32"/>
                <a:gd name="T56" fmla="*/ 2147483647 w 24"/>
                <a:gd name="T57" fmla="*/ 2147483647 h 32"/>
                <a:gd name="T58" fmla="*/ 2147483647 w 24"/>
                <a:gd name="T59" fmla="*/ 2147483647 h 32"/>
                <a:gd name="T60" fmla="*/ 2147483647 w 24"/>
                <a:gd name="T61" fmla="*/ 2147483647 h 32"/>
                <a:gd name="T62" fmla="*/ 2147483647 w 24"/>
                <a:gd name="T63" fmla="*/ 2147483647 h 32"/>
                <a:gd name="T64" fmla="*/ 2147483647 w 24"/>
                <a:gd name="T65" fmla="*/ 2147483647 h 32"/>
                <a:gd name="T66" fmla="*/ 2147483647 w 24"/>
                <a:gd name="T67" fmla="*/ 2147483647 h 32"/>
                <a:gd name="T68" fmla="*/ 2147483647 w 24"/>
                <a:gd name="T69" fmla="*/ 2147483647 h 32"/>
                <a:gd name="T70" fmla="*/ 2147483647 w 24"/>
                <a:gd name="T71" fmla="*/ 2147483647 h 32"/>
                <a:gd name="T72" fmla="*/ 2147483647 w 24"/>
                <a:gd name="T73" fmla="*/ 2147483647 h 32"/>
                <a:gd name="T74" fmla="*/ 2147483647 w 24"/>
                <a:gd name="T75" fmla="*/ 2147483647 h 32"/>
                <a:gd name="T76" fmla="*/ 2147483647 w 24"/>
                <a:gd name="T77" fmla="*/ 2147483647 h 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
                <a:gd name="T118" fmla="*/ 0 h 32"/>
                <a:gd name="T119" fmla="*/ 24 w 24"/>
                <a:gd name="T120" fmla="*/ 32 h 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 h="32">
                  <a:moveTo>
                    <a:pt x="5" y="10"/>
                  </a:moveTo>
                  <a:lnTo>
                    <a:pt x="0" y="16"/>
                  </a:lnTo>
                  <a:lnTo>
                    <a:pt x="0" y="20"/>
                  </a:lnTo>
                  <a:lnTo>
                    <a:pt x="0" y="24"/>
                  </a:lnTo>
                  <a:lnTo>
                    <a:pt x="0" y="29"/>
                  </a:lnTo>
                  <a:lnTo>
                    <a:pt x="1" y="32"/>
                  </a:lnTo>
                  <a:lnTo>
                    <a:pt x="5" y="32"/>
                  </a:lnTo>
                  <a:lnTo>
                    <a:pt x="11" y="29"/>
                  </a:lnTo>
                  <a:lnTo>
                    <a:pt x="15" y="29"/>
                  </a:lnTo>
                  <a:lnTo>
                    <a:pt x="17" y="29"/>
                  </a:lnTo>
                  <a:lnTo>
                    <a:pt x="19" y="29"/>
                  </a:lnTo>
                  <a:lnTo>
                    <a:pt x="19" y="28"/>
                  </a:lnTo>
                  <a:lnTo>
                    <a:pt x="20" y="25"/>
                  </a:lnTo>
                  <a:lnTo>
                    <a:pt x="20" y="24"/>
                  </a:lnTo>
                  <a:lnTo>
                    <a:pt x="20" y="22"/>
                  </a:lnTo>
                  <a:lnTo>
                    <a:pt x="20" y="20"/>
                  </a:lnTo>
                  <a:lnTo>
                    <a:pt x="15" y="22"/>
                  </a:lnTo>
                  <a:lnTo>
                    <a:pt x="13" y="22"/>
                  </a:lnTo>
                  <a:lnTo>
                    <a:pt x="11" y="20"/>
                  </a:lnTo>
                  <a:lnTo>
                    <a:pt x="13" y="20"/>
                  </a:lnTo>
                  <a:lnTo>
                    <a:pt x="15" y="16"/>
                  </a:lnTo>
                  <a:lnTo>
                    <a:pt x="20" y="14"/>
                  </a:lnTo>
                  <a:lnTo>
                    <a:pt x="24" y="13"/>
                  </a:lnTo>
                  <a:lnTo>
                    <a:pt x="24" y="9"/>
                  </a:lnTo>
                  <a:lnTo>
                    <a:pt x="23" y="5"/>
                  </a:lnTo>
                  <a:lnTo>
                    <a:pt x="19" y="0"/>
                  </a:lnTo>
                  <a:lnTo>
                    <a:pt x="15" y="2"/>
                  </a:lnTo>
                  <a:lnTo>
                    <a:pt x="15" y="5"/>
                  </a:lnTo>
                  <a:lnTo>
                    <a:pt x="13" y="5"/>
                  </a:lnTo>
                  <a:lnTo>
                    <a:pt x="9" y="5"/>
                  </a:lnTo>
                  <a:lnTo>
                    <a:pt x="7" y="5"/>
                  </a:lnTo>
                  <a:lnTo>
                    <a:pt x="7" y="6"/>
                  </a:lnTo>
                  <a:lnTo>
                    <a:pt x="5" y="10"/>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70" name="Freeform 51"/>
            <p:cNvSpPr>
              <a:spLocks/>
            </p:cNvSpPr>
            <p:nvPr/>
          </p:nvSpPr>
          <p:spPr bwMode="auto">
            <a:xfrm>
              <a:off x="5180494" y="3299581"/>
              <a:ext cx="259174" cy="388975"/>
            </a:xfrm>
            <a:custGeom>
              <a:avLst/>
              <a:gdLst>
                <a:gd name="T0" fmla="*/ 2147483647 w 163"/>
                <a:gd name="T1" fmla="*/ 2147483647 h 246"/>
                <a:gd name="T2" fmla="*/ 2147483647 w 163"/>
                <a:gd name="T3" fmla="*/ 2147483647 h 246"/>
                <a:gd name="T4" fmla="*/ 2147483647 w 163"/>
                <a:gd name="T5" fmla="*/ 2147483647 h 246"/>
                <a:gd name="T6" fmla="*/ 2147483647 w 163"/>
                <a:gd name="T7" fmla="*/ 2147483647 h 246"/>
                <a:gd name="T8" fmla="*/ 2147483647 w 163"/>
                <a:gd name="T9" fmla="*/ 0 h 246"/>
                <a:gd name="T10" fmla="*/ 2147483647 w 163"/>
                <a:gd name="T11" fmla="*/ 2147483647 h 246"/>
                <a:gd name="T12" fmla="*/ 2147483647 w 163"/>
                <a:gd name="T13" fmla="*/ 2147483647 h 246"/>
                <a:gd name="T14" fmla="*/ 2147483647 w 163"/>
                <a:gd name="T15" fmla="*/ 2147483647 h 246"/>
                <a:gd name="T16" fmla="*/ 2147483647 w 163"/>
                <a:gd name="T17" fmla="*/ 2147483647 h 246"/>
                <a:gd name="T18" fmla="*/ 2147483647 w 163"/>
                <a:gd name="T19" fmla="*/ 2147483647 h 246"/>
                <a:gd name="T20" fmla="*/ 2147483647 w 163"/>
                <a:gd name="T21" fmla="*/ 2147483647 h 246"/>
                <a:gd name="T22" fmla="*/ 2147483647 w 163"/>
                <a:gd name="T23" fmla="*/ 2147483647 h 246"/>
                <a:gd name="T24" fmla="*/ 2147483647 w 163"/>
                <a:gd name="T25" fmla="*/ 2147483647 h 246"/>
                <a:gd name="T26" fmla="*/ 2147483647 w 163"/>
                <a:gd name="T27" fmla="*/ 2147483647 h 246"/>
                <a:gd name="T28" fmla="*/ 2147483647 w 163"/>
                <a:gd name="T29" fmla="*/ 2147483647 h 246"/>
                <a:gd name="T30" fmla="*/ 2147483647 w 163"/>
                <a:gd name="T31" fmla="*/ 2147483647 h 246"/>
                <a:gd name="T32" fmla="*/ 2147483647 w 163"/>
                <a:gd name="T33" fmla="*/ 2147483647 h 246"/>
                <a:gd name="T34" fmla="*/ 2147483647 w 163"/>
                <a:gd name="T35" fmla="*/ 2147483647 h 246"/>
                <a:gd name="T36" fmla="*/ 2147483647 w 163"/>
                <a:gd name="T37" fmla="*/ 2147483647 h 246"/>
                <a:gd name="T38" fmla="*/ 2147483647 w 163"/>
                <a:gd name="T39" fmla="*/ 2147483647 h 246"/>
                <a:gd name="T40" fmla="*/ 2147483647 w 163"/>
                <a:gd name="T41" fmla="*/ 2147483647 h 246"/>
                <a:gd name="T42" fmla="*/ 2147483647 w 163"/>
                <a:gd name="T43" fmla="*/ 2147483647 h 246"/>
                <a:gd name="T44" fmla="*/ 2147483647 w 163"/>
                <a:gd name="T45" fmla="*/ 2147483647 h 246"/>
                <a:gd name="T46" fmla="*/ 2147483647 w 163"/>
                <a:gd name="T47" fmla="*/ 2147483647 h 246"/>
                <a:gd name="T48" fmla="*/ 2147483647 w 163"/>
                <a:gd name="T49" fmla="*/ 2147483647 h 246"/>
                <a:gd name="T50" fmla="*/ 2147483647 w 163"/>
                <a:gd name="T51" fmla="*/ 2147483647 h 246"/>
                <a:gd name="T52" fmla="*/ 2147483647 w 163"/>
                <a:gd name="T53" fmla="*/ 2147483647 h 246"/>
                <a:gd name="T54" fmla="*/ 2147483647 w 163"/>
                <a:gd name="T55" fmla="*/ 2147483647 h 246"/>
                <a:gd name="T56" fmla="*/ 2147483647 w 163"/>
                <a:gd name="T57" fmla="*/ 2147483647 h 246"/>
                <a:gd name="T58" fmla="*/ 2147483647 w 163"/>
                <a:gd name="T59" fmla="*/ 2147483647 h 246"/>
                <a:gd name="T60" fmla="*/ 2147483647 w 163"/>
                <a:gd name="T61" fmla="*/ 2147483647 h 246"/>
                <a:gd name="T62" fmla="*/ 2147483647 w 163"/>
                <a:gd name="T63" fmla="*/ 2147483647 h 246"/>
                <a:gd name="T64" fmla="*/ 2147483647 w 163"/>
                <a:gd name="T65" fmla="*/ 2147483647 h 246"/>
                <a:gd name="T66" fmla="*/ 2147483647 w 163"/>
                <a:gd name="T67" fmla="*/ 2147483647 h 246"/>
                <a:gd name="T68" fmla="*/ 0 w 163"/>
                <a:gd name="T69" fmla="*/ 2147483647 h 246"/>
                <a:gd name="T70" fmla="*/ 0 w 163"/>
                <a:gd name="T71" fmla="*/ 2147483647 h 246"/>
                <a:gd name="T72" fmla="*/ 2147483647 w 163"/>
                <a:gd name="T73" fmla="*/ 2147483647 h 246"/>
                <a:gd name="T74" fmla="*/ 2147483647 w 163"/>
                <a:gd name="T75" fmla="*/ 2147483647 h 246"/>
                <a:gd name="T76" fmla="*/ 2147483647 w 163"/>
                <a:gd name="T77" fmla="*/ 2147483647 h 246"/>
                <a:gd name="T78" fmla="*/ 2147483647 w 163"/>
                <a:gd name="T79" fmla="*/ 2147483647 h 246"/>
                <a:gd name="T80" fmla="*/ 2147483647 w 163"/>
                <a:gd name="T81" fmla="*/ 2147483647 h 246"/>
                <a:gd name="T82" fmla="*/ 2147483647 w 163"/>
                <a:gd name="T83" fmla="*/ 2147483647 h 246"/>
                <a:gd name="T84" fmla="*/ 2147483647 w 163"/>
                <a:gd name="T85" fmla="*/ 2147483647 h 246"/>
                <a:gd name="T86" fmla="*/ 2147483647 w 163"/>
                <a:gd name="T87" fmla="*/ 2147483647 h 246"/>
                <a:gd name="T88" fmla="*/ 2147483647 w 163"/>
                <a:gd name="T89" fmla="*/ 2147483647 h 246"/>
                <a:gd name="T90" fmla="*/ 2147483647 w 163"/>
                <a:gd name="T91" fmla="*/ 2147483647 h 246"/>
                <a:gd name="T92" fmla="*/ 2147483647 w 163"/>
                <a:gd name="T93" fmla="*/ 2147483647 h 246"/>
                <a:gd name="T94" fmla="*/ 2147483647 w 163"/>
                <a:gd name="T95" fmla="*/ 2147483647 h 246"/>
                <a:gd name="T96" fmla="*/ 2147483647 w 163"/>
                <a:gd name="T97" fmla="*/ 2147483647 h 246"/>
                <a:gd name="T98" fmla="*/ 2147483647 w 163"/>
                <a:gd name="T99" fmla="*/ 2147483647 h 246"/>
                <a:gd name="T100" fmla="*/ 2147483647 w 163"/>
                <a:gd name="T101" fmla="*/ 2147483647 h 246"/>
                <a:gd name="T102" fmla="*/ 2147483647 w 163"/>
                <a:gd name="T103" fmla="*/ 2147483647 h 246"/>
                <a:gd name="T104" fmla="*/ 2147483647 w 163"/>
                <a:gd name="T105" fmla="*/ 2147483647 h 246"/>
                <a:gd name="T106" fmla="*/ 2147483647 w 163"/>
                <a:gd name="T107" fmla="*/ 2147483647 h 246"/>
                <a:gd name="T108" fmla="*/ 2147483647 w 163"/>
                <a:gd name="T109" fmla="*/ 2147483647 h 246"/>
                <a:gd name="T110" fmla="*/ 2147483647 w 163"/>
                <a:gd name="T111" fmla="*/ 2147483647 h 246"/>
                <a:gd name="T112" fmla="*/ 2147483647 w 163"/>
                <a:gd name="T113" fmla="*/ 2147483647 h 246"/>
                <a:gd name="T114" fmla="*/ 2147483647 w 163"/>
                <a:gd name="T115" fmla="*/ 2147483647 h 2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3"/>
                <a:gd name="T175" fmla="*/ 0 h 246"/>
                <a:gd name="T176" fmla="*/ 163 w 163"/>
                <a:gd name="T177" fmla="*/ 246 h 2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3" h="246">
                  <a:moveTo>
                    <a:pt x="162" y="25"/>
                  </a:moveTo>
                  <a:lnTo>
                    <a:pt x="161" y="27"/>
                  </a:lnTo>
                  <a:lnTo>
                    <a:pt x="158" y="27"/>
                  </a:lnTo>
                  <a:lnTo>
                    <a:pt x="161" y="25"/>
                  </a:lnTo>
                  <a:lnTo>
                    <a:pt x="161" y="22"/>
                  </a:lnTo>
                  <a:lnTo>
                    <a:pt x="161" y="15"/>
                  </a:lnTo>
                  <a:lnTo>
                    <a:pt x="161" y="10"/>
                  </a:lnTo>
                  <a:lnTo>
                    <a:pt x="161" y="4"/>
                  </a:lnTo>
                  <a:lnTo>
                    <a:pt x="161" y="2"/>
                  </a:lnTo>
                  <a:lnTo>
                    <a:pt x="158" y="0"/>
                  </a:lnTo>
                  <a:lnTo>
                    <a:pt x="153" y="0"/>
                  </a:lnTo>
                  <a:lnTo>
                    <a:pt x="149" y="2"/>
                  </a:lnTo>
                  <a:lnTo>
                    <a:pt x="145" y="6"/>
                  </a:lnTo>
                  <a:lnTo>
                    <a:pt x="141" y="8"/>
                  </a:lnTo>
                  <a:lnTo>
                    <a:pt x="136" y="8"/>
                  </a:lnTo>
                  <a:lnTo>
                    <a:pt x="130" y="12"/>
                  </a:lnTo>
                  <a:lnTo>
                    <a:pt x="124" y="12"/>
                  </a:lnTo>
                  <a:lnTo>
                    <a:pt x="120" y="12"/>
                  </a:lnTo>
                  <a:lnTo>
                    <a:pt x="118" y="12"/>
                  </a:lnTo>
                  <a:lnTo>
                    <a:pt x="110" y="14"/>
                  </a:lnTo>
                  <a:lnTo>
                    <a:pt x="106" y="14"/>
                  </a:lnTo>
                  <a:lnTo>
                    <a:pt x="104" y="14"/>
                  </a:lnTo>
                  <a:lnTo>
                    <a:pt x="100" y="14"/>
                  </a:lnTo>
                  <a:lnTo>
                    <a:pt x="97" y="15"/>
                  </a:lnTo>
                  <a:lnTo>
                    <a:pt x="92" y="19"/>
                  </a:lnTo>
                  <a:lnTo>
                    <a:pt x="86" y="22"/>
                  </a:lnTo>
                  <a:lnTo>
                    <a:pt x="80" y="22"/>
                  </a:lnTo>
                  <a:lnTo>
                    <a:pt x="74" y="19"/>
                  </a:lnTo>
                  <a:lnTo>
                    <a:pt x="71" y="22"/>
                  </a:lnTo>
                  <a:lnTo>
                    <a:pt x="63" y="27"/>
                  </a:lnTo>
                  <a:lnTo>
                    <a:pt x="57" y="27"/>
                  </a:lnTo>
                  <a:lnTo>
                    <a:pt x="53" y="27"/>
                  </a:lnTo>
                  <a:lnTo>
                    <a:pt x="48" y="25"/>
                  </a:lnTo>
                  <a:lnTo>
                    <a:pt x="44" y="22"/>
                  </a:lnTo>
                  <a:lnTo>
                    <a:pt x="40" y="14"/>
                  </a:lnTo>
                  <a:lnTo>
                    <a:pt x="36" y="10"/>
                  </a:lnTo>
                  <a:lnTo>
                    <a:pt x="35" y="8"/>
                  </a:lnTo>
                  <a:lnTo>
                    <a:pt x="32" y="11"/>
                  </a:lnTo>
                  <a:lnTo>
                    <a:pt x="31" y="14"/>
                  </a:lnTo>
                  <a:lnTo>
                    <a:pt x="31" y="15"/>
                  </a:lnTo>
                  <a:lnTo>
                    <a:pt x="29" y="15"/>
                  </a:lnTo>
                  <a:lnTo>
                    <a:pt x="27" y="22"/>
                  </a:lnTo>
                  <a:lnTo>
                    <a:pt x="27" y="25"/>
                  </a:lnTo>
                  <a:lnTo>
                    <a:pt x="27" y="28"/>
                  </a:lnTo>
                  <a:lnTo>
                    <a:pt x="31" y="32"/>
                  </a:lnTo>
                  <a:lnTo>
                    <a:pt x="36" y="40"/>
                  </a:lnTo>
                  <a:lnTo>
                    <a:pt x="36" y="44"/>
                  </a:lnTo>
                  <a:lnTo>
                    <a:pt x="40" y="45"/>
                  </a:lnTo>
                  <a:lnTo>
                    <a:pt x="44" y="49"/>
                  </a:lnTo>
                  <a:lnTo>
                    <a:pt x="49" y="53"/>
                  </a:lnTo>
                  <a:lnTo>
                    <a:pt x="60" y="57"/>
                  </a:lnTo>
                  <a:lnTo>
                    <a:pt x="76" y="63"/>
                  </a:lnTo>
                  <a:lnTo>
                    <a:pt x="96" y="71"/>
                  </a:lnTo>
                  <a:lnTo>
                    <a:pt x="104" y="71"/>
                  </a:lnTo>
                  <a:lnTo>
                    <a:pt x="110" y="71"/>
                  </a:lnTo>
                  <a:lnTo>
                    <a:pt x="65" y="124"/>
                  </a:lnTo>
                  <a:lnTo>
                    <a:pt x="63" y="128"/>
                  </a:lnTo>
                  <a:lnTo>
                    <a:pt x="57" y="128"/>
                  </a:lnTo>
                  <a:lnTo>
                    <a:pt x="48" y="126"/>
                  </a:lnTo>
                  <a:lnTo>
                    <a:pt x="39" y="129"/>
                  </a:lnTo>
                  <a:lnTo>
                    <a:pt x="32" y="136"/>
                  </a:lnTo>
                  <a:lnTo>
                    <a:pt x="29" y="137"/>
                  </a:lnTo>
                  <a:lnTo>
                    <a:pt x="25" y="140"/>
                  </a:lnTo>
                  <a:lnTo>
                    <a:pt x="17" y="141"/>
                  </a:lnTo>
                  <a:lnTo>
                    <a:pt x="16" y="145"/>
                  </a:lnTo>
                  <a:lnTo>
                    <a:pt x="12" y="149"/>
                  </a:lnTo>
                  <a:lnTo>
                    <a:pt x="5" y="158"/>
                  </a:lnTo>
                  <a:lnTo>
                    <a:pt x="3" y="164"/>
                  </a:lnTo>
                  <a:lnTo>
                    <a:pt x="0" y="170"/>
                  </a:lnTo>
                  <a:lnTo>
                    <a:pt x="0" y="173"/>
                  </a:lnTo>
                  <a:lnTo>
                    <a:pt x="0" y="177"/>
                  </a:lnTo>
                  <a:lnTo>
                    <a:pt x="0" y="223"/>
                  </a:lnTo>
                  <a:lnTo>
                    <a:pt x="0" y="229"/>
                  </a:lnTo>
                  <a:lnTo>
                    <a:pt x="4" y="234"/>
                  </a:lnTo>
                  <a:lnTo>
                    <a:pt x="8" y="241"/>
                  </a:lnTo>
                  <a:lnTo>
                    <a:pt x="9" y="243"/>
                  </a:lnTo>
                  <a:lnTo>
                    <a:pt x="9" y="246"/>
                  </a:lnTo>
                  <a:lnTo>
                    <a:pt x="13" y="241"/>
                  </a:lnTo>
                  <a:lnTo>
                    <a:pt x="17" y="233"/>
                  </a:lnTo>
                  <a:lnTo>
                    <a:pt x="19" y="233"/>
                  </a:lnTo>
                  <a:lnTo>
                    <a:pt x="21" y="229"/>
                  </a:lnTo>
                  <a:lnTo>
                    <a:pt x="27" y="221"/>
                  </a:lnTo>
                  <a:lnTo>
                    <a:pt x="40" y="206"/>
                  </a:lnTo>
                  <a:lnTo>
                    <a:pt x="53" y="193"/>
                  </a:lnTo>
                  <a:lnTo>
                    <a:pt x="60" y="186"/>
                  </a:lnTo>
                  <a:lnTo>
                    <a:pt x="67" y="181"/>
                  </a:lnTo>
                  <a:lnTo>
                    <a:pt x="82" y="170"/>
                  </a:lnTo>
                  <a:lnTo>
                    <a:pt x="96" y="157"/>
                  </a:lnTo>
                  <a:lnTo>
                    <a:pt x="109" y="140"/>
                  </a:lnTo>
                  <a:lnTo>
                    <a:pt x="113" y="132"/>
                  </a:lnTo>
                  <a:lnTo>
                    <a:pt x="118" y="124"/>
                  </a:lnTo>
                  <a:lnTo>
                    <a:pt x="122" y="116"/>
                  </a:lnTo>
                  <a:lnTo>
                    <a:pt x="128" y="106"/>
                  </a:lnTo>
                  <a:lnTo>
                    <a:pt x="130" y="100"/>
                  </a:lnTo>
                  <a:lnTo>
                    <a:pt x="133" y="89"/>
                  </a:lnTo>
                  <a:lnTo>
                    <a:pt x="137" y="84"/>
                  </a:lnTo>
                  <a:lnTo>
                    <a:pt x="140" y="79"/>
                  </a:lnTo>
                  <a:lnTo>
                    <a:pt x="141" y="72"/>
                  </a:lnTo>
                  <a:lnTo>
                    <a:pt x="145" y="69"/>
                  </a:lnTo>
                  <a:lnTo>
                    <a:pt x="148" y="61"/>
                  </a:lnTo>
                  <a:lnTo>
                    <a:pt x="150" y="56"/>
                  </a:lnTo>
                  <a:lnTo>
                    <a:pt x="153" y="49"/>
                  </a:lnTo>
                  <a:lnTo>
                    <a:pt x="157" y="45"/>
                  </a:lnTo>
                  <a:lnTo>
                    <a:pt x="157" y="39"/>
                  </a:lnTo>
                  <a:lnTo>
                    <a:pt x="157" y="31"/>
                  </a:lnTo>
                  <a:lnTo>
                    <a:pt x="158" y="28"/>
                  </a:lnTo>
                  <a:lnTo>
                    <a:pt x="161" y="28"/>
                  </a:lnTo>
                  <a:lnTo>
                    <a:pt x="163" y="27"/>
                  </a:lnTo>
                  <a:lnTo>
                    <a:pt x="162" y="25"/>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71" name="Freeform 52"/>
            <p:cNvSpPr>
              <a:spLocks/>
            </p:cNvSpPr>
            <p:nvPr/>
          </p:nvSpPr>
          <p:spPr bwMode="auto">
            <a:xfrm>
              <a:off x="4978462" y="3213777"/>
              <a:ext cx="375495" cy="329866"/>
            </a:xfrm>
            <a:custGeom>
              <a:avLst/>
              <a:gdLst>
                <a:gd name="T0" fmla="*/ 2147483647 w 237"/>
                <a:gd name="T1" fmla="*/ 2147483647 h 207"/>
                <a:gd name="T2" fmla="*/ 2147483647 w 237"/>
                <a:gd name="T3" fmla="*/ 2147483647 h 207"/>
                <a:gd name="T4" fmla="*/ 2147483647 w 237"/>
                <a:gd name="T5" fmla="*/ 2147483647 h 207"/>
                <a:gd name="T6" fmla="*/ 2147483647 w 237"/>
                <a:gd name="T7" fmla="*/ 2147483647 h 207"/>
                <a:gd name="T8" fmla="*/ 2147483647 w 237"/>
                <a:gd name="T9" fmla="*/ 2147483647 h 207"/>
                <a:gd name="T10" fmla="*/ 2147483647 w 237"/>
                <a:gd name="T11" fmla="*/ 2147483647 h 207"/>
                <a:gd name="T12" fmla="*/ 2147483647 w 237"/>
                <a:gd name="T13" fmla="*/ 2147483647 h 207"/>
                <a:gd name="T14" fmla="*/ 2147483647 w 237"/>
                <a:gd name="T15" fmla="*/ 2147483647 h 207"/>
                <a:gd name="T16" fmla="*/ 2147483647 w 237"/>
                <a:gd name="T17" fmla="*/ 2147483647 h 207"/>
                <a:gd name="T18" fmla="*/ 2147483647 w 237"/>
                <a:gd name="T19" fmla="*/ 2147483647 h 207"/>
                <a:gd name="T20" fmla="*/ 2147483647 w 237"/>
                <a:gd name="T21" fmla="*/ 2147483647 h 207"/>
                <a:gd name="T22" fmla="*/ 2147483647 w 237"/>
                <a:gd name="T23" fmla="*/ 2147483647 h 207"/>
                <a:gd name="T24" fmla="*/ 0 w 237"/>
                <a:gd name="T25" fmla="*/ 2147483647 h 207"/>
                <a:gd name="T26" fmla="*/ 2147483647 w 237"/>
                <a:gd name="T27" fmla="*/ 2147483647 h 207"/>
                <a:gd name="T28" fmla="*/ 2147483647 w 237"/>
                <a:gd name="T29" fmla="*/ 2147483647 h 207"/>
                <a:gd name="T30" fmla="*/ 2147483647 w 237"/>
                <a:gd name="T31" fmla="*/ 2147483647 h 207"/>
                <a:gd name="T32" fmla="*/ 2147483647 w 237"/>
                <a:gd name="T33" fmla="*/ 2147483647 h 207"/>
                <a:gd name="T34" fmla="*/ 2147483647 w 237"/>
                <a:gd name="T35" fmla="*/ 2147483647 h 207"/>
                <a:gd name="T36" fmla="*/ 2147483647 w 237"/>
                <a:gd name="T37" fmla="*/ 2147483647 h 207"/>
                <a:gd name="T38" fmla="*/ 2147483647 w 237"/>
                <a:gd name="T39" fmla="*/ 2147483647 h 207"/>
                <a:gd name="T40" fmla="*/ 2147483647 w 237"/>
                <a:gd name="T41" fmla="*/ 2147483647 h 207"/>
                <a:gd name="T42" fmla="*/ 2147483647 w 237"/>
                <a:gd name="T43" fmla="*/ 2147483647 h 207"/>
                <a:gd name="T44" fmla="*/ 2147483647 w 237"/>
                <a:gd name="T45" fmla="*/ 2147483647 h 207"/>
                <a:gd name="T46" fmla="*/ 2147483647 w 237"/>
                <a:gd name="T47" fmla="*/ 2147483647 h 207"/>
                <a:gd name="T48" fmla="*/ 2147483647 w 237"/>
                <a:gd name="T49" fmla="*/ 2147483647 h 207"/>
                <a:gd name="T50" fmla="*/ 2147483647 w 237"/>
                <a:gd name="T51" fmla="*/ 2147483647 h 207"/>
                <a:gd name="T52" fmla="*/ 2147483647 w 237"/>
                <a:gd name="T53" fmla="*/ 2147483647 h 207"/>
                <a:gd name="T54" fmla="*/ 2147483647 w 237"/>
                <a:gd name="T55" fmla="*/ 2147483647 h 207"/>
                <a:gd name="T56" fmla="*/ 2147483647 w 237"/>
                <a:gd name="T57" fmla="*/ 2147483647 h 207"/>
                <a:gd name="T58" fmla="*/ 2147483647 w 237"/>
                <a:gd name="T59" fmla="*/ 2147483647 h 207"/>
                <a:gd name="T60" fmla="*/ 2147483647 w 237"/>
                <a:gd name="T61" fmla="*/ 2147483647 h 207"/>
                <a:gd name="T62" fmla="*/ 2147483647 w 237"/>
                <a:gd name="T63" fmla="*/ 2147483647 h 207"/>
                <a:gd name="T64" fmla="*/ 2147483647 w 237"/>
                <a:gd name="T65" fmla="*/ 2147483647 h 207"/>
                <a:gd name="T66" fmla="*/ 2147483647 w 237"/>
                <a:gd name="T67" fmla="*/ 2147483647 h 207"/>
                <a:gd name="T68" fmla="*/ 2147483647 w 237"/>
                <a:gd name="T69" fmla="*/ 2147483647 h 207"/>
                <a:gd name="T70" fmla="*/ 2147483647 w 237"/>
                <a:gd name="T71" fmla="*/ 2147483647 h 207"/>
                <a:gd name="T72" fmla="*/ 2147483647 w 237"/>
                <a:gd name="T73" fmla="*/ 2147483647 h 207"/>
                <a:gd name="T74" fmla="*/ 2147483647 w 237"/>
                <a:gd name="T75" fmla="*/ 2147483647 h 207"/>
                <a:gd name="T76" fmla="*/ 2147483647 w 237"/>
                <a:gd name="T77" fmla="*/ 2147483647 h 207"/>
                <a:gd name="T78" fmla="*/ 2147483647 w 237"/>
                <a:gd name="T79" fmla="*/ 2147483647 h 207"/>
                <a:gd name="T80" fmla="*/ 2147483647 w 237"/>
                <a:gd name="T81" fmla="*/ 2147483647 h 207"/>
                <a:gd name="T82" fmla="*/ 2147483647 w 237"/>
                <a:gd name="T83" fmla="*/ 2147483647 h 207"/>
                <a:gd name="T84" fmla="*/ 2147483647 w 237"/>
                <a:gd name="T85" fmla="*/ 2147483647 h 207"/>
                <a:gd name="T86" fmla="*/ 2147483647 w 237"/>
                <a:gd name="T87" fmla="*/ 2147483647 h 207"/>
                <a:gd name="T88" fmla="*/ 2147483647 w 237"/>
                <a:gd name="T89" fmla="*/ 2147483647 h 207"/>
                <a:gd name="T90" fmla="*/ 2147483647 w 237"/>
                <a:gd name="T91" fmla="*/ 2147483647 h 207"/>
                <a:gd name="T92" fmla="*/ 2147483647 w 237"/>
                <a:gd name="T93" fmla="*/ 2147483647 h 207"/>
                <a:gd name="T94" fmla="*/ 2147483647 w 237"/>
                <a:gd name="T95" fmla="*/ 2147483647 h 207"/>
                <a:gd name="T96" fmla="*/ 2147483647 w 237"/>
                <a:gd name="T97" fmla="*/ 2147483647 h 207"/>
                <a:gd name="T98" fmla="*/ 2147483647 w 237"/>
                <a:gd name="T99" fmla="*/ 2147483647 h 207"/>
                <a:gd name="T100" fmla="*/ 2147483647 w 237"/>
                <a:gd name="T101" fmla="*/ 2147483647 h 207"/>
                <a:gd name="T102" fmla="*/ 2147483647 w 237"/>
                <a:gd name="T103" fmla="*/ 2147483647 h 207"/>
                <a:gd name="T104" fmla="*/ 2147483647 w 237"/>
                <a:gd name="T105" fmla="*/ 2147483647 h 2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7"/>
                <a:gd name="T160" fmla="*/ 0 h 207"/>
                <a:gd name="T161" fmla="*/ 237 w 237"/>
                <a:gd name="T162" fmla="*/ 207 h 20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7" h="207">
                  <a:moveTo>
                    <a:pt x="51" y="21"/>
                  </a:moveTo>
                  <a:lnTo>
                    <a:pt x="49" y="27"/>
                  </a:lnTo>
                  <a:lnTo>
                    <a:pt x="49" y="32"/>
                  </a:lnTo>
                  <a:lnTo>
                    <a:pt x="49" y="36"/>
                  </a:lnTo>
                  <a:lnTo>
                    <a:pt x="47" y="39"/>
                  </a:lnTo>
                  <a:lnTo>
                    <a:pt x="47" y="40"/>
                  </a:lnTo>
                  <a:lnTo>
                    <a:pt x="43" y="40"/>
                  </a:lnTo>
                  <a:lnTo>
                    <a:pt x="42" y="40"/>
                  </a:lnTo>
                  <a:lnTo>
                    <a:pt x="39" y="41"/>
                  </a:lnTo>
                  <a:lnTo>
                    <a:pt x="35" y="48"/>
                  </a:lnTo>
                  <a:lnTo>
                    <a:pt x="34" y="53"/>
                  </a:lnTo>
                  <a:lnTo>
                    <a:pt x="32" y="55"/>
                  </a:lnTo>
                  <a:lnTo>
                    <a:pt x="32" y="59"/>
                  </a:lnTo>
                  <a:lnTo>
                    <a:pt x="30" y="61"/>
                  </a:lnTo>
                  <a:lnTo>
                    <a:pt x="30" y="65"/>
                  </a:lnTo>
                  <a:lnTo>
                    <a:pt x="30" y="67"/>
                  </a:lnTo>
                  <a:lnTo>
                    <a:pt x="30" y="68"/>
                  </a:lnTo>
                  <a:lnTo>
                    <a:pt x="30" y="71"/>
                  </a:lnTo>
                  <a:lnTo>
                    <a:pt x="26" y="76"/>
                  </a:lnTo>
                  <a:lnTo>
                    <a:pt x="25" y="72"/>
                  </a:lnTo>
                  <a:lnTo>
                    <a:pt x="22" y="72"/>
                  </a:lnTo>
                  <a:lnTo>
                    <a:pt x="22" y="75"/>
                  </a:lnTo>
                  <a:lnTo>
                    <a:pt x="21" y="78"/>
                  </a:lnTo>
                  <a:lnTo>
                    <a:pt x="21" y="81"/>
                  </a:lnTo>
                  <a:lnTo>
                    <a:pt x="18" y="88"/>
                  </a:lnTo>
                  <a:lnTo>
                    <a:pt x="17" y="92"/>
                  </a:lnTo>
                  <a:lnTo>
                    <a:pt x="17" y="97"/>
                  </a:lnTo>
                  <a:lnTo>
                    <a:pt x="17" y="102"/>
                  </a:lnTo>
                  <a:lnTo>
                    <a:pt x="17" y="110"/>
                  </a:lnTo>
                  <a:lnTo>
                    <a:pt x="17" y="114"/>
                  </a:lnTo>
                  <a:lnTo>
                    <a:pt x="13" y="116"/>
                  </a:lnTo>
                  <a:lnTo>
                    <a:pt x="5" y="116"/>
                  </a:lnTo>
                  <a:lnTo>
                    <a:pt x="4" y="116"/>
                  </a:lnTo>
                  <a:lnTo>
                    <a:pt x="2" y="118"/>
                  </a:lnTo>
                  <a:lnTo>
                    <a:pt x="2" y="122"/>
                  </a:lnTo>
                  <a:lnTo>
                    <a:pt x="0" y="124"/>
                  </a:lnTo>
                  <a:lnTo>
                    <a:pt x="0" y="125"/>
                  </a:lnTo>
                  <a:lnTo>
                    <a:pt x="0" y="128"/>
                  </a:lnTo>
                  <a:lnTo>
                    <a:pt x="9" y="129"/>
                  </a:lnTo>
                  <a:lnTo>
                    <a:pt x="13" y="133"/>
                  </a:lnTo>
                  <a:lnTo>
                    <a:pt x="16" y="136"/>
                  </a:lnTo>
                  <a:lnTo>
                    <a:pt x="18" y="138"/>
                  </a:lnTo>
                  <a:lnTo>
                    <a:pt x="21" y="142"/>
                  </a:lnTo>
                  <a:lnTo>
                    <a:pt x="26" y="149"/>
                  </a:lnTo>
                  <a:lnTo>
                    <a:pt x="29" y="153"/>
                  </a:lnTo>
                  <a:lnTo>
                    <a:pt x="30" y="155"/>
                  </a:lnTo>
                  <a:lnTo>
                    <a:pt x="32" y="166"/>
                  </a:lnTo>
                  <a:lnTo>
                    <a:pt x="34" y="169"/>
                  </a:lnTo>
                  <a:lnTo>
                    <a:pt x="35" y="169"/>
                  </a:lnTo>
                  <a:lnTo>
                    <a:pt x="38" y="171"/>
                  </a:lnTo>
                  <a:lnTo>
                    <a:pt x="39" y="171"/>
                  </a:lnTo>
                  <a:lnTo>
                    <a:pt x="43" y="171"/>
                  </a:lnTo>
                  <a:lnTo>
                    <a:pt x="43" y="175"/>
                  </a:lnTo>
                  <a:lnTo>
                    <a:pt x="45" y="177"/>
                  </a:lnTo>
                  <a:lnTo>
                    <a:pt x="43" y="181"/>
                  </a:lnTo>
                  <a:lnTo>
                    <a:pt x="45" y="182"/>
                  </a:lnTo>
                  <a:lnTo>
                    <a:pt x="47" y="185"/>
                  </a:lnTo>
                  <a:lnTo>
                    <a:pt x="45" y="185"/>
                  </a:lnTo>
                  <a:lnTo>
                    <a:pt x="47" y="186"/>
                  </a:lnTo>
                  <a:lnTo>
                    <a:pt x="49" y="189"/>
                  </a:lnTo>
                  <a:lnTo>
                    <a:pt x="57" y="189"/>
                  </a:lnTo>
                  <a:lnTo>
                    <a:pt x="61" y="189"/>
                  </a:lnTo>
                  <a:lnTo>
                    <a:pt x="62" y="190"/>
                  </a:lnTo>
                  <a:lnTo>
                    <a:pt x="65" y="190"/>
                  </a:lnTo>
                  <a:lnTo>
                    <a:pt x="70" y="194"/>
                  </a:lnTo>
                  <a:lnTo>
                    <a:pt x="78" y="199"/>
                  </a:lnTo>
                  <a:lnTo>
                    <a:pt x="79" y="202"/>
                  </a:lnTo>
                  <a:lnTo>
                    <a:pt x="83" y="203"/>
                  </a:lnTo>
                  <a:lnTo>
                    <a:pt x="87" y="203"/>
                  </a:lnTo>
                  <a:lnTo>
                    <a:pt x="91" y="203"/>
                  </a:lnTo>
                  <a:lnTo>
                    <a:pt x="95" y="206"/>
                  </a:lnTo>
                  <a:lnTo>
                    <a:pt x="99" y="206"/>
                  </a:lnTo>
                  <a:lnTo>
                    <a:pt x="102" y="206"/>
                  </a:lnTo>
                  <a:lnTo>
                    <a:pt x="105" y="207"/>
                  </a:lnTo>
                  <a:lnTo>
                    <a:pt x="106" y="203"/>
                  </a:lnTo>
                  <a:lnTo>
                    <a:pt x="110" y="199"/>
                  </a:lnTo>
                  <a:lnTo>
                    <a:pt x="117" y="195"/>
                  </a:lnTo>
                  <a:lnTo>
                    <a:pt x="122" y="193"/>
                  </a:lnTo>
                  <a:lnTo>
                    <a:pt x="126" y="193"/>
                  </a:lnTo>
                  <a:lnTo>
                    <a:pt x="127" y="194"/>
                  </a:lnTo>
                  <a:lnTo>
                    <a:pt x="130" y="198"/>
                  </a:lnTo>
                  <a:lnTo>
                    <a:pt x="132" y="198"/>
                  </a:lnTo>
                  <a:lnTo>
                    <a:pt x="136" y="198"/>
                  </a:lnTo>
                  <a:lnTo>
                    <a:pt x="139" y="198"/>
                  </a:lnTo>
                  <a:lnTo>
                    <a:pt x="143" y="198"/>
                  </a:lnTo>
                  <a:lnTo>
                    <a:pt x="144" y="194"/>
                  </a:lnTo>
                  <a:lnTo>
                    <a:pt x="152" y="193"/>
                  </a:lnTo>
                  <a:lnTo>
                    <a:pt x="156" y="190"/>
                  </a:lnTo>
                  <a:lnTo>
                    <a:pt x="159" y="189"/>
                  </a:lnTo>
                  <a:lnTo>
                    <a:pt x="166" y="182"/>
                  </a:lnTo>
                  <a:lnTo>
                    <a:pt x="175" y="179"/>
                  </a:lnTo>
                  <a:lnTo>
                    <a:pt x="184" y="181"/>
                  </a:lnTo>
                  <a:lnTo>
                    <a:pt x="190" y="181"/>
                  </a:lnTo>
                  <a:lnTo>
                    <a:pt x="192" y="177"/>
                  </a:lnTo>
                  <a:lnTo>
                    <a:pt x="237" y="124"/>
                  </a:lnTo>
                  <a:lnTo>
                    <a:pt x="231" y="124"/>
                  </a:lnTo>
                  <a:lnTo>
                    <a:pt x="223" y="124"/>
                  </a:lnTo>
                  <a:lnTo>
                    <a:pt x="203" y="116"/>
                  </a:lnTo>
                  <a:lnTo>
                    <a:pt x="187" y="110"/>
                  </a:lnTo>
                  <a:lnTo>
                    <a:pt x="176" y="106"/>
                  </a:lnTo>
                  <a:lnTo>
                    <a:pt x="171" y="102"/>
                  </a:lnTo>
                  <a:lnTo>
                    <a:pt x="167" y="98"/>
                  </a:lnTo>
                  <a:lnTo>
                    <a:pt x="163" y="97"/>
                  </a:lnTo>
                  <a:lnTo>
                    <a:pt x="163" y="93"/>
                  </a:lnTo>
                  <a:lnTo>
                    <a:pt x="158" y="85"/>
                  </a:lnTo>
                  <a:lnTo>
                    <a:pt x="154" y="81"/>
                  </a:lnTo>
                  <a:lnTo>
                    <a:pt x="154" y="78"/>
                  </a:lnTo>
                  <a:lnTo>
                    <a:pt x="154" y="75"/>
                  </a:lnTo>
                  <a:lnTo>
                    <a:pt x="156" y="68"/>
                  </a:lnTo>
                  <a:lnTo>
                    <a:pt x="154" y="68"/>
                  </a:lnTo>
                  <a:lnTo>
                    <a:pt x="150" y="68"/>
                  </a:lnTo>
                  <a:lnTo>
                    <a:pt x="144" y="71"/>
                  </a:lnTo>
                  <a:lnTo>
                    <a:pt x="140" y="71"/>
                  </a:lnTo>
                  <a:lnTo>
                    <a:pt x="139" y="68"/>
                  </a:lnTo>
                  <a:lnTo>
                    <a:pt x="139" y="63"/>
                  </a:lnTo>
                  <a:lnTo>
                    <a:pt x="139" y="59"/>
                  </a:lnTo>
                  <a:lnTo>
                    <a:pt x="139" y="55"/>
                  </a:lnTo>
                  <a:lnTo>
                    <a:pt x="144" y="49"/>
                  </a:lnTo>
                  <a:lnTo>
                    <a:pt x="144" y="48"/>
                  </a:lnTo>
                  <a:lnTo>
                    <a:pt x="146" y="44"/>
                  </a:lnTo>
                  <a:lnTo>
                    <a:pt x="146" y="41"/>
                  </a:lnTo>
                  <a:lnTo>
                    <a:pt x="143" y="39"/>
                  </a:lnTo>
                  <a:lnTo>
                    <a:pt x="139" y="35"/>
                  </a:lnTo>
                  <a:lnTo>
                    <a:pt x="136" y="31"/>
                  </a:lnTo>
                  <a:lnTo>
                    <a:pt x="132" y="27"/>
                  </a:lnTo>
                  <a:lnTo>
                    <a:pt x="130" y="24"/>
                  </a:lnTo>
                  <a:lnTo>
                    <a:pt x="126" y="17"/>
                  </a:lnTo>
                  <a:lnTo>
                    <a:pt x="123" y="15"/>
                  </a:lnTo>
                  <a:lnTo>
                    <a:pt x="119" y="11"/>
                  </a:lnTo>
                  <a:lnTo>
                    <a:pt x="114" y="9"/>
                  </a:lnTo>
                  <a:lnTo>
                    <a:pt x="110" y="8"/>
                  </a:lnTo>
                  <a:lnTo>
                    <a:pt x="106" y="8"/>
                  </a:lnTo>
                  <a:lnTo>
                    <a:pt x="101" y="5"/>
                  </a:lnTo>
                  <a:lnTo>
                    <a:pt x="99" y="5"/>
                  </a:lnTo>
                  <a:lnTo>
                    <a:pt x="95" y="8"/>
                  </a:lnTo>
                  <a:lnTo>
                    <a:pt x="95" y="5"/>
                  </a:lnTo>
                  <a:lnTo>
                    <a:pt x="93" y="4"/>
                  </a:lnTo>
                  <a:lnTo>
                    <a:pt x="91" y="5"/>
                  </a:lnTo>
                  <a:lnTo>
                    <a:pt x="87" y="8"/>
                  </a:lnTo>
                  <a:lnTo>
                    <a:pt x="83" y="8"/>
                  </a:lnTo>
                  <a:lnTo>
                    <a:pt x="82" y="4"/>
                  </a:lnTo>
                  <a:lnTo>
                    <a:pt x="79" y="4"/>
                  </a:lnTo>
                  <a:lnTo>
                    <a:pt x="78" y="2"/>
                  </a:lnTo>
                  <a:lnTo>
                    <a:pt x="74" y="0"/>
                  </a:lnTo>
                  <a:lnTo>
                    <a:pt x="70" y="13"/>
                  </a:lnTo>
                  <a:lnTo>
                    <a:pt x="69" y="11"/>
                  </a:lnTo>
                  <a:lnTo>
                    <a:pt x="65" y="8"/>
                  </a:lnTo>
                  <a:lnTo>
                    <a:pt x="62" y="9"/>
                  </a:lnTo>
                  <a:lnTo>
                    <a:pt x="61" y="9"/>
                  </a:lnTo>
                  <a:lnTo>
                    <a:pt x="55" y="9"/>
                  </a:lnTo>
                  <a:lnTo>
                    <a:pt x="53" y="11"/>
                  </a:lnTo>
                  <a:lnTo>
                    <a:pt x="53" y="13"/>
                  </a:lnTo>
                  <a:lnTo>
                    <a:pt x="51" y="21"/>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72" name="Freeform 53"/>
            <p:cNvSpPr>
              <a:spLocks/>
            </p:cNvSpPr>
            <p:nvPr/>
          </p:nvSpPr>
          <p:spPr bwMode="auto">
            <a:xfrm>
              <a:off x="4809081" y="4464597"/>
              <a:ext cx="59182" cy="61016"/>
            </a:xfrm>
            <a:custGeom>
              <a:avLst/>
              <a:gdLst>
                <a:gd name="T0" fmla="*/ 2147483647 w 38"/>
                <a:gd name="T1" fmla="*/ 2147483647 h 39"/>
                <a:gd name="T2" fmla="*/ 2147483647 w 38"/>
                <a:gd name="T3" fmla="*/ 0 h 39"/>
                <a:gd name="T4" fmla="*/ 2147483647 w 38"/>
                <a:gd name="T5" fmla="*/ 0 h 39"/>
                <a:gd name="T6" fmla="*/ 2147483647 w 38"/>
                <a:gd name="T7" fmla="*/ 0 h 39"/>
                <a:gd name="T8" fmla="*/ 2147483647 w 38"/>
                <a:gd name="T9" fmla="*/ 2147483647 h 39"/>
                <a:gd name="T10" fmla="*/ 2147483647 w 38"/>
                <a:gd name="T11" fmla="*/ 2147483647 h 39"/>
                <a:gd name="T12" fmla="*/ 2147483647 w 38"/>
                <a:gd name="T13" fmla="*/ 2147483647 h 39"/>
                <a:gd name="T14" fmla="*/ 2147483647 w 38"/>
                <a:gd name="T15" fmla="*/ 2147483647 h 39"/>
                <a:gd name="T16" fmla="*/ 2147483647 w 38"/>
                <a:gd name="T17" fmla="*/ 2147483647 h 39"/>
                <a:gd name="T18" fmla="*/ 2147483647 w 38"/>
                <a:gd name="T19" fmla="*/ 2147483647 h 39"/>
                <a:gd name="T20" fmla="*/ 0 w 38"/>
                <a:gd name="T21" fmla="*/ 2147483647 h 39"/>
                <a:gd name="T22" fmla="*/ 2147483647 w 38"/>
                <a:gd name="T23" fmla="*/ 2147483647 h 39"/>
                <a:gd name="T24" fmla="*/ 2147483647 w 38"/>
                <a:gd name="T25" fmla="*/ 2147483647 h 39"/>
                <a:gd name="T26" fmla="*/ 2147483647 w 38"/>
                <a:gd name="T27" fmla="*/ 2147483647 h 39"/>
                <a:gd name="T28" fmla="*/ 2147483647 w 38"/>
                <a:gd name="T29" fmla="*/ 2147483647 h 39"/>
                <a:gd name="T30" fmla="*/ 2147483647 w 38"/>
                <a:gd name="T31" fmla="*/ 2147483647 h 39"/>
                <a:gd name="T32" fmla="*/ 2147483647 w 38"/>
                <a:gd name="T33" fmla="*/ 2147483647 h 39"/>
                <a:gd name="T34" fmla="*/ 2147483647 w 38"/>
                <a:gd name="T35" fmla="*/ 2147483647 h 39"/>
                <a:gd name="T36" fmla="*/ 2147483647 w 38"/>
                <a:gd name="T37" fmla="*/ 2147483647 h 39"/>
                <a:gd name="T38" fmla="*/ 2147483647 w 38"/>
                <a:gd name="T39" fmla="*/ 2147483647 h 39"/>
                <a:gd name="T40" fmla="*/ 2147483647 w 38"/>
                <a:gd name="T41" fmla="*/ 2147483647 h 39"/>
                <a:gd name="T42" fmla="*/ 2147483647 w 38"/>
                <a:gd name="T43" fmla="*/ 2147483647 h 39"/>
                <a:gd name="T44" fmla="*/ 2147483647 w 38"/>
                <a:gd name="T45" fmla="*/ 2147483647 h 39"/>
                <a:gd name="T46" fmla="*/ 2147483647 w 38"/>
                <a:gd name="T47" fmla="*/ 2147483647 h 39"/>
                <a:gd name="T48" fmla="*/ 2147483647 w 38"/>
                <a:gd name="T49" fmla="*/ 2147483647 h 39"/>
                <a:gd name="T50" fmla="*/ 2147483647 w 38"/>
                <a:gd name="T51" fmla="*/ 2147483647 h 39"/>
                <a:gd name="T52" fmla="*/ 2147483647 w 38"/>
                <a:gd name="T53" fmla="*/ 2147483647 h 39"/>
                <a:gd name="T54" fmla="*/ 2147483647 w 38"/>
                <a:gd name="T55" fmla="*/ 2147483647 h 39"/>
                <a:gd name="T56" fmla="*/ 2147483647 w 38"/>
                <a:gd name="T57" fmla="*/ 2147483647 h 39"/>
                <a:gd name="T58" fmla="*/ 2147483647 w 38"/>
                <a:gd name="T59" fmla="*/ 2147483647 h 39"/>
                <a:gd name="T60" fmla="*/ 2147483647 w 38"/>
                <a:gd name="T61" fmla="*/ 2147483647 h 39"/>
                <a:gd name="T62" fmla="*/ 2147483647 w 38"/>
                <a:gd name="T63" fmla="*/ 2147483647 h 39"/>
                <a:gd name="T64" fmla="*/ 2147483647 w 38"/>
                <a:gd name="T65" fmla="*/ 2147483647 h 39"/>
                <a:gd name="T66" fmla="*/ 2147483647 w 38"/>
                <a:gd name="T67" fmla="*/ 2147483647 h 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39"/>
                <a:gd name="T104" fmla="*/ 38 w 38"/>
                <a:gd name="T105" fmla="*/ 39 h 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39">
                  <a:moveTo>
                    <a:pt x="32" y="7"/>
                  </a:moveTo>
                  <a:lnTo>
                    <a:pt x="27" y="0"/>
                  </a:lnTo>
                  <a:lnTo>
                    <a:pt x="24" y="0"/>
                  </a:lnTo>
                  <a:lnTo>
                    <a:pt x="23" y="0"/>
                  </a:lnTo>
                  <a:lnTo>
                    <a:pt x="22" y="3"/>
                  </a:lnTo>
                  <a:lnTo>
                    <a:pt x="18" y="4"/>
                  </a:lnTo>
                  <a:lnTo>
                    <a:pt x="14" y="7"/>
                  </a:lnTo>
                  <a:lnTo>
                    <a:pt x="11" y="8"/>
                  </a:lnTo>
                  <a:lnTo>
                    <a:pt x="8" y="16"/>
                  </a:lnTo>
                  <a:lnTo>
                    <a:pt x="4" y="18"/>
                  </a:lnTo>
                  <a:lnTo>
                    <a:pt x="0" y="20"/>
                  </a:lnTo>
                  <a:lnTo>
                    <a:pt x="2" y="24"/>
                  </a:lnTo>
                  <a:lnTo>
                    <a:pt x="4" y="27"/>
                  </a:lnTo>
                  <a:lnTo>
                    <a:pt x="6" y="29"/>
                  </a:lnTo>
                  <a:lnTo>
                    <a:pt x="6" y="31"/>
                  </a:lnTo>
                  <a:lnTo>
                    <a:pt x="11" y="37"/>
                  </a:lnTo>
                  <a:lnTo>
                    <a:pt x="14" y="39"/>
                  </a:lnTo>
                  <a:lnTo>
                    <a:pt x="15" y="37"/>
                  </a:lnTo>
                  <a:lnTo>
                    <a:pt x="19" y="31"/>
                  </a:lnTo>
                  <a:lnTo>
                    <a:pt x="23" y="29"/>
                  </a:lnTo>
                  <a:lnTo>
                    <a:pt x="27" y="27"/>
                  </a:lnTo>
                  <a:lnTo>
                    <a:pt x="31" y="27"/>
                  </a:lnTo>
                  <a:lnTo>
                    <a:pt x="32" y="24"/>
                  </a:lnTo>
                  <a:lnTo>
                    <a:pt x="36" y="18"/>
                  </a:lnTo>
                  <a:lnTo>
                    <a:pt x="38" y="16"/>
                  </a:lnTo>
                  <a:lnTo>
                    <a:pt x="38" y="14"/>
                  </a:lnTo>
                  <a:lnTo>
                    <a:pt x="36" y="10"/>
                  </a:lnTo>
                  <a:lnTo>
                    <a:pt x="32" y="7"/>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73" name="Freeform 54"/>
            <p:cNvSpPr>
              <a:spLocks/>
            </p:cNvSpPr>
            <p:nvPr/>
          </p:nvSpPr>
          <p:spPr bwMode="auto">
            <a:xfrm>
              <a:off x="4904996" y="4386422"/>
              <a:ext cx="36733" cy="40041"/>
            </a:xfrm>
            <a:custGeom>
              <a:avLst/>
              <a:gdLst>
                <a:gd name="T0" fmla="*/ 2147483647 w 23"/>
                <a:gd name="T1" fmla="*/ 0 h 25"/>
                <a:gd name="T2" fmla="*/ 2147483647 w 23"/>
                <a:gd name="T3" fmla="*/ 2147483647 h 25"/>
                <a:gd name="T4" fmla="*/ 2147483647 w 23"/>
                <a:gd name="T5" fmla="*/ 2147483647 h 25"/>
                <a:gd name="T6" fmla="*/ 0 w 23"/>
                <a:gd name="T7" fmla="*/ 2147483647 h 25"/>
                <a:gd name="T8" fmla="*/ 2147483647 w 23"/>
                <a:gd name="T9" fmla="*/ 2147483647 h 25"/>
                <a:gd name="T10" fmla="*/ 2147483647 w 23"/>
                <a:gd name="T11" fmla="*/ 2147483647 h 25"/>
                <a:gd name="T12" fmla="*/ 2147483647 w 23"/>
                <a:gd name="T13" fmla="*/ 2147483647 h 25"/>
                <a:gd name="T14" fmla="*/ 2147483647 w 23"/>
                <a:gd name="T15" fmla="*/ 2147483647 h 25"/>
                <a:gd name="T16" fmla="*/ 2147483647 w 23"/>
                <a:gd name="T17" fmla="*/ 2147483647 h 25"/>
                <a:gd name="T18" fmla="*/ 2147483647 w 23"/>
                <a:gd name="T19" fmla="*/ 2147483647 h 25"/>
                <a:gd name="T20" fmla="*/ 2147483647 w 23"/>
                <a:gd name="T21" fmla="*/ 2147483647 h 25"/>
                <a:gd name="T22" fmla="*/ 2147483647 w 23"/>
                <a:gd name="T23" fmla="*/ 2147483647 h 25"/>
                <a:gd name="T24" fmla="*/ 2147483647 w 23"/>
                <a:gd name="T25" fmla="*/ 2147483647 h 25"/>
                <a:gd name="T26" fmla="*/ 2147483647 w 23"/>
                <a:gd name="T27" fmla="*/ 2147483647 h 25"/>
                <a:gd name="T28" fmla="*/ 2147483647 w 23"/>
                <a:gd name="T29" fmla="*/ 2147483647 h 25"/>
                <a:gd name="T30" fmla="*/ 2147483647 w 23"/>
                <a:gd name="T31" fmla="*/ 0 h 25"/>
                <a:gd name="T32" fmla="*/ 2147483647 w 23"/>
                <a:gd name="T33" fmla="*/ 0 h 25"/>
                <a:gd name="T34" fmla="*/ 2147483647 w 23"/>
                <a:gd name="T35" fmla="*/ 0 h 25"/>
                <a:gd name="T36" fmla="*/ 2147483647 w 23"/>
                <a:gd name="T37" fmla="*/ 0 h 25"/>
                <a:gd name="T38" fmla="*/ 2147483647 w 23"/>
                <a:gd name="T39" fmla="*/ 0 h 25"/>
                <a:gd name="T40" fmla="*/ 2147483647 w 23"/>
                <a:gd name="T41" fmla="*/ 0 h 25"/>
                <a:gd name="T42" fmla="*/ 2147483647 w 23"/>
                <a:gd name="T43" fmla="*/ 0 h 25"/>
                <a:gd name="T44" fmla="*/ 2147483647 w 23"/>
                <a:gd name="T45" fmla="*/ 0 h 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
                <a:gd name="T70" fmla="*/ 0 h 25"/>
                <a:gd name="T71" fmla="*/ 23 w 23"/>
                <a:gd name="T72" fmla="*/ 25 h 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 h="25">
                  <a:moveTo>
                    <a:pt x="10" y="0"/>
                  </a:moveTo>
                  <a:lnTo>
                    <a:pt x="7" y="1"/>
                  </a:lnTo>
                  <a:lnTo>
                    <a:pt x="6" y="5"/>
                  </a:lnTo>
                  <a:lnTo>
                    <a:pt x="0" y="16"/>
                  </a:lnTo>
                  <a:lnTo>
                    <a:pt x="6" y="21"/>
                  </a:lnTo>
                  <a:lnTo>
                    <a:pt x="11" y="25"/>
                  </a:lnTo>
                  <a:lnTo>
                    <a:pt x="15" y="25"/>
                  </a:lnTo>
                  <a:lnTo>
                    <a:pt x="18" y="25"/>
                  </a:lnTo>
                  <a:lnTo>
                    <a:pt x="18" y="23"/>
                  </a:lnTo>
                  <a:lnTo>
                    <a:pt x="19" y="17"/>
                  </a:lnTo>
                  <a:lnTo>
                    <a:pt x="23" y="17"/>
                  </a:lnTo>
                  <a:lnTo>
                    <a:pt x="20" y="13"/>
                  </a:lnTo>
                  <a:lnTo>
                    <a:pt x="20" y="9"/>
                  </a:lnTo>
                  <a:lnTo>
                    <a:pt x="20" y="5"/>
                  </a:lnTo>
                  <a:lnTo>
                    <a:pt x="19" y="4"/>
                  </a:lnTo>
                  <a:lnTo>
                    <a:pt x="15" y="0"/>
                  </a:lnTo>
                  <a:lnTo>
                    <a:pt x="10" y="0"/>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74" name="Freeform 55"/>
            <p:cNvSpPr>
              <a:spLocks/>
            </p:cNvSpPr>
            <p:nvPr/>
          </p:nvSpPr>
          <p:spPr bwMode="auto">
            <a:xfrm>
              <a:off x="5004991" y="3507415"/>
              <a:ext cx="199992" cy="266943"/>
            </a:xfrm>
            <a:custGeom>
              <a:avLst/>
              <a:gdLst>
                <a:gd name="T0" fmla="*/ 2147483647 w 127"/>
                <a:gd name="T1" fmla="*/ 2147483647 h 168"/>
                <a:gd name="T2" fmla="*/ 2147483647 w 127"/>
                <a:gd name="T3" fmla="*/ 2147483647 h 168"/>
                <a:gd name="T4" fmla="*/ 2147483647 w 127"/>
                <a:gd name="T5" fmla="*/ 2147483647 h 168"/>
                <a:gd name="T6" fmla="*/ 2147483647 w 127"/>
                <a:gd name="T7" fmla="*/ 2147483647 h 168"/>
                <a:gd name="T8" fmla="*/ 2147483647 w 127"/>
                <a:gd name="T9" fmla="*/ 2147483647 h 168"/>
                <a:gd name="T10" fmla="*/ 2147483647 w 127"/>
                <a:gd name="T11" fmla="*/ 2147483647 h 168"/>
                <a:gd name="T12" fmla="*/ 2147483647 w 127"/>
                <a:gd name="T13" fmla="*/ 2147483647 h 168"/>
                <a:gd name="T14" fmla="*/ 2147483647 w 127"/>
                <a:gd name="T15" fmla="*/ 2147483647 h 168"/>
                <a:gd name="T16" fmla="*/ 2147483647 w 127"/>
                <a:gd name="T17" fmla="*/ 2147483647 h 168"/>
                <a:gd name="T18" fmla="*/ 2147483647 w 127"/>
                <a:gd name="T19" fmla="*/ 2147483647 h 168"/>
                <a:gd name="T20" fmla="*/ 2147483647 w 127"/>
                <a:gd name="T21" fmla="*/ 2147483647 h 168"/>
                <a:gd name="T22" fmla="*/ 2147483647 w 127"/>
                <a:gd name="T23" fmla="*/ 2147483647 h 168"/>
                <a:gd name="T24" fmla="*/ 2147483647 w 127"/>
                <a:gd name="T25" fmla="*/ 2147483647 h 168"/>
                <a:gd name="T26" fmla="*/ 2147483647 w 127"/>
                <a:gd name="T27" fmla="*/ 2147483647 h 168"/>
                <a:gd name="T28" fmla="*/ 2147483647 w 127"/>
                <a:gd name="T29" fmla="*/ 2147483647 h 168"/>
                <a:gd name="T30" fmla="*/ 2147483647 w 127"/>
                <a:gd name="T31" fmla="*/ 2147483647 h 168"/>
                <a:gd name="T32" fmla="*/ 2147483647 w 127"/>
                <a:gd name="T33" fmla="*/ 2147483647 h 168"/>
                <a:gd name="T34" fmla="*/ 2147483647 w 127"/>
                <a:gd name="T35" fmla="*/ 2147483647 h 168"/>
                <a:gd name="T36" fmla="*/ 2147483647 w 127"/>
                <a:gd name="T37" fmla="*/ 2147483647 h 168"/>
                <a:gd name="T38" fmla="*/ 2147483647 w 127"/>
                <a:gd name="T39" fmla="*/ 0 h 168"/>
                <a:gd name="T40" fmla="*/ 2147483647 w 127"/>
                <a:gd name="T41" fmla="*/ 2147483647 h 168"/>
                <a:gd name="T42" fmla="*/ 0 w 127"/>
                <a:gd name="T43" fmla="*/ 2147483647 h 168"/>
                <a:gd name="T44" fmla="*/ 2147483647 w 127"/>
                <a:gd name="T45" fmla="*/ 2147483647 h 168"/>
                <a:gd name="T46" fmla="*/ 2147483647 w 127"/>
                <a:gd name="T47" fmla="*/ 2147483647 h 168"/>
                <a:gd name="T48" fmla="*/ 2147483647 w 127"/>
                <a:gd name="T49" fmla="*/ 2147483647 h 168"/>
                <a:gd name="T50" fmla="*/ 2147483647 w 127"/>
                <a:gd name="T51" fmla="*/ 2147483647 h 168"/>
                <a:gd name="T52" fmla="*/ 2147483647 w 127"/>
                <a:gd name="T53" fmla="*/ 2147483647 h 168"/>
                <a:gd name="T54" fmla="*/ 2147483647 w 127"/>
                <a:gd name="T55" fmla="*/ 2147483647 h 168"/>
                <a:gd name="T56" fmla="*/ 2147483647 w 127"/>
                <a:gd name="T57" fmla="*/ 2147483647 h 168"/>
                <a:gd name="T58" fmla="*/ 2147483647 w 127"/>
                <a:gd name="T59" fmla="*/ 2147483647 h 168"/>
                <a:gd name="T60" fmla="*/ 2147483647 w 127"/>
                <a:gd name="T61" fmla="*/ 2147483647 h 168"/>
                <a:gd name="T62" fmla="*/ 2147483647 w 127"/>
                <a:gd name="T63" fmla="*/ 2147483647 h 168"/>
                <a:gd name="T64" fmla="*/ 2147483647 w 127"/>
                <a:gd name="T65" fmla="*/ 2147483647 h 168"/>
                <a:gd name="T66" fmla="*/ 2147483647 w 127"/>
                <a:gd name="T67" fmla="*/ 2147483647 h 168"/>
                <a:gd name="T68" fmla="*/ 2147483647 w 127"/>
                <a:gd name="T69" fmla="*/ 2147483647 h 168"/>
                <a:gd name="T70" fmla="*/ 2147483647 w 127"/>
                <a:gd name="T71" fmla="*/ 2147483647 h 168"/>
                <a:gd name="T72" fmla="*/ 2147483647 w 127"/>
                <a:gd name="T73" fmla="*/ 2147483647 h 168"/>
                <a:gd name="T74" fmla="*/ 2147483647 w 127"/>
                <a:gd name="T75" fmla="*/ 2147483647 h 168"/>
                <a:gd name="T76" fmla="*/ 2147483647 w 127"/>
                <a:gd name="T77" fmla="*/ 2147483647 h 168"/>
                <a:gd name="T78" fmla="*/ 2147483647 w 127"/>
                <a:gd name="T79" fmla="*/ 2147483647 h 168"/>
                <a:gd name="T80" fmla="*/ 2147483647 w 127"/>
                <a:gd name="T81" fmla="*/ 2147483647 h 168"/>
                <a:gd name="T82" fmla="*/ 2147483647 w 127"/>
                <a:gd name="T83" fmla="*/ 2147483647 h 168"/>
                <a:gd name="T84" fmla="*/ 2147483647 w 127"/>
                <a:gd name="T85" fmla="*/ 2147483647 h 168"/>
                <a:gd name="T86" fmla="*/ 2147483647 w 127"/>
                <a:gd name="T87" fmla="*/ 2147483647 h 168"/>
                <a:gd name="T88" fmla="*/ 2147483647 w 127"/>
                <a:gd name="T89" fmla="*/ 2147483647 h 168"/>
                <a:gd name="T90" fmla="*/ 2147483647 w 127"/>
                <a:gd name="T91" fmla="*/ 2147483647 h 168"/>
                <a:gd name="T92" fmla="*/ 2147483647 w 127"/>
                <a:gd name="T93" fmla="*/ 2147483647 h 168"/>
                <a:gd name="T94" fmla="*/ 2147483647 w 127"/>
                <a:gd name="T95" fmla="*/ 2147483647 h 168"/>
                <a:gd name="T96" fmla="*/ 2147483647 w 127"/>
                <a:gd name="T97" fmla="*/ 2147483647 h 168"/>
                <a:gd name="T98" fmla="*/ 2147483647 w 127"/>
                <a:gd name="T99" fmla="*/ 2147483647 h 168"/>
                <a:gd name="T100" fmla="*/ 2147483647 w 127"/>
                <a:gd name="T101" fmla="*/ 2147483647 h 168"/>
                <a:gd name="T102" fmla="*/ 2147483647 w 127"/>
                <a:gd name="T103" fmla="*/ 2147483647 h 168"/>
                <a:gd name="T104" fmla="*/ 2147483647 w 127"/>
                <a:gd name="T105" fmla="*/ 2147483647 h 168"/>
                <a:gd name="T106" fmla="*/ 2147483647 w 127"/>
                <a:gd name="T107" fmla="*/ 2147483647 h 168"/>
                <a:gd name="T108" fmla="*/ 2147483647 w 127"/>
                <a:gd name="T109" fmla="*/ 2147483647 h 168"/>
                <a:gd name="T110" fmla="*/ 2147483647 w 127"/>
                <a:gd name="T111" fmla="*/ 2147483647 h 168"/>
                <a:gd name="T112" fmla="*/ 2147483647 w 127"/>
                <a:gd name="T113" fmla="*/ 2147483647 h 168"/>
                <a:gd name="T114" fmla="*/ 2147483647 w 127"/>
                <a:gd name="T115" fmla="*/ 2147483647 h 168"/>
                <a:gd name="T116" fmla="*/ 2147483647 w 127"/>
                <a:gd name="T117" fmla="*/ 2147483647 h 168"/>
                <a:gd name="T118" fmla="*/ 2147483647 w 127"/>
                <a:gd name="T119" fmla="*/ 2147483647 h 1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7"/>
                <a:gd name="T181" fmla="*/ 0 h 168"/>
                <a:gd name="T182" fmla="*/ 127 w 127"/>
                <a:gd name="T183" fmla="*/ 168 h 1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7" h="168">
                  <a:moveTo>
                    <a:pt x="120" y="111"/>
                  </a:moveTo>
                  <a:lnTo>
                    <a:pt x="119" y="109"/>
                  </a:lnTo>
                  <a:lnTo>
                    <a:pt x="115" y="102"/>
                  </a:lnTo>
                  <a:lnTo>
                    <a:pt x="111" y="97"/>
                  </a:lnTo>
                  <a:lnTo>
                    <a:pt x="111" y="91"/>
                  </a:lnTo>
                  <a:lnTo>
                    <a:pt x="111" y="45"/>
                  </a:lnTo>
                  <a:lnTo>
                    <a:pt x="111" y="41"/>
                  </a:lnTo>
                  <a:lnTo>
                    <a:pt x="111" y="38"/>
                  </a:lnTo>
                  <a:lnTo>
                    <a:pt x="114" y="32"/>
                  </a:lnTo>
                  <a:lnTo>
                    <a:pt x="116" y="26"/>
                  </a:lnTo>
                  <a:lnTo>
                    <a:pt x="123" y="17"/>
                  </a:lnTo>
                  <a:lnTo>
                    <a:pt x="127" y="13"/>
                  </a:lnTo>
                  <a:lnTo>
                    <a:pt x="123" y="13"/>
                  </a:lnTo>
                  <a:lnTo>
                    <a:pt x="120" y="13"/>
                  </a:lnTo>
                  <a:lnTo>
                    <a:pt x="116" y="13"/>
                  </a:lnTo>
                  <a:lnTo>
                    <a:pt x="114" y="13"/>
                  </a:lnTo>
                  <a:lnTo>
                    <a:pt x="111" y="9"/>
                  </a:lnTo>
                  <a:lnTo>
                    <a:pt x="110" y="8"/>
                  </a:lnTo>
                  <a:lnTo>
                    <a:pt x="106" y="8"/>
                  </a:lnTo>
                  <a:lnTo>
                    <a:pt x="101" y="10"/>
                  </a:lnTo>
                  <a:lnTo>
                    <a:pt x="94" y="14"/>
                  </a:lnTo>
                  <a:lnTo>
                    <a:pt x="90" y="18"/>
                  </a:lnTo>
                  <a:lnTo>
                    <a:pt x="89" y="22"/>
                  </a:lnTo>
                  <a:lnTo>
                    <a:pt x="86" y="21"/>
                  </a:lnTo>
                  <a:lnTo>
                    <a:pt x="83" y="21"/>
                  </a:lnTo>
                  <a:lnTo>
                    <a:pt x="79" y="21"/>
                  </a:lnTo>
                  <a:lnTo>
                    <a:pt x="75" y="18"/>
                  </a:lnTo>
                  <a:lnTo>
                    <a:pt x="71" y="18"/>
                  </a:lnTo>
                  <a:lnTo>
                    <a:pt x="67" y="18"/>
                  </a:lnTo>
                  <a:lnTo>
                    <a:pt x="63" y="17"/>
                  </a:lnTo>
                  <a:lnTo>
                    <a:pt x="62" y="14"/>
                  </a:lnTo>
                  <a:lnTo>
                    <a:pt x="54" y="9"/>
                  </a:lnTo>
                  <a:lnTo>
                    <a:pt x="49" y="5"/>
                  </a:lnTo>
                  <a:lnTo>
                    <a:pt x="46" y="5"/>
                  </a:lnTo>
                  <a:lnTo>
                    <a:pt x="45" y="4"/>
                  </a:lnTo>
                  <a:lnTo>
                    <a:pt x="41" y="4"/>
                  </a:lnTo>
                  <a:lnTo>
                    <a:pt x="33" y="4"/>
                  </a:lnTo>
                  <a:lnTo>
                    <a:pt x="31" y="1"/>
                  </a:lnTo>
                  <a:lnTo>
                    <a:pt x="29" y="0"/>
                  </a:lnTo>
                  <a:lnTo>
                    <a:pt x="19" y="0"/>
                  </a:lnTo>
                  <a:lnTo>
                    <a:pt x="6" y="1"/>
                  </a:lnTo>
                  <a:lnTo>
                    <a:pt x="5" y="4"/>
                  </a:lnTo>
                  <a:lnTo>
                    <a:pt x="1" y="5"/>
                  </a:lnTo>
                  <a:lnTo>
                    <a:pt x="0" y="8"/>
                  </a:lnTo>
                  <a:lnTo>
                    <a:pt x="1" y="10"/>
                  </a:lnTo>
                  <a:lnTo>
                    <a:pt x="1" y="13"/>
                  </a:lnTo>
                  <a:lnTo>
                    <a:pt x="2" y="14"/>
                  </a:lnTo>
                  <a:lnTo>
                    <a:pt x="5" y="17"/>
                  </a:lnTo>
                  <a:lnTo>
                    <a:pt x="6" y="17"/>
                  </a:lnTo>
                  <a:lnTo>
                    <a:pt x="6" y="21"/>
                  </a:lnTo>
                  <a:lnTo>
                    <a:pt x="6" y="25"/>
                  </a:lnTo>
                  <a:lnTo>
                    <a:pt x="9" y="26"/>
                  </a:lnTo>
                  <a:lnTo>
                    <a:pt x="13" y="34"/>
                  </a:lnTo>
                  <a:lnTo>
                    <a:pt x="14" y="38"/>
                  </a:lnTo>
                  <a:lnTo>
                    <a:pt x="16" y="45"/>
                  </a:lnTo>
                  <a:lnTo>
                    <a:pt x="18" y="49"/>
                  </a:lnTo>
                  <a:lnTo>
                    <a:pt x="16" y="54"/>
                  </a:lnTo>
                  <a:lnTo>
                    <a:pt x="14" y="57"/>
                  </a:lnTo>
                  <a:lnTo>
                    <a:pt x="13" y="61"/>
                  </a:lnTo>
                  <a:lnTo>
                    <a:pt x="13" y="62"/>
                  </a:lnTo>
                  <a:lnTo>
                    <a:pt x="10" y="65"/>
                  </a:lnTo>
                  <a:lnTo>
                    <a:pt x="6" y="66"/>
                  </a:lnTo>
                  <a:lnTo>
                    <a:pt x="6" y="70"/>
                  </a:lnTo>
                  <a:lnTo>
                    <a:pt x="2" y="74"/>
                  </a:lnTo>
                  <a:lnTo>
                    <a:pt x="0" y="82"/>
                  </a:lnTo>
                  <a:lnTo>
                    <a:pt x="1" y="87"/>
                  </a:lnTo>
                  <a:lnTo>
                    <a:pt x="5" y="89"/>
                  </a:lnTo>
                  <a:lnTo>
                    <a:pt x="9" y="87"/>
                  </a:lnTo>
                  <a:lnTo>
                    <a:pt x="10" y="87"/>
                  </a:lnTo>
                  <a:lnTo>
                    <a:pt x="14" y="89"/>
                  </a:lnTo>
                  <a:lnTo>
                    <a:pt x="6" y="91"/>
                  </a:lnTo>
                  <a:lnTo>
                    <a:pt x="6" y="93"/>
                  </a:lnTo>
                  <a:lnTo>
                    <a:pt x="2" y="93"/>
                  </a:lnTo>
                  <a:lnTo>
                    <a:pt x="1" y="97"/>
                  </a:lnTo>
                  <a:lnTo>
                    <a:pt x="1" y="101"/>
                  </a:lnTo>
                  <a:lnTo>
                    <a:pt x="1" y="102"/>
                  </a:lnTo>
                  <a:lnTo>
                    <a:pt x="54" y="136"/>
                  </a:lnTo>
                  <a:lnTo>
                    <a:pt x="58" y="140"/>
                  </a:lnTo>
                  <a:lnTo>
                    <a:pt x="59" y="142"/>
                  </a:lnTo>
                  <a:lnTo>
                    <a:pt x="58" y="144"/>
                  </a:lnTo>
                  <a:lnTo>
                    <a:pt x="58" y="148"/>
                  </a:lnTo>
                  <a:lnTo>
                    <a:pt x="59" y="148"/>
                  </a:lnTo>
                  <a:lnTo>
                    <a:pt x="67" y="158"/>
                  </a:lnTo>
                  <a:lnTo>
                    <a:pt x="77" y="163"/>
                  </a:lnTo>
                  <a:lnTo>
                    <a:pt x="81" y="167"/>
                  </a:lnTo>
                  <a:lnTo>
                    <a:pt x="83" y="168"/>
                  </a:lnTo>
                  <a:lnTo>
                    <a:pt x="85" y="168"/>
                  </a:lnTo>
                  <a:lnTo>
                    <a:pt x="86" y="168"/>
                  </a:lnTo>
                  <a:lnTo>
                    <a:pt x="89" y="163"/>
                  </a:lnTo>
                  <a:lnTo>
                    <a:pt x="90" y="159"/>
                  </a:lnTo>
                  <a:lnTo>
                    <a:pt x="90" y="158"/>
                  </a:lnTo>
                  <a:lnTo>
                    <a:pt x="93" y="155"/>
                  </a:lnTo>
                  <a:lnTo>
                    <a:pt x="93" y="152"/>
                  </a:lnTo>
                  <a:lnTo>
                    <a:pt x="97" y="144"/>
                  </a:lnTo>
                  <a:lnTo>
                    <a:pt x="98" y="142"/>
                  </a:lnTo>
                  <a:lnTo>
                    <a:pt x="101" y="139"/>
                  </a:lnTo>
                  <a:lnTo>
                    <a:pt x="101" y="132"/>
                  </a:lnTo>
                  <a:lnTo>
                    <a:pt x="102" y="131"/>
                  </a:lnTo>
                  <a:lnTo>
                    <a:pt x="103" y="131"/>
                  </a:lnTo>
                  <a:lnTo>
                    <a:pt x="107" y="128"/>
                  </a:lnTo>
                  <a:lnTo>
                    <a:pt x="107" y="127"/>
                  </a:lnTo>
                  <a:lnTo>
                    <a:pt x="110" y="126"/>
                  </a:lnTo>
                  <a:lnTo>
                    <a:pt x="111" y="127"/>
                  </a:lnTo>
                  <a:lnTo>
                    <a:pt x="111" y="123"/>
                  </a:lnTo>
                  <a:lnTo>
                    <a:pt x="110" y="119"/>
                  </a:lnTo>
                  <a:lnTo>
                    <a:pt x="111" y="122"/>
                  </a:lnTo>
                  <a:lnTo>
                    <a:pt x="111" y="119"/>
                  </a:lnTo>
                  <a:lnTo>
                    <a:pt x="114" y="122"/>
                  </a:lnTo>
                  <a:lnTo>
                    <a:pt x="116" y="119"/>
                  </a:lnTo>
                  <a:lnTo>
                    <a:pt x="120" y="115"/>
                  </a:lnTo>
                  <a:lnTo>
                    <a:pt x="124" y="109"/>
                  </a:lnTo>
                  <a:lnTo>
                    <a:pt x="120" y="114"/>
                  </a:lnTo>
                  <a:lnTo>
                    <a:pt x="120" y="111"/>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75" name="Freeform 56"/>
            <p:cNvSpPr>
              <a:spLocks/>
            </p:cNvSpPr>
            <p:nvPr/>
          </p:nvSpPr>
          <p:spPr bwMode="auto">
            <a:xfrm>
              <a:off x="4966218" y="3913551"/>
              <a:ext cx="79588" cy="221182"/>
            </a:xfrm>
            <a:custGeom>
              <a:avLst/>
              <a:gdLst>
                <a:gd name="T0" fmla="*/ 2147483647 w 50"/>
                <a:gd name="T1" fmla="*/ 2147483647 h 140"/>
                <a:gd name="T2" fmla="*/ 2147483647 w 50"/>
                <a:gd name="T3" fmla="*/ 2147483647 h 140"/>
                <a:gd name="T4" fmla="*/ 2147483647 w 50"/>
                <a:gd name="T5" fmla="*/ 2147483647 h 140"/>
                <a:gd name="T6" fmla="*/ 2147483647 w 50"/>
                <a:gd name="T7" fmla="*/ 2147483647 h 140"/>
                <a:gd name="T8" fmla="*/ 2147483647 w 50"/>
                <a:gd name="T9" fmla="*/ 2147483647 h 140"/>
                <a:gd name="T10" fmla="*/ 2147483647 w 50"/>
                <a:gd name="T11" fmla="*/ 2147483647 h 140"/>
                <a:gd name="T12" fmla="*/ 2147483647 w 50"/>
                <a:gd name="T13" fmla="*/ 2147483647 h 140"/>
                <a:gd name="T14" fmla="*/ 2147483647 w 50"/>
                <a:gd name="T15" fmla="*/ 2147483647 h 140"/>
                <a:gd name="T16" fmla="*/ 2147483647 w 50"/>
                <a:gd name="T17" fmla="*/ 2147483647 h 140"/>
                <a:gd name="T18" fmla="*/ 2147483647 w 50"/>
                <a:gd name="T19" fmla="*/ 2147483647 h 140"/>
                <a:gd name="T20" fmla="*/ 2147483647 w 50"/>
                <a:gd name="T21" fmla="*/ 2147483647 h 140"/>
                <a:gd name="T22" fmla="*/ 2147483647 w 50"/>
                <a:gd name="T23" fmla="*/ 2147483647 h 140"/>
                <a:gd name="T24" fmla="*/ 2147483647 w 50"/>
                <a:gd name="T25" fmla="*/ 2147483647 h 140"/>
                <a:gd name="T26" fmla="*/ 2147483647 w 50"/>
                <a:gd name="T27" fmla="*/ 2147483647 h 140"/>
                <a:gd name="T28" fmla="*/ 0 w 50"/>
                <a:gd name="T29" fmla="*/ 2147483647 h 140"/>
                <a:gd name="T30" fmla="*/ 2147483647 w 50"/>
                <a:gd name="T31" fmla="*/ 2147483647 h 140"/>
                <a:gd name="T32" fmla="*/ 2147483647 w 50"/>
                <a:gd name="T33" fmla="*/ 2147483647 h 140"/>
                <a:gd name="T34" fmla="*/ 2147483647 w 50"/>
                <a:gd name="T35" fmla="*/ 2147483647 h 140"/>
                <a:gd name="T36" fmla="*/ 2147483647 w 50"/>
                <a:gd name="T37" fmla="*/ 2147483647 h 140"/>
                <a:gd name="T38" fmla="*/ 2147483647 w 50"/>
                <a:gd name="T39" fmla="*/ 2147483647 h 140"/>
                <a:gd name="T40" fmla="*/ 2147483647 w 50"/>
                <a:gd name="T41" fmla="*/ 2147483647 h 140"/>
                <a:gd name="T42" fmla="*/ 2147483647 w 50"/>
                <a:gd name="T43" fmla="*/ 2147483647 h 140"/>
                <a:gd name="T44" fmla="*/ 2147483647 w 50"/>
                <a:gd name="T45" fmla="*/ 2147483647 h 140"/>
                <a:gd name="T46" fmla="*/ 2147483647 w 50"/>
                <a:gd name="T47" fmla="*/ 2147483647 h 140"/>
                <a:gd name="T48" fmla="*/ 2147483647 w 50"/>
                <a:gd name="T49" fmla="*/ 2147483647 h 140"/>
                <a:gd name="T50" fmla="*/ 2147483647 w 50"/>
                <a:gd name="T51" fmla="*/ 2147483647 h 140"/>
                <a:gd name="T52" fmla="*/ 2147483647 w 50"/>
                <a:gd name="T53" fmla="*/ 2147483647 h 140"/>
                <a:gd name="T54" fmla="*/ 2147483647 w 50"/>
                <a:gd name="T55" fmla="*/ 2147483647 h 140"/>
                <a:gd name="T56" fmla="*/ 2147483647 w 50"/>
                <a:gd name="T57" fmla="*/ 2147483647 h 140"/>
                <a:gd name="T58" fmla="*/ 2147483647 w 50"/>
                <a:gd name="T59" fmla="*/ 2147483647 h 140"/>
                <a:gd name="T60" fmla="*/ 2147483647 w 50"/>
                <a:gd name="T61" fmla="*/ 2147483647 h 140"/>
                <a:gd name="T62" fmla="*/ 2147483647 w 50"/>
                <a:gd name="T63" fmla="*/ 2147483647 h 140"/>
                <a:gd name="T64" fmla="*/ 2147483647 w 50"/>
                <a:gd name="T65" fmla="*/ 2147483647 h 140"/>
                <a:gd name="T66" fmla="*/ 2147483647 w 50"/>
                <a:gd name="T67" fmla="*/ 2147483647 h 140"/>
                <a:gd name="T68" fmla="*/ 2147483647 w 50"/>
                <a:gd name="T69" fmla="*/ 2147483647 h 140"/>
                <a:gd name="T70" fmla="*/ 2147483647 w 50"/>
                <a:gd name="T71" fmla="*/ 2147483647 h 140"/>
                <a:gd name="T72" fmla="*/ 2147483647 w 50"/>
                <a:gd name="T73" fmla="*/ 2147483647 h 140"/>
                <a:gd name="T74" fmla="*/ 2147483647 w 50"/>
                <a:gd name="T75" fmla="*/ 2147483647 h 140"/>
                <a:gd name="T76" fmla="*/ 2147483647 w 50"/>
                <a:gd name="T77" fmla="*/ 2147483647 h 140"/>
                <a:gd name="T78" fmla="*/ 2147483647 w 50"/>
                <a:gd name="T79" fmla="*/ 2147483647 h 140"/>
                <a:gd name="T80" fmla="*/ 2147483647 w 50"/>
                <a:gd name="T81" fmla="*/ 2147483647 h 140"/>
                <a:gd name="T82" fmla="*/ 2147483647 w 50"/>
                <a:gd name="T83" fmla="*/ 2147483647 h 140"/>
                <a:gd name="T84" fmla="*/ 2147483647 w 50"/>
                <a:gd name="T85" fmla="*/ 2147483647 h 140"/>
                <a:gd name="T86" fmla="*/ 2147483647 w 50"/>
                <a:gd name="T87" fmla="*/ 2147483647 h 140"/>
                <a:gd name="T88" fmla="*/ 2147483647 w 50"/>
                <a:gd name="T89" fmla="*/ 2147483647 h 140"/>
                <a:gd name="T90" fmla="*/ 2147483647 w 50"/>
                <a:gd name="T91" fmla="*/ 2147483647 h 140"/>
                <a:gd name="T92" fmla="*/ 2147483647 w 50"/>
                <a:gd name="T93" fmla="*/ 2147483647 h 140"/>
                <a:gd name="T94" fmla="*/ 2147483647 w 50"/>
                <a:gd name="T95" fmla="*/ 2147483647 h 140"/>
                <a:gd name="T96" fmla="*/ 2147483647 w 50"/>
                <a:gd name="T97" fmla="*/ 2147483647 h 140"/>
                <a:gd name="T98" fmla="*/ 2147483647 w 50"/>
                <a:gd name="T99" fmla="*/ 2147483647 h 140"/>
                <a:gd name="T100" fmla="*/ 2147483647 w 50"/>
                <a:gd name="T101" fmla="*/ 2147483647 h 140"/>
                <a:gd name="T102" fmla="*/ 2147483647 w 50"/>
                <a:gd name="T103" fmla="*/ 2147483647 h 140"/>
                <a:gd name="T104" fmla="*/ 2147483647 w 50"/>
                <a:gd name="T105" fmla="*/ 2147483647 h 140"/>
                <a:gd name="T106" fmla="*/ 2147483647 w 50"/>
                <a:gd name="T107" fmla="*/ 2147483647 h 140"/>
                <a:gd name="T108" fmla="*/ 2147483647 w 50"/>
                <a:gd name="T109" fmla="*/ 2147483647 h 140"/>
                <a:gd name="T110" fmla="*/ 2147483647 w 50"/>
                <a:gd name="T111" fmla="*/ 2147483647 h 140"/>
                <a:gd name="T112" fmla="*/ 2147483647 w 50"/>
                <a:gd name="T113" fmla="*/ 2147483647 h 140"/>
                <a:gd name="T114" fmla="*/ 2147483647 w 50"/>
                <a:gd name="T115" fmla="*/ 2147483647 h 140"/>
                <a:gd name="T116" fmla="*/ 2147483647 w 50"/>
                <a:gd name="T117" fmla="*/ 2147483647 h 140"/>
                <a:gd name="T118" fmla="*/ 2147483647 w 50"/>
                <a:gd name="T119" fmla="*/ 2147483647 h 140"/>
                <a:gd name="T120" fmla="*/ 2147483647 w 50"/>
                <a:gd name="T121" fmla="*/ 2147483647 h 140"/>
                <a:gd name="T122" fmla="*/ 2147483647 w 50"/>
                <a:gd name="T123" fmla="*/ 2147483647 h 1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0"/>
                <a:gd name="T187" fmla="*/ 0 h 140"/>
                <a:gd name="T188" fmla="*/ 50 w 50"/>
                <a:gd name="T189" fmla="*/ 140 h 1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0" h="140">
                  <a:moveTo>
                    <a:pt x="6" y="4"/>
                  </a:moveTo>
                  <a:lnTo>
                    <a:pt x="12" y="5"/>
                  </a:lnTo>
                  <a:lnTo>
                    <a:pt x="12" y="6"/>
                  </a:lnTo>
                  <a:lnTo>
                    <a:pt x="12" y="7"/>
                  </a:lnTo>
                  <a:lnTo>
                    <a:pt x="12" y="9"/>
                  </a:lnTo>
                  <a:lnTo>
                    <a:pt x="12" y="11"/>
                  </a:lnTo>
                  <a:lnTo>
                    <a:pt x="13" y="13"/>
                  </a:lnTo>
                  <a:lnTo>
                    <a:pt x="16" y="17"/>
                  </a:lnTo>
                  <a:lnTo>
                    <a:pt x="16" y="21"/>
                  </a:lnTo>
                  <a:lnTo>
                    <a:pt x="16" y="22"/>
                  </a:lnTo>
                  <a:lnTo>
                    <a:pt x="13" y="25"/>
                  </a:lnTo>
                  <a:lnTo>
                    <a:pt x="12" y="26"/>
                  </a:lnTo>
                  <a:lnTo>
                    <a:pt x="10" y="26"/>
                  </a:lnTo>
                  <a:lnTo>
                    <a:pt x="10" y="27"/>
                  </a:lnTo>
                  <a:lnTo>
                    <a:pt x="12" y="30"/>
                  </a:lnTo>
                  <a:lnTo>
                    <a:pt x="12" y="34"/>
                  </a:lnTo>
                  <a:lnTo>
                    <a:pt x="10" y="38"/>
                  </a:lnTo>
                  <a:lnTo>
                    <a:pt x="10" y="47"/>
                  </a:lnTo>
                  <a:lnTo>
                    <a:pt x="12" y="51"/>
                  </a:lnTo>
                  <a:lnTo>
                    <a:pt x="13" y="53"/>
                  </a:lnTo>
                  <a:lnTo>
                    <a:pt x="8" y="57"/>
                  </a:lnTo>
                  <a:lnTo>
                    <a:pt x="6" y="58"/>
                  </a:lnTo>
                  <a:lnTo>
                    <a:pt x="4" y="61"/>
                  </a:lnTo>
                  <a:lnTo>
                    <a:pt x="6" y="66"/>
                  </a:lnTo>
                  <a:lnTo>
                    <a:pt x="4" y="70"/>
                  </a:lnTo>
                  <a:lnTo>
                    <a:pt x="2" y="74"/>
                  </a:lnTo>
                  <a:lnTo>
                    <a:pt x="0" y="78"/>
                  </a:lnTo>
                  <a:lnTo>
                    <a:pt x="0" y="79"/>
                  </a:lnTo>
                  <a:lnTo>
                    <a:pt x="1" y="80"/>
                  </a:lnTo>
                  <a:lnTo>
                    <a:pt x="2" y="82"/>
                  </a:lnTo>
                  <a:lnTo>
                    <a:pt x="4" y="83"/>
                  </a:lnTo>
                  <a:lnTo>
                    <a:pt x="5" y="83"/>
                  </a:lnTo>
                  <a:lnTo>
                    <a:pt x="6" y="83"/>
                  </a:lnTo>
                  <a:lnTo>
                    <a:pt x="5" y="83"/>
                  </a:lnTo>
                  <a:lnTo>
                    <a:pt x="6" y="84"/>
                  </a:lnTo>
                  <a:lnTo>
                    <a:pt x="6" y="83"/>
                  </a:lnTo>
                  <a:lnTo>
                    <a:pt x="16" y="92"/>
                  </a:lnTo>
                  <a:lnTo>
                    <a:pt x="17" y="92"/>
                  </a:lnTo>
                  <a:lnTo>
                    <a:pt x="21" y="92"/>
                  </a:lnTo>
                  <a:lnTo>
                    <a:pt x="25" y="91"/>
                  </a:lnTo>
                  <a:lnTo>
                    <a:pt x="26" y="91"/>
                  </a:lnTo>
                  <a:lnTo>
                    <a:pt x="29" y="96"/>
                  </a:lnTo>
                  <a:lnTo>
                    <a:pt x="29" y="99"/>
                  </a:lnTo>
                  <a:lnTo>
                    <a:pt x="29" y="102"/>
                  </a:lnTo>
                  <a:lnTo>
                    <a:pt x="29" y="106"/>
                  </a:lnTo>
                  <a:lnTo>
                    <a:pt x="26" y="108"/>
                  </a:lnTo>
                  <a:lnTo>
                    <a:pt x="26" y="112"/>
                  </a:lnTo>
                  <a:lnTo>
                    <a:pt x="25" y="114"/>
                  </a:lnTo>
                  <a:lnTo>
                    <a:pt x="25" y="115"/>
                  </a:lnTo>
                  <a:lnTo>
                    <a:pt x="25" y="118"/>
                  </a:lnTo>
                  <a:lnTo>
                    <a:pt x="25" y="119"/>
                  </a:lnTo>
                  <a:lnTo>
                    <a:pt x="25" y="122"/>
                  </a:lnTo>
                  <a:lnTo>
                    <a:pt x="29" y="127"/>
                  </a:lnTo>
                  <a:lnTo>
                    <a:pt x="34" y="132"/>
                  </a:lnTo>
                  <a:lnTo>
                    <a:pt x="37" y="136"/>
                  </a:lnTo>
                  <a:lnTo>
                    <a:pt x="37" y="139"/>
                  </a:lnTo>
                  <a:lnTo>
                    <a:pt x="37" y="140"/>
                  </a:lnTo>
                  <a:lnTo>
                    <a:pt x="40" y="140"/>
                  </a:lnTo>
                  <a:lnTo>
                    <a:pt x="40" y="139"/>
                  </a:lnTo>
                  <a:lnTo>
                    <a:pt x="40" y="135"/>
                  </a:lnTo>
                  <a:lnTo>
                    <a:pt x="40" y="132"/>
                  </a:lnTo>
                  <a:lnTo>
                    <a:pt x="38" y="128"/>
                  </a:lnTo>
                  <a:lnTo>
                    <a:pt x="40" y="126"/>
                  </a:lnTo>
                  <a:lnTo>
                    <a:pt x="42" y="123"/>
                  </a:lnTo>
                  <a:lnTo>
                    <a:pt x="45" y="122"/>
                  </a:lnTo>
                  <a:lnTo>
                    <a:pt x="46" y="122"/>
                  </a:lnTo>
                  <a:lnTo>
                    <a:pt x="47" y="119"/>
                  </a:lnTo>
                  <a:lnTo>
                    <a:pt x="50" y="118"/>
                  </a:lnTo>
                  <a:lnTo>
                    <a:pt x="50" y="115"/>
                  </a:lnTo>
                  <a:lnTo>
                    <a:pt x="50" y="112"/>
                  </a:lnTo>
                  <a:lnTo>
                    <a:pt x="50" y="108"/>
                  </a:lnTo>
                  <a:lnTo>
                    <a:pt x="50" y="106"/>
                  </a:lnTo>
                  <a:lnTo>
                    <a:pt x="50" y="102"/>
                  </a:lnTo>
                  <a:lnTo>
                    <a:pt x="50" y="100"/>
                  </a:lnTo>
                  <a:lnTo>
                    <a:pt x="50" y="96"/>
                  </a:lnTo>
                  <a:lnTo>
                    <a:pt x="50" y="95"/>
                  </a:lnTo>
                  <a:lnTo>
                    <a:pt x="49" y="92"/>
                  </a:lnTo>
                  <a:lnTo>
                    <a:pt x="47" y="91"/>
                  </a:lnTo>
                  <a:lnTo>
                    <a:pt x="46" y="88"/>
                  </a:lnTo>
                  <a:lnTo>
                    <a:pt x="43" y="84"/>
                  </a:lnTo>
                  <a:lnTo>
                    <a:pt x="40" y="79"/>
                  </a:lnTo>
                  <a:lnTo>
                    <a:pt x="38" y="75"/>
                  </a:lnTo>
                  <a:lnTo>
                    <a:pt x="34" y="74"/>
                  </a:lnTo>
                  <a:lnTo>
                    <a:pt x="34" y="78"/>
                  </a:lnTo>
                  <a:lnTo>
                    <a:pt x="37" y="78"/>
                  </a:lnTo>
                  <a:lnTo>
                    <a:pt x="38" y="82"/>
                  </a:lnTo>
                  <a:lnTo>
                    <a:pt x="40" y="84"/>
                  </a:lnTo>
                  <a:lnTo>
                    <a:pt x="40" y="91"/>
                  </a:lnTo>
                  <a:lnTo>
                    <a:pt x="34" y="83"/>
                  </a:lnTo>
                  <a:lnTo>
                    <a:pt x="34" y="87"/>
                  </a:lnTo>
                  <a:lnTo>
                    <a:pt x="33" y="87"/>
                  </a:lnTo>
                  <a:lnTo>
                    <a:pt x="30" y="84"/>
                  </a:lnTo>
                  <a:lnTo>
                    <a:pt x="30" y="79"/>
                  </a:lnTo>
                  <a:lnTo>
                    <a:pt x="30" y="75"/>
                  </a:lnTo>
                  <a:lnTo>
                    <a:pt x="29" y="74"/>
                  </a:lnTo>
                  <a:lnTo>
                    <a:pt x="26" y="71"/>
                  </a:lnTo>
                  <a:lnTo>
                    <a:pt x="26" y="66"/>
                  </a:lnTo>
                  <a:lnTo>
                    <a:pt x="26" y="62"/>
                  </a:lnTo>
                  <a:lnTo>
                    <a:pt x="21" y="51"/>
                  </a:lnTo>
                  <a:lnTo>
                    <a:pt x="21" y="49"/>
                  </a:lnTo>
                  <a:lnTo>
                    <a:pt x="24" y="45"/>
                  </a:lnTo>
                  <a:lnTo>
                    <a:pt x="25" y="42"/>
                  </a:lnTo>
                  <a:lnTo>
                    <a:pt x="26" y="38"/>
                  </a:lnTo>
                  <a:lnTo>
                    <a:pt x="25" y="22"/>
                  </a:lnTo>
                  <a:lnTo>
                    <a:pt x="26" y="18"/>
                  </a:lnTo>
                  <a:lnTo>
                    <a:pt x="26" y="17"/>
                  </a:lnTo>
                  <a:lnTo>
                    <a:pt x="25" y="14"/>
                  </a:lnTo>
                  <a:lnTo>
                    <a:pt x="21" y="9"/>
                  </a:lnTo>
                  <a:lnTo>
                    <a:pt x="21" y="5"/>
                  </a:lnTo>
                  <a:lnTo>
                    <a:pt x="17" y="4"/>
                  </a:lnTo>
                  <a:lnTo>
                    <a:pt x="16" y="4"/>
                  </a:lnTo>
                  <a:lnTo>
                    <a:pt x="13" y="1"/>
                  </a:lnTo>
                  <a:lnTo>
                    <a:pt x="12" y="1"/>
                  </a:lnTo>
                  <a:lnTo>
                    <a:pt x="6" y="0"/>
                  </a:lnTo>
                  <a:lnTo>
                    <a:pt x="6" y="1"/>
                  </a:lnTo>
                  <a:lnTo>
                    <a:pt x="6" y="4"/>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76" name="Freeform 57"/>
            <p:cNvSpPr>
              <a:spLocks/>
            </p:cNvSpPr>
            <p:nvPr/>
          </p:nvSpPr>
          <p:spPr bwMode="auto">
            <a:xfrm>
              <a:off x="4902954" y="3945964"/>
              <a:ext cx="269377" cy="470965"/>
            </a:xfrm>
            <a:custGeom>
              <a:avLst/>
              <a:gdLst>
                <a:gd name="T0" fmla="*/ 2147483647 w 170"/>
                <a:gd name="T1" fmla="*/ 2147483647 h 296"/>
                <a:gd name="T2" fmla="*/ 2147483647 w 170"/>
                <a:gd name="T3" fmla="*/ 2147483647 h 296"/>
                <a:gd name="T4" fmla="*/ 2147483647 w 170"/>
                <a:gd name="T5" fmla="*/ 2147483647 h 296"/>
                <a:gd name="T6" fmla="*/ 2147483647 w 170"/>
                <a:gd name="T7" fmla="*/ 2147483647 h 296"/>
                <a:gd name="T8" fmla="*/ 2147483647 w 170"/>
                <a:gd name="T9" fmla="*/ 2147483647 h 296"/>
                <a:gd name="T10" fmla="*/ 2147483647 w 170"/>
                <a:gd name="T11" fmla="*/ 0 h 296"/>
                <a:gd name="T12" fmla="*/ 2147483647 w 170"/>
                <a:gd name="T13" fmla="*/ 2147483647 h 296"/>
                <a:gd name="T14" fmla="*/ 2147483647 w 170"/>
                <a:gd name="T15" fmla="*/ 2147483647 h 296"/>
                <a:gd name="T16" fmla="*/ 2147483647 w 170"/>
                <a:gd name="T17" fmla="*/ 2147483647 h 296"/>
                <a:gd name="T18" fmla="*/ 2147483647 w 170"/>
                <a:gd name="T19" fmla="*/ 2147483647 h 296"/>
                <a:gd name="T20" fmla="*/ 2147483647 w 170"/>
                <a:gd name="T21" fmla="*/ 2147483647 h 296"/>
                <a:gd name="T22" fmla="*/ 2147483647 w 170"/>
                <a:gd name="T23" fmla="*/ 2147483647 h 296"/>
                <a:gd name="T24" fmla="*/ 2147483647 w 170"/>
                <a:gd name="T25" fmla="*/ 2147483647 h 296"/>
                <a:gd name="T26" fmla="*/ 2147483647 w 170"/>
                <a:gd name="T27" fmla="*/ 2147483647 h 296"/>
                <a:gd name="T28" fmla="*/ 2147483647 w 170"/>
                <a:gd name="T29" fmla="*/ 2147483647 h 296"/>
                <a:gd name="T30" fmla="*/ 2147483647 w 170"/>
                <a:gd name="T31" fmla="*/ 2147483647 h 296"/>
                <a:gd name="T32" fmla="*/ 2147483647 w 170"/>
                <a:gd name="T33" fmla="*/ 2147483647 h 296"/>
                <a:gd name="T34" fmla="*/ 2147483647 w 170"/>
                <a:gd name="T35" fmla="*/ 2147483647 h 296"/>
                <a:gd name="T36" fmla="*/ 2147483647 w 170"/>
                <a:gd name="T37" fmla="*/ 2147483647 h 296"/>
                <a:gd name="T38" fmla="*/ 2147483647 w 170"/>
                <a:gd name="T39" fmla="*/ 2147483647 h 296"/>
                <a:gd name="T40" fmla="*/ 2147483647 w 170"/>
                <a:gd name="T41" fmla="*/ 2147483647 h 296"/>
                <a:gd name="T42" fmla="*/ 2147483647 w 170"/>
                <a:gd name="T43" fmla="*/ 2147483647 h 296"/>
                <a:gd name="T44" fmla="*/ 2147483647 w 170"/>
                <a:gd name="T45" fmla="*/ 2147483647 h 296"/>
                <a:gd name="T46" fmla="*/ 2147483647 w 170"/>
                <a:gd name="T47" fmla="*/ 2147483647 h 296"/>
                <a:gd name="T48" fmla="*/ 2147483647 w 170"/>
                <a:gd name="T49" fmla="*/ 2147483647 h 296"/>
                <a:gd name="T50" fmla="*/ 2147483647 w 170"/>
                <a:gd name="T51" fmla="*/ 2147483647 h 296"/>
                <a:gd name="T52" fmla="*/ 2147483647 w 170"/>
                <a:gd name="T53" fmla="*/ 2147483647 h 296"/>
                <a:gd name="T54" fmla="*/ 2147483647 w 170"/>
                <a:gd name="T55" fmla="*/ 2147483647 h 296"/>
                <a:gd name="T56" fmla="*/ 2147483647 w 170"/>
                <a:gd name="T57" fmla="*/ 2147483647 h 296"/>
                <a:gd name="T58" fmla="*/ 2147483647 w 170"/>
                <a:gd name="T59" fmla="*/ 2147483647 h 296"/>
                <a:gd name="T60" fmla="*/ 2147483647 w 170"/>
                <a:gd name="T61" fmla="*/ 2147483647 h 296"/>
                <a:gd name="T62" fmla="*/ 2147483647 w 170"/>
                <a:gd name="T63" fmla="*/ 2147483647 h 296"/>
                <a:gd name="T64" fmla="*/ 2147483647 w 170"/>
                <a:gd name="T65" fmla="*/ 2147483647 h 296"/>
                <a:gd name="T66" fmla="*/ 2147483647 w 170"/>
                <a:gd name="T67" fmla="*/ 2147483647 h 296"/>
                <a:gd name="T68" fmla="*/ 2147483647 w 170"/>
                <a:gd name="T69" fmla="*/ 2147483647 h 296"/>
                <a:gd name="T70" fmla="*/ 2147483647 w 170"/>
                <a:gd name="T71" fmla="*/ 2147483647 h 296"/>
                <a:gd name="T72" fmla="*/ 2147483647 w 170"/>
                <a:gd name="T73" fmla="*/ 2147483647 h 296"/>
                <a:gd name="T74" fmla="*/ 2147483647 w 170"/>
                <a:gd name="T75" fmla="*/ 2147483647 h 296"/>
                <a:gd name="T76" fmla="*/ 2147483647 w 170"/>
                <a:gd name="T77" fmla="*/ 2147483647 h 296"/>
                <a:gd name="T78" fmla="*/ 2147483647 w 170"/>
                <a:gd name="T79" fmla="*/ 2147483647 h 296"/>
                <a:gd name="T80" fmla="*/ 2147483647 w 170"/>
                <a:gd name="T81" fmla="*/ 2147483647 h 296"/>
                <a:gd name="T82" fmla="*/ 2147483647 w 170"/>
                <a:gd name="T83" fmla="*/ 2147483647 h 296"/>
                <a:gd name="T84" fmla="*/ 2147483647 w 170"/>
                <a:gd name="T85" fmla="*/ 2147483647 h 296"/>
                <a:gd name="T86" fmla="*/ 2147483647 w 170"/>
                <a:gd name="T87" fmla="*/ 2147483647 h 296"/>
                <a:gd name="T88" fmla="*/ 2147483647 w 170"/>
                <a:gd name="T89" fmla="*/ 2147483647 h 296"/>
                <a:gd name="T90" fmla="*/ 2147483647 w 170"/>
                <a:gd name="T91" fmla="*/ 2147483647 h 296"/>
                <a:gd name="T92" fmla="*/ 2147483647 w 170"/>
                <a:gd name="T93" fmla="*/ 2147483647 h 296"/>
                <a:gd name="T94" fmla="*/ 2147483647 w 170"/>
                <a:gd name="T95" fmla="*/ 2147483647 h 296"/>
                <a:gd name="T96" fmla="*/ 2147483647 w 170"/>
                <a:gd name="T97" fmla="*/ 2147483647 h 296"/>
                <a:gd name="T98" fmla="*/ 2147483647 w 170"/>
                <a:gd name="T99" fmla="*/ 2147483647 h 296"/>
                <a:gd name="T100" fmla="*/ 2147483647 w 170"/>
                <a:gd name="T101" fmla="*/ 2147483647 h 296"/>
                <a:gd name="T102" fmla="*/ 2147483647 w 170"/>
                <a:gd name="T103" fmla="*/ 2147483647 h 296"/>
                <a:gd name="T104" fmla="*/ 2147483647 w 170"/>
                <a:gd name="T105" fmla="*/ 2147483647 h 296"/>
                <a:gd name="T106" fmla="*/ 2147483647 w 170"/>
                <a:gd name="T107" fmla="*/ 2147483647 h 296"/>
                <a:gd name="T108" fmla="*/ 2147483647 w 170"/>
                <a:gd name="T109" fmla="*/ 2147483647 h 2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0"/>
                <a:gd name="T166" fmla="*/ 0 h 296"/>
                <a:gd name="T167" fmla="*/ 170 w 170"/>
                <a:gd name="T168" fmla="*/ 296 h 2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0" h="296">
                  <a:moveTo>
                    <a:pt x="167" y="70"/>
                  </a:moveTo>
                  <a:lnTo>
                    <a:pt x="166" y="71"/>
                  </a:lnTo>
                  <a:lnTo>
                    <a:pt x="167" y="67"/>
                  </a:lnTo>
                  <a:lnTo>
                    <a:pt x="167" y="66"/>
                  </a:lnTo>
                  <a:lnTo>
                    <a:pt x="166" y="66"/>
                  </a:lnTo>
                  <a:lnTo>
                    <a:pt x="166" y="58"/>
                  </a:lnTo>
                  <a:lnTo>
                    <a:pt x="166" y="54"/>
                  </a:lnTo>
                  <a:lnTo>
                    <a:pt x="166" y="53"/>
                  </a:lnTo>
                  <a:lnTo>
                    <a:pt x="165" y="50"/>
                  </a:lnTo>
                  <a:lnTo>
                    <a:pt x="166" y="49"/>
                  </a:lnTo>
                  <a:lnTo>
                    <a:pt x="166" y="45"/>
                  </a:lnTo>
                  <a:lnTo>
                    <a:pt x="165" y="44"/>
                  </a:lnTo>
                  <a:lnTo>
                    <a:pt x="166" y="40"/>
                  </a:lnTo>
                  <a:lnTo>
                    <a:pt x="166" y="37"/>
                  </a:lnTo>
                  <a:lnTo>
                    <a:pt x="166" y="34"/>
                  </a:lnTo>
                  <a:lnTo>
                    <a:pt x="166" y="32"/>
                  </a:lnTo>
                  <a:lnTo>
                    <a:pt x="166" y="30"/>
                  </a:lnTo>
                  <a:lnTo>
                    <a:pt x="166" y="28"/>
                  </a:lnTo>
                  <a:lnTo>
                    <a:pt x="166" y="22"/>
                  </a:lnTo>
                  <a:lnTo>
                    <a:pt x="166" y="18"/>
                  </a:lnTo>
                  <a:lnTo>
                    <a:pt x="165" y="14"/>
                  </a:lnTo>
                  <a:lnTo>
                    <a:pt x="165" y="13"/>
                  </a:lnTo>
                  <a:lnTo>
                    <a:pt x="166" y="10"/>
                  </a:lnTo>
                  <a:lnTo>
                    <a:pt x="166" y="6"/>
                  </a:lnTo>
                  <a:lnTo>
                    <a:pt x="167" y="5"/>
                  </a:lnTo>
                  <a:lnTo>
                    <a:pt x="166" y="4"/>
                  </a:lnTo>
                  <a:lnTo>
                    <a:pt x="167" y="1"/>
                  </a:lnTo>
                  <a:lnTo>
                    <a:pt x="166" y="0"/>
                  </a:lnTo>
                  <a:lnTo>
                    <a:pt x="165" y="0"/>
                  </a:lnTo>
                  <a:lnTo>
                    <a:pt x="162" y="0"/>
                  </a:lnTo>
                  <a:lnTo>
                    <a:pt x="153" y="6"/>
                  </a:lnTo>
                  <a:lnTo>
                    <a:pt x="149" y="9"/>
                  </a:lnTo>
                  <a:lnTo>
                    <a:pt x="145" y="10"/>
                  </a:lnTo>
                  <a:lnTo>
                    <a:pt x="141" y="10"/>
                  </a:lnTo>
                  <a:lnTo>
                    <a:pt x="137" y="13"/>
                  </a:lnTo>
                  <a:lnTo>
                    <a:pt x="134" y="14"/>
                  </a:lnTo>
                  <a:lnTo>
                    <a:pt x="130" y="13"/>
                  </a:lnTo>
                  <a:lnTo>
                    <a:pt x="126" y="13"/>
                  </a:lnTo>
                  <a:lnTo>
                    <a:pt x="123" y="14"/>
                  </a:lnTo>
                  <a:lnTo>
                    <a:pt x="118" y="21"/>
                  </a:lnTo>
                  <a:lnTo>
                    <a:pt x="114" y="21"/>
                  </a:lnTo>
                  <a:lnTo>
                    <a:pt x="110" y="18"/>
                  </a:lnTo>
                  <a:lnTo>
                    <a:pt x="109" y="18"/>
                  </a:lnTo>
                  <a:lnTo>
                    <a:pt x="107" y="18"/>
                  </a:lnTo>
                  <a:lnTo>
                    <a:pt x="105" y="21"/>
                  </a:lnTo>
                  <a:lnTo>
                    <a:pt x="97" y="21"/>
                  </a:lnTo>
                  <a:lnTo>
                    <a:pt x="93" y="17"/>
                  </a:lnTo>
                  <a:lnTo>
                    <a:pt x="90" y="17"/>
                  </a:lnTo>
                  <a:lnTo>
                    <a:pt x="86" y="18"/>
                  </a:lnTo>
                  <a:lnTo>
                    <a:pt x="82" y="18"/>
                  </a:lnTo>
                  <a:lnTo>
                    <a:pt x="78" y="18"/>
                  </a:lnTo>
                  <a:lnTo>
                    <a:pt x="77" y="18"/>
                  </a:lnTo>
                  <a:lnTo>
                    <a:pt x="77" y="24"/>
                  </a:lnTo>
                  <a:lnTo>
                    <a:pt x="77" y="26"/>
                  </a:lnTo>
                  <a:lnTo>
                    <a:pt x="73" y="30"/>
                  </a:lnTo>
                  <a:lnTo>
                    <a:pt x="74" y="37"/>
                  </a:lnTo>
                  <a:lnTo>
                    <a:pt x="74" y="41"/>
                  </a:lnTo>
                  <a:lnTo>
                    <a:pt x="74" y="45"/>
                  </a:lnTo>
                  <a:lnTo>
                    <a:pt x="74" y="53"/>
                  </a:lnTo>
                  <a:lnTo>
                    <a:pt x="78" y="54"/>
                  </a:lnTo>
                  <a:lnTo>
                    <a:pt x="80" y="58"/>
                  </a:lnTo>
                  <a:lnTo>
                    <a:pt x="83" y="63"/>
                  </a:lnTo>
                  <a:lnTo>
                    <a:pt x="86" y="67"/>
                  </a:lnTo>
                  <a:lnTo>
                    <a:pt x="87" y="70"/>
                  </a:lnTo>
                  <a:lnTo>
                    <a:pt x="89" y="71"/>
                  </a:lnTo>
                  <a:lnTo>
                    <a:pt x="90" y="74"/>
                  </a:lnTo>
                  <a:lnTo>
                    <a:pt x="90" y="75"/>
                  </a:lnTo>
                  <a:lnTo>
                    <a:pt x="90" y="79"/>
                  </a:lnTo>
                  <a:lnTo>
                    <a:pt x="90" y="81"/>
                  </a:lnTo>
                  <a:lnTo>
                    <a:pt x="90" y="85"/>
                  </a:lnTo>
                  <a:lnTo>
                    <a:pt x="90" y="87"/>
                  </a:lnTo>
                  <a:lnTo>
                    <a:pt x="90" y="91"/>
                  </a:lnTo>
                  <a:lnTo>
                    <a:pt x="90" y="94"/>
                  </a:lnTo>
                  <a:lnTo>
                    <a:pt x="90" y="97"/>
                  </a:lnTo>
                  <a:lnTo>
                    <a:pt x="87" y="98"/>
                  </a:lnTo>
                  <a:lnTo>
                    <a:pt x="86" y="101"/>
                  </a:lnTo>
                  <a:lnTo>
                    <a:pt x="85" y="101"/>
                  </a:lnTo>
                  <a:lnTo>
                    <a:pt x="82" y="102"/>
                  </a:lnTo>
                  <a:lnTo>
                    <a:pt x="80" y="105"/>
                  </a:lnTo>
                  <a:lnTo>
                    <a:pt x="78" y="107"/>
                  </a:lnTo>
                  <a:lnTo>
                    <a:pt x="80" y="111"/>
                  </a:lnTo>
                  <a:lnTo>
                    <a:pt x="80" y="114"/>
                  </a:lnTo>
                  <a:lnTo>
                    <a:pt x="80" y="118"/>
                  </a:lnTo>
                  <a:lnTo>
                    <a:pt x="80" y="119"/>
                  </a:lnTo>
                  <a:lnTo>
                    <a:pt x="77" y="119"/>
                  </a:lnTo>
                  <a:lnTo>
                    <a:pt x="77" y="118"/>
                  </a:lnTo>
                  <a:lnTo>
                    <a:pt x="77" y="115"/>
                  </a:lnTo>
                  <a:lnTo>
                    <a:pt x="74" y="111"/>
                  </a:lnTo>
                  <a:lnTo>
                    <a:pt x="69" y="106"/>
                  </a:lnTo>
                  <a:lnTo>
                    <a:pt x="65" y="101"/>
                  </a:lnTo>
                  <a:lnTo>
                    <a:pt x="65" y="98"/>
                  </a:lnTo>
                  <a:lnTo>
                    <a:pt x="65" y="97"/>
                  </a:lnTo>
                  <a:lnTo>
                    <a:pt x="65" y="94"/>
                  </a:lnTo>
                  <a:lnTo>
                    <a:pt x="65" y="93"/>
                  </a:lnTo>
                  <a:lnTo>
                    <a:pt x="66" y="91"/>
                  </a:lnTo>
                  <a:lnTo>
                    <a:pt x="66" y="87"/>
                  </a:lnTo>
                  <a:lnTo>
                    <a:pt x="69" y="85"/>
                  </a:lnTo>
                  <a:lnTo>
                    <a:pt x="69" y="81"/>
                  </a:lnTo>
                  <a:lnTo>
                    <a:pt x="69" y="78"/>
                  </a:lnTo>
                  <a:lnTo>
                    <a:pt x="69" y="75"/>
                  </a:lnTo>
                  <a:lnTo>
                    <a:pt x="66" y="70"/>
                  </a:lnTo>
                  <a:lnTo>
                    <a:pt x="65" y="70"/>
                  </a:lnTo>
                  <a:lnTo>
                    <a:pt x="61" y="71"/>
                  </a:lnTo>
                  <a:lnTo>
                    <a:pt x="57" y="71"/>
                  </a:lnTo>
                  <a:lnTo>
                    <a:pt x="56" y="71"/>
                  </a:lnTo>
                  <a:lnTo>
                    <a:pt x="46" y="62"/>
                  </a:lnTo>
                  <a:lnTo>
                    <a:pt x="46" y="63"/>
                  </a:lnTo>
                  <a:lnTo>
                    <a:pt x="45" y="62"/>
                  </a:lnTo>
                  <a:lnTo>
                    <a:pt x="22" y="71"/>
                  </a:lnTo>
                  <a:lnTo>
                    <a:pt x="0" y="79"/>
                  </a:lnTo>
                  <a:lnTo>
                    <a:pt x="2" y="85"/>
                  </a:lnTo>
                  <a:lnTo>
                    <a:pt x="2" y="89"/>
                  </a:lnTo>
                  <a:lnTo>
                    <a:pt x="2" y="91"/>
                  </a:lnTo>
                  <a:lnTo>
                    <a:pt x="2" y="94"/>
                  </a:lnTo>
                  <a:lnTo>
                    <a:pt x="4" y="97"/>
                  </a:lnTo>
                  <a:lnTo>
                    <a:pt x="6" y="98"/>
                  </a:lnTo>
                  <a:lnTo>
                    <a:pt x="9" y="98"/>
                  </a:lnTo>
                  <a:lnTo>
                    <a:pt x="13" y="98"/>
                  </a:lnTo>
                  <a:lnTo>
                    <a:pt x="21" y="102"/>
                  </a:lnTo>
                  <a:lnTo>
                    <a:pt x="22" y="102"/>
                  </a:lnTo>
                  <a:lnTo>
                    <a:pt x="29" y="106"/>
                  </a:lnTo>
                  <a:lnTo>
                    <a:pt x="34" y="107"/>
                  </a:lnTo>
                  <a:lnTo>
                    <a:pt x="38" y="110"/>
                  </a:lnTo>
                  <a:lnTo>
                    <a:pt x="40" y="111"/>
                  </a:lnTo>
                  <a:lnTo>
                    <a:pt x="44" y="111"/>
                  </a:lnTo>
                  <a:lnTo>
                    <a:pt x="42" y="114"/>
                  </a:lnTo>
                  <a:lnTo>
                    <a:pt x="42" y="115"/>
                  </a:lnTo>
                  <a:lnTo>
                    <a:pt x="42" y="118"/>
                  </a:lnTo>
                  <a:lnTo>
                    <a:pt x="42" y="119"/>
                  </a:lnTo>
                  <a:lnTo>
                    <a:pt x="44" y="127"/>
                  </a:lnTo>
                  <a:lnTo>
                    <a:pt x="44" y="129"/>
                  </a:lnTo>
                  <a:lnTo>
                    <a:pt x="42" y="135"/>
                  </a:lnTo>
                  <a:lnTo>
                    <a:pt x="42" y="136"/>
                  </a:lnTo>
                  <a:lnTo>
                    <a:pt x="42" y="138"/>
                  </a:lnTo>
                  <a:lnTo>
                    <a:pt x="44" y="140"/>
                  </a:lnTo>
                  <a:lnTo>
                    <a:pt x="42" y="142"/>
                  </a:lnTo>
                  <a:lnTo>
                    <a:pt x="42" y="144"/>
                  </a:lnTo>
                  <a:lnTo>
                    <a:pt x="42" y="146"/>
                  </a:lnTo>
                  <a:lnTo>
                    <a:pt x="40" y="148"/>
                  </a:lnTo>
                  <a:lnTo>
                    <a:pt x="40" y="150"/>
                  </a:lnTo>
                  <a:lnTo>
                    <a:pt x="38" y="151"/>
                  </a:lnTo>
                  <a:lnTo>
                    <a:pt x="38" y="154"/>
                  </a:lnTo>
                  <a:lnTo>
                    <a:pt x="40" y="155"/>
                  </a:lnTo>
                  <a:lnTo>
                    <a:pt x="40" y="158"/>
                  </a:lnTo>
                  <a:lnTo>
                    <a:pt x="38" y="159"/>
                  </a:lnTo>
                  <a:lnTo>
                    <a:pt x="40" y="164"/>
                  </a:lnTo>
                  <a:lnTo>
                    <a:pt x="42" y="164"/>
                  </a:lnTo>
                  <a:lnTo>
                    <a:pt x="40" y="171"/>
                  </a:lnTo>
                  <a:lnTo>
                    <a:pt x="40" y="172"/>
                  </a:lnTo>
                  <a:lnTo>
                    <a:pt x="40" y="175"/>
                  </a:lnTo>
                  <a:lnTo>
                    <a:pt x="38" y="178"/>
                  </a:lnTo>
                  <a:lnTo>
                    <a:pt x="34" y="182"/>
                  </a:lnTo>
                  <a:lnTo>
                    <a:pt x="33" y="182"/>
                  </a:lnTo>
                  <a:lnTo>
                    <a:pt x="33" y="184"/>
                  </a:lnTo>
                  <a:lnTo>
                    <a:pt x="33" y="188"/>
                  </a:lnTo>
                  <a:lnTo>
                    <a:pt x="33" y="192"/>
                  </a:lnTo>
                  <a:lnTo>
                    <a:pt x="33" y="194"/>
                  </a:lnTo>
                  <a:lnTo>
                    <a:pt x="33" y="195"/>
                  </a:lnTo>
                  <a:lnTo>
                    <a:pt x="30" y="195"/>
                  </a:lnTo>
                  <a:lnTo>
                    <a:pt x="29" y="198"/>
                  </a:lnTo>
                  <a:lnTo>
                    <a:pt x="25" y="202"/>
                  </a:lnTo>
                  <a:lnTo>
                    <a:pt x="21" y="205"/>
                  </a:lnTo>
                  <a:lnTo>
                    <a:pt x="20" y="208"/>
                  </a:lnTo>
                  <a:lnTo>
                    <a:pt x="17" y="211"/>
                  </a:lnTo>
                  <a:lnTo>
                    <a:pt x="13" y="215"/>
                  </a:lnTo>
                  <a:lnTo>
                    <a:pt x="13" y="216"/>
                  </a:lnTo>
                  <a:lnTo>
                    <a:pt x="14" y="223"/>
                  </a:lnTo>
                  <a:lnTo>
                    <a:pt x="16" y="225"/>
                  </a:lnTo>
                  <a:lnTo>
                    <a:pt x="17" y="233"/>
                  </a:lnTo>
                  <a:lnTo>
                    <a:pt x="20" y="239"/>
                  </a:lnTo>
                  <a:lnTo>
                    <a:pt x="21" y="247"/>
                  </a:lnTo>
                  <a:lnTo>
                    <a:pt x="22" y="255"/>
                  </a:lnTo>
                  <a:lnTo>
                    <a:pt x="22" y="264"/>
                  </a:lnTo>
                  <a:lnTo>
                    <a:pt x="22" y="265"/>
                  </a:lnTo>
                  <a:lnTo>
                    <a:pt x="22" y="269"/>
                  </a:lnTo>
                  <a:lnTo>
                    <a:pt x="21" y="273"/>
                  </a:lnTo>
                  <a:lnTo>
                    <a:pt x="21" y="276"/>
                  </a:lnTo>
                  <a:lnTo>
                    <a:pt x="21" y="277"/>
                  </a:lnTo>
                  <a:lnTo>
                    <a:pt x="21" y="281"/>
                  </a:lnTo>
                  <a:lnTo>
                    <a:pt x="22" y="282"/>
                  </a:lnTo>
                  <a:lnTo>
                    <a:pt x="22" y="286"/>
                  </a:lnTo>
                  <a:lnTo>
                    <a:pt x="22" y="290"/>
                  </a:lnTo>
                  <a:lnTo>
                    <a:pt x="25" y="294"/>
                  </a:lnTo>
                  <a:lnTo>
                    <a:pt x="34" y="296"/>
                  </a:lnTo>
                  <a:lnTo>
                    <a:pt x="36" y="294"/>
                  </a:lnTo>
                  <a:lnTo>
                    <a:pt x="36" y="290"/>
                  </a:lnTo>
                  <a:lnTo>
                    <a:pt x="36" y="282"/>
                  </a:lnTo>
                  <a:lnTo>
                    <a:pt x="34" y="282"/>
                  </a:lnTo>
                  <a:lnTo>
                    <a:pt x="33" y="282"/>
                  </a:lnTo>
                  <a:lnTo>
                    <a:pt x="29" y="278"/>
                  </a:lnTo>
                  <a:lnTo>
                    <a:pt x="33" y="277"/>
                  </a:lnTo>
                  <a:lnTo>
                    <a:pt x="34" y="273"/>
                  </a:lnTo>
                  <a:lnTo>
                    <a:pt x="36" y="272"/>
                  </a:lnTo>
                  <a:lnTo>
                    <a:pt x="40" y="268"/>
                  </a:lnTo>
                  <a:lnTo>
                    <a:pt x="50" y="264"/>
                  </a:lnTo>
                  <a:lnTo>
                    <a:pt x="60" y="260"/>
                  </a:lnTo>
                  <a:lnTo>
                    <a:pt x="66" y="256"/>
                  </a:lnTo>
                  <a:lnTo>
                    <a:pt x="74" y="252"/>
                  </a:lnTo>
                  <a:lnTo>
                    <a:pt x="78" y="247"/>
                  </a:lnTo>
                  <a:lnTo>
                    <a:pt x="78" y="243"/>
                  </a:lnTo>
                  <a:lnTo>
                    <a:pt x="78" y="241"/>
                  </a:lnTo>
                  <a:lnTo>
                    <a:pt x="77" y="241"/>
                  </a:lnTo>
                  <a:lnTo>
                    <a:pt x="77" y="237"/>
                  </a:lnTo>
                  <a:lnTo>
                    <a:pt x="77" y="233"/>
                  </a:lnTo>
                  <a:lnTo>
                    <a:pt x="80" y="224"/>
                  </a:lnTo>
                  <a:lnTo>
                    <a:pt x="78" y="219"/>
                  </a:lnTo>
                  <a:lnTo>
                    <a:pt x="80" y="211"/>
                  </a:lnTo>
                  <a:lnTo>
                    <a:pt x="80" y="208"/>
                  </a:lnTo>
                  <a:lnTo>
                    <a:pt x="78" y="212"/>
                  </a:lnTo>
                  <a:lnTo>
                    <a:pt x="78" y="216"/>
                  </a:lnTo>
                  <a:lnTo>
                    <a:pt x="77" y="212"/>
                  </a:lnTo>
                  <a:lnTo>
                    <a:pt x="77" y="211"/>
                  </a:lnTo>
                  <a:lnTo>
                    <a:pt x="77" y="203"/>
                  </a:lnTo>
                  <a:lnTo>
                    <a:pt x="74" y="199"/>
                  </a:lnTo>
                  <a:lnTo>
                    <a:pt x="74" y="194"/>
                  </a:lnTo>
                  <a:lnTo>
                    <a:pt x="74" y="190"/>
                  </a:lnTo>
                  <a:lnTo>
                    <a:pt x="73" y="186"/>
                  </a:lnTo>
                  <a:lnTo>
                    <a:pt x="73" y="184"/>
                  </a:lnTo>
                  <a:lnTo>
                    <a:pt x="69" y="180"/>
                  </a:lnTo>
                  <a:lnTo>
                    <a:pt x="69" y="176"/>
                  </a:lnTo>
                  <a:lnTo>
                    <a:pt x="69" y="175"/>
                  </a:lnTo>
                  <a:lnTo>
                    <a:pt x="69" y="172"/>
                  </a:lnTo>
                  <a:lnTo>
                    <a:pt x="69" y="168"/>
                  </a:lnTo>
                  <a:lnTo>
                    <a:pt x="69" y="167"/>
                  </a:lnTo>
                  <a:lnTo>
                    <a:pt x="69" y="164"/>
                  </a:lnTo>
                  <a:lnTo>
                    <a:pt x="70" y="167"/>
                  </a:lnTo>
                  <a:lnTo>
                    <a:pt x="73" y="168"/>
                  </a:lnTo>
                  <a:lnTo>
                    <a:pt x="74" y="167"/>
                  </a:lnTo>
                  <a:lnTo>
                    <a:pt x="77" y="164"/>
                  </a:lnTo>
                  <a:lnTo>
                    <a:pt x="83" y="158"/>
                  </a:lnTo>
                  <a:lnTo>
                    <a:pt x="87" y="154"/>
                  </a:lnTo>
                  <a:lnTo>
                    <a:pt x="91" y="150"/>
                  </a:lnTo>
                  <a:lnTo>
                    <a:pt x="93" y="150"/>
                  </a:lnTo>
                  <a:lnTo>
                    <a:pt x="93" y="148"/>
                  </a:lnTo>
                  <a:lnTo>
                    <a:pt x="95" y="150"/>
                  </a:lnTo>
                  <a:lnTo>
                    <a:pt x="95" y="146"/>
                  </a:lnTo>
                  <a:lnTo>
                    <a:pt x="97" y="144"/>
                  </a:lnTo>
                  <a:lnTo>
                    <a:pt x="101" y="140"/>
                  </a:lnTo>
                  <a:lnTo>
                    <a:pt x="105" y="136"/>
                  </a:lnTo>
                  <a:lnTo>
                    <a:pt x="105" y="135"/>
                  </a:lnTo>
                  <a:lnTo>
                    <a:pt x="103" y="132"/>
                  </a:lnTo>
                  <a:lnTo>
                    <a:pt x="107" y="132"/>
                  </a:lnTo>
                  <a:lnTo>
                    <a:pt x="109" y="131"/>
                  </a:lnTo>
                  <a:lnTo>
                    <a:pt x="114" y="127"/>
                  </a:lnTo>
                  <a:lnTo>
                    <a:pt x="118" y="125"/>
                  </a:lnTo>
                  <a:lnTo>
                    <a:pt x="123" y="121"/>
                  </a:lnTo>
                  <a:lnTo>
                    <a:pt x="126" y="121"/>
                  </a:lnTo>
                  <a:lnTo>
                    <a:pt x="131" y="119"/>
                  </a:lnTo>
                  <a:lnTo>
                    <a:pt x="135" y="118"/>
                  </a:lnTo>
                  <a:lnTo>
                    <a:pt x="139" y="115"/>
                  </a:lnTo>
                  <a:lnTo>
                    <a:pt x="141" y="114"/>
                  </a:lnTo>
                  <a:lnTo>
                    <a:pt x="145" y="111"/>
                  </a:lnTo>
                  <a:lnTo>
                    <a:pt x="150" y="106"/>
                  </a:lnTo>
                  <a:lnTo>
                    <a:pt x="157" y="98"/>
                  </a:lnTo>
                  <a:lnTo>
                    <a:pt x="161" y="93"/>
                  </a:lnTo>
                  <a:lnTo>
                    <a:pt x="165" y="89"/>
                  </a:lnTo>
                  <a:lnTo>
                    <a:pt x="166" y="85"/>
                  </a:lnTo>
                  <a:lnTo>
                    <a:pt x="166" y="83"/>
                  </a:lnTo>
                  <a:lnTo>
                    <a:pt x="165" y="83"/>
                  </a:lnTo>
                  <a:lnTo>
                    <a:pt x="166" y="81"/>
                  </a:lnTo>
                  <a:lnTo>
                    <a:pt x="166" y="79"/>
                  </a:lnTo>
                  <a:lnTo>
                    <a:pt x="167" y="75"/>
                  </a:lnTo>
                  <a:lnTo>
                    <a:pt x="170" y="71"/>
                  </a:lnTo>
                  <a:lnTo>
                    <a:pt x="167" y="70"/>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77" name="Freeform 58"/>
            <p:cNvSpPr>
              <a:spLocks/>
            </p:cNvSpPr>
            <p:nvPr/>
          </p:nvSpPr>
          <p:spPr bwMode="auto">
            <a:xfrm>
              <a:off x="4376445" y="3574151"/>
              <a:ext cx="51019" cy="38135"/>
            </a:xfrm>
            <a:custGeom>
              <a:avLst/>
              <a:gdLst>
                <a:gd name="T0" fmla="*/ 2147483647 w 24"/>
                <a:gd name="T1" fmla="*/ 2147483647 h 19"/>
                <a:gd name="T2" fmla="*/ 2147483647 w 24"/>
                <a:gd name="T3" fmla="*/ 2147483647 h 19"/>
                <a:gd name="T4" fmla="*/ 2147483647 w 24"/>
                <a:gd name="T5" fmla="*/ 2147483647 h 19"/>
                <a:gd name="T6" fmla="*/ 2147483647 w 24"/>
                <a:gd name="T7" fmla="*/ 2147483647 h 19"/>
                <a:gd name="T8" fmla="*/ 2147483647 w 24"/>
                <a:gd name="T9" fmla="*/ 2147483647 h 19"/>
                <a:gd name="T10" fmla="*/ 2147483647 w 24"/>
                <a:gd name="T11" fmla="*/ 2147483647 h 19"/>
                <a:gd name="T12" fmla="*/ 2147483647 w 24"/>
                <a:gd name="T13" fmla="*/ 2147483647 h 19"/>
                <a:gd name="T14" fmla="*/ 2147483647 w 24"/>
                <a:gd name="T15" fmla="*/ 2147483647 h 19"/>
                <a:gd name="T16" fmla="*/ 2147483647 w 24"/>
                <a:gd name="T17" fmla="*/ 0 h 19"/>
                <a:gd name="T18" fmla="*/ 2147483647 w 24"/>
                <a:gd name="T19" fmla="*/ 0 h 19"/>
                <a:gd name="T20" fmla="*/ 2147483647 w 24"/>
                <a:gd name="T21" fmla="*/ 2147483647 h 19"/>
                <a:gd name="T22" fmla="*/ 2147483647 w 24"/>
                <a:gd name="T23" fmla="*/ 2147483647 h 19"/>
                <a:gd name="T24" fmla="*/ 2147483647 w 24"/>
                <a:gd name="T25" fmla="*/ 2147483647 h 19"/>
                <a:gd name="T26" fmla="*/ 2147483647 w 24"/>
                <a:gd name="T27" fmla="*/ 2147483647 h 19"/>
                <a:gd name="T28" fmla="*/ 2147483647 w 24"/>
                <a:gd name="T29" fmla="*/ 2147483647 h 19"/>
                <a:gd name="T30" fmla="*/ 0 w 24"/>
                <a:gd name="T31" fmla="*/ 2147483647 h 19"/>
                <a:gd name="T32" fmla="*/ 0 w 24"/>
                <a:gd name="T33" fmla="*/ 2147483647 h 19"/>
                <a:gd name="T34" fmla="*/ 2147483647 w 24"/>
                <a:gd name="T35" fmla="*/ 2147483647 h 19"/>
                <a:gd name="T36" fmla="*/ 2147483647 w 24"/>
                <a:gd name="T37" fmla="*/ 2147483647 h 19"/>
                <a:gd name="T38" fmla="*/ 2147483647 w 24"/>
                <a:gd name="T39" fmla="*/ 2147483647 h 19"/>
                <a:gd name="T40" fmla="*/ 2147483647 w 24"/>
                <a:gd name="T41" fmla="*/ 2147483647 h 19"/>
                <a:gd name="T42" fmla="*/ 2147483647 w 24"/>
                <a:gd name="T43" fmla="*/ 2147483647 h 19"/>
                <a:gd name="T44" fmla="*/ 2147483647 w 24"/>
                <a:gd name="T45" fmla="*/ 2147483647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
                <a:gd name="T70" fmla="*/ 0 h 19"/>
                <a:gd name="T71" fmla="*/ 24 w 24"/>
                <a:gd name="T72" fmla="*/ 19 h 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 h="19">
                  <a:moveTo>
                    <a:pt x="7" y="19"/>
                  </a:moveTo>
                  <a:cubicBezTo>
                    <a:pt x="10" y="19"/>
                    <a:pt x="10" y="19"/>
                    <a:pt x="10" y="19"/>
                  </a:cubicBezTo>
                  <a:cubicBezTo>
                    <a:pt x="24" y="19"/>
                    <a:pt x="24" y="19"/>
                    <a:pt x="24" y="19"/>
                  </a:cubicBezTo>
                  <a:cubicBezTo>
                    <a:pt x="24" y="3"/>
                    <a:pt x="24" y="3"/>
                    <a:pt x="24" y="3"/>
                  </a:cubicBezTo>
                  <a:cubicBezTo>
                    <a:pt x="18" y="3"/>
                    <a:pt x="18" y="3"/>
                    <a:pt x="18" y="3"/>
                  </a:cubicBezTo>
                  <a:cubicBezTo>
                    <a:pt x="11" y="3"/>
                    <a:pt x="11" y="3"/>
                    <a:pt x="11" y="3"/>
                  </a:cubicBezTo>
                  <a:cubicBezTo>
                    <a:pt x="8" y="3"/>
                    <a:pt x="8" y="3"/>
                    <a:pt x="8" y="3"/>
                  </a:cubicBezTo>
                  <a:cubicBezTo>
                    <a:pt x="7" y="2"/>
                    <a:pt x="7" y="2"/>
                    <a:pt x="7" y="2"/>
                  </a:cubicBezTo>
                  <a:cubicBezTo>
                    <a:pt x="6" y="0"/>
                    <a:pt x="6" y="0"/>
                    <a:pt x="6" y="0"/>
                  </a:cubicBezTo>
                  <a:cubicBezTo>
                    <a:pt x="6" y="0"/>
                    <a:pt x="6" y="0"/>
                    <a:pt x="6" y="0"/>
                  </a:cubicBezTo>
                  <a:cubicBezTo>
                    <a:pt x="6" y="5"/>
                    <a:pt x="6" y="5"/>
                    <a:pt x="6" y="5"/>
                  </a:cubicBezTo>
                  <a:cubicBezTo>
                    <a:pt x="4" y="8"/>
                    <a:pt x="4" y="8"/>
                    <a:pt x="4" y="8"/>
                  </a:cubicBezTo>
                  <a:cubicBezTo>
                    <a:pt x="4" y="10"/>
                    <a:pt x="4" y="10"/>
                    <a:pt x="4" y="10"/>
                  </a:cubicBezTo>
                  <a:cubicBezTo>
                    <a:pt x="3" y="10"/>
                    <a:pt x="3" y="10"/>
                    <a:pt x="3" y="10"/>
                  </a:cubicBezTo>
                  <a:cubicBezTo>
                    <a:pt x="1" y="13"/>
                    <a:pt x="1" y="13"/>
                    <a:pt x="1" y="13"/>
                  </a:cubicBezTo>
                  <a:cubicBezTo>
                    <a:pt x="0" y="15"/>
                    <a:pt x="0" y="15"/>
                    <a:pt x="0" y="15"/>
                  </a:cubicBezTo>
                  <a:cubicBezTo>
                    <a:pt x="0" y="16"/>
                    <a:pt x="0" y="16"/>
                    <a:pt x="0" y="16"/>
                  </a:cubicBezTo>
                  <a:cubicBezTo>
                    <a:pt x="1" y="18"/>
                    <a:pt x="1" y="18"/>
                    <a:pt x="1" y="18"/>
                  </a:cubicBezTo>
                  <a:cubicBezTo>
                    <a:pt x="3" y="18"/>
                    <a:pt x="3" y="18"/>
                    <a:pt x="3" y="18"/>
                  </a:cubicBezTo>
                  <a:cubicBezTo>
                    <a:pt x="6" y="18"/>
                    <a:pt x="6" y="18"/>
                    <a:pt x="6" y="18"/>
                  </a:cubicBezTo>
                  <a:cubicBezTo>
                    <a:pt x="6" y="19"/>
                    <a:pt x="6" y="19"/>
                    <a:pt x="6" y="19"/>
                  </a:cubicBezTo>
                  <a:cubicBezTo>
                    <a:pt x="6" y="19"/>
                    <a:pt x="6" y="19"/>
                    <a:pt x="6" y="19"/>
                  </a:cubicBezTo>
                  <a:lnTo>
                    <a:pt x="7" y="19"/>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78" name="Freeform 59"/>
            <p:cNvSpPr>
              <a:spLocks noEditPoints="1"/>
            </p:cNvSpPr>
            <p:nvPr/>
          </p:nvSpPr>
          <p:spPr bwMode="auto">
            <a:xfrm>
              <a:off x="4362161" y="3574151"/>
              <a:ext cx="148973" cy="181140"/>
            </a:xfrm>
            <a:custGeom>
              <a:avLst/>
              <a:gdLst>
                <a:gd name="T0" fmla="*/ 2147483647 w 93"/>
                <a:gd name="T1" fmla="*/ 2147483647 h 114"/>
                <a:gd name="T2" fmla="*/ 2147483647 w 93"/>
                <a:gd name="T3" fmla="*/ 2147483647 h 114"/>
                <a:gd name="T4" fmla="*/ 2147483647 w 93"/>
                <a:gd name="T5" fmla="*/ 2147483647 h 114"/>
                <a:gd name="T6" fmla="*/ 2147483647 w 93"/>
                <a:gd name="T7" fmla="*/ 2147483647 h 114"/>
                <a:gd name="T8" fmla="*/ 2147483647 w 93"/>
                <a:gd name="T9" fmla="*/ 2147483647 h 114"/>
                <a:gd name="T10" fmla="*/ 2147483647 w 93"/>
                <a:gd name="T11" fmla="*/ 2147483647 h 114"/>
                <a:gd name="T12" fmla="*/ 2147483647 w 93"/>
                <a:gd name="T13" fmla="*/ 2147483647 h 114"/>
                <a:gd name="T14" fmla="*/ 2147483647 w 93"/>
                <a:gd name="T15" fmla="*/ 2147483647 h 114"/>
                <a:gd name="T16" fmla="*/ 2147483647 w 93"/>
                <a:gd name="T17" fmla="*/ 2147483647 h 114"/>
                <a:gd name="T18" fmla="*/ 2147483647 w 93"/>
                <a:gd name="T19" fmla="*/ 2147483647 h 114"/>
                <a:gd name="T20" fmla="*/ 2147483647 w 93"/>
                <a:gd name="T21" fmla="*/ 2147483647 h 114"/>
                <a:gd name="T22" fmla="*/ 2147483647 w 93"/>
                <a:gd name="T23" fmla="*/ 2147483647 h 114"/>
                <a:gd name="T24" fmla="*/ 2147483647 w 93"/>
                <a:gd name="T25" fmla="*/ 2147483647 h 114"/>
                <a:gd name="T26" fmla="*/ 2147483647 w 93"/>
                <a:gd name="T27" fmla="*/ 2147483647 h 114"/>
                <a:gd name="T28" fmla="*/ 2147483647 w 93"/>
                <a:gd name="T29" fmla="*/ 2147483647 h 114"/>
                <a:gd name="T30" fmla="*/ 2147483647 w 93"/>
                <a:gd name="T31" fmla="*/ 2147483647 h 114"/>
                <a:gd name="T32" fmla="*/ 2147483647 w 93"/>
                <a:gd name="T33" fmla="*/ 2147483647 h 114"/>
                <a:gd name="T34" fmla="*/ 2147483647 w 93"/>
                <a:gd name="T35" fmla="*/ 2147483647 h 114"/>
                <a:gd name="T36" fmla="*/ 2147483647 w 93"/>
                <a:gd name="T37" fmla="*/ 2147483647 h 114"/>
                <a:gd name="T38" fmla="*/ 2147483647 w 93"/>
                <a:gd name="T39" fmla="*/ 2147483647 h 114"/>
                <a:gd name="T40" fmla="*/ 2147483647 w 93"/>
                <a:gd name="T41" fmla="*/ 2147483647 h 114"/>
                <a:gd name="T42" fmla="*/ 2147483647 w 93"/>
                <a:gd name="T43" fmla="*/ 2147483647 h 114"/>
                <a:gd name="T44" fmla="*/ 2147483647 w 93"/>
                <a:gd name="T45" fmla="*/ 2147483647 h 114"/>
                <a:gd name="T46" fmla="*/ 2147483647 w 93"/>
                <a:gd name="T47" fmla="*/ 2147483647 h 114"/>
                <a:gd name="T48" fmla="*/ 2147483647 w 93"/>
                <a:gd name="T49" fmla="*/ 2147483647 h 114"/>
                <a:gd name="T50" fmla="*/ 2147483647 w 93"/>
                <a:gd name="T51" fmla="*/ 2147483647 h 114"/>
                <a:gd name="T52" fmla="*/ 2147483647 w 93"/>
                <a:gd name="T53" fmla="*/ 2147483647 h 114"/>
                <a:gd name="T54" fmla="*/ 2147483647 w 93"/>
                <a:gd name="T55" fmla="*/ 2147483647 h 114"/>
                <a:gd name="T56" fmla="*/ 2147483647 w 93"/>
                <a:gd name="T57" fmla="*/ 2147483647 h 114"/>
                <a:gd name="T58" fmla="*/ 2147483647 w 93"/>
                <a:gd name="T59" fmla="*/ 2147483647 h 114"/>
                <a:gd name="T60" fmla="*/ 2147483647 w 93"/>
                <a:gd name="T61" fmla="*/ 2147483647 h 114"/>
                <a:gd name="T62" fmla="*/ 2147483647 w 93"/>
                <a:gd name="T63" fmla="*/ 2147483647 h 114"/>
                <a:gd name="T64" fmla="*/ 2147483647 w 93"/>
                <a:gd name="T65" fmla="*/ 2147483647 h 114"/>
                <a:gd name="T66" fmla="*/ 2147483647 w 93"/>
                <a:gd name="T67" fmla="*/ 2147483647 h 114"/>
                <a:gd name="T68" fmla="*/ 0 w 93"/>
                <a:gd name="T69" fmla="*/ 2147483647 h 114"/>
                <a:gd name="T70" fmla="*/ 2147483647 w 93"/>
                <a:gd name="T71" fmla="*/ 2147483647 h 114"/>
                <a:gd name="T72" fmla="*/ 2147483647 w 93"/>
                <a:gd name="T73" fmla="*/ 2147483647 h 114"/>
                <a:gd name="T74" fmla="*/ 2147483647 w 93"/>
                <a:gd name="T75" fmla="*/ 2147483647 h 114"/>
                <a:gd name="T76" fmla="*/ 2147483647 w 93"/>
                <a:gd name="T77" fmla="*/ 2147483647 h 114"/>
                <a:gd name="T78" fmla="*/ 2147483647 w 93"/>
                <a:gd name="T79" fmla="*/ 2147483647 h 114"/>
                <a:gd name="T80" fmla="*/ 2147483647 w 93"/>
                <a:gd name="T81" fmla="*/ 2147483647 h 114"/>
                <a:gd name="T82" fmla="*/ 2147483647 w 93"/>
                <a:gd name="T83" fmla="*/ 2147483647 h 114"/>
                <a:gd name="T84" fmla="*/ 2147483647 w 93"/>
                <a:gd name="T85" fmla="*/ 2147483647 h 114"/>
                <a:gd name="T86" fmla="*/ 2147483647 w 93"/>
                <a:gd name="T87" fmla="*/ 2147483647 h 114"/>
                <a:gd name="T88" fmla="*/ 2147483647 w 93"/>
                <a:gd name="T89" fmla="*/ 2147483647 h 114"/>
                <a:gd name="T90" fmla="*/ 2147483647 w 93"/>
                <a:gd name="T91" fmla="*/ 2147483647 h 114"/>
                <a:gd name="T92" fmla="*/ 2147483647 w 93"/>
                <a:gd name="T93" fmla="*/ 2147483647 h 1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3"/>
                <a:gd name="T142" fmla="*/ 0 h 114"/>
                <a:gd name="T143" fmla="*/ 93 w 93"/>
                <a:gd name="T144" fmla="*/ 114 h 11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3" h="114">
                  <a:moveTo>
                    <a:pt x="44" y="107"/>
                  </a:moveTo>
                  <a:lnTo>
                    <a:pt x="45" y="107"/>
                  </a:lnTo>
                  <a:lnTo>
                    <a:pt x="45" y="109"/>
                  </a:lnTo>
                  <a:lnTo>
                    <a:pt x="46" y="111"/>
                  </a:lnTo>
                  <a:lnTo>
                    <a:pt x="50" y="111"/>
                  </a:lnTo>
                  <a:lnTo>
                    <a:pt x="50" y="105"/>
                  </a:lnTo>
                  <a:lnTo>
                    <a:pt x="50" y="103"/>
                  </a:lnTo>
                  <a:lnTo>
                    <a:pt x="46" y="101"/>
                  </a:lnTo>
                  <a:lnTo>
                    <a:pt x="46" y="98"/>
                  </a:lnTo>
                  <a:lnTo>
                    <a:pt x="46" y="94"/>
                  </a:lnTo>
                  <a:lnTo>
                    <a:pt x="45" y="94"/>
                  </a:lnTo>
                  <a:lnTo>
                    <a:pt x="45" y="90"/>
                  </a:lnTo>
                  <a:lnTo>
                    <a:pt x="45" y="86"/>
                  </a:lnTo>
                  <a:lnTo>
                    <a:pt x="50" y="86"/>
                  </a:lnTo>
                  <a:lnTo>
                    <a:pt x="53" y="86"/>
                  </a:lnTo>
                  <a:lnTo>
                    <a:pt x="57" y="86"/>
                  </a:lnTo>
                  <a:lnTo>
                    <a:pt x="58" y="86"/>
                  </a:lnTo>
                  <a:lnTo>
                    <a:pt x="61" y="82"/>
                  </a:lnTo>
                  <a:lnTo>
                    <a:pt x="58" y="78"/>
                  </a:lnTo>
                  <a:lnTo>
                    <a:pt x="61" y="77"/>
                  </a:lnTo>
                  <a:lnTo>
                    <a:pt x="64" y="77"/>
                  </a:lnTo>
                  <a:lnTo>
                    <a:pt x="65" y="77"/>
                  </a:lnTo>
                  <a:lnTo>
                    <a:pt x="66" y="81"/>
                  </a:lnTo>
                  <a:lnTo>
                    <a:pt x="68" y="85"/>
                  </a:lnTo>
                  <a:lnTo>
                    <a:pt x="68" y="86"/>
                  </a:lnTo>
                  <a:lnTo>
                    <a:pt x="70" y="86"/>
                  </a:lnTo>
                  <a:lnTo>
                    <a:pt x="72" y="86"/>
                  </a:lnTo>
                  <a:lnTo>
                    <a:pt x="76" y="87"/>
                  </a:lnTo>
                  <a:lnTo>
                    <a:pt x="77" y="85"/>
                  </a:lnTo>
                  <a:lnTo>
                    <a:pt x="80" y="81"/>
                  </a:lnTo>
                  <a:lnTo>
                    <a:pt x="81" y="86"/>
                  </a:lnTo>
                  <a:lnTo>
                    <a:pt x="84" y="90"/>
                  </a:lnTo>
                  <a:lnTo>
                    <a:pt x="85" y="87"/>
                  </a:lnTo>
                  <a:lnTo>
                    <a:pt x="87" y="85"/>
                  </a:lnTo>
                  <a:lnTo>
                    <a:pt x="87" y="81"/>
                  </a:lnTo>
                  <a:lnTo>
                    <a:pt x="89" y="78"/>
                  </a:lnTo>
                  <a:lnTo>
                    <a:pt x="90" y="74"/>
                  </a:lnTo>
                  <a:lnTo>
                    <a:pt x="90" y="73"/>
                  </a:lnTo>
                  <a:lnTo>
                    <a:pt x="89" y="73"/>
                  </a:lnTo>
                  <a:lnTo>
                    <a:pt x="90" y="70"/>
                  </a:lnTo>
                  <a:lnTo>
                    <a:pt x="90" y="69"/>
                  </a:lnTo>
                  <a:lnTo>
                    <a:pt x="90" y="64"/>
                  </a:lnTo>
                  <a:lnTo>
                    <a:pt x="90" y="57"/>
                  </a:lnTo>
                  <a:lnTo>
                    <a:pt x="93" y="56"/>
                  </a:lnTo>
                  <a:lnTo>
                    <a:pt x="90" y="54"/>
                  </a:lnTo>
                  <a:lnTo>
                    <a:pt x="89" y="52"/>
                  </a:lnTo>
                  <a:lnTo>
                    <a:pt x="87" y="52"/>
                  </a:lnTo>
                  <a:lnTo>
                    <a:pt x="85" y="50"/>
                  </a:lnTo>
                  <a:lnTo>
                    <a:pt x="85" y="48"/>
                  </a:lnTo>
                  <a:lnTo>
                    <a:pt x="81" y="48"/>
                  </a:lnTo>
                  <a:lnTo>
                    <a:pt x="81" y="46"/>
                  </a:lnTo>
                  <a:lnTo>
                    <a:pt x="84" y="42"/>
                  </a:lnTo>
                  <a:lnTo>
                    <a:pt x="84" y="37"/>
                  </a:lnTo>
                  <a:lnTo>
                    <a:pt x="85" y="33"/>
                  </a:lnTo>
                  <a:lnTo>
                    <a:pt x="89" y="33"/>
                  </a:lnTo>
                  <a:lnTo>
                    <a:pt x="90" y="29"/>
                  </a:lnTo>
                  <a:lnTo>
                    <a:pt x="90" y="26"/>
                  </a:lnTo>
                  <a:lnTo>
                    <a:pt x="89" y="24"/>
                  </a:lnTo>
                  <a:lnTo>
                    <a:pt x="87" y="20"/>
                  </a:lnTo>
                  <a:lnTo>
                    <a:pt x="85" y="17"/>
                  </a:lnTo>
                  <a:lnTo>
                    <a:pt x="84" y="17"/>
                  </a:lnTo>
                  <a:lnTo>
                    <a:pt x="82" y="18"/>
                  </a:lnTo>
                  <a:lnTo>
                    <a:pt x="70" y="21"/>
                  </a:lnTo>
                  <a:lnTo>
                    <a:pt x="72" y="16"/>
                  </a:lnTo>
                  <a:lnTo>
                    <a:pt x="70" y="12"/>
                  </a:lnTo>
                  <a:lnTo>
                    <a:pt x="72" y="8"/>
                  </a:lnTo>
                  <a:lnTo>
                    <a:pt x="72" y="4"/>
                  </a:lnTo>
                  <a:lnTo>
                    <a:pt x="72" y="2"/>
                  </a:lnTo>
                  <a:lnTo>
                    <a:pt x="70" y="2"/>
                  </a:lnTo>
                  <a:lnTo>
                    <a:pt x="66" y="2"/>
                  </a:lnTo>
                  <a:lnTo>
                    <a:pt x="62" y="2"/>
                  </a:lnTo>
                  <a:lnTo>
                    <a:pt x="57" y="2"/>
                  </a:lnTo>
                  <a:lnTo>
                    <a:pt x="46" y="0"/>
                  </a:lnTo>
                  <a:lnTo>
                    <a:pt x="44" y="0"/>
                  </a:lnTo>
                  <a:lnTo>
                    <a:pt x="41" y="2"/>
                  </a:lnTo>
                  <a:lnTo>
                    <a:pt x="41" y="4"/>
                  </a:lnTo>
                  <a:lnTo>
                    <a:pt x="41" y="25"/>
                  </a:lnTo>
                  <a:lnTo>
                    <a:pt x="22" y="25"/>
                  </a:lnTo>
                  <a:lnTo>
                    <a:pt x="18" y="25"/>
                  </a:lnTo>
                  <a:lnTo>
                    <a:pt x="17" y="25"/>
                  </a:lnTo>
                  <a:lnTo>
                    <a:pt x="14" y="25"/>
                  </a:lnTo>
                  <a:lnTo>
                    <a:pt x="13" y="25"/>
                  </a:lnTo>
                  <a:lnTo>
                    <a:pt x="13" y="29"/>
                  </a:lnTo>
                  <a:lnTo>
                    <a:pt x="13" y="33"/>
                  </a:lnTo>
                  <a:lnTo>
                    <a:pt x="10" y="33"/>
                  </a:lnTo>
                  <a:lnTo>
                    <a:pt x="9" y="33"/>
                  </a:lnTo>
                  <a:lnTo>
                    <a:pt x="10" y="34"/>
                  </a:lnTo>
                  <a:lnTo>
                    <a:pt x="14" y="38"/>
                  </a:lnTo>
                  <a:lnTo>
                    <a:pt x="20" y="41"/>
                  </a:lnTo>
                  <a:lnTo>
                    <a:pt x="17" y="41"/>
                  </a:lnTo>
                  <a:lnTo>
                    <a:pt x="17" y="42"/>
                  </a:lnTo>
                  <a:lnTo>
                    <a:pt x="13" y="41"/>
                  </a:lnTo>
                  <a:lnTo>
                    <a:pt x="10" y="42"/>
                  </a:lnTo>
                  <a:lnTo>
                    <a:pt x="9" y="38"/>
                  </a:lnTo>
                  <a:lnTo>
                    <a:pt x="9" y="41"/>
                  </a:lnTo>
                  <a:lnTo>
                    <a:pt x="9" y="42"/>
                  </a:lnTo>
                  <a:lnTo>
                    <a:pt x="9" y="48"/>
                  </a:lnTo>
                  <a:lnTo>
                    <a:pt x="6" y="54"/>
                  </a:lnTo>
                  <a:lnTo>
                    <a:pt x="4" y="60"/>
                  </a:lnTo>
                  <a:lnTo>
                    <a:pt x="4" y="56"/>
                  </a:lnTo>
                  <a:lnTo>
                    <a:pt x="1" y="56"/>
                  </a:lnTo>
                  <a:lnTo>
                    <a:pt x="1" y="57"/>
                  </a:lnTo>
                  <a:lnTo>
                    <a:pt x="0" y="54"/>
                  </a:lnTo>
                  <a:lnTo>
                    <a:pt x="0" y="57"/>
                  </a:lnTo>
                  <a:lnTo>
                    <a:pt x="1" y="60"/>
                  </a:lnTo>
                  <a:lnTo>
                    <a:pt x="5" y="65"/>
                  </a:lnTo>
                  <a:lnTo>
                    <a:pt x="6" y="69"/>
                  </a:lnTo>
                  <a:lnTo>
                    <a:pt x="9" y="68"/>
                  </a:lnTo>
                  <a:lnTo>
                    <a:pt x="9" y="69"/>
                  </a:lnTo>
                  <a:lnTo>
                    <a:pt x="9" y="70"/>
                  </a:lnTo>
                  <a:lnTo>
                    <a:pt x="10" y="70"/>
                  </a:lnTo>
                  <a:lnTo>
                    <a:pt x="13" y="73"/>
                  </a:lnTo>
                  <a:lnTo>
                    <a:pt x="6" y="73"/>
                  </a:lnTo>
                  <a:lnTo>
                    <a:pt x="6" y="74"/>
                  </a:lnTo>
                  <a:lnTo>
                    <a:pt x="9" y="77"/>
                  </a:lnTo>
                  <a:lnTo>
                    <a:pt x="10" y="82"/>
                  </a:lnTo>
                  <a:lnTo>
                    <a:pt x="13" y="86"/>
                  </a:lnTo>
                  <a:lnTo>
                    <a:pt x="14" y="87"/>
                  </a:lnTo>
                  <a:lnTo>
                    <a:pt x="22" y="95"/>
                  </a:lnTo>
                  <a:lnTo>
                    <a:pt x="28" y="103"/>
                  </a:lnTo>
                  <a:lnTo>
                    <a:pt x="33" y="109"/>
                  </a:lnTo>
                  <a:lnTo>
                    <a:pt x="37" y="114"/>
                  </a:lnTo>
                  <a:lnTo>
                    <a:pt x="40" y="111"/>
                  </a:lnTo>
                  <a:lnTo>
                    <a:pt x="44" y="107"/>
                  </a:lnTo>
                  <a:close/>
                  <a:moveTo>
                    <a:pt x="18" y="90"/>
                  </a:moveTo>
                  <a:lnTo>
                    <a:pt x="17" y="87"/>
                  </a:lnTo>
                  <a:lnTo>
                    <a:pt x="18" y="87"/>
                  </a:lnTo>
                  <a:lnTo>
                    <a:pt x="20" y="90"/>
                  </a:lnTo>
                  <a:lnTo>
                    <a:pt x="18" y="90"/>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79" name="Freeform 60"/>
            <p:cNvSpPr>
              <a:spLocks noEditPoints="1"/>
            </p:cNvSpPr>
            <p:nvPr/>
          </p:nvSpPr>
          <p:spPr bwMode="auto">
            <a:xfrm>
              <a:off x="4541745" y="4281550"/>
              <a:ext cx="414268" cy="362280"/>
            </a:xfrm>
            <a:custGeom>
              <a:avLst/>
              <a:gdLst>
                <a:gd name="T0" fmla="*/ 2147483647 w 197"/>
                <a:gd name="T1" fmla="*/ 0 h 172"/>
                <a:gd name="T2" fmla="*/ 2147483647 w 197"/>
                <a:gd name="T3" fmla="*/ 2147483647 h 172"/>
                <a:gd name="T4" fmla="*/ 2147483647 w 197"/>
                <a:gd name="T5" fmla="*/ 2147483647 h 172"/>
                <a:gd name="T6" fmla="*/ 2147483647 w 197"/>
                <a:gd name="T7" fmla="*/ 2147483647 h 172"/>
                <a:gd name="T8" fmla="*/ 2147483647 w 197"/>
                <a:gd name="T9" fmla="*/ 2147483647 h 172"/>
                <a:gd name="T10" fmla="*/ 2147483647 w 197"/>
                <a:gd name="T11" fmla="*/ 2147483647 h 172"/>
                <a:gd name="T12" fmla="*/ 2147483647 w 197"/>
                <a:gd name="T13" fmla="*/ 2147483647 h 172"/>
                <a:gd name="T14" fmla="*/ 2147483647 w 197"/>
                <a:gd name="T15" fmla="*/ 2147483647 h 172"/>
                <a:gd name="T16" fmla="*/ 2147483647 w 197"/>
                <a:gd name="T17" fmla="*/ 2147483647 h 172"/>
                <a:gd name="T18" fmla="*/ 2147483647 w 197"/>
                <a:gd name="T19" fmla="*/ 2147483647 h 172"/>
                <a:gd name="T20" fmla="*/ 2147483647 w 197"/>
                <a:gd name="T21" fmla="*/ 2147483647 h 172"/>
                <a:gd name="T22" fmla="*/ 2147483647 w 197"/>
                <a:gd name="T23" fmla="*/ 2147483647 h 172"/>
                <a:gd name="T24" fmla="*/ 2147483647 w 197"/>
                <a:gd name="T25" fmla="*/ 2147483647 h 172"/>
                <a:gd name="T26" fmla="*/ 2147483647 w 197"/>
                <a:gd name="T27" fmla="*/ 2147483647 h 172"/>
                <a:gd name="T28" fmla="*/ 2147483647 w 197"/>
                <a:gd name="T29" fmla="*/ 2147483647 h 172"/>
                <a:gd name="T30" fmla="*/ 2147483647 w 197"/>
                <a:gd name="T31" fmla="*/ 2147483647 h 172"/>
                <a:gd name="T32" fmla="*/ 2147483647 w 197"/>
                <a:gd name="T33" fmla="*/ 2147483647 h 172"/>
                <a:gd name="T34" fmla="*/ 2147483647 w 197"/>
                <a:gd name="T35" fmla="*/ 2147483647 h 172"/>
                <a:gd name="T36" fmla="*/ 2147483647 w 197"/>
                <a:gd name="T37" fmla="*/ 2147483647 h 172"/>
                <a:gd name="T38" fmla="*/ 2147483647 w 197"/>
                <a:gd name="T39" fmla="*/ 2147483647 h 172"/>
                <a:gd name="T40" fmla="*/ 2147483647 w 197"/>
                <a:gd name="T41" fmla="*/ 2147483647 h 172"/>
                <a:gd name="T42" fmla="*/ 2147483647 w 197"/>
                <a:gd name="T43" fmla="*/ 2147483647 h 172"/>
                <a:gd name="T44" fmla="*/ 2147483647 w 197"/>
                <a:gd name="T45" fmla="*/ 2147483647 h 172"/>
                <a:gd name="T46" fmla="*/ 2147483647 w 197"/>
                <a:gd name="T47" fmla="*/ 2147483647 h 172"/>
                <a:gd name="T48" fmla="*/ 2147483647 w 197"/>
                <a:gd name="T49" fmla="*/ 2147483647 h 172"/>
                <a:gd name="T50" fmla="*/ 2147483647 w 197"/>
                <a:gd name="T51" fmla="*/ 2147483647 h 172"/>
                <a:gd name="T52" fmla="*/ 2147483647 w 197"/>
                <a:gd name="T53" fmla="*/ 2147483647 h 172"/>
                <a:gd name="T54" fmla="*/ 2147483647 w 197"/>
                <a:gd name="T55" fmla="*/ 2147483647 h 172"/>
                <a:gd name="T56" fmla="*/ 2147483647 w 197"/>
                <a:gd name="T57" fmla="*/ 2147483647 h 172"/>
                <a:gd name="T58" fmla="*/ 2147483647 w 197"/>
                <a:gd name="T59" fmla="*/ 2147483647 h 172"/>
                <a:gd name="T60" fmla="*/ 2147483647 w 197"/>
                <a:gd name="T61" fmla="*/ 2147483647 h 172"/>
                <a:gd name="T62" fmla="*/ 2147483647 w 197"/>
                <a:gd name="T63" fmla="*/ 2147483647 h 172"/>
                <a:gd name="T64" fmla="*/ 2147483647 w 197"/>
                <a:gd name="T65" fmla="*/ 2147483647 h 172"/>
                <a:gd name="T66" fmla="*/ 2147483647 w 197"/>
                <a:gd name="T67" fmla="*/ 2147483647 h 172"/>
                <a:gd name="T68" fmla="*/ 2147483647 w 197"/>
                <a:gd name="T69" fmla="*/ 2147483647 h 172"/>
                <a:gd name="T70" fmla="*/ 2147483647 w 197"/>
                <a:gd name="T71" fmla="*/ 2147483647 h 172"/>
                <a:gd name="T72" fmla="*/ 2147483647 w 197"/>
                <a:gd name="T73" fmla="*/ 2147483647 h 172"/>
                <a:gd name="T74" fmla="*/ 2147483647 w 197"/>
                <a:gd name="T75" fmla="*/ 2147483647 h 172"/>
                <a:gd name="T76" fmla="*/ 2147483647 w 197"/>
                <a:gd name="T77" fmla="*/ 2147483647 h 172"/>
                <a:gd name="T78" fmla="*/ 2147483647 w 197"/>
                <a:gd name="T79" fmla="*/ 2147483647 h 172"/>
                <a:gd name="T80" fmla="*/ 2147483647 w 197"/>
                <a:gd name="T81" fmla="*/ 2147483647 h 172"/>
                <a:gd name="T82" fmla="*/ 2147483647 w 197"/>
                <a:gd name="T83" fmla="*/ 2147483647 h 172"/>
                <a:gd name="T84" fmla="*/ 2147483647 w 197"/>
                <a:gd name="T85" fmla="*/ 2147483647 h 172"/>
                <a:gd name="T86" fmla="*/ 2147483647 w 197"/>
                <a:gd name="T87" fmla="*/ 2147483647 h 172"/>
                <a:gd name="T88" fmla="*/ 2147483647 w 197"/>
                <a:gd name="T89" fmla="*/ 2147483647 h 172"/>
                <a:gd name="T90" fmla="*/ 2147483647 w 197"/>
                <a:gd name="T91" fmla="*/ 2147483647 h 172"/>
                <a:gd name="T92" fmla="*/ 2147483647 w 197"/>
                <a:gd name="T93" fmla="*/ 2147483647 h 172"/>
                <a:gd name="T94" fmla="*/ 2147483647 w 197"/>
                <a:gd name="T95" fmla="*/ 2147483647 h 172"/>
                <a:gd name="T96" fmla="*/ 2147483647 w 197"/>
                <a:gd name="T97" fmla="*/ 2147483647 h 172"/>
                <a:gd name="T98" fmla="*/ 2147483647 w 197"/>
                <a:gd name="T99" fmla="*/ 2147483647 h 172"/>
                <a:gd name="T100" fmla="*/ 2147483647 w 197"/>
                <a:gd name="T101" fmla="*/ 2147483647 h 172"/>
                <a:gd name="T102" fmla="*/ 2147483647 w 197"/>
                <a:gd name="T103" fmla="*/ 2147483647 h 172"/>
                <a:gd name="T104" fmla="*/ 2147483647 w 197"/>
                <a:gd name="T105" fmla="*/ 2147483647 h 172"/>
                <a:gd name="T106" fmla="*/ 2147483647 w 197"/>
                <a:gd name="T107" fmla="*/ 2147483647 h 1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7"/>
                <a:gd name="T163" fmla="*/ 0 h 172"/>
                <a:gd name="T164" fmla="*/ 197 w 197"/>
                <a:gd name="T165" fmla="*/ 172 h 1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7" h="172">
                  <a:moveTo>
                    <a:pt x="177" y="1"/>
                  </a:moveTo>
                  <a:cubicBezTo>
                    <a:pt x="171" y="1"/>
                    <a:pt x="171" y="1"/>
                    <a:pt x="171" y="1"/>
                  </a:cubicBezTo>
                  <a:cubicBezTo>
                    <a:pt x="166" y="0"/>
                    <a:pt x="166" y="0"/>
                    <a:pt x="166" y="0"/>
                  </a:cubicBezTo>
                  <a:cubicBezTo>
                    <a:pt x="160" y="0"/>
                    <a:pt x="160" y="0"/>
                    <a:pt x="160" y="0"/>
                  </a:cubicBezTo>
                  <a:cubicBezTo>
                    <a:pt x="158" y="0"/>
                    <a:pt x="158" y="0"/>
                    <a:pt x="158" y="0"/>
                  </a:cubicBezTo>
                  <a:cubicBezTo>
                    <a:pt x="154" y="1"/>
                    <a:pt x="154" y="1"/>
                    <a:pt x="154" y="1"/>
                  </a:cubicBezTo>
                  <a:cubicBezTo>
                    <a:pt x="153" y="3"/>
                    <a:pt x="153" y="3"/>
                    <a:pt x="153" y="3"/>
                  </a:cubicBezTo>
                  <a:cubicBezTo>
                    <a:pt x="151" y="4"/>
                    <a:pt x="151" y="4"/>
                    <a:pt x="151" y="4"/>
                  </a:cubicBezTo>
                  <a:cubicBezTo>
                    <a:pt x="148" y="4"/>
                    <a:pt x="148" y="4"/>
                    <a:pt x="148" y="4"/>
                  </a:cubicBezTo>
                  <a:cubicBezTo>
                    <a:pt x="147" y="6"/>
                    <a:pt x="147" y="6"/>
                    <a:pt x="147" y="6"/>
                  </a:cubicBezTo>
                  <a:cubicBezTo>
                    <a:pt x="144" y="7"/>
                    <a:pt x="144" y="7"/>
                    <a:pt x="144" y="7"/>
                  </a:cubicBezTo>
                  <a:cubicBezTo>
                    <a:pt x="141" y="10"/>
                    <a:pt x="141" y="10"/>
                    <a:pt x="141" y="10"/>
                  </a:cubicBezTo>
                  <a:cubicBezTo>
                    <a:pt x="138" y="14"/>
                    <a:pt x="138" y="14"/>
                    <a:pt x="138" y="14"/>
                  </a:cubicBezTo>
                  <a:cubicBezTo>
                    <a:pt x="137" y="16"/>
                    <a:pt x="137" y="16"/>
                    <a:pt x="137" y="16"/>
                  </a:cubicBezTo>
                  <a:cubicBezTo>
                    <a:pt x="131" y="19"/>
                    <a:pt x="131" y="19"/>
                    <a:pt x="131" y="19"/>
                  </a:cubicBezTo>
                  <a:cubicBezTo>
                    <a:pt x="130" y="21"/>
                    <a:pt x="130" y="21"/>
                    <a:pt x="130" y="21"/>
                  </a:cubicBezTo>
                  <a:cubicBezTo>
                    <a:pt x="130" y="24"/>
                    <a:pt x="130" y="24"/>
                    <a:pt x="130" y="24"/>
                  </a:cubicBezTo>
                  <a:cubicBezTo>
                    <a:pt x="127" y="29"/>
                    <a:pt x="127" y="29"/>
                    <a:pt x="127" y="29"/>
                  </a:cubicBezTo>
                  <a:cubicBezTo>
                    <a:pt x="124" y="31"/>
                    <a:pt x="124" y="31"/>
                    <a:pt x="124" y="31"/>
                  </a:cubicBezTo>
                  <a:cubicBezTo>
                    <a:pt x="121" y="34"/>
                    <a:pt x="121" y="34"/>
                    <a:pt x="121" y="34"/>
                  </a:cubicBezTo>
                  <a:cubicBezTo>
                    <a:pt x="117" y="34"/>
                    <a:pt x="117" y="34"/>
                    <a:pt x="117" y="34"/>
                  </a:cubicBezTo>
                  <a:cubicBezTo>
                    <a:pt x="117" y="36"/>
                    <a:pt x="117" y="36"/>
                    <a:pt x="117" y="36"/>
                  </a:cubicBezTo>
                  <a:cubicBezTo>
                    <a:pt x="117" y="37"/>
                    <a:pt x="117" y="37"/>
                    <a:pt x="117" y="37"/>
                  </a:cubicBezTo>
                  <a:cubicBezTo>
                    <a:pt x="114" y="44"/>
                    <a:pt x="114" y="44"/>
                    <a:pt x="114" y="44"/>
                  </a:cubicBezTo>
                  <a:cubicBezTo>
                    <a:pt x="111" y="47"/>
                    <a:pt x="111" y="47"/>
                    <a:pt x="111" y="47"/>
                  </a:cubicBezTo>
                  <a:cubicBezTo>
                    <a:pt x="108" y="49"/>
                    <a:pt x="108" y="49"/>
                    <a:pt x="108" y="49"/>
                  </a:cubicBezTo>
                  <a:cubicBezTo>
                    <a:pt x="105" y="49"/>
                    <a:pt x="105" y="49"/>
                    <a:pt x="105" y="49"/>
                  </a:cubicBezTo>
                  <a:cubicBezTo>
                    <a:pt x="104" y="50"/>
                    <a:pt x="104" y="50"/>
                    <a:pt x="104" y="50"/>
                  </a:cubicBezTo>
                  <a:cubicBezTo>
                    <a:pt x="101" y="49"/>
                    <a:pt x="101" y="49"/>
                    <a:pt x="101" y="49"/>
                  </a:cubicBezTo>
                  <a:cubicBezTo>
                    <a:pt x="94" y="47"/>
                    <a:pt x="94" y="47"/>
                    <a:pt x="94" y="47"/>
                  </a:cubicBezTo>
                  <a:cubicBezTo>
                    <a:pt x="92" y="46"/>
                    <a:pt x="92" y="46"/>
                    <a:pt x="92" y="46"/>
                  </a:cubicBezTo>
                  <a:cubicBezTo>
                    <a:pt x="90" y="44"/>
                    <a:pt x="90" y="44"/>
                    <a:pt x="90" y="44"/>
                  </a:cubicBezTo>
                  <a:cubicBezTo>
                    <a:pt x="87" y="41"/>
                    <a:pt x="87" y="41"/>
                    <a:pt x="87" y="41"/>
                  </a:cubicBezTo>
                  <a:cubicBezTo>
                    <a:pt x="84" y="43"/>
                    <a:pt x="84" y="43"/>
                    <a:pt x="84" y="43"/>
                  </a:cubicBezTo>
                  <a:cubicBezTo>
                    <a:pt x="81" y="44"/>
                    <a:pt x="81" y="44"/>
                    <a:pt x="81" y="44"/>
                  </a:cubicBezTo>
                  <a:cubicBezTo>
                    <a:pt x="79" y="49"/>
                    <a:pt x="79" y="49"/>
                    <a:pt x="79" y="49"/>
                  </a:cubicBezTo>
                  <a:cubicBezTo>
                    <a:pt x="78" y="53"/>
                    <a:pt x="78" y="53"/>
                    <a:pt x="78" y="53"/>
                  </a:cubicBezTo>
                  <a:cubicBezTo>
                    <a:pt x="75" y="56"/>
                    <a:pt x="75" y="56"/>
                    <a:pt x="75" y="56"/>
                  </a:cubicBezTo>
                  <a:cubicBezTo>
                    <a:pt x="71" y="60"/>
                    <a:pt x="71" y="60"/>
                    <a:pt x="71" y="60"/>
                  </a:cubicBezTo>
                  <a:cubicBezTo>
                    <a:pt x="69" y="60"/>
                    <a:pt x="69" y="60"/>
                    <a:pt x="69" y="60"/>
                  </a:cubicBezTo>
                  <a:cubicBezTo>
                    <a:pt x="68" y="62"/>
                    <a:pt x="68" y="62"/>
                    <a:pt x="68" y="62"/>
                  </a:cubicBezTo>
                  <a:cubicBezTo>
                    <a:pt x="68" y="63"/>
                    <a:pt x="68" y="63"/>
                    <a:pt x="68" y="63"/>
                  </a:cubicBezTo>
                  <a:cubicBezTo>
                    <a:pt x="67" y="63"/>
                    <a:pt x="67" y="63"/>
                    <a:pt x="67" y="63"/>
                  </a:cubicBezTo>
                  <a:cubicBezTo>
                    <a:pt x="64" y="64"/>
                    <a:pt x="64" y="64"/>
                    <a:pt x="64" y="64"/>
                  </a:cubicBezTo>
                  <a:cubicBezTo>
                    <a:pt x="59" y="63"/>
                    <a:pt x="59" y="63"/>
                    <a:pt x="59" y="63"/>
                  </a:cubicBezTo>
                  <a:cubicBezTo>
                    <a:pt x="58" y="63"/>
                    <a:pt x="58" y="63"/>
                    <a:pt x="58" y="63"/>
                  </a:cubicBezTo>
                  <a:cubicBezTo>
                    <a:pt x="55" y="64"/>
                    <a:pt x="55" y="64"/>
                    <a:pt x="55" y="64"/>
                  </a:cubicBezTo>
                  <a:cubicBezTo>
                    <a:pt x="54" y="60"/>
                    <a:pt x="54" y="60"/>
                    <a:pt x="54" y="60"/>
                  </a:cubicBezTo>
                  <a:cubicBezTo>
                    <a:pt x="55" y="57"/>
                    <a:pt x="55" y="57"/>
                    <a:pt x="55" y="57"/>
                  </a:cubicBezTo>
                  <a:cubicBezTo>
                    <a:pt x="57" y="53"/>
                    <a:pt x="57" y="53"/>
                    <a:pt x="57" y="53"/>
                  </a:cubicBezTo>
                  <a:cubicBezTo>
                    <a:pt x="55" y="49"/>
                    <a:pt x="55" y="49"/>
                    <a:pt x="55" y="49"/>
                  </a:cubicBezTo>
                  <a:cubicBezTo>
                    <a:pt x="52" y="40"/>
                    <a:pt x="52" y="40"/>
                    <a:pt x="52" y="40"/>
                  </a:cubicBezTo>
                  <a:cubicBezTo>
                    <a:pt x="49" y="37"/>
                    <a:pt x="49" y="37"/>
                    <a:pt x="49" y="37"/>
                  </a:cubicBezTo>
                  <a:cubicBezTo>
                    <a:pt x="48" y="34"/>
                    <a:pt x="48" y="34"/>
                    <a:pt x="48" y="34"/>
                  </a:cubicBezTo>
                  <a:cubicBezTo>
                    <a:pt x="48" y="33"/>
                    <a:pt x="48" y="33"/>
                    <a:pt x="48" y="33"/>
                  </a:cubicBezTo>
                  <a:cubicBezTo>
                    <a:pt x="48" y="25"/>
                    <a:pt x="48" y="25"/>
                    <a:pt x="48" y="25"/>
                  </a:cubicBezTo>
                  <a:cubicBezTo>
                    <a:pt x="48" y="25"/>
                    <a:pt x="48" y="25"/>
                    <a:pt x="47" y="25"/>
                  </a:cubicBezTo>
                  <a:cubicBezTo>
                    <a:pt x="47" y="83"/>
                    <a:pt x="47" y="83"/>
                    <a:pt x="47" y="83"/>
                  </a:cubicBezTo>
                  <a:cubicBezTo>
                    <a:pt x="47" y="84"/>
                    <a:pt x="47" y="84"/>
                    <a:pt x="47" y="84"/>
                  </a:cubicBezTo>
                  <a:cubicBezTo>
                    <a:pt x="45" y="86"/>
                    <a:pt x="45" y="86"/>
                    <a:pt x="45" y="86"/>
                  </a:cubicBezTo>
                  <a:cubicBezTo>
                    <a:pt x="41" y="87"/>
                    <a:pt x="41" y="87"/>
                    <a:pt x="41" y="87"/>
                  </a:cubicBezTo>
                  <a:cubicBezTo>
                    <a:pt x="41" y="89"/>
                    <a:pt x="41" y="89"/>
                    <a:pt x="41" y="89"/>
                  </a:cubicBezTo>
                  <a:cubicBezTo>
                    <a:pt x="39" y="89"/>
                    <a:pt x="39" y="89"/>
                    <a:pt x="39" y="89"/>
                  </a:cubicBezTo>
                  <a:cubicBezTo>
                    <a:pt x="38" y="90"/>
                    <a:pt x="38" y="90"/>
                    <a:pt x="38" y="90"/>
                  </a:cubicBezTo>
                  <a:cubicBezTo>
                    <a:pt x="38" y="92"/>
                    <a:pt x="38" y="92"/>
                    <a:pt x="38" y="92"/>
                  </a:cubicBezTo>
                  <a:cubicBezTo>
                    <a:pt x="35" y="92"/>
                    <a:pt x="35" y="92"/>
                    <a:pt x="35" y="92"/>
                  </a:cubicBezTo>
                  <a:cubicBezTo>
                    <a:pt x="32" y="90"/>
                    <a:pt x="32" y="90"/>
                    <a:pt x="32" y="90"/>
                  </a:cubicBezTo>
                  <a:cubicBezTo>
                    <a:pt x="28" y="92"/>
                    <a:pt x="28" y="92"/>
                    <a:pt x="28" y="92"/>
                  </a:cubicBezTo>
                  <a:cubicBezTo>
                    <a:pt x="24" y="92"/>
                    <a:pt x="24" y="92"/>
                    <a:pt x="24" y="92"/>
                  </a:cubicBezTo>
                  <a:cubicBezTo>
                    <a:pt x="18" y="89"/>
                    <a:pt x="18" y="89"/>
                    <a:pt x="18" y="89"/>
                  </a:cubicBezTo>
                  <a:cubicBezTo>
                    <a:pt x="15" y="87"/>
                    <a:pt x="15" y="87"/>
                    <a:pt x="15" y="87"/>
                  </a:cubicBezTo>
                  <a:cubicBezTo>
                    <a:pt x="15" y="84"/>
                    <a:pt x="15" y="84"/>
                    <a:pt x="15" y="84"/>
                  </a:cubicBezTo>
                  <a:cubicBezTo>
                    <a:pt x="15" y="83"/>
                    <a:pt x="15" y="83"/>
                    <a:pt x="15" y="83"/>
                  </a:cubicBezTo>
                  <a:cubicBezTo>
                    <a:pt x="14" y="82"/>
                    <a:pt x="14" y="82"/>
                    <a:pt x="14" y="82"/>
                  </a:cubicBezTo>
                  <a:cubicBezTo>
                    <a:pt x="12" y="80"/>
                    <a:pt x="12" y="80"/>
                    <a:pt x="12" y="80"/>
                  </a:cubicBezTo>
                  <a:cubicBezTo>
                    <a:pt x="11" y="80"/>
                    <a:pt x="11" y="80"/>
                    <a:pt x="11" y="80"/>
                  </a:cubicBezTo>
                  <a:cubicBezTo>
                    <a:pt x="9" y="82"/>
                    <a:pt x="9" y="82"/>
                    <a:pt x="9" y="82"/>
                  </a:cubicBezTo>
                  <a:cubicBezTo>
                    <a:pt x="9" y="83"/>
                    <a:pt x="9" y="83"/>
                    <a:pt x="9" y="83"/>
                  </a:cubicBezTo>
                  <a:cubicBezTo>
                    <a:pt x="8" y="86"/>
                    <a:pt x="8" y="86"/>
                    <a:pt x="8" y="86"/>
                  </a:cubicBezTo>
                  <a:cubicBezTo>
                    <a:pt x="6" y="87"/>
                    <a:pt x="6" y="87"/>
                    <a:pt x="6" y="87"/>
                  </a:cubicBezTo>
                  <a:cubicBezTo>
                    <a:pt x="5" y="87"/>
                    <a:pt x="5" y="87"/>
                    <a:pt x="5" y="87"/>
                  </a:cubicBezTo>
                  <a:cubicBezTo>
                    <a:pt x="4" y="86"/>
                    <a:pt x="4" y="86"/>
                    <a:pt x="4" y="86"/>
                  </a:cubicBezTo>
                  <a:cubicBezTo>
                    <a:pt x="0" y="82"/>
                    <a:pt x="0" y="82"/>
                    <a:pt x="0" y="82"/>
                  </a:cubicBezTo>
                  <a:cubicBezTo>
                    <a:pt x="3" y="95"/>
                    <a:pt x="6" y="110"/>
                    <a:pt x="8" y="114"/>
                  </a:cubicBezTo>
                  <a:cubicBezTo>
                    <a:pt x="9" y="116"/>
                    <a:pt x="13" y="118"/>
                    <a:pt x="18" y="119"/>
                  </a:cubicBezTo>
                  <a:cubicBezTo>
                    <a:pt x="22" y="126"/>
                    <a:pt x="22" y="126"/>
                    <a:pt x="22" y="126"/>
                  </a:cubicBezTo>
                  <a:cubicBezTo>
                    <a:pt x="25" y="132"/>
                    <a:pt x="25" y="132"/>
                    <a:pt x="25" y="132"/>
                  </a:cubicBezTo>
                  <a:cubicBezTo>
                    <a:pt x="25" y="139"/>
                    <a:pt x="25" y="139"/>
                    <a:pt x="25" y="139"/>
                  </a:cubicBezTo>
                  <a:cubicBezTo>
                    <a:pt x="25" y="143"/>
                    <a:pt x="25" y="143"/>
                    <a:pt x="25" y="143"/>
                  </a:cubicBezTo>
                  <a:cubicBezTo>
                    <a:pt x="24" y="145"/>
                    <a:pt x="24" y="145"/>
                    <a:pt x="24" y="145"/>
                  </a:cubicBezTo>
                  <a:cubicBezTo>
                    <a:pt x="21" y="143"/>
                    <a:pt x="21" y="143"/>
                    <a:pt x="21" y="143"/>
                  </a:cubicBezTo>
                  <a:cubicBezTo>
                    <a:pt x="21" y="146"/>
                    <a:pt x="21" y="146"/>
                    <a:pt x="21" y="146"/>
                  </a:cubicBezTo>
                  <a:cubicBezTo>
                    <a:pt x="19" y="148"/>
                    <a:pt x="19" y="148"/>
                    <a:pt x="19" y="148"/>
                  </a:cubicBezTo>
                  <a:cubicBezTo>
                    <a:pt x="21" y="148"/>
                    <a:pt x="21" y="148"/>
                    <a:pt x="21" y="148"/>
                  </a:cubicBezTo>
                  <a:cubicBezTo>
                    <a:pt x="22" y="149"/>
                    <a:pt x="22" y="149"/>
                    <a:pt x="22" y="149"/>
                  </a:cubicBezTo>
                  <a:cubicBezTo>
                    <a:pt x="22" y="150"/>
                    <a:pt x="22" y="150"/>
                    <a:pt x="22" y="150"/>
                  </a:cubicBezTo>
                  <a:cubicBezTo>
                    <a:pt x="25" y="153"/>
                    <a:pt x="25" y="153"/>
                    <a:pt x="25" y="153"/>
                  </a:cubicBezTo>
                  <a:cubicBezTo>
                    <a:pt x="26" y="156"/>
                    <a:pt x="26" y="156"/>
                    <a:pt x="26" y="156"/>
                  </a:cubicBezTo>
                  <a:cubicBezTo>
                    <a:pt x="26" y="159"/>
                    <a:pt x="26" y="159"/>
                    <a:pt x="26" y="159"/>
                  </a:cubicBezTo>
                  <a:cubicBezTo>
                    <a:pt x="25" y="162"/>
                    <a:pt x="25" y="162"/>
                    <a:pt x="25" y="162"/>
                  </a:cubicBezTo>
                  <a:cubicBezTo>
                    <a:pt x="25" y="165"/>
                    <a:pt x="25" y="165"/>
                    <a:pt x="25" y="165"/>
                  </a:cubicBezTo>
                  <a:cubicBezTo>
                    <a:pt x="26" y="166"/>
                    <a:pt x="26" y="166"/>
                    <a:pt x="26" y="166"/>
                  </a:cubicBezTo>
                  <a:cubicBezTo>
                    <a:pt x="26" y="163"/>
                    <a:pt x="26" y="163"/>
                    <a:pt x="26" y="163"/>
                  </a:cubicBezTo>
                  <a:cubicBezTo>
                    <a:pt x="28" y="162"/>
                    <a:pt x="28" y="162"/>
                    <a:pt x="28" y="162"/>
                  </a:cubicBezTo>
                  <a:cubicBezTo>
                    <a:pt x="29" y="162"/>
                    <a:pt x="29" y="162"/>
                    <a:pt x="29" y="162"/>
                  </a:cubicBezTo>
                  <a:cubicBezTo>
                    <a:pt x="31" y="163"/>
                    <a:pt x="31" y="163"/>
                    <a:pt x="31" y="163"/>
                  </a:cubicBezTo>
                  <a:cubicBezTo>
                    <a:pt x="31" y="166"/>
                    <a:pt x="31" y="166"/>
                    <a:pt x="31" y="166"/>
                  </a:cubicBezTo>
                  <a:cubicBezTo>
                    <a:pt x="35" y="166"/>
                    <a:pt x="35" y="166"/>
                    <a:pt x="35" y="166"/>
                  </a:cubicBezTo>
                  <a:cubicBezTo>
                    <a:pt x="36" y="168"/>
                    <a:pt x="36" y="168"/>
                    <a:pt x="36" y="168"/>
                  </a:cubicBezTo>
                  <a:cubicBezTo>
                    <a:pt x="36" y="169"/>
                    <a:pt x="36" y="169"/>
                    <a:pt x="36" y="169"/>
                  </a:cubicBezTo>
                  <a:cubicBezTo>
                    <a:pt x="39" y="170"/>
                    <a:pt x="39" y="170"/>
                    <a:pt x="39" y="170"/>
                  </a:cubicBezTo>
                  <a:cubicBezTo>
                    <a:pt x="42" y="172"/>
                    <a:pt x="42" y="172"/>
                    <a:pt x="42" y="172"/>
                  </a:cubicBezTo>
                  <a:cubicBezTo>
                    <a:pt x="44" y="172"/>
                    <a:pt x="44" y="172"/>
                    <a:pt x="44" y="172"/>
                  </a:cubicBezTo>
                  <a:cubicBezTo>
                    <a:pt x="45" y="170"/>
                    <a:pt x="45" y="170"/>
                    <a:pt x="45" y="170"/>
                  </a:cubicBezTo>
                  <a:cubicBezTo>
                    <a:pt x="49" y="168"/>
                    <a:pt x="49" y="168"/>
                    <a:pt x="49" y="168"/>
                  </a:cubicBezTo>
                  <a:cubicBezTo>
                    <a:pt x="54" y="166"/>
                    <a:pt x="54" y="166"/>
                    <a:pt x="54" y="166"/>
                  </a:cubicBezTo>
                  <a:cubicBezTo>
                    <a:pt x="59" y="166"/>
                    <a:pt x="59" y="166"/>
                    <a:pt x="59" y="166"/>
                  </a:cubicBezTo>
                  <a:cubicBezTo>
                    <a:pt x="64" y="166"/>
                    <a:pt x="64" y="166"/>
                    <a:pt x="64" y="166"/>
                  </a:cubicBezTo>
                  <a:cubicBezTo>
                    <a:pt x="65" y="166"/>
                    <a:pt x="65" y="166"/>
                    <a:pt x="65" y="166"/>
                  </a:cubicBezTo>
                  <a:cubicBezTo>
                    <a:pt x="67" y="163"/>
                    <a:pt x="67" y="163"/>
                    <a:pt x="67" y="163"/>
                  </a:cubicBezTo>
                  <a:cubicBezTo>
                    <a:pt x="69" y="162"/>
                    <a:pt x="69" y="162"/>
                    <a:pt x="69" y="162"/>
                  </a:cubicBezTo>
                  <a:cubicBezTo>
                    <a:pt x="75" y="162"/>
                    <a:pt x="75" y="162"/>
                    <a:pt x="75" y="162"/>
                  </a:cubicBezTo>
                  <a:cubicBezTo>
                    <a:pt x="75" y="160"/>
                    <a:pt x="75" y="160"/>
                    <a:pt x="75" y="160"/>
                  </a:cubicBezTo>
                  <a:cubicBezTo>
                    <a:pt x="78" y="162"/>
                    <a:pt x="78" y="162"/>
                    <a:pt x="78" y="162"/>
                  </a:cubicBezTo>
                  <a:cubicBezTo>
                    <a:pt x="79" y="162"/>
                    <a:pt x="79" y="162"/>
                    <a:pt x="79" y="162"/>
                  </a:cubicBezTo>
                  <a:cubicBezTo>
                    <a:pt x="82" y="162"/>
                    <a:pt x="82" y="162"/>
                    <a:pt x="82" y="162"/>
                  </a:cubicBezTo>
                  <a:cubicBezTo>
                    <a:pt x="88" y="160"/>
                    <a:pt x="88" y="160"/>
                    <a:pt x="88" y="160"/>
                  </a:cubicBezTo>
                  <a:cubicBezTo>
                    <a:pt x="94" y="162"/>
                    <a:pt x="94" y="162"/>
                    <a:pt x="94" y="162"/>
                  </a:cubicBezTo>
                  <a:cubicBezTo>
                    <a:pt x="98" y="163"/>
                    <a:pt x="98" y="163"/>
                    <a:pt x="98" y="163"/>
                  </a:cubicBezTo>
                  <a:cubicBezTo>
                    <a:pt x="101" y="160"/>
                    <a:pt x="101" y="160"/>
                    <a:pt x="101" y="160"/>
                  </a:cubicBezTo>
                  <a:cubicBezTo>
                    <a:pt x="102" y="160"/>
                    <a:pt x="102" y="160"/>
                    <a:pt x="102" y="160"/>
                  </a:cubicBezTo>
                  <a:cubicBezTo>
                    <a:pt x="105" y="160"/>
                    <a:pt x="105" y="160"/>
                    <a:pt x="105" y="160"/>
                  </a:cubicBezTo>
                  <a:cubicBezTo>
                    <a:pt x="107" y="162"/>
                    <a:pt x="107" y="162"/>
                    <a:pt x="107" y="162"/>
                  </a:cubicBezTo>
                  <a:cubicBezTo>
                    <a:pt x="110" y="162"/>
                    <a:pt x="110" y="162"/>
                    <a:pt x="110" y="162"/>
                  </a:cubicBezTo>
                  <a:cubicBezTo>
                    <a:pt x="108" y="160"/>
                    <a:pt x="108" y="160"/>
                    <a:pt x="108" y="160"/>
                  </a:cubicBezTo>
                  <a:cubicBezTo>
                    <a:pt x="108" y="159"/>
                    <a:pt x="108" y="159"/>
                    <a:pt x="108" y="159"/>
                  </a:cubicBezTo>
                  <a:cubicBezTo>
                    <a:pt x="111" y="158"/>
                    <a:pt x="111" y="158"/>
                    <a:pt x="111" y="158"/>
                  </a:cubicBezTo>
                  <a:cubicBezTo>
                    <a:pt x="114" y="158"/>
                    <a:pt x="114" y="158"/>
                    <a:pt x="114" y="158"/>
                  </a:cubicBezTo>
                  <a:cubicBezTo>
                    <a:pt x="118" y="158"/>
                    <a:pt x="118" y="158"/>
                    <a:pt x="118" y="158"/>
                  </a:cubicBezTo>
                  <a:cubicBezTo>
                    <a:pt x="125" y="155"/>
                    <a:pt x="125" y="155"/>
                    <a:pt x="125" y="155"/>
                  </a:cubicBezTo>
                  <a:cubicBezTo>
                    <a:pt x="131" y="150"/>
                    <a:pt x="131" y="150"/>
                    <a:pt x="131" y="150"/>
                  </a:cubicBezTo>
                  <a:cubicBezTo>
                    <a:pt x="145" y="139"/>
                    <a:pt x="145" y="139"/>
                    <a:pt x="145" y="139"/>
                  </a:cubicBezTo>
                  <a:cubicBezTo>
                    <a:pt x="150" y="135"/>
                    <a:pt x="150" y="135"/>
                    <a:pt x="150" y="135"/>
                  </a:cubicBezTo>
                  <a:cubicBezTo>
                    <a:pt x="154" y="129"/>
                    <a:pt x="154" y="129"/>
                    <a:pt x="154" y="129"/>
                  </a:cubicBezTo>
                  <a:cubicBezTo>
                    <a:pt x="160" y="123"/>
                    <a:pt x="160" y="123"/>
                    <a:pt x="160" y="123"/>
                  </a:cubicBezTo>
                  <a:cubicBezTo>
                    <a:pt x="166" y="117"/>
                    <a:pt x="166" y="117"/>
                    <a:pt x="166" y="117"/>
                  </a:cubicBezTo>
                  <a:cubicBezTo>
                    <a:pt x="171" y="109"/>
                    <a:pt x="171" y="109"/>
                    <a:pt x="171" y="109"/>
                  </a:cubicBezTo>
                  <a:cubicBezTo>
                    <a:pt x="173" y="106"/>
                    <a:pt x="173" y="106"/>
                    <a:pt x="173" y="106"/>
                  </a:cubicBezTo>
                  <a:cubicBezTo>
                    <a:pt x="174" y="105"/>
                    <a:pt x="174" y="105"/>
                    <a:pt x="174" y="105"/>
                  </a:cubicBezTo>
                  <a:cubicBezTo>
                    <a:pt x="177" y="99"/>
                    <a:pt x="177" y="99"/>
                    <a:pt x="177" y="99"/>
                  </a:cubicBezTo>
                  <a:cubicBezTo>
                    <a:pt x="180" y="94"/>
                    <a:pt x="180" y="94"/>
                    <a:pt x="180" y="94"/>
                  </a:cubicBezTo>
                  <a:cubicBezTo>
                    <a:pt x="183" y="92"/>
                    <a:pt x="183" y="92"/>
                    <a:pt x="183" y="92"/>
                  </a:cubicBezTo>
                  <a:cubicBezTo>
                    <a:pt x="186" y="92"/>
                    <a:pt x="186" y="92"/>
                    <a:pt x="186" y="92"/>
                  </a:cubicBezTo>
                  <a:cubicBezTo>
                    <a:pt x="186" y="90"/>
                    <a:pt x="186" y="90"/>
                    <a:pt x="186" y="90"/>
                  </a:cubicBezTo>
                  <a:cubicBezTo>
                    <a:pt x="188" y="89"/>
                    <a:pt x="188" y="89"/>
                    <a:pt x="188" y="89"/>
                  </a:cubicBezTo>
                  <a:cubicBezTo>
                    <a:pt x="190" y="87"/>
                    <a:pt x="190" y="87"/>
                    <a:pt x="190" y="87"/>
                  </a:cubicBezTo>
                  <a:cubicBezTo>
                    <a:pt x="193" y="82"/>
                    <a:pt x="193" y="82"/>
                    <a:pt x="193" y="82"/>
                  </a:cubicBezTo>
                  <a:cubicBezTo>
                    <a:pt x="197" y="64"/>
                    <a:pt x="197" y="64"/>
                    <a:pt x="197" y="64"/>
                  </a:cubicBezTo>
                  <a:cubicBezTo>
                    <a:pt x="190" y="63"/>
                    <a:pt x="190" y="63"/>
                    <a:pt x="190" y="63"/>
                  </a:cubicBezTo>
                  <a:cubicBezTo>
                    <a:pt x="190" y="63"/>
                    <a:pt x="190" y="63"/>
                    <a:pt x="190" y="63"/>
                  </a:cubicBezTo>
                  <a:cubicBezTo>
                    <a:pt x="187" y="63"/>
                    <a:pt x="187" y="63"/>
                    <a:pt x="187" y="63"/>
                  </a:cubicBezTo>
                  <a:cubicBezTo>
                    <a:pt x="186" y="67"/>
                    <a:pt x="186" y="67"/>
                    <a:pt x="186" y="67"/>
                  </a:cubicBezTo>
                  <a:cubicBezTo>
                    <a:pt x="186" y="69"/>
                    <a:pt x="186" y="69"/>
                    <a:pt x="186" y="69"/>
                  </a:cubicBezTo>
                  <a:cubicBezTo>
                    <a:pt x="184" y="69"/>
                    <a:pt x="184" y="69"/>
                    <a:pt x="184" y="69"/>
                  </a:cubicBezTo>
                  <a:cubicBezTo>
                    <a:pt x="181" y="69"/>
                    <a:pt x="181" y="69"/>
                    <a:pt x="181" y="69"/>
                  </a:cubicBezTo>
                  <a:cubicBezTo>
                    <a:pt x="177" y="66"/>
                    <a:pt x="177" y="66"/>
                    <a:pt x="177" y="66"/>
                  </a:cubicBezTo>
                  <a:cubicBezTo>
                    <a:pt x="173" y="62"/>
                    <a:pt x="173" y="62"/>
                    <a:pt x="173" y="62"/>
                  </a:cubicBezTo>
                  <a:cubicBezTo>
                    <a:pt x="177" y="54"/>
                    <a:pt x="177" y="54"/>
                    <a:pt x="177" y="54"/>
                  </a:cubicBezTo>
                  <a:cubicBezTo>
                    <a:pt x="178" y="51"/>
                    <a:pt x="178" y="51"/>
                    <a:pt x="178" y="51"/>
                  </a:cubicBezTo>
                  <a:cubicBezTo>
                    <a:pt x="180" y="50"/>
                    <a:pt x="180" y="50"/>
                    <a:pt x="180" y="50"/>
                  </a:cubicBezTo>
                  <a:cubicBezTo>
                    <a:pt x="184" y="50"/>
                    <a:pt x="184" y="50"/>
                    <a:pt x="184" y="50"/>
                  </a:cubicBezTo>
                  <a:cubicBezTo>
                    <a:pt x="187" y="53"/>
                    <a:pt x="187" y="53"/>
                    <a:pt x="187" y="53"/>
                  </a:cubicBezTo>
                  <a:cubicBezTo>
                    <a:pt x="187" y="50"/>
                    <a:pt x="187" y="50"/>
                    <a:pt x="187" y="50"/>
                  </a:cubicBezTo>
                  <a:cubicBezTo>
                    <a:pt x="187" y="49"/>
                    <a:pt x="187" y="49"/>
                    <a:pt x="187" y="49"/>
                  </a:cubicBezTo>
                  <a:cubicBezTo>
                    <a:pt x="187" y="47"/>
                    <a:pt x="187" y="47"/>
                    <a:pt x="187" y="47"/>
                  </a:cubicBezTo>
                  <a:cubicBezTo>
                    <a:pt x="188" y="44"/>
                    <a:pt x="188" y="44"/>
                    <a:pt x="188" y="44"/>
                  </a:cubicBezTo>
                  <a:cubicBezTo>
                    <a:pt x="188" y="41"/>
                    <a:pt x="188" y="41"/>
                    <a:pt x="188" y="41"/>
                  </a:cubicBezTo>
                  <a:cubicBezTo>
                    <a:pt x="188" y="40"/>
                    <a:pt x="188" y="40"/>
                    <a:pt x="188" y="40"/>
                  </a:cubicBezTo>
                  <a:cubicBezTo>
                    <a:pt x="188" y="33"/>
                    <a:pt x="188" y="33"/>
                    <a:pt x="188" y="33"/>
                  </a:cubicBezTo>
                  <a:cubicBezTo>
                    <a:pt x="187" y="27"/>
                    <a:pt x="187" y="27"/>
                    <a:pt x="187" y="27"/>
                  </a:cubicBezTo>
                  <a:cubicBezTo>
                    <a:pt x="186" y="21"/>
                    <a:pt x="186" y="21"/>
                    <a:pt x="186" y="21"/>
                  </a:cubicBezTo>
                  <a:cubicBezTo>
                    <a:pt x="186" y="21"/>
                    <a:pt x="186" y="21"/>
                    <a:pt x="186" y="21"/>
                  </a:cubicBezTo>
                  <a:cubicBezTo>
                    <a:pt x="184" y="17"/>
                    <a:pt x="184" y="17"/>
                    <a:pt x="184" y="17"/>
                  </a:cubicBezTo>
                  <a:cubicBezTo>
                    <a:pt x="183" y="11"/>
                    <a:pt x="183" y="11"/>
                    <a:pt x="183" y="11"/>
                  </a:cubicBezTo>
                  <a:cubicBezTo>
                    <a:pt x="182" y="9"/>
                    <a:pt x="182" y="9"/>
                    <a:pt x="182" y="9"/>
                  </a:cubicBezTo>
                  <a:cubicBezTo>
                    <a:pt x="181" y="4"/>
                    <a:pt x="181" y="4"/>
                    <a:pt x="181" y="4"/>
                  </a:cubicBezTo>
                  <a:cubicBezTo>
                    <a:pt x="181" y="3"/>
                    <a:pt x="181" y="3"/>
                    <a:pt x="181" y="3"/>
                  </a:cubicBezTo>
                  <a:cubicBezTo>
                    <a:pt x="180" y="1"/>
                    <a:pt x="180" y="1"/>
                    <a:pt x="180" y="1"/>
                  </a:cubicBezTo>
                  <a:lnTo>
                    <a:pt x="177" y="1"/>
                  </a:lnTo>
                  <a:close/>
                  <a:moveTo>
                    <a:pt x="155" y="99"/>
                  </a:moveTo>
                  <a:cubicBezTo>
                    <a:pt x="154" y="100"/>
                    <a:pt x="154" y="100"/>
                    <a:pt x="154" y="100"/>
                  </a:cubicBezTo>
                  <a:cubicBezTo>
                    <a:pt x="151" y="105"/>
                    <a:pt x="151" y="105"/>
                    <a:pt x="151" y="105"/>
                  </a:cubicBezTo>
                  <a:cubicBezTo>
                    <a:pt x="150" y="107"/>
                    <a:pt x="150" y="107"/>
                    <a:pt x="150" y="107"/>
                  </a:cubicBezTo>
                  <a:cubicBezTo>
                    <a:pt x="147" y="107"/>
                    <a:pt x="147" y="107"/>
                    <a:pt x="147" y="107"/>
                  </a:cubicBezTo>
                  <a:cubicBezTo>
                    <a:pt x="144" y="109"/>
                    <a:pt x="144" y="109"/>
                    <a:pt x="144" y="109"/>
                  </a:cubicBezTo>
                  <a:cubicBezTo>
                    <a:pt x="141" y="110"/>
                    <a:pt x="141" y="110"/>
                    <a:pt x="141" y="110"/>
                  </a:cubicBezTo>
                  <a:cubicBezTo>
                    <a:pt x="138" y="115"/>
                    <a:pt x="138" y="115"/>
                    <a:pt x="138" y="115"/>
                  </a:cubicBezTo>
                  <a:cubicBezTo>
                    <a:pt x="137" y="116"/>
                    <a:pt x="137" y="116"/>
                    <a:pt x="137" y="116"/>
                  </a:cubicBezTo>
                  <a:cubicBezTo>
                    <a:pt x="135" y="115"/>
                    <a:pt x="135" y="115"/>
                    <a:pt x="135" y="115"/>
                  </a:cubicBezTo>
                  <a:cubicBezTo>
                    <a:pt x="131" y="110"/>
                    <a:pt x="131" y="110"/>
                    <a:pt x="131" y="110"/>
                  </a:cubicBezTo>
                  <a:cubicBezTo>
                    <a:pt x="131" y="109"/>
                    <a:pt x="131" y="109"/>
                    <a:pt x="131" y="109"/>
                  </a:cubicBezTo>
                  <a:cubicBezTo>
                    <a:pt x="130" y="107"/>
                    <a:pt x="130" y="107"/>
                    <a:pt x="130" y="107"/>
                  </a:cubicBezTo>
                  <a:cubicBezTo>
                    <a:pt x="128" y="105"/>
                    <a:pt x="128" y="105"/>
                    <a:pt x="128" y="105"/>
                  </a:cubicBezTo>
                  <a:cubicBezTo>
                    <a:pt x="127" y="102"/>
                    <a:pt x="127" y="102"/>
                    <a:pt x="127" y="102"/>
                  </a:cubicBezTo>
                  <a:cubicBezTo>
                    <a:pt x="130" y="100"/>
                    <a:pt x="130" y="100"/>
                    <a:pt x="130" y="100"/>
                  </a:cubicBezTo>
                  <a:cubicBezTo>
                    <a:pt x="133" y="99"/>
                    <a:pt x="133" y="99"/>
                    <a:pt x="133" y="99"/>
                  </a:cubicBezTo>
                  <a:cubicBezTo>
                    <a:pt x="135" y="93"/>
                    <a:pt x="135" y="93"/>
                    <a:pt x="135" y="93"/>
                  </a:cubicBezTo>
                  <a:cubicBezTo>
                    <a:pt x="137" y="92"/>
                    <a:pt x="137" y="92"/>
                    <a:pt x="137" y="92"/>
                  </a:cubicBezTo>
                  <a:cubicBezTo>
                    <a:pt x="140" y="90"/>
                    <a:pt x="140" y="90"/>
                    <a:pt x="140" y="90"/>
                  </a:cubicBezTo>
                  <a:cubicBezTo>
                    <a:pt x="143" y="89"/>
                    <a:pt x="143" y="89"/>
                    <a:pt x="143" y="89"/>
                  </a:cubicBezTo>
                  <a:cubicBezTo>
                    <a:pt x="144" y="87"/>
                    <a:pt x="144" y="87"/>
                    <a:pt x="144" y="87"/>
                  </a:cubicBezTo>
                  <a:cubicBezTo>
                    <a:pt x="145" y="87"/>
                    <a:pt x="145" y="87"/>
                    <a:pt x="145" y="87"/>
                  </a:cubicBezTo>
                  <a:cubicBezTo>
                    <a:pt x="147" y="87"/>
                    <a:pt x="147" y="87"/>
                    <a:pt x="147" y="87"/>
                  </a:cubicBezTo>
                  <a:cubicBezTo>
                    <a:pt x="151" y="92"/>
                    <a:pt x="151" y="92"/>
                    <a:pt x="151" y="92"/>
                  </a:cubicBezTo>
                  <a:cubicBezTo>
                    <a:pt x="154" y="94"/>
                    <a:pt x="154" y="94"/>
                    <a:pt x="154" y="94"/>
                  </a:cubicBezTo>
                  <a:cubicBezTo>
                    <a:pt x="155" y="97"/>
                    <a:pt x="155" y="97"/>
                    <a:pt x="155" y="97"/>
                  </a:cubicBezTo>
                  <a:lnTo>
                    <a:pt x="155" y="99"/>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80" name="Freeform 61"/>
            <p:cNvSpPr>
              <a:spLocks/>
            </p:cNvSpPr>
            <p:nvPr/>
          </p:nvSpPr>
          <p:spPr bwMode="auto">
            <a:xfrm>
              <a:off x="4776429" y="4090877"/>
              <a:ext cx="195910" cy="196395"/>
            </a:xfrm>
            <a:custGeom>
              <a:avLst/>
              <a:gdLst>
                <a:gd name="T0" fmla="*/ 2147483647 w 124"/>
                <a:gd name="T1" fmla="*/ 2147483647 h 124"/>
                <a:gd name="T2" fmla="*/ 2147483647 w 124"/>
                <a:gd name="T3" fmla="*/ 2147483647 h 124"/>
                <a:gd name="T4" fmla="*/ 2147483647 w 124"/>
                <a:gd name="T5" fmla="*/ 2147483647 h 124"/>
                <a:gd name="T6" fmla="*/ 2147483647 w 124"/>
                <a:gd name="T7" fmla="*/ 2147483647 h 124"/>
                <a:gd name="T8" fmla="*/ 2147483647 w 124"/>
                <a:gd name="T9" fmla="*/ 2147483647 h 124"/>
                <a:gd name="T10" fmla="*/ 2147483647 w 124"/>
                <a:gd name="T11" fmla="*/ 2147483647 h 124"/>
                <a:gd name="T12" fmla="*/ 2147483647 w 124"/>
                <a:gd name="T13" fmla="*/ 2147483647 h 124"/>
                <a:gd name="T14" fmla="*/ 2147483647 w 124"/>
                <a:gd name="T15" fmla="*/ 2147483647 h 124"/>
                <a:gd name="T16" fmla="*/ 2147483647 w 124"/>
                <a:gd name="T17" fmla="*/ 2147483647 h 124"/>
                <a:gd name="T18" fmla="*/ 2147483647 w 124"/>
                <a:gd name="T19" fmla="*/ 2147483647 h 124"/>
                <a:gd name="T20" fmla="*/ 2147483647 w 124"/>
                <a:gd name="T21" fmla="*/ 2147483647 h 124"/>
                <a:gd name="T22" fmla="*/ 0 w 124"/>
                <a:gd name="T23" fmla="*/ 2147483647 h 124"/>
                <a:gd name="T24" fmla="*/ 2147483647 w 124"/>
                <a:gd name="T25" fmla="*/ 2147483647 h 124"/>
                <a:gd name="T26" fmla="*/ 2147483647 w 124"/>
                <a:gd name="T27" fmla="*/ 2147483647 h 124"/>
                <a:gd name="T28" fmla="*/ 2147483647 w 124"/>
                <a:gd name="T29" fmla="*/ 2147483647 h 124"/>
                <a:gd name="T30" fmla="*/ 2147483647 w 124"/>
                <a:gd name="T31" fmla="*/ 2147483647 h 124"/>
                <a:gd name="T32" fmla="*/ 2147483647 w 124"/>
                <a:gd name="T33" fmla="*/ 2147483647 h 124"/>
                <a:gd name="T34" fmla="*/ 2147483647 w 124"/>
                <a:gd name="T35" fmla="*/ 2147483647 h 124"/>
                <a:gd name="T36" fmla="*/ 2147483647 w 124"/>
                <a:gd name="T37" fmla="*/ 2147483647 h 124"/>
                <a:gd name="T38" fmla="*/ 2147483647 w 124"/>
                <a:gd name="T39" fmla="*/ 2147483647 h 124"/>
                <a:gd name="T40" fmla="*/ 2147483647 w 124"/>
                <a:gd name="T41" fmla="*/ 2147483647 h 124"/>
                <a:gd name="T42" fmla="*/ 2147483647 w 124"/>
                <a:gd name="T43" fmla="*/ 2147483647 h 124"/>
                <a:gd name="T44" fmla="*/ 2147483647 w 124"/>
                <a:gd name="T45" fmla="*/ 2147483647 h 124"/>
                <a:gd name="T46" fmla="*/ 2147483647 w 124"/>
                <a:gd name="T47" fmla="*/ 2147483647 h 124"/>
                <a:gd name="T48" fmla="*/ 2147483647 w 124"/>
                <a:gd name="T49" fmla="*/ 2147483647 h 124"/>
                <a:gd name="T50" fmla="*/ 2147483647 w 124"/>
                <a:gd name="T51" fmla="*/ 2147483647 h 124"/>
                <a:gd name="T52" fmla="*/ 2147483647 w 124"/>
                <a:gd name="T53" fmla="*/ 2147483647 h 124"/>
                <a:gd name="T54" fmla="*/ 2147483647 w 124"/>
                <a:gd name="T55" fmla="*/ 2147483647 h 124"/>
                <a:gd name="T56" fmla="*/ 2147483647 w 124"/>
                <a:gd name="T57" fmla="*/ 2147483647 h 124"/>
                <a:gd name="T58" fmla="*/ 2147483647 w 124"/>
                <a:gd name="T59" fmla="*/ 2147483647 h 124"/>
                <a:gd name="T60" fmla="*/ 2147483647 w 124"/>
                <a:gd name="T61" fmla="*/ 2147483647 h 124"/>
                <a:gd name="T62" fmla="*/ 2147483647 w 124"/>
                <a:gd name="T63" fmla="*/ 2147483647 h 124"/>
                <a:gd name="T64" fmla="*/ 2147483647 w 124"/>
                <a:gd name="T65" fmla="*/ 2147483647 h 124"/>
                <a:gd name="T66" fmla="*/ 2147483647 w 124"/>
                <a:gd name="T67" fmla="*/ 2147483647 h 124"/>
                <a:gd name="T68" fmla="*/ 2147483647 w 124"/>
                <a:gd name="T69" fmla="*/ 2147483647 h 124"/>
                <a:gd name="T70" fmla="*/ 2147483647 w 124"/>
                <a:gd name="T71" fmla="*/ 2147483647 h 124"/>
                <a:gd name="T72" fmla="*/ 2147483647 w 124"/>
                <a:gd name="T73" fmla="*/ 2147483647 h 124"/>
                <a:gd name="T74" fmla="*/ 2147483647 w 124"/>
                <a:gd name="T75" fmla="*/ 2147483647 h 124"/>
                <a:gd name="T76" fmla="*/ 2147483647 w 124"/>
                <a:gd name="T77" fmla="*/ 2147483647 h 124"/>
                <a:gd name="T78" fmla="*/ 2147483647 w 124"/>
                <a:gd name="T79" fmla="*/ 2147483647 h 124"/>
                <a:gd name="T80" fmla="*/ 2147483647 w 124"/>
                <a:gd name="T81" fmla="*/ 2147483647 h 124"/>
                <a:gd name="T82" fmla="*/ 2147483647 w 124"/>
                <a:gd name="T83" fmla="*/ 2147483647 h 124"/>
                <a:gd name="T84" fmla="*/ 2147483647 w 124"/>
                <a:gd name="T85" fmla="*/ 2147483647 h 124"/>
                <a:gd name="T86" fmla="*/ 2147483647 w 124"/>
                <a:gd name="T87" fmla="*/ 2147483647 h 124"/>
                <a:gd name="T88" fmla="*/ 2147483647 w 124"/>
                <a:gd name="T89" fmla="*/ 2147483647 h 124"/>
                <a:gd name="T90" fmla="*/ 2147483647 w 124"/>
                <a:gd name="T91" fmla="*/ 2147483647 h 124"/>
                <a:gd name="T92" fmla="*/ 2147483647 w 124"/>
                <a:gd name="T93" fmla="*/ 2147483647 h 124"/>
                <a:gd name="T94" fmla="*/ 2147483647 w 124"/>
                <a:gd name="T95" fmla="*/ 2147483647 h 124"/>
                <a:gd name="T96" fmla="*/ 2147483647 w 124"/>
                <a:gd name="T97" fmla="*/ 2147483647 h 124"/>
                <a:gd name="T98" fmla="*/ 2147483647 w 124"/>
                <a:gd name="T99" fmla="*/ 2147483647 h 124"/>
                <a:gd name="T100" fmla="*/ 2147483647 w 124"/>
                <a:gd name="T101" fmla="*/ 2147483647 h 124"/>
                <a:gd name="T102" fmla="*/ 2147483647 w 124"/>
                <a:gd name="T103" fmla="*/ 2147483647 h 124"/>
                <a:gd name="T104" fmla="*/ 2147483647 w 124"/>
                <a:gd name="T105" fmla="*/ 2147483647 h 124"/>
                <a:gd name="T106" fmla="*/ 2147483647 w 124"/>
                <a:gd name="T107" fmla="*/ 2147483647 h 124"/>
                <a:gd name="T108" fmla="*/ 2147483647 w 124"/>
                <a:gd name="T109" fmla="*/ 0 h 124"/>
                <a:gd name="T110" fmla="*/ 2147483647 w 124"/>
                <a:gd name="T111" fmla="*/ 2147483647 h 124"/>
                <a:gd name="T112" fmla="*/ 2147483647 w 124"/>
                <a:gd name="T113" fmla="*/ 2147483647 h 124"/>
                <a:gd name="T114" fmla="*/ 2147483647 w 124"/>
                <a:gd name="T115" fmla="*/ 2147483647 h 124"/>
                <a:gd name="T116" fmla="*/ 2147483647 w 124"/>
                <a:gd name="T117" fmla="*/ 2147483647 h 1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4"/>
                <a:gd name="T178" fmla="*/ 0 h 124"/>
                <a:gd name="T179" fmla="*/ 124 w 124"/>
                <a:gd name="T180" fmla="*/ 124 h 1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4" h="124">
                  <a:moveTo>
                    <a:pt x="73" y="2"/>
                  </a:moveTo>
                  <a:lnTo>
                    <a:pt x="71" y="2"/>
                  </a:lnTo>
                  <a:lnTo>
                    <a:pt x="67" y="2"/>
                  </a:lnTo>
                  <a:lnTo>
                    <a:pt x="61" y="6"/>
                  </a:lnTo>
                  <a:lnTo>
                    <a:pt x="59" y="7"/>
                  </a:lnTo>
                  <a:lnTo>
                    <a:pt x="57" y="10"/>
                  </a:lnTo>
                  <a:lnTo>
                    <a:pt x="57" y="15"/>
                  </a:lnTo>
                  <a:lnTo>
                    <a:pt x="53" y="19"/>
                  </a:lnTo>
                  <a:lnTo>
                    <a:pt x="52" y="19"/>
                  </a:lnTo>
                  <a:lnTo>
                    <a:pt x="44" y="23"/>
                  </a:lnTo>
                  <a:lnTo>
                    <a:pt x="40" y="28"/>
                  </a:lnTo>
                  <a:lnTo>
                    <a:pt x="32" y="40"/>
                  </a:lnTo>
                  <a:lnTo>
                    <a:pt x="27" y="44"/>
                  </a:lnTo>
                  <a:lnTo>
                    <a:pt x="25" y="45"/>
                  </a:lnTo>
                  <a:lnTo>
                    <a:pt x="21" y="44"/>
                  </a:lnTo>
                  <a:lnTo>
                    <a:pt x="17" y="41"/>
                  </a:lnTo>
                  <a:lnTo>
                    <a:pt x="13" y="44"/>
                  </a:lnTo>
                  <a:lnTo>
                    <a:pt x="12" y="44"/>
                  </a:lnTo>
                  <a:lnTo>
                    <a:pt x="9" y="41"/>
                  </a:lnTo>
                  <a:lnTo>
                    <a:pt x="8" y="40"/>
                  </a:lnTo>
                  <a:lnTo>
                    <a:pt x="4" y="40"/>
                  </a:lnTo>
                  <a:lnTo>
                    <a:pt x="0" y="40"/>
                  </a:lnTo>
                  <a:lnTo>
                    <a:pt x="0" y="44"/>
                  </a:lnTo>
                  <a:lnTo>
                    <a:pt x="1" y="47"/>
                  </a:lnTo>
                  <a:lnTo>
                    <a:pt x="5" y="53"/>
                  </a:lnTo>
                  <a:lnTo>
                    <a:pt x="11" y="60"/>
                  </a:lnTo>
                  <a:lnTo>
                    <a:pt x="12" y="64"/>
                  </a:lnTo>
                  <a:lnTo>
                    <a:pt x="12" y="67"/>
                  </a:lnTo>
                  <a:lnTo>
                    <a:pt x="13" y="71"/>
                  </a:lnTo>
                  <a:lnTo>
                    <a:pt x="15" y="72"/>
                  </a:lnTo>
                  <a:lnTo>
                    <a:pt x="19" y="76"/>
                  </a:lnTo>
                  <a:lnTo>
                    <a:pt x="25" y="80"/>
                  </a:lnTo>
                  <a:lnTo>
                    <a:pt x="31" y="84"/>
                  </a:lnTo>
                  <a:lnTo>
                    <a:pt x="31" y="89"/>
                  </a:lnTo>
                  <a:lnTo>
                    <a:pt x="35" y="89"/>
                  </a:lnTo>
                  <a:lnTo>
                    <a:pt x="36" y="89"/>
                  </a:lnTo>
                  <a:lnTo>
                    <a:pt x="39" y="91"/>
                  </a:lnTo>
                  <a:lnTo>
                    <a:pt x="39" y="95"/>
                  </a:lnTo>
                  <a:lnTo>
                    <a:pt x="39" y="97"/>
                  </a:lnTo>
                  <a:lnTo>
                    <a:pt x="39" y="101"/>
                  </a:lnTo>
                  <a:lnTo>
                    <a:pt x="40" y="104"/>
                  </a:lnTo>
                  <a:lnTo>
                    <a:pt x="44" y="108"/>
                  </a:lnTo>
                  <a:lnTo>
                    <a:pt x="49" y="111"/>
                  </a:lnTo>
                  <a:lnTo>
                    <a:pt x="51" y="111"/>
                  </a:lnTo>
                  <a:lnTo>
                    <a:pt x="57" y="112"/>
                  </a:lnTo>
                  <a:lnTo>
                    <a:pt x="57" y="114"/>
                  </a:lnTo>
                  <a:lnTo>
                    <a:pt x="57" y="116"/>
                  </a:lnTo>
                  <a:lnTo>
                    <a:pt x="59" y="117"/>
                  </a:lnTo>
                  <a:lnTo>
                    <a:pt x="61" y="117"/>
                  </a:lnTo>
                  <a:lnTo>
                    <a:pt x="63" y="120"/>
                  </a:lnTo>
                  <a:lnTo>
                    <a:pt x="65" y="120"/>
                  </a:lnTo>
                  <a:lnTo>
                    <a:pt x="73" y="120"/>
                  </a:lnTo>
                  <a:lnTo>
                    <a:pt x="80" y="121"/>
                  </a:lnTo>
                  <a:lnTo>
                    <a:pt x="88" y="121"/>
                  </a:lnTo>
                  <a:lnTo>
                    <a:pt x="92" y="121"/>
                  </a:lnTo>
                  <a:lnTo>
                    <a:pt x="93" y="124"/>
                  </a:lnTo>
                  <a:lnTo>
                    <a:pt x="97" y="120"/>
                  </a:lnTo>
                  <a:lnTo>
                    <a:pt x="100" y="117"/>
                  </a:lnTo>
                  <a:lnTo>
                    <a:pt x="101" y="114"/>
                  </a:lnTo>
                  <a:lnTo>
                    <a:pt x="105" y="111"/>
                  </a:lnTo>
                  <a:lnTo>
                    <a:pt x="109" y="107"/>
                  </a:lnTo>
                  <a:lnTo>
                    <a:pt x="110" y="104"/>
                  </a:lnTo>
                  <a:lnTo>
                    <a:pt x="113" y="104"/>
                  </a:lnTo>
                  <a:lnTo>
                    <a:pt x="113" y="103"/>
                  </a:lnTo>
                  <a:lnTo>
                    <a:pt x="113" y="101"/>
                  </a:lnTo>
                  <a:lnTo>
                    <a:pt x="113" y="97"/>
                  </a:lnTo>
                  <a:lnTo>
                    <a:pt x="113" y="93"/>
                  </a:lnTo>
                  <a:lnTo>
                    <a:pt x="113" y="91"/>
                  </a:lnTo>
                  <a:lnTo>
                    <a:pt x="114" y="91"/>
                  </a:lnTo>
                  <a:lnTo>
                    <a:pt x="118" y="87"/>
                  </a:lnTo>
                  <a:lnTo>
                    <a:pt x="120" y="84"/>
                  </a:lnTo>
                  <a:lnTo>
                    <a:pt x="120" y="81"/>
                  </a:lnTo>
                  <a:lnTo>
                    <a:pt x="120" y="80"/>
                  </a:lnTo>
                  <a:lnTo>
                    <a:pt x="122" y="73"/>
                  </a:lnTo>
                  <a:lnTo>
                    <a:pt x="120" y="73"/>
                  </a:lnTo>
                  <a:lnTo>
                    <a:pt x="118" y="68"/>
                  </a:lnTo>
                  <a:lnTo>
                    <a:pt x="120" y="67"/>
                  </a:lnTo>
                  <a:lnTo>
                    <a:pt x="120" y="64"/>
                  </a:lnTo>
                  <a:lnTo>
                    <a:pt x="118" y="63"/>
                  </a:lnTo>
                  <a:lnTo>
                    <a:pt x="118" y="60"/>
                  </a:lnTo>
                  <a:lnTo>
                    <a:pt x="120" y="59"/>
                  </a:lnTo>
                  <a:lnTo>
                    <a:pt x="120" y="57"/>
                  </a:lnTo>
                  <a:lnTo>
                    <a:pt x="122" y="55"/>
                  </a:lnTo>
                  <a:lnTo>
                    <a:pt x="122" y="53"/>
                  </a:lnTo>
                  <a:lnTo>
                    <a:pt x="122" y="51"/>
                  </a:lnTo>
                  <a:lnTo>
                    <a:pt x="124" y="49"/>
                  </a:lnTo>
                  <a:lnTo>
                    <a:pt x="122" y="47"/>
                  </a:lnTo>
                  <a:lnTo>
                    <a:pt x="122" y="45"/>
                  </a:lnTo>
                  <a:lnTo>
                    <a:pt x="122" y="44"/>
                  </a:lnTo>
                  <a:lnTo>
                    <a:pt x="124" y="38"/>
                  </a:lnTo>
                  <a:lnTo>
                    <a:pt x="124" y="36"/>
                  </a:lnTo>
                  <a:lnTo>
                    <a:pt x="122" y="28"/>
                  </a:lnTo>
                  <a:lnTo>
                    <a:pt x="122" y="27"/>
                  </a:lnTo>
                  <a:lnTo>
                    <a:pt x="122" y="24"/>
                  </a:lnTo>
                  <a:lnTo>
                    <a:pt x="122" y="23"/>
                  </a:lnTo>
                  <a:lnTo>
                    <a:pt x="124" y="20"/>
                  </a:lnTo>
                  <a:lnTo>
                    <a:pt x="120" y="20"/>
                  </a:lnTo>
                  <a:lnTo>
                    <a:pt x="118" y="19"/>
                  </a:lnTo>
                  <a:lnTo>
                    <a:pt x="114" y="16"/>
                  </a:lnTo>
                  <a:lnTo>
                    <a:pt x="109" y="15"/>
                  </a:lnTo>
                  <a:lnTo>
                    <a:pt x="102" y="11"/>
                  </a:lnTo>
                  <a:lnTo>
                    <a:pt x="101" y="11"/>
                  </a:lnTo>
                  <a:lnTo>
                    <a:pt x="93" y="7"/>
                  </a:lnTo>
                  <a:lnTo>
                    <a:pt x="89" y="7"/>
                  </a:lnTo>
                  <a:lnTo>
                    <a:pt x="86" y="7"/>
                  </a:lnTo>
                  <a:lnTo>
                    <a:pt x="84" y="6"/>
                  </a:lnTo>
                  <a:lnTo>
                    <a:pt x="82" y="3"/>
                  </a:lnTo>
                  <a:lnTo>
                    <a:pt x="82" y="0"/>
                  </a:lnTo>
                  <a:lnTo>
                    <a:pt x="76" y="2"/>
                  </a:lnTo>
                  <a:lnTo>
                    <a:pt x="73" y="2"/>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81" name="Freeform 62"/>
            <p:cNvSpPr>
              <a:spLocks/>
            </p:cNvSpPr>
            <p:nvPr/>
          </p:nvSpPr>
          <p:spPr bwMode="auto">
            <a:xfrm>
              <a:off x="4639700" y="4153800"/>
              <a:ext cx="236725" cy="263130"/>
            </a:xfrm>
            <a:custGeom>
              <a:avLst/>
              <a:gdLst>
                <a:gd name="T0" fmla="*/ 2147483647 w 148"/>
                <a:gd name="T1" fmla="*/ 2147483647 h 165"/>
                <a:gd name="T2" fmla="*/ 2147483647 w 148"/>
                <a:gd name="T3" fmla="*/ 2147483647 h 165"/>
                <a:gd name="T4" fmla="*/ 2147483647 w 148"/>
                <a:gd name="T5" fmla="*/ 2147483647 h 165"/>
                <a:gd name="T6" fmla="*/ 2147483647 w 148"/>
                <a:gd name="T7" fmla="*/ 2147483647 h 165"/>
                <a:gd name="T8" fmla="*/ 2147483647 w 148"/>
                <a:gd name="T9" fmla="*/ 2147483647 h 165"/>
                <a:gd name="T10" fmla="*/ 2147483647 w 148"/>
                <a:gd name="T11" fmla="*/ 2147483647 h 165"/>
                <a:gd name="T12" fmla="*/ 2147483647 w 148"/>
                <a:gd name="T13" fmla="*/ 2147483647 h 165"/>
                <a:gd name="T14" fmla="*/ 2147483647 w 148"/>
                <a:gd name="T15" fmla="*/ 2147483647 h 165"/>
                <a:gd name="T16" fmla="*/ 2147483647 w 148"/>
                <a:gd name="T17" fmla="*/ 2147483647 h 165"/>
                <a:gd name="T18" fmla="*/ 2147483647 w 148"/>
                <a:gd name="T19" fmla="*/ 2147483647 h 165"/>
                <a:gd name="T20" fmla="*/ 2147483647 w 148"/>
                <a:gd name="T21" fmla="*/ 2147483647 h 165"/>
                <a:gd name="T22" fmla="*/ 2147483647 w 148"/>
                <a:gd name="T23" fmla="*/ 2147483647 h 165"/>
                <a:gd name="T24" fmla="*/ 2147483647 w 148"/>
                <a:gd name="T25" fmla="*/ 2147483647 h 165"/>
                <a:gd name="T26" fmla="*/ 2147483647 w 148"/>
                <a:gd name="T27" fmla="*/ 0 h 165"/>
                <a:gd name="T28" fmla="*/ 2147483647 w 148"/>
                <a:gd name="T29" fmla="*/ 0 h 165"/>
                <a:gd name="T30" fmla="*/ 2147483647 w 148"/>
                <a:gd name="T31" fmla="*/ 0 h 165"/>
                <a:gd name="T32" fmla="*/ 2147483647 w 148"/>
                <a:gd name="T33" fmla="*/ 2147483647 h 165"/>
                <a:gd name="T34" fmla="*/ 2147483647 w 148"/>
                <a:gd name="T35" fmla="*/ 2147483647 h 165"/>
                <a:gd name="T36" fmla="*/ 2147483647 w 148"/>
                <a:gd name="T37" fmla="*/ 2147483647 h 165"/>
                <a:gd name="T38" fmla="*/ 2147483647 w 148"/>
                <a:gd name="T39" fmla="*/ 2147483647 h 165"/>
                <a:gd name="T40" fmla="*/ 2147483647 w 148"/>
                <a:gd name="T41" fmla="*/ 2147483647 h 165"/>
                <a:gd name="T42" fmla="*/ 2147483647 w 148"/>
                <a:gd name="T43" fmla="*/ 2147483647 h 165"/>
                <a:gd name="T44" fmla="*/ 2147483647 w 148"/>
                <a:gd name="T45" fmla="*/ 2147483647 h 165"/>
                <a:gd name="T46" fmla="*/ 2147483647 w 148"/>
                <a:gd name="T47" fmla="*/ 2147483647 h 165"/>
                <a:gd name="T48" fmla="*/ 2147483647 w 148"/>
                <a:gd name="T49" fmla="*/ 2147483647 h 165"/>
                <a:gd name="T50" fmla="*/ 2147483647 w 148"/>
                <a:gd name="T51" fmla="*/ 2147483647 h 165"/>
                <a:gd name="T52" fmla="*/ 0 w 148"/>
                <a:gd name="T53" fmla="*/ 2147483647 h 165"/>
                <a:gd name="T54" fmla="*/ 2147483647 w 148"/>
                <a:gd name="T55" fmla="*/ 2147483647 h 165"/>
                <a:gd name="T56" fmla="*/ 2147483647 w 148"/>
                <a:gd name="T57" fmla="*/ 2147483647 h 165"/>
                <a:gd name="T58" fmla="*/ 2147483647 w 148"/>
                <a:gd name="T59" fmla="*/ 2147483647 h 165"/>
                <a:gd name="T60" fmla="*/ 2147483647 w 148"/>
                <a:gd name="T61" fmla="*/ 2147483647 h 165"/>
                <a:gd name="T62" fmla="*/ 2147483647 w 148"/>
                <a:gd name="T63" fmla="*/ 2147483647 h 165"/>
                <a:gd name="T64" fmla="*/ 2147483647 w 148"/>
                <a:gd name="T65" fmla="*/ 2147483647 h 165"/>
                <a:gd name="T66" fmla="*/ 2147483647 w 148"/>
                <a:gd name="T67" fmla="*/ 2147483647 h 165"/>
                <a:gd name="T68" fmla="*/ 2147483647 w 148"/>
                <a:gd name="T69" fmla="*/ 2147483647 h 165"/>
                <a:gd name="T70" fmla="*/ 2147483647 w 148"/>
                <a:gd name="T71" fmla="*/ 2147483647 h 165"/>
                <a:gd name="T72" fmla="*/ 2147483647 w 148"/>
                <a:gd name="T73" fmla="*/ 2147483647 h 165"/>
                <a:gd name="T74" fmla="*/ 2147483647 w 148"/>
                <a:gd name="T75" fmla="*/ 2147483647 h 165"/>
                <a:gd name="T76" fmla="*/ 2147483647 w 148"/>
                <a:gd name="T77" fmla="*/ 2147483647 h 165"/>
                <a:gd name="T78" fmla="*/ 2147483647 w 148"/>
                <a:gd name="T79" fmla="*/ 2147483647 h 165"/>
                <a:gd name="T80" fmla="*/ 2147483647 w 148"/>
                <a:gd name="T81" fmla="*/ 2147483647 h 165"/>
                <a:gd name="T82" fmla="*/ 2147483647 w 148"/>
                <a:gd name="T83" fmla="*/ 2147483647 h 165"/>
                <a:gd name="T84" fmla="*/ 2147483647 w 148"/>
                <a:gd name="T85" fmla="*/ 2147483647 h 165"/>
                <a:gd name="T86" fmla="*/ 2147483647 w 148"/>
                <a:gd name="T87" fmla="*/ 2147483647 h 165"/>
                <a:gd name="T88" fmla="*/ 2147483647 w 148"/>
                <a:gd name="T89" fmla="*/ 2147483647 h 165"/>
                <a:gd name="T90" fmla="*/ 2147483647 w 148"/>
                <a:gd name="T91" fmla="*/ 2147483647 h 165"/>
                <a:gd name="T92" fmla="*/ 2147483647 w 148"/>
                <a:gd name="T93" fmla="*/ 2147483647 h 165"/>
                <a:gd name="T94" fmla="*/ 2147483647 w 148"/>
                <a:gd name="T95" fmla="*/ 2147483647 h 165"/>
                <a:gd name="T96" fmla="*/ 2147483647 w 148"/>
                <a:gd name="T97" fmla="*/ 2147483647 h 165"/>
                <a:gd name="T98" fmla="*/ 2147483647 w 148"/>
                <a:gd name="T99" fmla="*/ 2147483647 h 165"/>
                <a:gd name="T100" fmla="*/ 2147483647 w 148"/>
                <a:gd name="T101" fmla="*/ 2147483647 h 165"/>
                <a:gd name="T102" fmla="*/ 2147483647 w 148"/>
                <a:gd name="T103" fmla="*/ 2147483647 h 165"/>
                <a:gd name="T104" fmla="*/ 2147483647 w 148"/>
                <a:gd name="T105" fmla="*/ 2147483647 h 165"/>
                <a:gd name="T106" fmla="*/ 2147483647 w 148"/>
                <a:gd name="T107" fmla="*/ 2147483647 h 165"/>
                <a:gd name="T108" fmla="*/ 2147483647 w 148"/>
                <a:gd name="T109" fmla="*/ 2147483647 h 165"/>
                <a:gd name="T110" fmla="*/ 2147483647 w 148"/>
                <a:gd name="T111" fmla="*/ 2147483647 h 1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8"/>
                <a:gd name="T169" fmla="*/ 0 h 165"/>
                <a:gd name="T170" fmla="*/ 148 w 148"/>
                <a:gd name="T171" fmla="*/ 165 h 1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8" h="165">
                  <a:moveTo>
                    <a:pt x="146" y="77"/>
                  </a:moveTo>
                  <a:lnTo>
                    <a:pt x="144" y="77"/>
                  </a:lnTo>
                  <a:lnTo>
                    <a:pt x="142" y="76"/>
                  </a:lnTo>
                  <a:lnTo>
                    <a:pt x="142" y="74"/>
                  </a:lnTo>
                  <a:lnTo>
                    <a:pt x="142" y="72"/>
                  </a:lnTo>
                  <a:lnTo>
                    <a:pt x="136" y="71"/>
                  </a:lnTo>
                  <a:lnTo>
                    <a:pt x="134" y="71"/>
                  </a:lnTo>
                  <a:lnTo>
                    <a:pt x="129" y="68"/>
                  </a:lnTo>
                  <a:lnTo>
                    <a:pt x="125" y="64"/>
                  </a:lnTo>
                  <a:lnTo>
                    <a:pt x="124" y="61"/>
                  </a:lnTo>
                  <a:lnTo>
                    <a:pt x="124" y="57"/>
                  </a:lnTo>
                  <a:lnTo>
                    <a:pt x="124" y="55"/>
                  </a:lnTo>
                  <a:lnTo>
                    <a:pt x="124" y="51"/>
                  </a:lnTo>
                  <a:lnTo>
                    <a:pt x="121" y="49"/>
                  </a:lnTo>
                  <a:lnTo>
                    <a:pt x="120" y="49"/>
                  </a:lnTo>
                  <a:lnTo>
                    <a:pt x="116" y="49"/>
                  </a:lnTo>
                  <a:lnTo>
                    <a:pt x="116" y="44"/>
                  </a:lnTo>
                  <a:lnTo>
                    <a:pt x="110" y="40"/>
                  </a:lnTo>
                  <a:lnTo>
                    <a:pt x="104" y="36"/>
                  </a:lnTo>
                  <a:lnTo>
                    <a:pt x="98" y="31"/>
                  </a:lnTo>
                  <a:lnTo>
                    <a:pt x="97" y="27"/>
                  </a:lnTo>
                  <a:lnTo>
                    <a:pt x="97" y="24"/>
                  </a:lnTo>
                  <a:lnTo>
                    <a:pt x="96" y="20"/>
                  </a:lnTo>
                  <a:lnTo>
                    <a:pt x="90" y="13"/>
                  </a:lnTo>
                  <a:lnTo>
                    <a:pt x="86" y="7"/>
                  </a:lnTo>
                  <a:lnTo>
                    <a:pt x="85" y="4"/>
                  </a:lnTo>
                  <a:lnTo>
                    <a:pt x="85" y="0"/>
                  </a:lnTo>
                  <a:lnTo>
                    <a:pt x="84" y="0"/>
                  </a:lnTo>
                  <a:lnTo>
                    <a:pt x="82" y="0"/>
                  </a:lnTo>
                  <a:lnTo>
                    <a:pt x="81" y="0"/>
                  </a:lnTo>
                  <a:lnTo>
                    <a:pt x="80" y="0"/>
                  </a:lnTo>
                  <a:lnTo>
                    <a:pt x="80" y="1"/>
                  </a:lnTo>
                  <a:lnTo>
                    <a:pt x="76" y="4"/>
                  </a:lnTo>
                  <a:lnTo>
                    <a:pt x="73" y="4"/>
                  </a:lnTo>
                  <a:lnTo>
                    <a:pt x="72" y="1"/>
                  </a:lnTo>
                  <a:lnTo>
                    <a:pt x="71" y="4"/>
                  </a:lnTo>
                  <a:lnTo>
                    <a:pt x="67" y="5"/>
                  </a:lnTo>
                  <a:lnTo>
                    <a:pt x="60" y="12"/>
                  </a:lnTo>
                  <a:lnTo>
                    <a:pt x="59" y="13"/>
                  </a:lnTo>
                  <a:lnTo>
                    <a:pt x="57" y="9"/>
                  </a:lnTo>
                  <a:lnTo>
                    <a:pt x="57" y="7"/>
                  </a:lnTo>
                  <a:lnTo>
                    <a:pt x="55" y="5"/>
                  </a:lnTo>
                  <a:lnTo>
                    <a:pt x="53" y="4"/>
                  </a:lnTo>
                  <a:lnTo>
                    <a:pt x="48" y="4"/>
                  </a:lnTo>
                  <a:lnTo>
                    <a:pt x="45" y="5"/>
                  </a:lnTo>
                  <a:lnTo>
                    <a:pt x="37" y="7"/>
                  </a:lnTo>
                  <a:lnTo>
                    <a:pt x="19" y="9"/>
                  </a:lnTo>
                  <a:lnTo>
                    <a:pt x="16" y="76"/>
                  </a:lnTo>
                  <a:lnTo>
                    <a:pt x="1" y="76"/>
                  </a:lnTo>
                  <a:lnTo>
                    <a:pt x="1" y="88"/>
                  </a:lnTo>
                  <a:lnTo>
                    <a:pt x="0" y="113"/>
                  </a:lnTo>
                  <a:lnTo>
                    <a:pt x="0" y="125"/>
                  </a:lnTo>
                  <a:lnTo>
                    <a:pt x="3" y="128"/>
                  </a:lnTo>
                  <a:lnTo>
                    <a:pt x="3" y="129"/>
                  </a:lnTo>
                  <a:lnTo>
                    <a:pt x="7" y="133"/>
                  </a:lnTo>
                  <a:lnTo>
                    <a:pt x="11" y="145"/>
                  </a:lnTo>
                  <a:lnTo>
                    <a:pt x="13" y="150"/>
                  </a:lnTo>
                  <a:lnTo>
                    <a:pt x="11" y="155"/>
                  </a:lnTo>
                  <a:lnTo>
                    <a:pt x="9" y="159"/>
                  </a:lnTo>
                  <a:lnTo>
                    <a:pt x="11" y="165"/>
                  </a:lnTo>
                  <a:lnTo>
                    <a:pt x="15" y="163"/>
                  </a:lnTo>
                  <a:lnTo>
                    <a:pt x="16" y="163"/>
                  </a:lnTo>
                  <a:lnTo>
                    <a:pt x="23" y="165"/>
                  </a:lnTo>
                  <a:lnTo>
                    <a:pt x="27" y="163"/>
                  </a:lnTo>
                  <a:lnTo>
                    <a:pt x="28" y="163"/>
                  </a:lnTo>
                  <a:lnTo>
                    <a:pt x="28" y="162"/>
                  </a:lnTo>
                  <a:lnTo>
                    <a:pt x="29" y="159"/>
                  </a:lnTo>
                  <a:lnTo>
                    <a:pt x="32" y="159"/>
                  </a:lnTo>
                  <a:lnTo>
                    <a:pt x="37" y="154"/>
                  </a:lnTo>
                  <a:lnTo>
                    <a:pt x="41" y="150"/>
                  </a:lnTo>
                  <a:lnTo>
                    <a:pt x="43" y="145"/>
                  </a:lnTo>
                  <a:lnTo>
                    <a:pt x="45" y="138"/>
                  </a:lnTo>
                  <a:lnTo>
                    <a:pt x="49" y="137"/>
                  </a:lnTo>
                  <a:lnTo>
                    <a:pt x="53" y="134"/>
                  </a:lnTo>
                  <a:lnTo>
                    <a:pt x="57" y="138"/>
                  </a:lnTo>
                  <a:lnTo>
                    <a:pt x="60" y="141"/>
                  </a:lnTo>
                  <a:lnTo>
                    <a:pt x="63" y="142"/>
                  </a:lnTo>
                  <a:lnTo>
                    <a:pt x="72" y="145"/>
                  </a:lnTo>
                  <a:lnTo>
                    <a:pt x="76" y="146"/>
                  </a:lnTo>
                  <a:lnTo>
                    <a:pt x="77" y="145"/>
                  </a:lnTo>
                  <a:lnTo>
                    <a:pt x="81" y="145"/>
                  </a:lnTo>
                  <a:lnTo>
                    <a:pt x="85" y="142"/>
                  </a:lnTo>
                  <a:lnTo>
                    <a:pt x="89" y="138"/>
                  </a:lnTo>
                  <a:lnTo>
                    <a:pt x="93" y="129"/>
                  </a:lnTo>
                  <a:lnTo>
                    <a:pt x="93" y="128"/>
                  </a:lnTo>
                  <a:lnTo>
                    <a:pt x="93" y="125"/>
                  </a:lnTo>
                  <a:lnTo>
                    <a:pt x="98" y="125"/>
                  </a:lnTo>
                  <a:lnTo>
                    <a:pt x="102" y="121"/>
                  </a:lnTo>
                  <a:lnTo>
                    <a:pt x="106" y="118"/>
                  </a:lnTo>
                  <a:lnTo>
                    <a:pt x="110" y="112"/>
                  </a:lnTo>
                  <a:lnTo>
                    <a:pt x="110" y="108"/>
                  </a:lnTo>
                  <a:lnTo>
                    <a:pt x="112" y="105"/>
                  </a:lnTo>
                  <a:lnTo>
                    <a:pt x="120" y="101"/>
                  </a:lnTo>
                  <a:lnTo>
                    <a:pt x="121" y="98"/>
                  </a:lnTo>
                  <a:lnTo>
                    <a:pt x="125" y="93"/>
                  </a:lnTo>
                  <a:lnTo>
                    <a:pt x="129" y="89"/>
                  </a:lnTo>
                  <a:lnTo>
                    <a:pt x="133" y="88"/>
                  </a:lnTo>
                  <a:lnTo>
                    <a:pt x="134" y="85"/>
                  </a:lnTo>
                  <a:lnTo>
                    <a:pt x="138" y="85"/>
                  </a:lnTo>
                  <a:lnTo>
                    <a:pt x="141" y="84"/>
                  </a:lnTo>
                  <a:lnTo>
                    <a:pt x="142" y="81"/>
                  </a:lnTo>
                  <a:lnTo>
                    <a:pt x="148" y="80"/>
                  </a:lnTo>
                  <a:lnTo>
                    <a:pt x="146" y="77"/>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82" name="Freeform 63"/>
            <p:cNvSpPr>
              <a:spLocks/>
            </p:cNvSpPr>
            <p:nvPr/>
          </p:nvSpPr>
          <p:spPr bwMode="auto">
            <a:xfrm>
              <a:off x="4890710" y="3669488"/>
              <a:ext cx="273458" cy="310798"/>
            </a:xfrm>
            <a:custGeom>
              <a:avLst/>
              <a:gdLst>
                <a:gd name="T0" fmla="*/ 2147483647 w 172"/>
                <a:gd name="T1" fmla="*/ 2147483647 h 195"/>
                <a:gd name="T2" fmla="*/ 2147483647 w 172"/>
                <a:gd name="T3" fmla="*/ 2147483647 h 195"/>
                <a:gd name="T4" fmla="*/ 2147483647 w 172"/>
                <a:gd name="T5" fmla="*/ 2147483647 h 195"/>
                <a:gd name="T6" fmla="*/ 2147483647 w 172"/>
                <a:gd name="T7" fmla="*/ 2147483647 h 195"/>
                <a:gd name="T8" fmla="*/ 2147483647 w 172"/>
                <a:gd name="T9" fmla="*/ 2147483647 h 195"/>
                <a:gd name="T10" fmla="*/ 2147483647 w 172"/>
                <a:gd name="T11" fmla="*/ 2147483647 h 195"/>
                <a:gd name="T12" fmla="*/ 2147483647 w 172"/>
                <a:gd name="T13" fmla="*/ 2147483647 h 195"/>
                <a:gd name="T14" fmla="*/ 2147483647 w 172"/>
                <a:gd name="T15" fmla="*/ 2147483647 h 195"/>
                <a:gd name="T16" fmla="*/ 2147483647 w 172"/>
                <a:gd name="T17" fmla="*/ 2147483647 h 195"/>
                <a:gd name="T18" fmla="*/ 2147483647 w 172"/>
                <a:gd name="T19" fmla="*/ 2147483647 h 195"/>
                <a:gd name="T20" fmla="*/ 2147483647 w 172"/>
                <a:gd name="T21" fmla="*/ 2147483647 h 195"/>
                <a:gd name="T22" fmla="*/ 2147483647 w 172"/>
                <a:gd name="T23" fmla="*/ 2147483647 h 195"/>
                <a:gd name="T24" fmla="*/ 2147483647 w 172"/>
                <a:gd name="T25" fmla="*/ 2147483647 h 195"/>
                <a:gd name="T26" fmla="*/ 2147483647 w 172"/>
                <a:gd name="T27" fmla="*/ 2147483647 h 195"/>
                <a:gd name="T28" fmla="*/ 2147483647 w 172"/>
                <a:gd name="T29" fmla="*/ 2147483647 h 195"/>
                <a:gd name="T30" fmla="*/ 2147483647 w 172"/>
                <a:gd name="T31" fmla="*/ 2147483647 h 195"/>
                <a:gd name="T32" fmla="*/ 2147483647 w 172"/>
                <a:gd name="T33" fmla="*/ 2147483647 h 195"/>
                <a:gd name="T34" fmla="*/ 2147483647 w 172"/>
                <a:gd name="T35" fmla="*/ 2147483647 h 195"/>
                <a:gd name="T36" fmla="*/ 2147483647 w 172"/>
                <a:gd name="T37" fmla="*/ 2147483647 h 195"/>
                <a:gd name="T38" fmla="*/ 2147483647 w 172"/>
                <a:gd name="T39" fmla="*/ 2147483647 h 195"/>
                <a:gd name="T40" fmla="*/ 2147483647 w 172"/>
                <a:gd name="T41" fmla="*/ 2147483647 h 195"/>
                <a:gd name="T42" fmla="*/ 2147483647 w 172"/>
                <a:gd name="T43" fmla="*/ 2147483647 h 195"/>
                <a:gd name="T44" fmla="*/ 2147483647 w 172"/>
                <a:gd name="T45" fmla="*/ 2147483647 h 195"/>
                <a:gd name="T46" fmla="*/ 2147483647 w 172"/>
                <a:gd name="T47" fmla="*/ 0 h 195"/>
                <a:gd name="T48" fmla="*/ 2147483647 w 172"/>
                <a:gd name="T49" fmla="*/ 2147483647 h 195"/>
                <a:gd name="T50" fmla="*/ 2147483647 w 172"/>
                <a:gd name="T51" fmla="*/ 2147483647 h 195"/>
                <a:gd name="T52" fmla="*/ 2147483647 w 172"/>
                <a:gd name="T53" fmla="*/ 2147483647 h 195"/>
                <a:gd name="T54" fmla="*/ 2147483647 w 172"/>
                <a:gd name="T55" fmla="*/ 2147483647 h 195"/>
                <a:gd name="T56" fmla="*/ 2147483647 w 172"/>
                <a:gd name="T57" fmla="*/ 2147483647 h 195"/>
                <a:gd name="T58" fmla="*/ 2147483647 w 172"/>
                <a:gd name="T59" fmla="*/ 2147483647 h 195"/>
                <a:gd name="T60" fmla="*/ 2147483647 w 172"/>
                <a:gd name="T61" fmla="*/ 2147483647 h 195"/>
                <a:gd name="T62" fmla="*/ 2147483647 w 172"/>
                <a:gd name="T63" fmla="*/ 2147483647 h 195"/>
                <a:gd name="T64" fmla="*/ 2147483647 w 172"/>
                <a:gd name="T65" fmla="*/ 2147483647 h 195"/>
                <a:gd name="T66" fmla="*/ 2147483647 w 172"/>
                <a:gd name="T67" fmla="*/ 2147483647 h 195"/>
                <a:gd name="T68" fmla="*/ 2147483647 w 172"/>
                <a:gd name="T69" fmla="*/ 2147483647 h 195"/>
                <a:gd name="T70" fmla="*/ 2147483647 w 172"/>
                <a:gd name="T71" fmla="*/ 2147483647 h 195"/>
                <a:gd name="T72" fmla="*/ 2147483647 w 172"/>
                <a:gd name="T73" fmla="*/ 2147483647 h 195"/>
                <a:gd name="T74" fmla="*/ 2147483647 w 172"/>
                <a:gd name="T75" fmla="*/ 2147483647 h 195"/>
                <a:gd name="T76" fmla="*/ 2147483647 w 172"/>
                <a:gd name="T77" fmla="*/ 2147483647 h 195"/>
                <a:gd name="T78" fmla="*/ 2147483647 w 172"/>
                <a:gd name="T79" fmla="*/ 2147483647 h 195"/>
                <a:gd name="T80" fmla="*/ 2147483647 w 172"/>
                <a:gd name="T81" fmla="*/ 2147483647 h 195"/>
                <a:gd name="T82" fmla="*/ 2147483647 w 172"/>
                <a:gd name="T83" fmla="*/ 2147483647 h 195"/>
                <a:gd name="T84" fmla="*/ 2147483647 w 172"/>
                <a:gd name="T85" fmla="*/ 2147483647 h 195"/>
                <a:gd name="T86" fmla="*/ 2147483647 w 172"/>
                <a:gd name="T87" fmla="*/ 2147483647 h 195"/>
                <a:gd name="T88" fmla="*/ 2147483647 w 172"/>
                <a:gd name="T89" fmla="*/ 2147483647 h 195"/>
                <a:gd name="T90" fmla="*/ 2147483647 w 172"/>
                <a:gd name="T91" fmla="*/ 2147483647 h 195"/>
                <a:gd name="T92" fmla="*/ 2147483647 w 172"/>
                <a:gd name="T93" fmla="*/ 2147483647 h 195"/>
                <a:gd name="T94" fmla="*/ 2147483647 w 172"/>
                <a:gd name="T95" fmla="*/ 2147483647 h 195"/>
                <a:gd name="T96" fmla="*/ 2147483647 w 172"/>
                <a:gd name="T97" fmla="*/ 2147483647 h 195"/>
                <a:gd name="T98" fmla="*/ 2147483647 w 172"/>
                <a:gd name="T99" fmla="*/ 2147483647 h 195"/>
                <a:gd name="T100" fmla="*/ 2147483647 w 172"/>
                <a:gd name="T101" fmla="*/ 2147483647 h 1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2"/>
                <a:gd name="T154" fmla="*/ 0 h 195"/>
                <a:gd name="T155" fmla="*/ 172 w 172"/>
                <a:gd name="T156" fmla="*/ 195 h 19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2" h="195">
                  <a:moveTo>
                    <a:pt x="169" y="167"/>
                  </a:moveTo>
                  <a:lnTo>
                    <a:pt x="165" y="166"/>
                  </a:lnTo>
                  <a:lnTo>
                    <a:pt x="165" y="167"/>
                  </a:lnTo>
                  <a:lnTo>
                    <a:pt x="164" y="164"/>
                  </a:lnTo>
                  <a:lnTo>
                    <a:pt x="161" y="164"/>
                  </a:lnTo>
                  <a:lnTo>
                    <a:pt x="161" y="162"/>
                  </a:lnTo>
                  <a:lnTo>
                    <a:pt x="161" y="160"/>
                  </a:lnTo>
                  <a:lnTo>
                    <a:pt x="161" y="157"/>
                  </a:lnTo>
                  <a:lnTo>
                    <a:pt x="160" y="154"/>
                  </a:lnTo>
                  <a:lnTo>
                    <a:pt x="160" y="151"/>
                  </a:lnTo>
                  <a:lnTo>
                    <a:pt x="160" y="149"/>
                  </a:lnTo>
                  <a:lnTo>
                    <a:pt x="157" y="147"/>
                  </a:lnTo>
                  <a:lnTo>
                    <a:pt x="157" y="145"/>
                  </a:lnTo>
                  <a:lnTo>
                    <a:pt x="156" y="143"/>
                  </a:lnTo>
                  <a:lnTo>
                    <a:pt x="157" y="143"/>
                  </a:lnTo>
                  <a:lnTo>
                    <a:pt x="156" y="141"/>
                  </a:lnTo>
                  <a:lnTo>
                    <a:pt x="154" y="138"/>
                  </a:lnTo>
                  <a:lnTo>
                    <a:pt x="156" y="134"/>
                  </a:lnTo>
                  <a:lnTo>
                    <a:pt x="156" y="130"/>
                  </a:lnTo>
                  <a:lnTo>
                    <a:pt x="157" y="123"/>
                  </a:lnTo>
                  <a:lnTo>
                    <a:pt x="156" y="123"/>
                  </a:lnTo>
                  <a:lnTo>
                    <a:pt x="154" y="123"/>
                  </a:lnTo>
                  <a:lnTo>
                    <a:pt x="156" y="118"/>
                  </a:lnTo>
                  <a:lnTo>
                    <a:pt x="156" y="117"/>
                  </a:lnTo>
                  <a:lnTo>
                    <a:pt x="157" y="113"/>
                  </a:lnTo>
                  <a:lnTo>
                    <a:pt x="157" y="109"/>
                  </a:lnTo>
                  <a:lnTo>
                    <a:pt x="157" y="107"/>
                  </a:lnTo>
                  <a:lnTo>
                    <a:pt x="156" y="107"/>
                  </a:lnTo>
                  <a:lnTo>
                    <a:pt x="154" y="103"/>
                  </a:lnTo>
                  <a:lnTo>
                    <a:pt x="152" y="101"/>
                  </a:lnTo>
                  <a:lnTo>
                    <a:pt x="148" y="97"/>
                  </a:lnTo>
                  <a:lnTo>
                    <a:pt x="148" y="95"/>
                  </a:lnTo>
                  <a:lnTo>
                    <a:pt x="146" y="91"/>
                  </a:lnTo>
                  <a:lnTo>
                    <a:pt x="148" y="87"/>
                  </a:lnTo>
                  <a:lnTo>
                    <a:pt x="150" y="82"/>
                  </a:lnTo>
                  <a:lnTo>
                    <a:pt x="150" y="80"/>
                  </a:lnTo>
                  <a:lnTo>
                    <a:pt x="157" y="66"/>
                  </a:lnTo>
                  <a:lnTo>
                    <a:pt x="156" y="66"/>
                  </a:lnTo>
                  <a:lnTo>
                    <a:pt x="154" y="66"/>
                  </a:lnTo>
                  <a:lnTo>
                    <a:pt x="152" y="65"/>
                  </a:lnTo>
                  <a:lnTo>
                    <a:pt x="148" y="61"/>
                  </a:lnTo>
                  <a:lnTo>
                    <a:pt x="138" y="56"/>
                  </a:lnTo>
                  <a:lnTo>
                    <a:pt x="130" y="46"/>
                  </a:lnTo>
                  <a:lnTo>
                    <a:pt x="129" y="46"/>
                  </a:lnTo>
                  <a:lnTo>
                    <a:pt x="129" y="42"/>
                  </a:lnTo>
                  <a:lnTo>
                    <a:pt x="130" y="40"/>
                  </a:lnTo>
                  <a:lnTo>
                    <a:pt x="129" y="38"/>
                  </a:lnTo>
                  <a:lnTo>
                    <a:pt x="125" y="34"/>
                  </a:lnTo>
                  <a:lnTo>
                    <a:pt x="72" y="0"/>
                  </a:lnTo>
                  <a:lnTo>
                    <a:pt x="71" y="4"/>
                  </a:lnTo>
                  <a:lnTo>
                    <a:pt x="71" y="7"/>
                  </a:lnTo>
                  <a:lnTo>
                    <a:pt x="68" y="8"/>
                  </a:lnTo>
                  <a:lnTo>
                    <a:pt x="71" y="9"/>
                  </a:lnTo>
                  <a:lnTo>
                    <a:pt x="67" y="8"/>
                  </a:lnTo>
                  <a:lnTo>
                    <a:pt x="64" y="9"/>
                  </a:lnTo>
                  <a:lnTo>
                    <a:pt x="67" y="12"/>
                  </a:lnTo>
                  <a:lnTo>
                    <a:pt x="64" y="13"/>
                  </a:lnTo>
                  <a:lnTo>
                    <a:pt x="64" y="16"/>
                  </a:lnTo>
                  <a:lnTo>
                    <a:pt x="60" y="16"/>
                  </a:lnTo>
                  <a:lnTo>
                    <a:pt x="60" y="17"/>
                  </a:lnTo>
                  <a:lnTo>
                    <a:pt x="63" y="17"/>
                  </a:lnTo>
                  <a:lnTo>
                    <a:pt x="64" y="17"/>
                  </a:lnTo>
                  <a:lnTo>
                    <a:pt x="60" y="20"/>
                  </a:lnTo>
                  <a:lnTo>
                    <a:pt x="59" y="20"/>
                  </a:lnTo>
                  <a:lnTo>
                    <a:pt x="64" y="21"/>
                  </a:lnTo>
                  <a:lnTo>
                    <a:pt x="67" y="21"/>
                  </a:lnTo>
                  <a:lnTo>
                    <a:pt x="68" y="21"/>
                  </a:lnTo>
                  <a:lnTo>
                    <a:pt x="67" y="24"/>
                  </a:lnTo>
                  <a:lnTo>
                    <a:pt x="63" y="25"/>
                  </a:lnTo>
                  <a:lnTo>
                    <a:pt x="63" y="29"/>
                  </a:lnTo>
                  <a:lnTo>
                    <a:pt x="57" y="26"/>
                  </a:lnTo>
                  <a:lnTo>
                    <a:pt x="55" y="25"/>
                  </a:lnTo>
                  <a:lnTo>
                    <a:pt x="53" y="26"/>
                  </a:lnTo>
                  <a:lnTo>
                    <a:pt x="53" y="29"/>
                  </a:lnTo>
                  <a:lnTo>
                    <a:pt x="51" y="26"/>
                  </a:lnTo>
                  <a:lnTo>
                    <a:pt x="49" y="25"/>
                  </a:lnTo>
                  <a:lnTo>
                    <a:pt x="47" y="26"/>
                  </a:lnTo>
                  <a:lnTo>
                    <a:pt x="45" y="26"/>
                  </a:lnTo>
                  <a:lnTo>
                    <a:pt x="43" y="24"/>
                  </a:lnTo>
                  <a:lnTo>
                    <a:pt x="41" y="25"/>
                  </a:lnTo>
                  <a:lnTo>
                    <a:pt x="41" y="29"/>
                  </a:lnTo>
                  <a:lnTo>
                    <a:pt x="40" y="29"/>
                  </a:lnTo>
                  <a:lnTo>
                    <a:pt x="40" y="33"/>
                  </a:lnTo>
                  <a:lnTo>
                    <a:pt x="37" y="30"/>
                  </a:lnTo>
                  <a:lnTo>
                    <a:pt x="36" y="33"/>
                  </a:lnTo>
                  <a:lnTo>
                    <a:pt x="36" y="25"/>
                  </a:lnTo>
                  <a:lnTo>
                    <a:pt x="33" y="24"/>
                  </a:lnTo>
                  <a:lnTo>
                    <a:pt x="33" y="21"/>
                  </a:lnTo>
                  <a:lnTo>
                    <a:pt x="33" y="17"/>
                  </a:lnTo>
                  <a:lnTo>
                    <a:pt x="33" y="13"/>
                  </a:lnTo>
                  <a:lnTo>
                    <a:pt x="36" y="9"/>
                  </a:lnTo>
                  <a:lnTo>
                    <a:pt x="36" y="8"/>
                  </a:lnTo>
                  <a:lnTo>
                    <a:pt x="37" y="7"/>
                  </a:lnTo>
                  <a:lnTo>
                    <a:pt x="36" y="0"/>
                  </a:lnTo>
                  <a:lnTo>
                    <a:pt x="35" y="0"/>
                  </a:lnTo>
                  <a:lnTo>
                    <a:pt x="27" y="0"/>
                  </a:lnTo>
                  <a:lnTo>
                    <a:pt x="16" y="0"/>
                  </a:lnTo>
                  <a:lnTo>
                    <a:pt x="16" y="1"/>
                  </a:lnTo>
                  <a:lnTo>
                    <a:pt x="15" y="3"/>
                  </a:lnTo>
                  <a:lnTo>
                    <a:pt x="15" y="4"/>
                  </a:lnTo>
                  <a:lnTo>
                    <a:pt x="16" y="7"/>
                  </a:lnTo>
                  <a:lnTo>
                    <a:pt x="19" y="9"/>
                  </a:lnTo>
                  <a:lnTo>
                    <a:pt x="20" y="16"/>
                  </a:lnTo>
                  <a:lnTo>
                    <a:pt x="20" y="17"/>
                  </a:lnTo>
                  <a:lnTo>
                    <a:pt x="20" y="21"/>
                  </a:lnTo>
                  <a:lnTo>
                    <a:pt x="20" y="24"/>
                  </a:lnTo>
                  <a:lnTo>
                    <a:pt x="19" y="25"/>
                  </a:lnTo>
                  <a:lnTo>
                    <a:pt x="16" y="26"/>
                  </a:lnTo>
                  <a:lnTo>
                    <a:pt x="15" y="29"/>
                  </a:lnTo>
                  <a:lnTo>
                    <a:pt x="15" y="30"/>
                  </a:lnTo>
                  <a:lnTo>
                    <a:pt x="15" y="33"/>
                  </a:lnTo>
                  <a:lnTo>
                    <a:pt x="15" y="34"/>
                  </a:lnTo>
                  <a:lnTo>
                    <a:pt x="16" y="37"/>
                  </a:lnTo>
                  <a:lnTo>
                    <a:pt x="20" y="37"/>
                  </a:lnTo>
                  <a:lnTo>
                    <a:pt x="20" y="38"/>
                  </a:lnTo>
                  <a:lnTo>
                    <a:pt x="20" y="40"/>
                  </a:lnTo>
                  <a:lnTo>
                    <a:pt x="19" y="42"/>
                  </a:lnTo>
                  <a:lnTo>
                    <a:pt x="16" y="44"/>
                  </a:lnTo>
                  <a:lnTo>
                    <a:pt x="16" y="46"/>
                  </a:lnTo>
                  <a:lnTo>
                    <a:pt x="13" y="48"/>
                  </a:lnTo>
                  <a:lnTo>
                    <a:pt x="13" y="50"/>
                  </a:lnTo>
                  <a:lnTo>
                    <a:pt x="15" y="52"/>
                  </a:lnTo>
                  <a:lnTo>
                    <a:pt x="11" y="56"/>
                  </a:lnTo>
                  <a:lnTo>
                    <a:pt x="9" y="57"/>
                  </a:lnTo>
                  <a:lnTo>
                    <a:pt x="5" y="61"/>
                  </a:lnTo>
                  <a:lnTo>
                    <a:pt x="2" y="64"/>
                  </a:lnTo>
                  <a:lnTo>
                    <a:pt x="0" y="66"/>
                  </a:lnTo>
                  <a:lnTo>
                    <a:pt x="0" y="69"/>
                  </a:lnTo>
                  <a:lnTo>
                    <a:pt x="3" y="74"/>
                  </a:lnTo>
                  <a:lnTo>
                    <a:pt x="3" y="81"/>
                  </a:lnTo>
                  <a:lnTo>
                    <a:pt x="5" y="86"/>
                  </a:lnTo>
                  <a:lnTo>
                    <a:pt x="5" y="87"/>
                  </a:lnTo>
                  <a:lnTo>
                    <a:pt x="5" y="90"/>
                  </a:lnTo>
                  <a:lnTo>
                    <a:pt x="2" y="94"/>
                  </a:lnTo>
                  <a:lnTo>
                    <a:pt x="2" y="95"/>
                  </a:lnTo>
                  <a:lnTo>
                    <a:pt x="3" y="97"/>
                  </a:lnTo>
                  <a:lnTo>
                    <a:pt x="5" y="99"/>
                  </a:lnTo>
                  <a:lnTo>
                    <a:pt x="7" y="99"/>
                  </a:lnTo>
                  <a:lnTo>
                    <a:pt x="11" y="103"/>
                  </a:lnTo>
                  <a:lnTo>
                    <a:pt x="15" y="109"/>
                  </a:lnTo>
                  <a:lnTo>
                    <a:pt x="16" y="118"/>
                  </a:lnTo>
                  <a:lnTo>
                    <a:pt x="24" y="139"/>
                  </a:lnTo>
                  <a:lnTo>
                    <a:pt x="24" y="138"/>
                  </a:lnTo>
                  <a:lnTo>
                    <a:pt x="29" y="139"/>
                  </a:lnTo>
                  <a:lnTo>
                    <a:pt x="32" y="143"/>
                  </a:lnTo>
                  <a:lnTo>
                    <a:pt x="33" y="143"/>
                  </a:lnTo>
                  <a:lnTo>
                    <a:pt x="36" y="145"/>
                  </a:lnTo>
                  <a:lnTo>
                    <a:pt x="37" y="145"/>
                  </a:lnTo>
                  <a:lnTo>
                    <a:pt x="43" y="147"/>
                  </a:lnTo>
                  <a:lnTo>
                    <a:pt x="45" y="149"/>
                  </a:lnTo>
                  <a:lnTo>
                    <a:pt x="47" y="151"/>
                  </a:lnTo>
                  <a:lnTo>
                    <a:pt x="49" y="151"/>
                  </a:lnTo>
                  <a:lnTo>
                    <a:pt x="51" y="151"/>
                  </a:lnTo>
                  <a:lnTo>
                    <a:pt x="53" y="153"/>
                  </a:lnTo>
                  <a:lnTo>
                    <a:pt x="59" y="154"/>
                  </a:lnTo>
                  <a:lnTo>
                    <a:pt x="60" y="154"/>
                  </a:lnTo>
                  <a:lnTo>
                    <a:pt x="63" y="157"/>
                  </a:lnTo>
                  <a:lnTo>
                    <a:pt x="64" y="157"/>
                  </a:lnTo>
                  <a:lnTo>
                    <a:pt x="68" y="158"/>
                  </a:lnTo>
                  <a:lnTo>
                    <a:pt x="68" y="157"/>
                  </a:lnTo>
                  <a:lnTo>
                    <a:pt x="71" y="154"/>
                  </a:lnTo>
                  <a:lnTo>
                    <a:pt x="72" y="154"/>
                  </a:lnTo>
                  <a:lnTo>
                    <a:pt x="76" y="160"/>
                  </a:lnTo>
                  <a:lnTo>
                    <a:pt x="77" y="166"/>
                  </a:lnTo>
                  <a:lnTo>
                    <a:pt x="80" y="175"/>
                  </a:lnTo>
                  <a:lnTo>
                    <a:pt x="80" y="179"/>
                  </a:lnTo>
                  <a:lnTo>
                    <a:pt x="80" y="184"/>
                  </a:lnTo>
                  <a:lnTo>
                    <a:pt x="84" y="188"/>
                  </a:lnTo>
                  <a:lnTo>
                    <a:pt x="84" y="192"/>
                  </a:lnTo>
                  <a:lnTo>
                    <a:pt x="85" y="192"/>
                  </a:lnTo>
                  <a:lnTo>
                    <a:pt x="89" y="192"/>
                  </a:lnTo>
                  <a:lnTo>
                    <a:pt x="93" y="192"/>
                  </a:lnTo>
                  <a:lnTo>
                    <a:pt x="97" y="191"/>
                  </a:lnTo>
                  <a:lnTo>
                    <a:pt x="100" y="191"/>
                  </a:lnTo>
                  <a:lnTo>
                    <a:pt x="104" y="195"/>
                  </a:lnTo>
                  <a:lnTo>
                    <a:pt x="112" y="195"/>
                  </a:lnTo>
                  <a:lnTo>
                    <a:pt x="114" y="192"/>
                  </a:lnTo>
                  <a:lnTo>
                    <a:pt x="116" y="192"/>
                  </a:lnTo>
                  <a:lnTo>
                    <a:pt x="117" y="192"/>
                  </a:lnTo>
                  <a:lnTo>
                    <a:pt x="121" y="195"/>
                  </a:lnTo>
                  <a:lnTo>
                    <a:pt x="125" y="195"/>
                  </a:lnTo>
                  <a:lnTo>
                    <a:pt x="130" y="188"/>
                  </a:lnTo>
                  <a:lnTo>
                    <a:pt x="133" y="187"/>
                  </a:lnTo>
                  <a:lnTo>
                    <a:pt x="137" y="187"/>
                  </a:lnTo>
                  <a:lnTo>
                    <a:pt x="141" y="188"/>
                  </a:lnTo>
                  <a:lnTo>
                    <a:pt x="144" y="187"/>
                  </a:lnTo>
                  <a:lnTo>
                    <a:pt x="148" y="184"/>
                  </a:lnTo>
                  <a:lnTo>
                    <a:pt x="152" y="184"/>
                  </a:lnTo>
                  <a:lnTo>
                    <a:pt x="156" y="183"/>
                  </a:lnTo>
                  <a:lnTo>
                    <a:pt x="160" y="180"/>
                  </a:lnTo>
                  <a:lnTo>
                    <a:pt x="169" y="174"/>
                  </a:lnTo>
                  <a:lnTo>
                    <a:pt x="172" y="174"/>
                  </a:lnTo>
                  <a:lnTo>
                    <a:pt x="172" y="170"/>
                  </a:lnTo>
                  <a:lnTo>
                    <a:pt x="169" y="167"/>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83" name="Freeform 64"/>
            <p:cNvSpPr>
              <a:spLocks/>
            </p:cNvSpPr>
            <p:nvPr/>
          </p:nvSpPr>
          <p:spPr bwMode="auto">
            <a:xfrm>
              <a:off x="4505012" y="3328181"/>
              <a:ext cx="332639" cy="247876"/>
            </a:xfrm>
            <a:custGeom>
              <a:avLst/>
              <a:gdLst>
                <a:gd name="T0" fmla="*/ 2147483647 w 209"/>
                <a:gd name="T1" fmla="*/ 2147483647 h 157"/>
                <a:gd name="T2" fmla="*/ 2147483647 w 209"/>
                <a:gd name="T3" fmla="*/ 2147483647 h 157"/>
                <a:gd name="T4" fmla="*/ 2147483647 w 209"/>
                <a:gd name="T5" fmla="*/ 2147483647 h 157"/>
                <a:gd name="T6" fmla="*/ 2147483647 w 209"/>
                <a:gd name="T7" fmla="*/ 2147483647 h 157"/>
                <a:gd name="T8" fmla="*/ 2147483647 w 209"/>
                <a:gd name="T9" fmla="*/ 2147483647 h 157"/>
                <a:gd name="T10" fmla="*/ 2147483647 w 209"/>
                <a:gd name="T11" fmla="*/ 2147483647 h 157"/>
                <a:gd name="T12" fmla="*/ 2147483647 w 209"/>
                <a:gd name="T13" fmla="*/ 2147483647 h 157"/>
                <a:gd name="T14" fmla="*/ 2147483647 w 209"/>
                <a:gd name="T15" fmla="*/ 2147483647 h 157"/>
                <a:gd name="T16" fmla="*/ 2147483647 w 209"/>
                <a:gd name="T17" fmla="*/ 2147483647 h 157"/>
                <a:gd name="T18" fmla="*/ 2147483647 w 209"/>
                <a:gd name="T19" fmla="*/ 2147483647 h 157"/>
                <a:gd name="T20" fmla="*/ 2147483647 w 209"/>
                <a:gd name="T21" fmla="*/ 2147483647 h 157"/>
                <a:gd name="T22" fmla="*/ 2147483647 w 209"/>
                <a:gd name="T23" fmla="*/ 2147483647 h 157"/>
                <a:gd name="T24" fmla="*/ 2147483647 w 209"/>
                <a:gd name="T25" fmla="*/ 2147483647 h 157"/>
                <a:gd name="T26" fmla="*/ 2147483647 w 209"/>
                <a:gd name="T27" fmla="*/ 2147483647 h 157"/>
                <a:gd name="T28" fmla="*/ 2147483647 w 209"/>
                <a:gd name="T29" fmla="*/ 2147483647 h 157"/>
                <a:gd name="T30" fmla="*/ 2147483647 w 209"/>
                <a:gd name="T31" fmla="*/ 2147483647 h 157"/>
                <a:gd name="T32" fmla="*/ 2147483647 w 209"/>
                <a:gd name="T33" fmla="*/ 2147483647 h 157"/>
                <a:gd name="T34" fmla="*/ 2147483647 w 209"/>
                <a:gd name="T35" fmla="*/ 2147483647 h 157"/>
                <a:gd name="T36" fmla="*/ 2147483647 w 209"/>
                <a:gd name="T37" fmla="*/ 2147483647 h 157"/>
                <a:gd name="T38" fmla="*/ 2147483647 w 209"/>
                <a:gd name="T39" fmla="*/ 2147483647 h 157"/>
                <a:gd name="T40" fmla="*/ 2147483647 w 209"/>
                <a:gd name="T41" fmla="*/ 2147483647 h 157"/>
                <a:gd name="T42" fmla="*/ 2147483647 w 209"/>
                <a:gd name="T43" fmla="*/ 2147483647 h 157"/>
                <a:gd name="T44" fmla="*/ 2147483647 w 209"/>
                <a:gd name="T45" fmla="*/ 2147483647 h 157"/>
                <a:gd name="T46" fmla="*/ 2147483647 w 209"/>
                <a:gd name="T47" fmla="*/ 2147483647 h 157"/>
                <a:gd name="T48" fmla="*/ 0 w 209"/>
                <a:gd name="T49" fmla="*/ 2147483647 h 157"/>
                <a:gd name="T50" fmla="*/ 2147483647 w 209"/>
                <a:gd name="T51" fmla="*/ 2147483647 h 157"/>
                <a:gd name="T52" fmla="*/ 2147483647 w 209"/>
                <a:gd name="T53" fmla="*/ 2147483647 h 157"/>
                <a:gd name="T54" fmla="*/ 2147483647 w 209"/>
                <a:gd name="T55" fmla="*/ 2147483647 h 157"/>
                <a:gd name="T56" fmla="*/ 2147483647 w 209"/>
                <a:gd name="T57" fmla="*/ 2147483647 h 157"/>
                <a:gd name="T58" fmla="*/ 2147483647 w 209"/>
                <a:gd name="T59" fmla="*/ 2147483647 h 157"/>
                <a:gd name="T60" fmla="*/ 2147483647 w 209"/>
                <a:gd name="T61" fmla="*/ 2147483647 h 157"/>
                <a:gd name="T62" fmla="*/ 2147483647 w 209"/>
                <a:gd name="T63" fmla="*/ 2147483647 h 157"/>
                <a:gd name="T64" fmla="*/ 2147483647 w 209"/>
                <a:gd name="T65" fmla="*/ 2147483647 h 157"/>
                <a:gd name="T66" fmla="*/ 2147483647 w 209"/>
                <a:gd name="T67" fmla="*/ 2147483647 h 157"/>
                <a:gd name="T68" fmla="*/ 2147483647 w 209"/>
                <a:gd name="T69" fmla="*/ 2147483647 h 157"/>
                <a:gd name="T70" fmla="*/ 2147483647 w 209"/>
                <a:gd name="T71" fmla="*/ 2147483647 h 157"/>
                <a:gd name="T72" fmla="*/ 2147483647 w 209"/>
                <a:gd name="T73" fmla="*/ 2147483647 h 157"/>
                <a:gd name="T74" fmla="*/ 2147483647 w 209"/>
                <a:gd name="T75" fmla="*/ 2147483647 h 157"/>
                <a:gd name="T76" fmla="*/ 2147483647 w 209"/>
                <a:gd name="T77" fmla="*/ 2147483647 h 157"/>
                <a:gd name="T78" fmla="*/ 2147483647 w 209"/>
                <a:gd name="T79" fmla="*/ 2147483647 h 157"/>
                <a:gd name="T80" fmla="*/ 2147483647 w 209"/>
                <a:gd name="T81" fmla="*/ 2147483647 h 157"/>
                <a:gd name="T82" fmla="*/ 2147483647 w 209"/>
                <a:gd name="T83" fmla="*/ 2147483647 h 157"/>
                <a:gd name="T84" fmla="*/ 2147483647 w 209"/>
                <a:gd name="T85" fmla="*/ 2147483647 h 157"/>
                <a:gd name="T86" fmla="*/ 2147483647 w 209"/>
                <a:gd name="T87" fmla="*/ 2147483647 h 157"/>
                <a:gd name="T88" fmla="*/ 2147483647 w 209"/>
                <a:gd name="T89" fmla="*/ 2147483647 h 157"/>
                <a:gd name="T90" fmla="*/ 2147483647 w 209"/>
                <a:gd name="T91" fmla="*/ 2147483647 h 157"/>
                <a:gd name="T92" fmla="*/ 2147483647 w 209"/>
                <a:gd name="T93" fmla="*/ 2147483647 h 157"/>
                <a:gd name="T94" fmla="*/ 2147483647 w 209"/>
                <a:gd name="T95" fmla="*/ 2147483647 h 157"/>
                <a:gd name="T96" fmla="*/ 2147483647 w 209"/>
                <a:gd name="T97" fmla="*/ 2147483647 h 1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9"/>
                <a:gd name="T148" fmla="*/ 0 h 157"/>
                <a:gd name="T149" fmla="*/ 209 w 209"/>
                <a:gd name="T150" fmla="*/ 157 h 1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9" h="157">
                  <a:moveTo>
                    <a:pt x="206" y="98"/>
                  </a:moveTo>
                  <a:lnTo>
                    <a:pt x="206" y="96"/>
                  </a:lnTo>
                  <a:lnTo>
                    <a:pt x="205" y="95"/>
                  </a:lnTo>
                  <a:lnTo>
                    <a:pt x="202" y="92"/>
                  </a:lnTo>
                  <a:lnTo>
                    <a:pt x="199" y="91"/>
                  </a:lnTo>
                  <a:lnTo>
                    <a:pt x="195" y="88"/>
                  </a:lnTo>
                  <a:lnTo>
                    <a:pt x="193" y="87"/>
                  </a:lnTo>
                  <a:lnTo>
                    <a:pt x="193" y="84"/>
                  </a:lnTo>
                  <a:lnTo>
                    <a:pt x="193" y="83"/>
                  </a:lnTo>
                  <a:lnTo>
                    <a:pt x="191" y="83"/>
                  </a:lnTo>
                  <a:lnTo>
                    <a:pt x="191" y="82"/>
                  </a:lnTo>
                  <a:lnTo>
                    <a:pt x="191" y="79"/>
                  </a:lnTo>
                  <a:lnTo>
                    <a:pt x="191" y="78"/>
                  </a:lnTo>
                  <a:lnTo>
                    <a:pt x="189" y="75"/>
                  </a:lnTo>
                  <a:lnTo>
                    <a:pt x="187" y="74"/>
                  </a:lnTo>
                  <a:lnTo>
                    <a:pt x="186" y="71"/>
                  </a:lnTo>
                  <a:lnTo>
                    <a:pt x="183" y="70"/>
                  </a:lnTo>
                  <a:lnTo>
                    <a:pt x="178" y="66"/>
                  </a:lnTo>
                  <a:lnTo>
                    <a:pt x="174" y="63"/>
                  </a:lnTo>
                  <a:lnTo>
                    <a:pt x="171" y="62"/>
                  </a:lnTo>
                  <a:lnTo>
                    <a:pt x="171" y="61"/>
                  </a:lnTo>
                  <a:lnTo>
                    <a:pt x="174" y="58"/>
                  </a:lnTo>
                  <a:lnTo>
                    <a:pt x="171" y="57"/>
                  </a:lnTo>
                  <a:lnTo>
                    <a:pt x="170" y="54"/>
                  </a:lnTo>
                  <a:lnTo>
                    <a:pt x="169" y="53"/>
                  </a:lnTo>
                  <a:lnTo>
                    <a:pt x="169" y="51"/>
                  </a:lnTo>
                  <a:lnTo>
                    <a:pt x="162" y="49"/>
                  </a:lnTo>
                  <a:lnTo>
                    <a:pt x="161" y="49"/>
                  </a:lnTo>
                  <a:lnTo>
                    <a:pt x="158" y="49"/>
                  </a:lnTo>
                  <a:lnTo>
                    <a:pt x="157" y="47"/>
                  </a:lnTo>
                  <a:lnTo>
                    <a:pt x="157" y="45"/>
                  </a:lnTo>
                  <a:lnTo>
                    <a:pt x="157" y="43"/>
                  </a:lnTo>
                  <a:lnTo>
                    <a:pt x="157" y="41"/>
                  </a:lnTo>
                  <a:lnTo>
                    <a:pt x="152" y="39"/>
                  </a:lnTo>
                  <a:lnTo>
                    <a:pt x="145" y="39"/>
                  </a:lnTo>
                  <a:lnTo>
                    <a:pt x="145" y="38"/>
                  </a:lnTo>
                  <a:lnTo>
                    <a:pt x="145" y="35"/>
                  </a:lnTo>
                  <a:lnTo>
                    <a:pt x="145" y="34"/>
                  </a:lnTo>
                  <a:lnTo>
                    <a:pt x="148" y="30"/>
                  </a:lnTo>
                  <a:lnTo>
                    <a:pt x="148" y="27"/>
                  </a:lnTo>
                  <a:lnTo>
                    <a:pt x="148" y="22"/>
                  </a:lnTo>
                  <a:lnTo>
                    <a:pt x="145" y="14"/>
                  </a:lnTo>
                  <a:lnTo>
                    <a:pt x="142" y="7"/>
                  </a:lnTo>
                  <a:lnTo>
                    <a:pt x="140" y="6"/>
                  </a:lnTo>
                  <a:lnTo>
                    <a:pt x="138" y="5"/>
                  </a:lnTo>
                  <a:lnTo>
                    <a:pt x="134" y="1"/>
                  </a:lnTo>
                  <a:lnTo>
                    <a:pt x="132" y="0"/>
                  </a:lnTo>
                  <a:lnTo>
                    <a:pt x="130" y="0"/>
                  </a:lnTo>
                  <a:lnTo>
                    <a:pt x="128" y="0"/>
                  </a:lnTo>
                  <a:lnTo>
                    <a:pt x="125" y="1"/>
                  </a:lnTo>
                  <a:lnTo>
                    <a:pt x="121" y="4"/>
                  </a:lnTo>
                  <a:lnTo>
                    <a:pt x="117" y="5"/>
                  </a:lnTo>
                  <a:lnTo>
                    <a:pt x="117" y="7"/>
                  </a:lnTo>
                  <a:lnTo>
                    <a:pt x="117" y="9"/>
                  </a:lnTo>
                  <a:lnTo>
                    <a:pt x="114" y="10"/>
                  </a:lnTo>
                  <a:lnTo>
                    <a:pt x="114" y="13"/>
                  </a:lnTo>
                  <a:lnTo>
                    <a:pt x="113" y="14"/>
                  </a:lnTo>
                  <a:lnTo>
                    <a:pt x="112" y="17"/>
                  </a:lnTo>
                  <a:lnTo>
                    <a:pt x="109" y="18"/>
                  </a:lnTo>
                  <a:lnTo>
                    <a:pt x="108" y="21"/>
                  </a:lnTo>
                  <a:lnTo>
                    <a:pt x="104" y="26"/>
                  </a:lnTo>
                  <a:lnTo>
                    <a:pt x="100" y="30"/>
                  </a:lnTo>
                  <a:lnTo>
                    <a:pt x="94" y="31"/>
                  </a:lnTo>
                  <a:lnTo>
                    <a:pt x="88" y="34"/>
                  </a:lnTo>
                  <a:lnTo>
                    <a:pt x="82" y="35"/>
                  </a:lnTo>
                  <a:lnTo>
                    <a:pt x="77" y="35"/>
                  </a:lnTo>
                  <a:lnTo>
                    <a:pt x="73" y="35"/>
                  </a:lnTo>
                  <a:lnTo>
                    <a:pt x="71" y="38"/>
                  </a:lnTo>
                  <a:lnTo>
                    <a:pt x="73" y="39"/>
                  </a:lnTo>
                  <a:lnTo>
                    <a:pt x="75" y="41"/>
                  </a:lnTo>
                  <a:lnTo>
                    <a:pt x="69" y="49"/>
                  </a:lnTo>
                  <a:lnTo>
                    <a:pt x="68" y="51"/>
                  </a:lnTo>
                  <a:lnTo>
                    <a:pt x="65" y="53"/>
                  </a:lnTo>
                  <a:lnTo>
                    <a:pt x="64" y="53"/>
                  </a:lnTo>
                  <a:lnTo>
                    <a:pt x="60" y="53"/>
                  </a:lnTo>
                  <a:lnTo>
                    <a:pt x="56" y="53"/>
                  </a:lnTo>
                  <a:lnTo>
                    <a:pt x="51" y="54"/>
                  </a:lnTo>
                  <a:lnTo>
                    <a:pt x="44" y="57"/>
                  </a:lnTo>
                  <a:lnTo>
                    <a:pt x="41" y="58"/>
                  </a:lnTo>
                  <a:lnTo>
                    <a:pt x="39" y="62"/>
                  </a:lnTo>
                  <a:lnTo>
                    <a:pt x="37" y="58"/>
                  </a:lnTo>
                  <a:lnTo>
                    <a:pt x="35" y="54"/>
                  </a:lnTo>
                  <a:lnTo>
                    <a:pt x="33" y="57"/>
                  </a:lnTo>
                  <a:lnTo>
                    <a:pt x="31" y="58"/>
                  </a:lnTo>
                  <a:lnTo>
                    <a:pt x="29" y="59"/>
                  </a:lnTo>
                  <a:lnTo>
                    <a:pt x="28" y="61"/>
                  </a:lnTo>
                  <a:lnTo>
                    <a:pt x="24" y="62"/>
                  </a:lnTo>
                  <a:lnTo>
                    <a:pt x="20" y="62"/>
                  </a:lnTo>
                  <a:lnTo>
                    <a:pt x="17" y="62"/>
                  </a:lnTo>
                  <a:lnTo>
                    <a:pt x="17" y="63"/>
                  </a:lnTo>
                  <a:lnTo>
                    <a:pt x="16" y="65"/>
                  </a:lnTo>
                  <a:lnTo>
                    <a:pt x="12" y="71"/>
                  </a:lnTo>
                  <a:lnTo>
                    <a:pt x="8" y="78"/>
                  </a:lnTo>
                  <a:lnTo>
                    <a:pt x="7" y="82"/>
                  </a:lnTo>
                  <a:lnTo>
                    <a:pt x="4" y="84"/>
                  </a:lnTo>
                  <a:lnTo>
                    <a:pt x="0" y="88"/>
                  </a:lnTo>
                  <a:lnTo>
                    <a:pt x="0" y="91"/>
                  </a:lnTo>
                  <a:lnTo>
                    <a:pt x="3" y="91"/>
                  </a:lnTo>
                  <a:lnTo>
                    <a:pt x="3" y="96"/>
                  </a:lnTo>
                  <a:lnTo>
                    <a:pt x="3" y="102"/>
                  </a:lnTo>
                  <a:lnTo>
                    <a:pt x="4" y="106"/>
                  </a:lnTo>
                  <a:lnTo>
                    <a:pt x="4" y="111"/>
                  </a:lnTo>
                  <a:lnTo>
                    <a:pt x="7" y="114"/>
                  </a:lnTo>
                  <a:lnTo>
                    <a:pt x="8" y="118"/>
                  </a:lnTo>
                  <a:lnTo>
                    <a:pt x="11" y="122"/>
                  </a:lnTo>
                  <a:lnTo>
                    <a:pt x="12" y="124"/>
                  </a:lnTo>
                  <a:lnTo>
                    <a:pt x="12" y="127"/>
                  </a:lnTo>
                  <a:lnTo>
                    <a:pt x="13" y="132"/>
                  </a:lnTo>
                  <a:lnTo>
                    <a:pt x="15" y="132"/>
                  </a:lnTo>
                  <a:lnTo>
                    <a:pt x="20" y="140"/>
                  </a:lnTo>
                  <a:lnTo>
                    <a:pt x="24" y="142"/>
                  </a:lnTo>
                  <a:lnTo>
                    <a:pt x="25" y="144"/>
                  </a:lnTo>
                  <a:lnTo>
                    <a:pt x="28" y="146"/>
                  </a:lnTo>
                  <a:lnTo>
                    <a:pt x="29" y="156"/>
                  </a:lnTo>
                  <a:lnTo>
                    <a:pt x="29" y="157"/>
                  </a:lnTo>
                  <a:lnTo>
                    <a:pt x="31" y="153"/>
                  </a:lnTo>
                  <a:lnTo>
                    <a:pt x="33" y="148"/>
                  </a:lnTo>
                  <a:lnTo>
                    <a:pt x="35" y="139"/>
                  </a:lnTo>
                  <a:lnTo>
                    <a:pt x="35" y="136"/>
                  </a:lnTo>
                  <a:lnTo>
                    <a:pt x="37" y="135"/>
                  </a:lnTo>
                  <a:lnTo>
                    <a:pt x="41" y="135"/>
                  </a:lnTo>
                  <a:lnTo>
                    <a:pt x="43" y="135"/>
                  </a:lnTo>
                  <a:lnTo>
                    <a:pt x="47" y="132"/>
                  </a:lnTo>
                  <a:lnTo>
                    <a:pt x="51" y="132"/>
                  </a:lnTo>
                  <a:lnTo>
                    <a:pt x="56" y="135"/>
                  </a:lnTo>
                  <a:lnTo>
                    <a:pt x="60" y="135"/>
                  </a:lnTo>
                  <a:lnTo>
                    <a:pt x="65" y="132"/>
                  </a:lnTo>
                  <a:lnTo>
                    <a:pt x="68" y="135"/>
                  </a:lnTo>
                  <a:lnTo>
                    <a:pt x="68" y="124"/>
                  </a:lnTo>
                  <a:lnTo>
                    <a:pt x="68" y="123"/>
                  </a:lnTo>
                  <a:lnTo>
                    <a:pt x="68" y="119"/>
                  </a:lnTo>
                  <a:lnTo>
                    <a:pt x="69" y="119"/>
                  </a:lnTo>
                  <a:lnTo>
                    <a:pt x="69" y="118"/>
                  </a:lnTo>
                  <a:lnTo>
                    <a:pt x="73" y="111"/>
                  </a:lnTo>
                  <a:lnTo>
                    <a:pt x="79" y="106"/>
                  </a:lnTo>
                  <a:lnTo>
                    <a:pt x="82" y="106"/>
                  </a:lnTo>
                  <a:lnTo>
                    <a:pt x="85" y="106"/>
                  </a:lnTo>
                  <a:lnTo>
                    <a:pt x="90" y="108"/>
                  </a:lnTo>
                  <a:lnTo>
                    <a:pt x="94" y="111"/>
                  </a:lnTo>
                  <a:lnTo>
                    <a:pt x="96" y="115"/>
                  </a:lnTo>
                  <a:lnTo>
                    <a:pt x="98" y="118"/>
                  </a:lnTo>
                  <a:lnTo>
                    <a:pt x="100" y="118"/>
                  </a:lnTo>
                  <a:lnTo>
                    <a:pt x="104" y="118"/>
                  </a:lnTo>
                  <a:lnTo>
                    <a:pt x="105" y="118"/>
                  </a:lnTo>
                  <a:lnTo>
                    <a:pt x="108" y="119"/>
                  </a:lnTo>
                  <a:lnTo>
                    <a:pt x="109" y="119"/>
                  </a:lnTo>
                  <a:lnTo>
                    <a:pt x="112" y="122"/>
                  </a:lnTo>
                  <a:lnTo>
                    <a:pt x="117" y="122"/>
                  </a:lnTo>
                  <a:lnTo>
                    <a:pt x="122" y="123"/>
                  </a:lnTo>
                  <a:lnTo>
                    <a:pt x="126" y="123"/>
                  </a:lnTo>
                  <a:lnTo>
                    <a:pt x="128" y="123"/>
                  </a:lnTo>
                  <a:lnTo>
                    <a:pt x="130" y="119"/>
                  </a:lnTo>
                  <a:lnTo>
                    <a:pt x="132" y="118"/>
                  </a:lnTo>
                  <a:lnTo>
                    <a:pt x="134" y="114"/>
                  </a:lnTo>
                  <a:lnTo>
                    <a:pt x="136" y="111"/>
                  </a:lnTo>
                  <a:lnTo>
                    <a:pt x="138" y="111"/>
                  </a:lnTo>
                  <a:lnTo>
                    <a:pt x="142" y="114"/>
                  </a:lnTo>
                  <a:lnTo>
                    <a:pt x="144" y="115"/>
                  </a:lnTo>
                  <a:lnTo>
                    <a:pt x="145" y="114"/>
                  </a:lnTo>
                  <a:lnTo>
                    <a:pt x="152" y="111"/>
                  </a:lnTo>
                  <a:lnTo>
                    <a:pt x="156" y="110"/>
                  </a:lnTo>
                  <a:lnTo>
                    <a:pt x="161" y="106"/>
                  </a:lnTo>
                  <a:lnTo>
                    <a:pt x="165" y="108"/>
                  </a:lnTo>
                  <a:lnTo>
                    <a:pt x="166" y="110"/>
                  </a:lnTo>
                  <a:lnTo>
                    <a:pt x="170" y="108"/>
                  </a:lnTo>
                  <a:lnTo>
                    <a:pt x="174" y="108"/>
                  </a:lnTo>
                  <a:lnTo>
                    <a:pt x="175" y="106"/>
                  </a:lnTo>
                  <a:lnTo>
                    <a:pt x="175" y="104"/>
                  </a:lnTo>
                  <a:lnTo>
                    <a:pt x="175" y="102"/>
                  </a:lnTo>
                  <a:lnTo>
                    <a:pt x="178" y="102"/>
                  </a:lnTo>
                  <a:lnTo>
                    <a:pt x="182" y="104"/>
                  </a:lnTo>
                  <a:lnTo>
                    <a:pt x="183" y="104"/>
                  </a:lnTo>
                  <a:lnTo>
                    <a:pt x="186" y="104"/>
                  </a:lnTo>
                  <a:lnTo>
                    <a:pt x="189" y="104"/>
                  </a:lnTo>
                  <a:lnTo>
                    <a:pt x="191" y="106"/>
                  </a:lnTo>
                  <a:lnTo>
                    <a:pt x="193" y="106"/>
                  </a:lnTo>
                  <a:lnTo>
                    <a:pt x="195" y="106"/>
                  </a:lnTo>
                  <a:lnTo>
                    <a:pt x="197" y="106"/>
                  </a:lnTo>
                  <a:lnTo>
                    <a:pt x="199" y="106"/>
                  </a:lnTo>
                  <a:lnTo>
                    <a:pt x="201" y="106"/>
                  </a:lnTo>
                  <a:lnTo>
                    <a:pt x="202" y="104"/>
                  </a:lnTo>
                  <a:lnTo>
                    <a:pt x="205" y="104"/>
                  </a:lnTo>
                  <a:lnTo>
                    <a:pt x="207" y="107"/>
                  </a:lnTo>
                  <a:lnTo>
                    <a:pt x="209" y="108"/>
                  </a:lnTo>
                  <a:lnTo>
                    <a:pt x="207" y="107"/>
                  </a:lnTo>
                  <a:lnTo>
                    <a:pt x="206" y="104"/>
                  </a:lnTo>
                  <a:lnTo>
                    <a:pt x="206" y="100"/>
                  </a:lnTo>
                  <a:lnTo>
                    <a:pt x="206" y="98"/>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84" name="Freeform 65"/>
            <p:cNvSpPr>
              <a:spLocks/>
            </p:cNvSpPr>
            <p:nvPr/>
          </p:nvSpPr>
          <p:spPr bwMode="auto">
            <a:xfrm>
              <a:off x="4690718" y="2977341"/>
              <a:ext cx="420391" cy="564395"/>
            </a:xfrm>
            <a:custGeom>
              <a:avLst/>
              <a:gdLst>
                <a:gd name="T0" fmla="*/ 2147483647 w 264"/>
                <a:gd name="T1" fmla="*/ 2147483647 h 356"/>
                <a:gd name="T2" fmla="*/ 2147483647 w 264"/>
                <a:gd name="T3" fmla="*/ 2147483647 h 356"/>
                <a:gd name="T4" fmla="*/ 2147483647 w 264"/>
                <a:gd name="T5" fmla="*/ 2147483647 h 356"/>
                <a:gd name="T6" fmla="*/ 2147483647 w 264"/>
                <a:gd name="T7" fmla="*/ 2147483647 h 356"/>
                <a:gd name="T8" fmla="*/ 2147483647 w 264"/>
                <a:gd name="T9" fmla="*/ 2147483647 h 356"/>
                <a:gd name="T10" fmla="*/ 2147483647 w 264"/>
                <a:gd name="T11" fmla="*/ 2147483647 h 356"/>
                <a:gd name="T12" fmla="*/ 2147483647 w 264"/>
                <a:gd name="T13" fmla="*/ 2147483647 h 356"/>
                <a:gd name="T14" fmla="*/ 2147483647 w 264"/>
                <a:gd name="T15" fmla="*/ 2147483647 h 356"/>
                <a:gd name="T16" fmla="*/ 2147483647 w 264"/>
                <a:gd name="T17" fmla="*/ 2147483647 h 356"/>
                <a:gd name="T18" fmla="*/ 2147483647 w 264"/>
                <a:gd name="T19" fmla="*/ 2147483647 h 356"/>
                <a:gd name="T20" fmla="*/ 2147483647 w 264"/>
                <a:gd name="T21" fmla="*/ 2147483647 h 356"/>
                <a:gd name="T22" fmla="*/ 2147483647 w 264"/>
                <a:gd name="T23" fmla="*/ 2147483647 h 356"/>
                <a:gd name="T24" fmla="*/ 2147483647 w 264"/>
                <a:gd name="T25" fmla="*/ 2147483647 h 356"/>
                <a:gd name="T26" fmla="*/ 2147483647 w 264"/>
                <a:gd name="T27" fmla="*/ 2147483647 h 356"/>
                <a:gd name="T28" fmla="*/ 2147483647 w 264"/>
                <a:gd name="T29" fmla="*/ 2147483647 h 356"/>
                <a:gd name="T30" fmla="*/ 2147483647 w 264"/>
                <a:gd name="T31" fmla="*/ 2147483647 h 356"/>
                <a:gd name="T32" fmla="*/ 0 w 264"/>
                <a:gd name="T33" fmla="*/ 2147483647 h 356"/>
                <a:gd name="T34" fmla="*/ 2147483647 w 264"/>
                <a:gd name="T35" fmla="*/ 2147483647 h 356"/>
                <a:gd name="T36" fmla="*/ 2147483647 w 264"/>
                <a:gd name="T37" fmla="*/ 2147483647 h 356"/>
                <a:gd name="T38" fmla="*/ 2147483647 w 264"/>
                <a:gd name="T39" fmla="*/ 2147483647 h 356"/>
                <a:gd name="T40" fmla="*/ 2147483647 w 264"/>
                <a:gd name="T41" fmla="*/ 2147483647 h 356"/>
                <a:gd name="T42" fmla="*/ 2147483647 w 264"/>
                <a:gd name="T43" fmla="*/ 2147483647 h 356"/>
                <a:gd name="T44" fmla="*/ 2147483647 w 264"/>
                <a:gd name="T45" fmla="*/ 2147483647 h 356"/>
                <a:gd name="T46" fmla="*/ 2147483647 w 264"/>
                <a:gd name="T47" fmla="*/ 2147483647 h 356"/>
                <a:gd name="T48" fmla="*/ 2147483647 w 264"/>
                <a:gd name="T49" fmla="*/ 2147483647 h 356"/>
                <a:gd name="T50" fmla="*/ 2147483647 w 264"/>
                <a:gd name="T51" fmla="*/ 2147483647 h 356"/>
                <a:gd name="T52" fmla="*/ 2147483647 w 264"/>
                <a:gd name="T53" fmla="*/ 2147483647 h 356"/>
                <a:gd name="T54" fmla="*/ 2147483647 w 264"/>
                <a:gd name="T55" fmla="*/ 2147483647 h 356"/>
                <a:gd name="T56" fmla="*/ 2147483647 w 264"/>
                <a:gd name="T57" fmla="*/ 2147483647 h 356"/>
                <a:gd name="T58" fmla="*/ 2147483647 w 264"/>
                <a:gd name="T59" fmla="*/ 2147483647 h 356"/>
                <a:gd name="T60" fmla="*/ 2147483647 w 264"/>
                <a:gd name="T61" fmla="*/ 2147483647 h 356"/>
                <a:gd name="T62" fmla="*/ 2147483647 w 264"/>
                <a:gd name="T63" fmla="*/ 2147483647 h 356"/>
                <a:gd name="T64" fmla="*/ 2147483647 w 264"/>
                <a:gd name="T65" fmla="*/ 2147483647 h 356"/>
                <a:gd name="T66" fmla="*/ 2147483647 w 264"/>
                <a:gd name="T67" fmla="*/ 2147483647 h 356"/>
                <a:gd name="T68" fmla="*/ 2147483647 w 264"/>
                <a:gd name="T69" fmla="*/ 2147483647 h 356"/>
                <a:gd name="T70" fmla="*/ 2147483647 w 264"/>
                <a:gd name="T71" fmla="*/ 2147483647 h 356"/>
                <a:gd name="T72" fmla="*/ 2147483647 w 264"/>
                <a:gd name="T73" fmla="*/ 2147483647 h 356"/>
                <a:gd name="T74" fmla="*/ 2147483647 w 264"/>
                <a:gd name="T75" fmla="*/ 2147483647 h 356"/>
                <a:gd name="T76" fmla="*/ 2147483647 w 264"/>
                <a:gd name="T77" fmla="*/ 2147483647 h 356"/>
                <a:gd name="T78" fmla="*/ 2147483647 w 264"/>
                <a:gd name="T79" fmla="*/ 2147483647 h 356"/>
                <a:gd name="T80" fmla="*/ 2147483647 w 264"/>
                <a:gd name="T81" fmla="*/ 2147483647 h 356"/>
                <a:gd name="T82" fmla="*/ 2147483647 w 264"/>
                <a:gd name="T83" fmla="*/ 2147483647 h 356"/>
                <a:gd name="T84" fmla="*/ 2147483647 w 264"/>
                <a:gd name="T85" fmla="*/ 2147483647 h 356"/>
                <a:gd name="T86" fmla="*/ 2147483647 w 264"/>
                <a:gd name="T87" fmla="*/ 2147483647 h 356"/>
                <a:gd name="T88" fmla="*/ 2147483647 w 264"/>
                <a:gd name="T89" fmla="*/ 2147483647 h 356"/>
                <a:gd name="T90" fmla="*/ 2147483647 w 264"/>
                <a:gd name="T91" fmla="*/ 2147483647 h 356"/>
                <a:gd name="T92" fmla="*/ 2147483647 w 264"/>
                <a:gd name="T93" fmla="*/ 2147483647 h 356"/>
                <a:gd name="T94" fmla="*/ 2147483647 w 264"/>
                <a:gd name="T95" fmla="*/ 2147483647 h 356"/>
                <a:gd name="T96" fmla="*/ 2147483647 w 264"/>
                <a:gd name="T97" fmla="*/ 2147483647 h 356"/>
                <a:gd name="T98" fmla="*/ 2147483647 w 264"/>
                <a:gd name="T99" fmla="*/ 2147483647 h 356"/>
                <a:gd name="T100" fmla="*/ 2147483647 w 264"/>
                <a:gd name="T101" fmla="*/ 2147483647 h 356"/>
                <a:gd name="T102" fmla="*/ 2147483647 w 264"/>
                <a:gd name="T103" fmla="*/ 2147483647 h 356"/>
                <a:gd name="T104" fmla="*/ 2147483647 w 264"/>
                <a:gd name="T105" fmla="*/ 2147483647 h 356"/>
                <a:gd name="T106" fmla="*/ 2147483647 w 264"/>
                <a:gd name="T107" fmla="*/ 2147483647 h 356"/>
                <a:gd name="T108" fmla="*/ 2147483647 w 264"/>
                <a:gd name="T109" fmla="*/ 2147483647 h 356"/>
                <a:gd name="T110" fmla="*/ 2147483647 w 264"/>
                <a:gd name="T111" fmla="*/ 2147483647 h 356"/>
                <a:gd name="T112" fmla="*/ 2147483647 w 264"/>
                <a:gd name="T113" fmla="*/ 2147483647 h 356"/>
                <a:gd name="T114" fmla="*/ 2147483647 w 264"/>
                <a:gd name="T115" fmla="*/ 2147483647 h 3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4"/>
                <a:gd name="T175" fmla="*/ 0 h 356"/>
                <a:gd name="T176" fmla="*/ 264 w 264"/>
                <a:gd name="T177" fmla="*/ 356 h 3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4" h="356">
                  <a:moveTo>
                    <a:pt x="263" y="90"/>
                  </a:moveTo>
                  <a:lnTo>
                    <a:pt x="260" y="90"/>
                  </a:lnTo>
                  <a:lnTo>
                    <a:pt x="260" y="89"/>
                  </a:lnTo>
                  <a:lnTo>
                    <a:pt x="259" y="88"/>
                  </a:lnTo>
                  <a:lnTo>
                    <a:pt x="256" y="88"/>
                  </a:lnTo>
                  <a:lnTo>
                    <a:pt x="255" y="85"/>
                  </a:lnTo>
                  <a:lnTo>
                    <a:pt x="251" y="81"/>
                  </a:lnTo>
                  <a:lnTo>
                    <a:pt x="250" y="80"/>
                  </a:lnTo>
                  <a:lnTo>
                    <a:pt x="246" y="77"/>
                  </a:lnTo>
                  <a:lnTo>
                    <a:pt x="243" y="73"/>
                  </a:lnTo>
                  <a:lnTo>
                    <a:pt x="242" y="64"/>
                  </a:lnTo>
                  <a:lnTo>
                    <a:pt x="240" y="57"/>
                  </a:lnTo>
                  <a:lnTo>
                    <a:pt x="240" y="47"/>
                  </a:lnTo>
                  <a:lnTo>
                    <a:pt x="240" y="44"/>
                  </a:lnTo>
                  <a:lnTo>
                    <a:pt x="238" y="40"/>
                  </a:lnTo>
                  <a:lnTo>
                    <a:pt x="238" y="37"/>
                  </a:lnTo>
                  <a:lnTo>
                    <a:pt x="240" y="36"/>
                  </a:lnTo>
                  <a:lnTo>
                    <a:pt x="242" y="37"/>
                  </a:lnTo>
                  <a:lnTo>
                    <a:pt x="240" y="33"/>
                  </a:lnTo>
                  <a:lnTo>
                    <a:pt x="238" y="32"/>
                  </a:lnTo>
                  <a:lnTo>
                    <a:pt x="234" y="27"/>
                  </a:lnTo>
                  <a:lnTo>
                    <a:pt x="234" y="20"/>
                  </a:lnTo>
                  <a:lnTo>
                    <a:pt x="234" y="19"/>
                  </a:lnTo>
                  <a:lnTo>
                    <a:pt x="230" y="16"/>
                  </a:lnTo>
                  <a:lnTo>
                    <a:pt x="226" y="13"/>
                  </a:lnTo>
                  <a:lnTo>
                    <a:pt x="223" y="7"/>
                  </a:lnTo>
                  <a:lnTo>
                    <a:pt x="216" y="6"/>
                  </a:lnTo>
                  <a:lnTo>
                    <a:pt x="213" y="0"/>
                  </a:lnTo>
                  <a:lnTo>
                    <a:pt x="211" y="3"/>
                  </a:lnTo>
                  <a:lnTo>
                    <a:pt x="207" y="6"/>
                  </a:lnTo>
                  <a:lnTo>
                    <a:pt x="206" y="6"/>
                  </a:lnTo>
                  <a:lnTo>
                    <a:pt x="203" y="7"/>
                  </a:lnTo>
                  <a:lnTo>
                    <a:pt x="202" y="11"/>
                  </a:lnTo>
                  <a:lnTo>
                    <a:pt x="199" y="15"/>
                  </a:lnTo>
                  <a:lnTo>
                    <a:pt x="198" y="15"/>
                  </a:lnTo>
                  <a:lnTo>
                    <a:pt x="194" y="16"/>
                  </a:lnTo>
                  <a:lnTo>
                    <a:pt x="193" y="19"/>
                  </a:lnTo>
                  <a:lnTo>
                    <a:pt x="190" y="23"/>
                  </a:lnTo>
                  <a:lnTo>
                    <a:pt x="189" y="24"/>
                  </a:lnTo>
                  <a:lnTo>
                    <a:pt x="186" y="24"/>
                  </a:lnTo>
                  <a:lnTo>
                    <a:pt x="183" y="24"/>
                  </a:lnTo>
                  <a:lnTo>
                    <a:pt x="179" y="23"/>
                  </a:lnTo>
                  <a:lnTo>
                    <a:pt x="173" y="20"/>
                  </a:lnTo>
                  <a:lnTo>
                    <a:pt x="159" y="20"/>
                  </a:lnTo>
                  <a:lnTo>
                    <a:pt x="149" y="20"/>
                  </a:lnTo>
                  <a:lnTo>
                    <a:pt x="150" y="16"/>
                  </a:lnTo>
                  <a:lnTo>
                    <a:pt x="149" y="16"/>
                  </a:lnTo>
                  <a:lnTo>
                    <a:pt x="146" y="19"/>
                  </a:lnTo>
                  <a:lnTo>
                    <a:pt x="145" y="20"/>
                  </a:lnTo>
                  <a:lnTo>
                    <a:pt x="139" y="20"/>
                  </a:lnTo>
                  <a:lnTo>
                    <a:pt x="131" y="20"/>
                  </a:lnTo>
                  <a:lnTo>
                    <a:pt x="88" y="20"/>
                  </a:lnTo>
                  <a:lnTo>
                    <a:pt x="49" y="20"/>
                  </a:lnTo>
                  <a:lnTo>
                    <a:pt x="49" y="57"/>
                  </a:lnTo>
                  <a:lnTo>
                    <a:pt x="32" y="57"/>
                  </a:lnTo>
                  <a:lnTo>
                    <a:pt x="32" y="67"/>
                  </a:lnTo>
                  <a:lnTo>
                    <a:pt x="17" y="57"/>
                  </a:lnTo>
                  <a:lnTo>
                    <a:pt x="32" y="69"/>
                  </a:lnTo>
                  <a:lnTo>
                    <a:pt x="35" y="134"/>
                  </a:lnTo>
                  <a:lnTo>
                    <a:pt x="31" y="133"/>
                  </a:lnTo>
                  <a:lnTo>
                    <a:pt x="27" y="134"/>
                  </a:lnTo>
                  <a:lnTo>
                    <a:pt x="25" y="134"/>
                  </a:lnTo>
                  <a:lnTo>
                    <a:pt x="23" y="134"/>
                  </a:lnTo>
                  <a:lnTo>
                    <a:pt x="21" y="134"/>
                  </a:lnTo>
                  <a:lnTo>
                    <a:pt x="19" y="136"/>
                  </a:lnTo>
                  <a:lnTo>
                    <a:pt x="17" y="137"/>
                  </a:lnTo>
                  <a:lnTo>
                    <a:pt x="17" y="141"/>
                  </a:lnTo>
                  <a:lnTo>
                    <a:pt x="19" y="142"/>
                  </a:lnTo>
                  <a:lnTo>
                    <a:pt x="17" y="146"/>
                  </a:lnTo>
                  <a:lnTo>
                    <a:pt x="15" y="150"/>
                  </a:lnTo>
                  <a:lnTo>
                    <a:pt x="11" y="154"/>
                  </a:lnTo>
                  <a:lnTo>
                    <a:pt x="9" y="155"/>
                  </a:lnTo>
                  <a:lnTo>
                    <a:pt x="9" y="158"/>
                  </a:lnTo>
                  <a:lnTo>
                    <a:pt x="11" y="163"/>
                  </a:lnTo>
                  <a:lnTo>
                    <a:pt x="5" y="167"/>
                  </a:lnTo>
                  <a:lnTo>
                    <a:pt x="5" y="169"/>
                  </a:lnTo>
                  <a:lnTo>
                    <a:pt x="5" y="171"/>
                  </a:lnTo>
                  <a:lnTo>
                    <a:pt x="8" y="174"/>
                  </a:lnTo>
                  <a:lnTo>
                    <a:pt x="8" y="178"/>
                  </a:lnTo>
                  <a:lnTo>
                    <a:pt x="4" y="181"/>
                  </a:lnTo>
                  <a:lnTo>
                    <a:pt x="1" y="185"/>
                  </a:lnTo>
                  <a:lnTo>
                    <a:pt x="0" y="186"/>
                  </a:lnTo>
                  <a:lnTo>
                    <a:pt x="1" y="190"/>
                  </a:lnTo>
                  <a:lnTo>
                    <a:pt x="5" y="190"/>
                  </a:lnTo>
                  <a:lnTo>
                    <a:pt x="8" y="189"/>
                  </a:lnTo>
                  <a:lnTo>
                    <a:pt x="9" y="190"/>
                  </a:lnTo>
                  <a:lnTo>
                    <a:pt x="11" y="190"/>
                  </a:lnTo>
                  <a:lnTo>
                    <a:pt x="11" y="191"/>
                  </a:lnTo>
                  <a:lnTo>
                    <a:pt x="9" y="194"/>
                  </a:lnTo>
                  <a:lnTo>
                    <a:pt x="11" y="198"/>
                  </a:lnTo>
                  <a:lnTo>
                    <a:pt x="11" y="202"/>
                  </a:lnTo>
                  <a:lnTo>
                    <a:pt x="13" y="199"/>
                  </a:lnTo>
                  <a:lnTo>
                    <a:pt x="13" y="202"/>
                  </a:lnTo>
                  <a:lnTo>
                    <a:pt x="13" y="203"/>
                  </a:lnTo>
                  <a:lnTo>
                    <a:pt x="13" y="205"/>
                  </a:lnTo>
                  <a:lnTo>
                    <a:pt x="13" y="207"/>
                  </a:lnTo>
                  <a:lnTo>
                    <a:pt x="13" y="209"/>
                  </a:lnTo>
                  <a:lnTo>
                    <a:pt x="15" y="211"/>
                  </a:lnTo>
                  <a:lnTo>
                    <a:pt x="19" y="213"/>
                  </a:lnTo>
                  <a:lnTo>
                    <a:pt x="19" y="215"/>
                  </a:lnTo>
                  <a:lnTo>
                    <a:pt x="19" y="217"/>
                  </a:lnTo>
                  <a:lnTo>
                    <a:pt x="17" y="221"/>
                  </a:lnTo>
                  <a:lnTo>
                    <a:pt x="17" y="222"/>
                  </a:lnTo>
                  <a:lnTo>
                    <a:pt x="21" y="226"/>
                  </a:lnTo>
                  <a:lnTo>
                    <a:pt x="23" y="227"/>
                  </a:lnTo>
                  <a:lnTo>
                    <a:pt x="25" y="228"/>
                  </a:lnTo>
                  <a:lnTo>
                    <a:pt x="28" y="235"/>
                  </a:lnTo>
                  <a:lnTo>
                    <a:pt x="31" y="243"/>
                  </a:lnTo>
                  <a:lnTo>
                    <a:pt x="31" y="248"/>
                  </a:lnTo>
                  <a:lnTo>
                    <a:pt x="31" y="251"/>
                  </a:lnTo>
                  <a:lnTo>
                    <a:pt x="28" y="255"/>
                  </a:lnTo>
                  <a:lnTo>
                    <a:pt x="28" y="256"/>
                  </a:lnTo>
                  <a:lnTo>
                    <a:pt x="28" y="259"/>
                  </a:lnTo>
                  <a:lnTo>
                    <a:pt x="28" y="260"/>
                  </a:lnTo>
                  <a:lnTo>
                    <a:pt x="35" y="260"/>
                  </a:lnTo>
                  <a:lnTo>
                    <a:pt x="40" y="262"/>
                  </a:lnTo>
                  <a:lnTo>
                    <a:pt x="40" y="264"/>
                  </a:lnTo>
                  <a:lnTo>
                    <a:pt x="40" y="266"/>
                  </a:lnTo>
                  <a:lnTo>
                    <a:pt x="40" y="268"/>
                  </a:lnTo>
                  <a:lnTo>
                    <a:pt x="41" y="270"/>
                  </a:lnTo>
                  <a:lnTo>
                    <a:pt x="44" y="270"/>
                  </a:lnTo>
                  <a:lnTo>
                    <a:pt x="45" y="270"/>
                  </a:lnTo>
                  <a:lnTo>
                    <a:pt x="52" y="272"/>
                  </a:lnTo>
                  <a:lnTo>
                    <a:pt x="52" y="274"/>
                  </a:lnTo>
                  <a:lnTo>
                    <a:pt x="53" y="275"/>
                  </a:lnTo>
                  <a:lnTo>
                    <a:pt x="54" y="278"/>
                  </a:lnTo>
                  <a:lnTo>
                    <a:pt x="57" y="279"/>
                  </a:lnTo>
                  <a:lnTo>
                    <a:pt x="54" y="282"/>
                  </a:lnTo>
                  <a:lnTo>
                    <a:pt x="54" y="283"/>
                  </a:lnTo>
                  <a:lnTo>
                    <a:pt x="57" y="284"/>
                  </a:lnTo>
                  <a:lnTo>
                    <a:pt x="61" y="287"/>
                  </a:lnTo>
                  <a:lnTo>
                    <a:pt x="66" y="291"/>
                  </a:lnTo>
                  <a:lnTo>
                    <a:pt x="69" y="292"/>
                  </a:lnTo>
                  <a:lnTo>
                    <a:pt x="70" y="295"/>
                  </a:lnTo>
                  <a:lnTo>
                    <a:pt x="72" y="296"/>
                  </a:lnTo>
                  <a:lnTo>
                    <a:pt x="74" y="299"/>
                  </a:lnTo>
                  <a:lnTo>
                    <a:pt x="74" y="300"/>
                  </a:lnTo>
                  <a:lnTo>
                    <a:pt x="74" y="303"/>
                  </a:lnTo>
                  <a:lnTo>
                    <a:pt x="74" y="304"/>
                  </a:lnTo>
                  <a:lnTo>
                    <a:pt x="76" y="304"/>
                  </a:lnTo>
                  <a:lnTo>
                    <a:pt x="76" y="305"/>
                  </a:lnTo>
                  <a:lnTo>
                    <a:pt x="76" y="308"/>
                  </a:lnTo>
                  <a:lnTo>
                    <a:pt x="78" y="309"/>
                  </a:lnTo>
                  <a:lnTo>
                    <a:pt x="82" y="312"/>
                  </a:lnTo>
                  <a:lnTo>
                    <a:pt x="85" y="313"/>
                  </a:lnTo>
                  <a:lnTo>
                    <a:pt x="88" y="316"/>
                  </a:lnTo>
                  <a:lnTo>
                    <a:pt x="89" y="317"/>
                  </a:lnTo>
                  <a:lnTo>
                    <a:pt x="89" y="319"/>
                  </a:lnTo>
                  <a:lnTo>
                    <a:pt x="89" y="321"/>
                  </a:lnTo>
                  <a:lnTo>
                    <a:pt x="89" y="325"/>
                  </a:lnTo>
                  <a:lnTo>
                    <a:pt x="93" y="329"/>
                  </a:lnTo>
                  <a:lnTo>
                    <a:pt x="96" y="331"/>
                  </a:lnTo>
                  <a:lnTo>
                    <a:pt x="96" y="332"/>
                  </a:lnTo>
                  <a:lnTo>
                    <a:pt x="98" y="336"/>
                  </a:lnTo>
                  <a:lnTo>
                    <a:pt x="101" y="339"/>
                  </a:lnTo>
                  <a:lnTo>
                    <a:pt x="105" y="340"/>
                  </a:lnTo>
                  <a:lnTo>
                    <a:pt x="106" y="340"/>
                  </a:lnTo>
                  <a:lnTo>
                    <a:pt x="109" y="340"/>
                  </a:lnTo>
                  <a:lnTo>
                    <a:pt x="110" y="339"/>
                  </a:lnTo>
                  <a:lnTo>
                    <a:pt x="114" y="336"/>
                  </a:lnTo>
                  <a:lnTo>
                    <a:pt x="116" y="339"/>
                  </a:lnTo>
                  <a:lnTo>
                    <a:pt x="118" y="339"/>
                  </a:lnTo>
                  <a:lnTo>
                    <a:pt x="120" y="339"/>
                  </a:lnTo>
                  <a:lnTo>
                    <a:pt x="122" y="339"/>
                  </a:lnTo>
                  <a:lnTo>
                    <a:pt x="124" y="336"/>
                  </a:lnTo>
                  <a:lnTo>
                    <a:pt x="126" y="335"/>
                  </a:lnTo>
                  <a:lnTo>
                    <a:pt x="128" y="335"/>
                  </a:lnTo>
                  <a:lnTo>
                    <a:pt x="129" y="336"/>
                  </a:lnTo>
                  <a:lnTo>
                    <a:pt x="131" y="340"/>
                  </a:lnTo>
                  <a:lnTo>
                    <a:pt x="133" y="344"/>
                  </a:lnTo>
                  <a:lnTo>
                    <a:pt x="139" y="348"/>
                  </a:lnTo>
                  <a:lnTo>
                    <a:pt x="142" y="349"/>
                  </a:lnTo>
                  <a:lnTo>
                    <a:pt x="141" y="353"/>
                  </a:lnTo>
                  <a:lnTo>
                    <a:pt x="143" y="353"/>
                  </a:lnTo>
                  <a:lnTo>
                    <a:pt x="145" y="353"/>
                  </a:lnTo>
                  <a:lnTo>
                    <a:pt x="146" y="356"/>
                  </a:lnTo>
                  <a:lnTo>
                    <a:pt x="149" y="352"/>
                  </a:lnTo>
                  <a:lnTo>
                    <a:pt x="150" y="352"/>
                  </a:lnTo>
                  <a:lnTo>
                    <a:pt x="153" y="351"/>
                  </a:lnTo>
                  <a:lnTo>
                    <a:pt x="154" y="349"/>
                  </a:lnTo>
                  <a:lnTo>
                    <a:pt x="155" y="352"/>
                  </a:lnTo>
                  <a:lnTo>
                    <a:pt x="158" y="352"/>
                  </a:lnTo>
                  <a:lnTo>
                    <a:pt x="159" y="352"/>
                  </a:lnTo>
                  <a:lnTo>
                    <a:pt x="162" y="349"/>
                  </a:lnTo>
                  <a:lnTo>
                    <a:pt x="162" y="352"/>
                  </a:lnTo>
                  <a:lnTo>
                    <a:pt x="166" y="353"/>
                  </a:lnTo>
                  <a:lnTo>
                    <a:pt x="167" y="356"/>
                  </a:lnTo>
                  <a:lnTo>
                    <a:pt x="169" y="353"/>
                  </a:lnTo>
                  <a:lnTo>
                    <a:pt x="171" y="352"/>
                  </a:lnTo>
                  <a:lnTo>
                    <a:pt x="175" y="351"/>
                  </a:lnTo>
                  <a:lnTo>
                    <a:pt x="179" y="349"/>
                  </a:lnTo>
                  <a:lnTo>
                    <a:pt x="181" y="349"/>
                  </a:lnTo>
                  <a:lnTo>
                    <a:pt x="183" y="349"/>
                  </a:lnTo>
                  <a:lnTo>
                    <a:pt x="186" y="351"/>
                  </a:lnTo>
                  <a:lnTo>
                    <a:pt x="187" y="352"/>
                  </a:lnTo>
                  <a:lnTo>
                    <a:pt x="189" y="352"/>
                  </a:lnTo>
                  <a:lnTo>
                    <a:pt x="193" y="348"/>
                  </a:lnTo>
                  <a:lnTo>
                    <a:pt x="194" y="347"/>
                  </a:lnTo>
                  <a:lnTo>
                    <a:pt x="197" y="343"/>
                  </a:lnTo>
                  <a:lnTo>
                    <a:pt x="198" y="340"/>
                  </a:lnTo>
                  <a:lnTo>
                    <a:pt x="202" y="339"/>
                  </a:lnTo>
                  <a:lnTo>
                    <a:pt x="203" y="336"/>
                  </a:lnTo>
                  <a:lnTo>
                    <a:pt x="216" y="335"/>
                  </a:lnTo>
                  <a:lnTo>
                    <a:pt x="226" y="335"/>
                  </a:lnTo>
                  <a:lnTo>
                    <a:pt x="228" y="335"/>
                  </a:lnTo>
                  <a:lnTo>
                    <a:pt x="226" y="332"/>
                  </a:lnTo>
                  <a:lnTo>
                    <a:pt x="224" y="331"/>
                  </a:lnTo>
                  <a:lnTo>
                    <a:pt x="226" y="327"/>
                  </a:lnTo>
                  <a:lnTo>
                    <a:pt x="224" y="325"/>
                  </a:lnTo>
                  <a:lnTo>
                    <a:pt x="224" y="321"/>
                  </a:lnTo>
                  <a:lnTo>
                    <a:pt x="220" y="321"/>
                  </a:lnTo>
                  <a:lnTo>
                    <a:pt x="219" y="321"/>
                  </a:lnTo>
                  <a:lnTo>
                    <a:pt x="216" y="319"/>
                  </a:lnTo>
                  <a:lnTo>
                    <a:pt x="215" y="319"/>
                  </a:lnTo>
                  <a:lnTo>
                    <a:pt x="213" y="316"/>
                  </a:lnTo>
                  <a:lnTo>
                    <a:pt x="211" y="305"/>
                  </a:lnTo>
                  <a:lnTo>
                    <a:pt x="210" y="303"/>
                  </a:lnTo>
                  <a:lnTo>
                    <a:pt x="207" y="299"/>
                  </a:lnTo>
                  <a:lnTo>
                    <a:pt x="202" y="292"/>
                  </a:lnTo>
                  <a:lnTo>
                    <a:pt x="199" y="288"/>
                  </a:lnTo>
                  <a:lnTo>
                    <a:pt x="197" y="286"/>
                  </a:lnTo>
                  <a:lnTo>
                    <a:pt x="194" y="283"/>
                  </a:lnTo>
                  <a:lnTo>
                    <a:pt x="190" y="279"/>
                  </a:lnTo>
                  <a:lnTo>
                    <a:pt x="181" y="278"/>
                  </a:lnTo>
                  <a:lnTo>
                    <a:pt x="181" y="275"/>
                  </a:lnTo>
                  <a:lnTo>
                    <a:pt x="181" y="274"/>
                  </a:lnTo>
                  <a:lnTo>
                    <a:pt x="183" y="272"/>
                  </a:lnTo>
                  <a:lnTo>
                    <a:pt x="183" y="268"/>
                  </a:lnTo>
                  <a:lnTo>
                    <a:pt x="185" y="266"/>
                  </a:lnTo>
                  <a:lnTo>
                    <a:pt x="186" y="266"/>
                  </a:lnTo>
                  <a:lnTo>
                    <a:pt x="194" y="266"/>
                  </a:lnTo>
                  <a:lnTo>
                    <a:pt x="198" y="264"/>
                  </a:lnTo>
                  <a:lnTo>
                    <a:pt x="198" y="260"/>
                  </a:lnTo>
                  <a:lnTo>
                    <a:pt x="198" y="252"/>
                  </a:lnTo>
                  <a:lnTo>
                    <a:pt x="198" y="247"/>
                  </a:lnTo>
                  <a:lnTo>
                    <a:pt x="198" y="242"/>
                  </a:lnTo>
                  <a:lnTo>
                    <a:pt x="199" y="238"/>
                  </a:lnTo>
                  <a:lnTo>
                    <a:pt x="202" y="231"/>
                  </a:lnTo>
                  <a:lnTo>
                    <a:pt x="202" y="228"/>
                  </a:lnTo>
                  <a:lnTo>
                    <a:pt x="203" y="225"/>
                  </a:lnTo>
                  <a:lnTo>
                    <a:pt x="203" y="222"/>
                  </a:lnTo>
                  <a:lnTo>
                    <a:pt x="206" y="222"/>
                  </a:lnTo>
                  <a:lnTo>
                    <a:pt x="207" y="226"/>
                  </a:lnTo>
                  <a:lnTo>
                    <a:pt x="211" y="221"/>
                  </a:lnTo>
                  <a:lnTo>
                    <a:pt x="211" y="218"/>
                  </a:lnTo>
                  <a:lnTo>
                    <a:pt x="211" y="217"/>
                  </a:lnTo>
                  <a:lnTo>
                    <a:pt x="211" y="215"/>
                  </a:lnTo>
                  <a:lnTo>
                    <a:pt x="211" y="211"/>
                  </a:lnTo>
                  <a:lnTo>
                    <a:pt x="213" y="209"/>
                  </a:lnTo>
                  <a:lnTo>
                    <a:pt x="213" y="205"/>
                  </a:lnTo>
                  <a:lnTo>
                    <a:pt x="215" y="203"/>
                  </a:lnTo>
                  <a:lnTo>
                    <a:pt x="216" y="198"/>
                  </a:lnTo>
                  <a:lnTo>
                    <a:pt x="220" y="191"/>
                  </a:lnTo>
                  <a:lnTo>
                    <a:pt x="223" y="190"/>
                  </a:lnTo>
                  <a:lnTo>
                    <a:pt x="224" y="190"/>
                  </a:lnTo>
                  <a:lnTo>
                    <a:pt x="228" y="190"/>
                  </a:lnTo>
                  <a:lnTo>
                    <a:pt x="228" y="189"/>
                  </a:lnTo>
                  <a:lnTo>
                    <a:pt x="230" y="186"/>
                  </a:lnTo>
                  <a:lnTo>
                    <a:pt x="230" y="182"/>
                  </a:lnTo>
                  <a:lnTo>
                    <a:pt x="230" y="177"/>
                  </a:lnTo>
                  <a:lnTo>
                    <a:pt x="232" y="171"/>
                  </a:lnTo>
                  <a:lnTo>
                    <a:pt x="234" y="163"/>
                  </a:lnTo>
                  <a:lnTo>
                    <a:pt x="234" y="161"/>
                  </a:lnTo>
                  <a:lnTo>
                    <a:pt x="232" y="155"/>
                  </a:lnTo>
                  <a:lnTo>
                    <a:pt x="232" y="150"/>
                  </a:lnTo>
                  <a:lnTo>
                    <a:pt x="232" y="145"/>
                  </a:lnTo>
                  <a:lnTo>
                    <a:pt x="236" y="137"/>
                  </a:lnTo>
                  <a:lnTo>
                    <a:pt x="238" y="129"/>
                  </a:lnTo>
                  <a:lnTo>
                    <a:pt x="240" y="124"/>
                  </a:lnTo>
                  <a:lnTo>
                    <a:pt x="240" y="117"/>
                  </a:lnTo>
                  <a:lnTo>
                    <a:pt x="240" y="114"/>
                  </a:lnTo>
                  <a:lnTo>
                    <a:pt x="242" y="110"/>
                  </a:lnTo>
                  <a:lnTo>
                    <a:pt x="243" y="110"/>
                  </a:lnTo>
                  <a:lnTo>
                    <a:pt x="246" y="110"/>
                  </a:lnTo>
                  <a:lnTo>
                    <a:pt x="247" y="110"/>
                  </a:lnTo>
                  <a:lnTo>
                    <a:pt x="247" y="106"/>
                  </a:lnTo>
                  <a:lnTo>
                    <a:pt x="251" y="104"/>
                  </a:lnTo>
                  <a:lnTo>
                    <a:pt x="256" y="102"/>
                  </a:lnTo>
                  <a:lnTo>
                    <a:pt x="260" y="98"/>
                  </a:lnTo>
                  <a:lnTo>
                    <a:pt x="264" y="93"/>
                  </a:lnTo>
                  <a:lnTo>
                    <a:pt x="263" y="90"/>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85" name="Freeform 66"/>
            <p:cNvSpPr>
              <a:spLocks/>
            </p:cNvSpPr>
            <p:nvPr/>
          </p:nvSpPr>
          <p:spPr bwMode="auto">
            <a:xfrm>
              <a:off x="4447871" y="3488347"/>
              <a:ext cx="487735" cy="541514"/>
            </a:xfrm>
            <a:custGeom>
              <a:avLst/>
              <a:gdLst>
                <a:gd name="T0" fmla="*/ 2147483647 w 231"/>
                <a:gd name="T1" fmla="*/ 2147483647 h 257"/>
                <a:gd name="T2" fmla="*/ 2147483647 w 231"/>
                <a:gd name="T3" fmla="*/ 2147483647 h 257"/>
                <a:gd name="T4" fmla="*/ 2147483647 w 231"/>
                <a:gd name="T5" fmla="*/ 2147483647 h 257"/>
                <a:gd name="T6" fmla="*/ 2147483647 w 231"/>
                <a:gd name="T7" fmla="*/ 2147483647 h 257"/>
                <a:gd name="T8" fmla="*/ 2147483647 w 231"/>
                <a:gd name="T9" fmla="*/ 2147483647 h 257"/>
                <a:gd name="T10" fmla="*/ 2147483647 w 231"/>
                <a:gd name="T11" fmla="*/ 2147483647 h 257"/>
                <a:gd name="T12" fmla="*/ 2147483647 w 231"/>
                <a:gd name="T13" fmla="*/ 0 h 257"/>
                <a:gd name="T14" fmla="*/ 2147483647 w 231"/>
                <a:gd name="T15" fmla="*/ 2147483647 h 257"/>
                <a:gd name="T16" fmla="*/ 2147483647 w 231"/>
                <a:gd name="T17" fmla="*/ 2147483647 h 257"/>
                <a:gd name="T18" fmla="*/ 2147483647 w 231"/>
                <a:gd name="T19" fmla="*/ 2147483647 h 257"/>
                <a:gd name="T20" fmla="*/ 2147483647 w 231"/>
                <a:gd name="T21" fmla="*/ 2147483647 h 257"/>
                <a:gd name="T22" fmla="*/ 2147483647 w 231"/>
                <a:gd name="T23" fmla="*/ 2147483647 h 257"/>
                <a:gd name="T24" fmla="*/ 2147483647 w 231"/>
                <a:gd name="T25" fmla="*/ 2147483647 h 257"/>
                <a:gd name="T26" fmla="*/ 2147483647 w 231"/>
                <a:gd name="T27" fmla="*/ 2147483647 h 257"/>
                <a:gd name="T28" fmla="*/ 2147483647 w 231"/>
                <a:gd name="T29" fmla="*/ 2147483647 h 257"/>
                <a:gd name="T30" fmla="*/ 2147483647 w 231"/>
                <a:gd name="T31" fmla="*/ 2147483647 h 257"/>
                <a:gd name="T32" fmla="*/ 2147483647 w 231"/>
                <a:gd name="T33" fmla="*/ 2147483647 h 257"/>
                <a:gd name="T34" fmla="*/ 2147483647 w 231"/>
                <a:gd name="T35" fmla="*/ 2147483647 h 257"/>
                <a:gd name="T36" fmla="*/ 2147483647 w 231"/>
                <a:gd name="T37" fmla="*/ 2147483647 h 257"/>
                <a:gd name="T38" fmla="*/ 2147483647 w 231"/>
                <a:gd name="T39" fmla="*/ 2147483647 h 257"/>
                <a:gd name="T40" fmla="*/ 2147483647 w 231"/>
                <a:gd name="T41" fmla="*/ 2147483647 h 257"/>
                <a:gd name="T42" fmla="*/ 2147483647 w 231"/>
                <a:gd name="T43" fmla="*/ 2147483647 h 257"/>
                <a:gd name="T44" fmla="*/ 2147483647 w 231"/>
                <a:gd name="T45" fmla="*/ 2147483647 h 257"/>
                <a:gd name="T46" fmla="*/ 2147483647 w 231"/>
                <a:gd name="T47" fmla="*/ 2147483647 h 257"/>
                <a:gd name="T48" fmla="*/ 2147483647 w 231"/>
                <a:gd name="T49" fmla="*/ 2147483647 h 257"/>
                <a:gd name="T50" fmla="*/ 2147483647 w 231"/>
                <a:gd name="T51" fmla="*/ 2147483647 h 257"/>
                <a:gd name="T52" fmla="*/ 2147483647 w 231"/>
                <a:gd name="T53" fmla="*/ 2147483647 h 257"/>
                <a:gd name="T54" fmla="*/ 2147483647 w 231"/>
                <a:gd name="T55" fmla="*/ 2147483647 h 257"/>
                <a:gd name="T56" fmla="*/ 2147483647 w 231"/>
                <a:gd name="T57" fmla="*/ 2147483647 h 257"/>
                <a:gd name="T58" fmla="*/ 2147483647 w 231"/>
                <a:gd name="T59" fmla="*/ 2147483647 h 257"/>
                <a:gd name="T60" fmla="*/ 2147483647 w 231"/>
                <a:gd name="T61" fmla="*/ 2147483647 h 257"/>
                <a:gd name="T62" fmla="*/ 2147483647 w 231"/>
                <a:gd name="T63" fmla="*/ 2147483647 h 257"/>
                <a:gd name="T64" fmla="*/ 2147483647 w 231"/>
                <a:gd name="T65" fmla="*/ 2147483647 h 257"/>
                <a:gd name="T66" fmla="*/ 2147483647 w 231"/>
                <a:gd name="T67" fmla="*/ 2147483647 h 257"/>
                <a:gd name="T68" fmla="*/ 2147483647 w 231"/>
                <a:gd name="T69" fmla="*/ 2147483647 h 257"/>
                <a:gd name="T70" fmla="*/ 2147483647 w 231"/>
                <a:gd name="T71" fmla="*/ 2147483647 h 257"/>
                <a:gd name="T72" fmla="*/ 2147483647 w 231"/>
                <a:gd name="T73" fmla="*/ 2147483647 h 257"/>
                <a:gd name="T74" fmla="*/ 2147483647 w 231"/>
                <a:gd name="T75" fmla="*/ 2147483647 h 257"/>
                <a:gd name="T76" fmla="*/ 2147483647 w 231"/>
                <a:gd name="T77" fmla="*/ 2147483647 h 257"/>
                <a:gd name="T78" fmla="*/ 2147483647 w 231"/>
                <a:gd name="T79" fmla="*/ 2147483647 h 257"/>
                <a:gd name="T80" fmla="*/ 2147483647 w 231"/>
                <a:gd name="T81" fmla="*/ 2147483647 h 257"/>
                <a:gd name="T82" fmla="*/ 2147483647 w 231"/>
                <a:gd name="T83" fmla="*/ 2147483647 h 257"/>
                <a:gd name="T84" fmla="*/ 2147483647 w 231"/>
                <a:gd name="T85" fmla="*/ 2147483647 h 257"/>
                <a:gd name="T86" fmla="*/ 2147483647 w 231"/>
                <a:gd name="T87" fmla="*/ 2147483647 h 257"/>
                <a:gd name="T88" fmla="*/ 2147483647 w 231"/>
                <a:gd name="T89" fmla="*/ 2147483647 h 257"/>
                <a:gd name="T90" fmla="*/ 2147483647 w 231"/>
                <a:gd name="T91" fmla="*/ 2147483647 h 257"/>
                <a:gd name="T92" fmla="*/ 2147483647 w 231"/>
                <a:gd name="T93" fmla="*/ 2147483647 h 257"/>
                <a:gd name="T94" fmla="*/ 2147483647 w 231"/>
                <a:gd name="T95" fmla="*/ 2147483647 h 257"/>
                <a:gd name="T96" fmla="*/ 2147483647 w 231"/>
                <a:gd name="T97" fmla="*/ 2147483647 h 257"/>
                <a:gd name="T98" fmla="*/ 2147483647 w 231"/>
                <a:gd name="T99" fmla="*/ 2147483647 h 257"/>
                <a:gd name="T100" fmla="*/ 2147483647 w 231"/>
                <a:gd name="T101" fmla="*/ 2147483647 h 257"/>
                <a:gd name="T102" fmla="*/ 2147483647 w 231"/>
                <a:gd name="T103" fmla="*/ 2147483647 h 257"/>
                <a:gd name="T104" fmla="*/ 2147483647 w 231"/>
                <a:gd name="T105" fmla="*/ 2147483647 h 257"/>
                <a:gd name="T106" fmla="*/ 2147483647 w 231"/>
                <a:gd name="T107" fmla="*/ 2147483647 h 25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1"/>
                <a:gd name="T163" fmla="*/ 0 h 257"/>
                <a:gd name="T164" fmla="*/ 231 w 231"/>
                <a:gd name="T165" fmla="*/ 257 h 25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1" h="257">
                  <a:moveTo>
                    <a:pt x="223" y="23"/>
                  </a:moveTo>
                  <a:cubicBezTo>
                    <a:pt x="221" y="23"/>
                    <a:pt x="221" y="23"/>
                    <a:pt x="221" y="23"/>
                  </a:cubicBezTo>
                  <a:cubicBezTo>
                    <a:pt x="222" y="20"/>
                    <a:pt x="222" y="20"/>
                    <a:pt x="222" y="20"/>
                  </a:cubicBezTo>
                  <a:cubicBezTo>
                    <a:pt x="220" y="19"/>
                    <a:pt x="220" y="19"/>
                    <a:pt x="220" y="19"/>
                  </a:cubicBezTo>
                  <a:cubicBezTo>
                    <a:pt x="215" y="16"/>
                    <a:pt x="215" y="16"/>
                    <a:pt x="215" y="16"/>
                  </a:cubicBezTo>
                  <a:cubicBezTo>
                    <a:pt x="214" y="13"/>
                    <a:pt x="214" y="13"/>
                    <a:pt x="214" y="13"/>
                  </a:cubicBezTo>
                  <a:cubicBezTo>
                    <a:pt x="212" y="10"/>
                    <a:pt x="212" y="10"/>
                    <a:pt x="212" y="10"/>
                  </a:cubicBezTo>
                  <a:cubicBezTo>
                    <a:pt x="211" y="9"/>
                    <a:pt x="211" y="9"/>
                    <a:pt x="211" y="9"/>
                  </a:cubicBezTo>
                  <a:cubicBezTo>
                    <a:pt x="210" y="9"/>
                    <a:pt x="210" y="9"/>
                    <a:pt x="210" y="9"/>
                  </a:cubicBezTo>
                  <a:cubicBezTo>
                    <a:pt x="208" y="10"/>
                    <a:pt x="208" y="10"/>
                    <a:pt x="208" y="10"/>
                  </a:cubicBezTo>
                  <a:cubicBezTo>
                    <a:pt x="207" y="12"/>
                    <a:pt x="207" y="12"/>
                    <a:pt x="207" y="12"/>
                  </a:cubicBezTo>
                  <a:cubicBezTo>
                    <a:pt x="205" y="12"/>
                    <a:pt x="205" y="12"/>
                    <a:pt x="205" y="12"/>
                  </a:cubicBezTo>
                  <a:cubicBezTo>
                    <a:pt x="204" y="12"/>
                    <a:pt x="204" y="12"/>
                    <a:pt x="204" y="12"/>
                  </a:cubicBezTo>
                  <a:cubicBezTo>
                    <a:pt x="202" y="12"/>
                    <a:pt x="202" y="12"/>
                    <a:pt x="202" y="12"/>
                  </a:cubicBezTo>
                  <a:cubicBezTo>
                    <a:pt x="201" y="10"/>
                    <a:pt x="201" y="10"/>
                    <a:pt x="201" y="10"/>
                  </a:cubicBezTo>
                  <a:cubicBezTo>
                    <a:pt x="198" y="12"/>
                    <a:pt x="198" y="12"/>
                    <a:pt x="198" y="12"/>
                  </a:cubicBezTo>
                  <a:cubicBezTo>
                    <a:pt x="197" y="13"/>
                    <a:pt x="197" y="13"/>
                    <a:pt x="197" y="13"/>
                  </a:cubicBezTo>
                  <a:cubicBezTo>
                    <a:pt x="195" y="13"/>
                    <a:pt x="195" y="13"/>
                    <a:pt x="195" y="13"/>
                  </a:cubicBezTo>
                  <a:cubicBezTo>
                    <a:pt x="194" y="13"/>
                    <a:pt x="194" y="13"/>
                    <a:pt x="194" y="13"/>
                  </a:cubicBezTo>
                  <a:cubicBezTo>
                    <a:pt x="191" y="12"/>
                    <a:pt x="191" y="12"/>
                    <a:pt x="191" y="12"/>
                  </a:cubicBezTo>
                  <a:cubicBezTo>
                    <a:pt x="189" y="10"/>
                    <a:pt x="189" y="10"/>
                    <a:pt x="189" y="10"/>
                  </a:cubicBezTo>
                  <a:cubicBezTo>
                    <a:pt x="187" y="7"/>
                    <a:pt x="187" y="7"/>
                    <a:pt x="187" y="7"/>
                  </a:cubicBezTo>
                  <a:cubicBezTo>
                    <a:pt x="187" y="6"/>
                    <a:pt x="187" y="6"/>
                    <a:pt x="187" y="6"/>
                  </a:cubicBezTo>
                  <a:cubicBezTo>
                    <a:pt x="185" y="5"/>
                    <a:pt x="185" y="5"/>
                    <a:pt x="185" y="5"/>
                  </a:cubicBezTo>
                  <a:cubicBezTo>
                    <a:pt x="182" y="2"/>
                    <a:pt x="182" y="2"/>
                    <a:pt x="182" y="2"/>
                  </a:cubicBezTo>
                  <a:cubicBezTo>
                    <a:pt x="183" y="4"/>
                    <a:pt x="183" y="4"/>
                    <a:pt x="183" y="4"/>
                  </a:cubicBezTo>
                  <a:cubicBezTo>
                    <a:pt x="184" y="5"/>
                    <a:pt x="184" y="5"/>
                    <a:pt x="184" y="5"/>
                  </a:cubicBezTo>
                  <a:cubicBezTo>
                    <a:pt x="183" y="4"/>
                    <a:pt x="183" y="4"/>
                    <a:pt x="183" y="4"/>
                  </a:cubicBezTo>
                  <a:cubicBezTo>
                    <a:pt x="181" y="2"/>
                    <a:pt x="181" y="2"/>
                    <a:pt x="181" y="2"/>
                  </a:cubicBezTo>
                  <a:cubicBezTo>
                    <a:pt x="179" y="2"/>
                    <a:pt x="179" y="2"/>
                    <a:pt x="179" y="2"/>
                  </a:cubicBezTo>
                  <a:cubicBezTo>
                    <a:pt x="178" y="3"/>
                    <a:pt x="178" y="3"/>
                    <a:pt x="178" y="3"/>
                  </a:cubicBezTo>
                  <a:cubicBezTo>
                    <a:pt x="177" y="3"/>
                    <a:pt x="177" y="3"/>
                    <a:pt x="177" y="3"/>
                  </a:cubicBezTo>
                  <a:cubicBezTo>
                    <a:pt x="175" y="3"/>
                    <a:pt x="175" y="3"/>
                    <a:pt x="175" y="3"/>
                  </a:cubicBezTo>
                  <a:cubicBezTo>
                    <a:pt x="174" y="3"/>
                    <a:pt x="174" y="3"/>
                    <a:pt x="174" y="3"/>
                  </a:cubicBezTo>
                  <a:cubicBezTo>
                    <a:pt x="172" y="3"/>
                    <a:pt x="172" y="3"/>
                    <a:pt x="172" y="3"/>
                  </a:cubicBezTo>
                  <a:cubicBezTo>
                    <a:pt x="171" y="3"/>
                    <a:pt x="171" y="3"/>
                    <a:pt x="171" y="3"/>
                  </a:cubicBezTo>
                  <a:cubicBezTo>
                    <a:pt x="169" y="2"/>
                    <a:pt x="169" y="2"/>
                    <a:pt x="169" y="2"/>
                  </a:cubicBezTo>
                  <a:cubicBezTo>
                    <a:pt x="167" y="2"/>
                    <a:pt x="167" y="2"/>
                    <a:pt x="167" y="2"/>
                  </a:cubicBezTo>
                  <a:cubicBezTo>
                    <a:pt x="165" y="2"/>
                    <a:pt x="165" y="2"/>
                    <a:pt x="165" y="2"/>
                  </a:cubicBezTo>
                  <a:cubicBezTo>
                    <a:pt x="164" y="2"/>
                    <a:pt x="164" y="2"/>
                    <a:pt x="164" y="2"/>
                  </a:cubicBezTo>
                  <a:cubicBezTo>
                    <a:pt x="161" y="0"/>
                    <a:pt x="161" y="0"/>
                    <a:pt x="161" y="0"/>
                  </a:cubicBezTo>
                  <a:cubicBezTo>
                    <a:pt x="159" y="0"/>
                    <a:pt x="159" y="0"/>
                    <a:pt x="159" y="0"/>
                  </a:cubicBezTo>
                  <a:cubicBezTo>
                    <a:pt x="159" y="2"/>
                    <a:pt x="159" y="2"/>
                    <a:pt x="159" y="2"/>
                  </a:cubicBezTo>
                  <a:cubicBezTo>
                    <a:pt x="159" y="3"/>
                    <a:pt x="159" y="3"/>
                    <a:pt x="159" y="3"/>
                  </a:cubicBezTo>
                  <a:cubicBezTo>
                    <a:pt x="158" y="5"/>
                    <a:pt x="158" y="5"/>
                    <a:pt x="158" y="5"/>
                  </a:cubicBezTo>
                  <a:cubicBezTo>
                    <a:pt x="155" y="5"/>
                    <a:pt x="155" y="5"/>
                    <a:pt x="155" y="5"/>
                  </a:cubicBezTo>
                  <a:cubicBezTo>
                    <a:pt x="152" y="6"/>
                    <a:pt x="152" y="6"/>
                    <a:pt x="152" y="6"/>
                  </a:cubicBezTo>
                  <a:cubicBezTo>
                    <a:pt x="151" y="5"/>
                    <a:pt x="151" y="5"/>
                    <a:pt x="151" y="5"/>
                  </a:cubicBezTo>
                  <a:cubicBezTo>
                    <a:pt x="148" y="3"/>
                    <a:pt x="148" y="3"/>
                    <a:pt x="148" y="3"/>
                  </a:cubicBezTo>
                  <a:cubicBezTo>
                    <a:pt x="144" y="6"/>
                    <a:pt x="144" y="6"/>
                    <a:pt x="144" y="6"/>
                  </a:cubicBezTo>
                  <a:cubicBezTo>
                    <a:pt x="141" y="7"/>
                    <a:pt x="141" y="7"/>
                    <a:pt x="141" y="7"/>
                  </a:cubicBezTo>
                  <a:cubicBezTo>
                    <a:pt x="136" y="9"/>
                    <a:pt x="136" y="9"/>
                    <a:pt x="136" y="9"/>
                  </a:cubicBezTo>
                  <a:cubicBezTo>
                    <a:pt x="135" y="10"/>
                    <a:pt x="135" y="10"/>
                    <a:pt x="135" y="10"/>
                  </a:cubicBezTo>
                  <a:cubicBezTo>
                    <a:pt x="134" y="9"/>
                    <a:pt x="134" y="9"/>
                    <a:pt x="134" y="9"/>
                  </a:cubicBezTo>
                  <a:cubicBezTo>
                    <a:pt x="131" y="7"/>
                    <a:pt x="131" y="7"/>
                    <a:pt x="131" y="7"/>
                  </a:cubicBezTo>
                  <a:cubicBezTo>
                    <a:pt x="129" y="7"/>
                    <a:pt x="129" y="7"/>
                    <a:pt x="129" y="7"/>
                  </a:cubicBezTo>
                  <a:cubicBezTo>
                    <a:pt x="128" y="9"/>
                    <a:pt x="128" y="9"/>
                    <a:pt x="128" y="9"/>
                  </a:cubicBezTo>
                  <a:cubicBezTo>
                    <a:pt x="126" y="12"/>
                    <a:pt x="126" y="12"/>
                    <a:pt x="126" y="12"/>
                  </a:cubicBezTo>
                  <a:cubicBezTo>
                    <a:pt x="125" y="13"/>
                    <a:pt x="125" y="13"/>
                    <a:pt x="125" y="13"/>
                  </a:cubicBezTo>
                  <a:cubicBezTo>
                    <a:pt x="123" y="16"/>
                    <a:pt x="123" y="16"/>
                    <a:pt x="123" y="16"/>
                  </a:cubicBezTo>
                  <a:cubicBezTo>
                    <a:pt x="122" y="16"/>
                    <a:pt x="122" y="16"/>
                    <a:pt x="122" y="16"/>
                  </a:cubicBezTo>
                  <a:cubicBezTo>
                    <a:pt x="119" y="16"/>
                    <a:pt x="119" y="16"/>
                    <a:pt x="119" y="16"/>
                  </a:cubicBezTo>
                  <a:cubicBezTo>
                    <a:pt x="115" y="15"/>
                    <a:pt x="115" y="15"/>
                    <a:pt x="115" y="15"/>
                  </a:cubicBezTo>
                  <a:cubicBezTo>
                    <a:pt x="111" y="15"/>
                    <a:pt x="111" y="15"/>
                    <a:pt x="111" y="15"/>
                  </a:cubicBezTo>
                  <a:cubicBezTo>
                    <a:pt x="109" y="13"/>
                    <a:pt x="109" y="13"/>
                    <a:pt x="109" y="13"/>
                  </a:cubicBezTo>
                  <a:cubicBezTo>
                    <a:pt x="108" y="13"/>
                    <a:pt x="108" y="13"/>
                    <a:pt x="108" y="13"/>
                  </a:cubicBezTo>
                  <a:cubicBezTo>
                    <a:pt x="106" y="12"/>
                    <a:pt x="106" y="12"/>
                    <a:pt x="106" y="12"/>
                  </a:cubicBezTo>
                  <a:cubicBezTo>
                    <a:pt x="105" y="12"/>
                    <a:pt x="105" y="12"/>
                    <a:pt x="105" y="12"/>
                  </a:cubicBezTo>
                  <a:cubicBezTo>
                    <a:pt x="102" y="12"/>
                    <a:pt x="102" y="12"/>
                    <a:pt x="102" y="12"/>
                  </a:cubicBezTo>
                  <a:cubicBezTo>
                    <a:pt x="101" y="12"/>
                    <a:pt x="101" y="12"/>
                    <a:pt x="101" y="12"/>
                  </a:cubicBezTo>
                  <a:cubicBezTo>
                    <a:pt x="99" y="10"/>
                    <a:pt x="99" y="10"/>
                    <a:pt x="99" y="10"/>
                  </a:cubicBezTo>
                  <a:cubicBezTo>
                    <a:pt x="98" y="7"/>
                    <a:pt x="98" y="7"/>
                    <a:pt x="98" y="7"/>
                  </a:cubicBezTo>
                  <a:cubicBezTo>
                    <a:pt x="95" y="5"/>
                    <a:pt x="95" y="5"/>
                    <a:pt x="95" y="5"/>
                  </a:cubicBezTo>
                  <a:cubicBezTo>
                    <a:pt x="91" y="3"/>
                    <a:pt x="91" y="3"/>
                    <a:pt x="91" y="3"/>
                  </a:cubicBezTo>
                  <a:cubicBezTo>
                    <a:pt x="89" y="3"/>
                    <a:pt x="89" y="3"/>
                    <a:pt x="89" y="3"/>
                  </a:cubicBezTo>
                  <a:cubicBezTo>
                    <a:pt x="86" y="3"/>
                    <a:pt x="86" y="3"/>
                    <a:pt x="86" y="3"/>
                  </a:cubicBezTo>
                  <a:cubicBezTo>
                    <a:pt x="82" y="7"/>
                    <a:pt x="82" y="7"/>
                    <a:pt x="82" y="7"/>
                  </a:cubicBezTo>
                  <a:cubicBezTo>
                    <a:pt x="79" y="12"/>
                    <a:pt x="79" y="12"/>
                    <a:pt x="79" y="12"/>
                  </a:cubicBezTo>
                  <a:cubicBezTo>
                    <a:pt x="79" y="13"/>
                    <a:pt x="79" y="13"/>
                    <a:pt x="79" y="13"/>
                  </a:cubicBezTo>
                  <a:cubicBezTo>
                    <a:pt x="78" y="13"/>
                    <a:pt x="78" y="13"/>
                    <a:pt x="78" y="13"/>
                  </a:cubicBezTo>
                  <a:cubicBezTo>
                    <a:pt x="78" y="16"/>
                    <a:pt x="78" y="16"/>
                    <a:pt x="78" y="16"/>
                  </a:cubicBezTo>
                  <a:cubicBezTo>
                    <a:pt x="78" y="17"/>
                    <a:pt x="78" y="17"/>
                    <a:pt x="78" y="17"/>
                  </a:cubicBezTo>
                  <a:cubicBezTo>
                    <a:pt x="78" y="25"/>
                    <a:pt x="78" y="25"/>
                    <a:pt x="78" y="25"/>
                  </a:cubicBezTo>
                  <a:cubicBezTo>
                    <a:pt x="78" y="26"/>
                    <a:pt x="78" y="26"/>
                    <a:pt x="78" y="26"/>
                  </a:cubicBezTo>
                  <a:cubicBezTo>
                    <a:pt x="76" y="33"/>
                    <a:pt x="76" y="33"/>
                    <a:pt x="76" y="33"/>
                  </a:cubicBezTo>
                  <a:cubicBezTo>
                    <a:pt x="73" y="39"/>
                    <a:pt x="73" y="39"/>
                    <a:pt x="73" y="39"/>
                  </a:cubicBezTo>
                  <a:cubicBezTo>
                    <a:pt x="72" y="43"/>
                    <a:pt x="72" y="43"/>
                    <a:pt x="72" y="43"/>
                  </a:cubicBezTo>
                  <a:cubicBezTo>
                    <a:pt x="72" y="49"/>
                    <a:pt x="72" y="49"/>
                    <a:pt x="72" y="49"/>
                  </a:cubicBezTo>
                  <a:cubicBezTo>
                    <a:pt x="70" y="55"/>
                    <a:pt x="70" y="55"/>
                    <a:pt x="70" y="55"/>
                  </a:cubicBezTo>
                  <a:cubicBezTo>
                    <a:pt x="69" y="62"/>
                    <a:pt x="69" y="62"/>
                    <a:pt x="69" y="62"/>
                  </a:cubicBezTo>
                  <a:cubicBezTo>
                    <a:pt x="69" y="66"/>
                    <a:pt x="69" y="66"/>
                    <a:pt x="69" y="66"/>
                  </a:cubicBezTo>
                  <a:cubicBezTo>
                    <a:pt x="68" y="72"/>
                    <a:pt x="68" y="72"/>
                    <a:pt x="68" y="72"/>
                  </a:cubicBezTo>
                  <a:cubicBezTo>
                    <a:pt x="68" y="78"/>
                    <a:pt x="68" y="78"/>
                    <a:pt x="68" y="78"/>
                  </a:cubicBezTo>
                  <a:cubicBezTo>
                    <a:pt x="66" y="81"/>
                    <a:pt x="66" y="81"/>
                    <a:pt x="66" y="81"/>
                  </a:cubicBezTo>
                  <a:cubicBezTo>
                    <a:pt x="65" y="83"/>
                    <a:pt x="65" y="83"/>
                    <a:pt x="65" y="83"/>
                  </a:cubicBezTo>
                  <a:cubicBezTo>
                    <a:pt x="60" y="88"/>
                    <a:pt x="60" y="88"/>
                    <a:pt x="60" y="88"/>
                  </a:cubicBezTo>
                  <a:cubicBezTo>
                    <a:pt x="56" y="92"/>
                    <a:pt x="56" y="92"/>
                    <a:pt x="56" y="92"/>
                  </a:cubicBezTo>
                  <a:cubicBezTo>
                    <a:pt x="53" y="98"/>
                    <a:pt x="53" y="98"/>
                    <a:pt x="53" y="98"/>
                  </a:cubicBezTo>
                  <a:cubicBezTo>
                    <a:pt x="52" y="101"/>
                    <a:pt x="52" y="101"/>
                    <a:pt x="52" y="101"/>
                  </a:cubicBezTo>
                  <a:cubicBezTo>
                    <a:pt x="50" y="102"/>
                    <a:pt x="50" y="102"/>
                    <a:pt x="50" y="102"/>
                  </a:cubicBezTo>
                  <a:cubicBezTo>
                    <a:pt x="49" y="104"/>
                    <a:pt x="49" y="104"/>
                    <a:pt x="49" y="104"/>
                  </a:cubicBezTo>
                  <a:cubicBezTo>
                    <a:pt x="49" y="105"/>
                    <a:pt x="49" y="105"/>
                    <a:pt x="49" y="105"/>
                  </a:cubicBezTo>
                  <a:cubicBezTo>
                    <a:pt x="49" y="116"/>
                    <a:pt x="49" y="116"/>
                    <a:pt x="49" y="116"/>
                  </a:cubicBezTo>
                  <a:cubicBezTo>
                    <a:pt x="48" y="122"/>
                    <a:pt x="48" y="122"/>
                    <a:pt x="48" y="122"/>
                  </a:cubicBezTo>
                  <a:cubicBezTo>
                    <a:pt x="46" y="125"/>
                    <a:pt x="46" y="125"/>
                    <a:pt x="46" y="125"/>
                  </a:cubicBezTo>
                  <a:cubicBezTo>
                    <a:pt x="43" y="126"/>
                    <a:pt x="43" y="126"/>
                    <a:pt x="43" y="126"/>
                  </a:cubicBezTo>
                  <a:cubicBezTo>
                    <a:pt x="40" y="128"/>
                    <a:pt x="40" y="128"/>
                    <a:pt x="40" y="128"/>
                  </a:cubicBezTo>
                  <a:cubicBezTo>
                    <a:pt x="40" y="131"/>
                    <a:pt x="40" y="131"/>
                    <a:pt x="40" y="131"/>
                  </a:cubicBezTo>
                  <a:cubicBezTo>
                    <a:pt x="36" y="134"/>
                    <a:pt x="36" y="134"/>
                    <a:pt x="36" y="134"/>
                  </a:cubicBezTo>
                  <a:cubicBezTo>
                    <a:pt x="32" y="138"/>
                    <a:pt x="32" y="138"/>
                    <a:pt x="32" y="138"/>
                  </a:cubicBezTo>
                  <a:cubicBezTo>
                    <a:pt x="30" y="139"/>
                    <a:pt x="30" y="139"/>
                    <a:pt x="30" y="139"/>
                  </a:cubicBezTo>
                  <a:cubicBezTo>
                    <a:pt x="29" y="139"/>
                    <a:pt x="29" y="139"/>
                    <a:pt x="29" y="139"/>
                  </a:cubicBezTo>
                  <a:cubicBezTo>
                    <a:pt x="27" y="139"/>
                    <a:pt x="27" y="139"/>
                    <a:pt x="27" y="139"/>
                  </a:cubicBezTo>
                  <a:cubicBezTo>
                    <a:pt x="26" y="136"/>
                    <a:pt x="26" y="136"/>
                    <a:pt x="26" y="136"/>
                  </a:cubicBezTo>
                  <a:cubicBezTo>
                    <a:pt x="27" y="134"/>
                    <a:pt x="27" y="134"/>
                    <a:pt x="27" y="134"/>
                  </a:cubicBezTo>
                  <a:cubicBezTo>
                    <a:pt x="27" y="132"/>
                    <a:pt x="27" y="132"/>
                    <a:pt x="27" y="132"/>
                  </a:cubicBezTo>
                  <a:cubicBezTo>
                    <a:pt x="26" y="132"/>
                    <a:pt x="26" y="132"/>
                    <a:pt x="26" y="132"/>
                  </a:cubicBezTo>
                  <a:cubicBezTo>
                    <a:pt x="25" y="132"/>
                    <a:pt x="25" y="132"/>
                    <a:pt x="25" y="132"/>
                  </a:cubicBezTo>
                  <a:cubicBezTo>
                    <a:pt x="23" y="134"/>
                    <a:pt x="23" y="134"/>
                    <a:pt x="23" y="134"/>
                  </a:cubicBezTo>
                  <a:cubicBezTo>
                    <a:pt x="22" y="134"/>
                    <a:pt x="22" y="134"/>
                    <a:pt x="22" y="134"/>
                  </a:cubicBezTo>
                  <a:cubicBezTo>
                    <a:pt x="20" y="134"/>
                    <a:pt x="20" y="134"/>
                    <a:pt x="20" y="134"/>
                  </a:cubicBezTo>
                  <a:cubicBezTo>
                    <a:pt x="19" y="136"/>
                    <a:pt x="19" y="136"/>
                    <a:pt x="19" y="136"/>
                  </a:cubicBezTo>
                  <a:cubicBezTo>
                    <a:pt x="17" y="138"/>
                    <a:pt x="17" y="138"/>
                    <a:pt x="17" y="138"/>
                  </a:cubicBezTo>
                  <a:cubicBezTo>
                    <a:pt x="15" y="139"/>
                    <a:pt x="15" y="139"/>
                    <a:pt x="15" y="139"/>
                  </a:cubicBezTo>
                  <a:cubicBezTo>
                    <a:pt x="13" y="138"/>
                    <a:pt x="13" y="138"/>
                    <a:pt x="13" y="138"/>
                  </a:cubicBezTo>
                  <a:cubicBezTo>
                    <a:pt x="12" y="135"/>
                    <a:pt x="12" y="135"/>
                    <a:pt x="12" y="135"/>
                  </a:cubicBezTo>
                  <a:cubicBezTo>
                    <a:pt x="10" y="135"/>
                    <a:pt x="10" y="135"/>
                    <a:pt x="10" y="135"/>
                  </a:cubicBezTo>
                  <a:cubicBezTo>
                    <a:pt x="9" y="134"/>
                    <a:pt x="9" y="134"/>
                    <a:pt x="9" y="134"/>
                  </a:cubicBezTo>
                  <a:cubicBezTo>
                    <a:pt x="7" y="134"/>
                    <a:pt x="7" y="134"/>
                    <a:pt x="7" y="134"/>
                  </a:cubicBezTo>
                  <a:cubicBezTo>
                    <a:pt x="6" y="134"/>
                    <a:pt x="6" y="134"/>
                    <a:pt x="6" y="134"/>
                  </a:cubicBezTo>
                  <a:cubicBezTo>
                    <a:pt x="5" y="135"/>
                    <a:pt x="5" y="135"/>
                    <a:pt x="5" y="135"/>
                  </a:cubicBezTo>
                  <a:cubicBezTo>
                    <a:pt x="3" y="136"/>
                    <a:pt x="3" y="136"/>
                    <a:pt x="3" y="136"/>
                  </a:cubicBezTo>
                  <a:cubicBezTo>
                    <a:pt x="2" y="137"/>
                    <a:pt x="2" y="137"/>
                    <a:pt x="2" y="137"/>
                  </a:cubicBezTo>
                  <a:cubicBezTo>
                    <a:pt x="2" y="145"/>
                    <a:pt x="2" y="145"/>
                    <a:pt x="2" y="145"/>
                  </a:cubicBezTo>
                  <a:cubicBezTo>
                    <a:pt x="3" y="149"/>
                    <a:pt x="3" y="149"/>
                    <a:pt x="3" y="149"/>
                  </a:cubicBezTo>
                  <a:cubicBezTo>
                    <a:pt x="2" y="151"/>
                    <a:pt x="2" y="151"/>
                    <a:pt x="2" y="151"/>
                  </a:cubicBezTo>
                  <a:cubicBezTo>
                    <a:pt x="0" y="151"/>
                    <a:pt x="0" y="151"/>
                    <a:pt x="0" y="151"/>
                  </a:cubicBezTo>
                  <a:cubicBezTo>
                    <a:pt x="3" y="154"/>
                    <a:pt x="3" y="154"/>
                    <a:pt x="3" y="154"/>
                  </a:cubicBezTo>
                  <a:cubicBezTo>
                    <a:pt x="5" y="154"/>
                    <a:pt x="5" y="154"/>
                    <a:pt x="5" y="154"/>
                  </a:cubicBezTo>
                  <a:cubicBezTo>
                    <a:pt x="7" y="152"/>
                    <a:pt x="7" y="152"/>
                    <a:pt x="7" y="152"/>
                  </a:cubicBezTo>
                  <a:cubicBezTo>
                    <a:pt x="12" y="152"/>
                    <a:pt x="12" y="152"/>
                    <a:pt x="12" y="152"/>
                  </a:cubicBezTo>
                  <a:cubicBezTo>
                    <a:pt x="20" y="152"/>
                    <a:pt x="20" y="152"/>
                    <a:pt x="20" y="152"/>
                  </a:cubicBezTo>
                  <a:cubicBezTo>
                    <a:pt x="26" y="152"/>
                    <a:pt x="26" y="152"/>
                    <a:pt x="26" y="152"/>
                  </a:cubicBezTo>
                  <a:cubicBezTo>
                    <a:pt x="29" y="152"/>
                    <a:pt x="29" y="152"/>
                    <a:pt x="29" y="152"/>
                  </a:cubicBezTo>
                  <a:cubicBezTo>
                    <a:pt x="40" y="152"/>
                    <a:pt x="40" y="152"/>
                    <a:pt x="40" y="152"/>
                  </a:cubicBezTo>
                  <a:cubicBezTo>
                    <a:pt x="48" y="152"/>
                    <a:pt x="48" y="152"/>
                    <a:pt x="48" y="152"/>
                  </a:cubicBezTo>
                  <a:cubicBezTo>
                    <a:pt x="49" y="152"/>
                    <a:pt x="49" y="152"/>
                    <a:pt x="49" y="152"/>
                  </a:cubicBezTo>
                  <a:cubicBezTo>
                    <a:pt x="52" y="154"/>
                    <a:pt x="52" y="154"/>
                    <a:pt x="52" y="154"/>
                  </a:cubicBezTo>
                  <a:cubicBezTo>
                    <a:pt x="53" y="155"/>
                    <a:pt x="53" y="155"/>
                    <a:pt x="53" y="155"/>
                  </a:cubicBezTo>
                  <a:cubicBezTo>
                    <a:pt x="55" y="158"/>
                    <a:pt x="55" y="158"/>
                    <a:pt x="55" y="158"/>
                  </a:cubicBezTo>
                  <a:cubicBezTo>
                    <a:pt x="55" y="161"/>
                    <a:pt x="55" y="161"/>
                    <a:pt x="55" y="161"/>
                  </a:cubicBezTo>
                  <a:cubicBezTo>
                    <a:pt x="55" y="162"/>
                    <a:pt x="55" y="162"/>
                    <a:pt x="55" y="162"/>
                  </a:cubicBezTo>
                  <a:cubicBezTo>
                    <a:pt x="55" y="164"/>
                    <a:pt x="55" y="164"/>
                    <a:pt x="55" y="164"/>
                  </a:cubicBezTo>
                  <a:cubicBezTo>
                    <a:pt x="56" y="165"/>
                    <a:pt x="56" y="165"/>
                    <a:pt x="56" y="165"/>
                  </a:cubicBezTo>
                  <a:cubicBezTo>
                    <a:pt x="58" y="168"/>
                    <a:pt x="58" y="168"/>
                    <a:pt x="58" y="168"/>
                  </a:cubicBezTo>
                  <a:cubicBezTo>
                    <a:pt x="58" y="171"/>
                    <a:pt x="58" y="171"/>
                    <a:pt x="58" y="171"/>
                  </a:cubicBezTo>
                  <a:cubicBezTo>
                    <a:pt x="58" y="172"/>
                    <a:pt x="58" y="172"/>
                    <a:pt x="58" y="172"/>
                  </a:cubicBezTo>
                  <a:cubicBezTo>
                    <a:pt x="59" y="174"/>
                    <a:pt x="59" y="174"/>
                    <a:pt x="59" y="174"/>
                  </a:cubicBezTo>
                  <a:cubicBezTo>
                    <a:pt x="62" y="179"/>
                    <a:pt x="62" y="179"/>
                    <a:pt x="62" y="179"/>
                  </a:cubicBezTo>
                  <a:cubicBezTo>
                    <a:pt x="63" y="181"/>
                    <a:pt x="63" y="181"/>
                    <a:pt x="63" y="181"/>
                  </a:cubicBezTo>
                  <a:cubicBezTo>
                    <a:pt x="65" y="182"/>
                    <a:pt x="65" y="182"/>
                    <a:pt x="65" y="182"/>
                  </a:cubicBezTo>
                  <a:cubicBezTo>
                    <a:pt x="66" y="182"/>
                    <a:pt x="66" y="182"/>
                    <a:pt x="66" y="182"/>
                  </a:cubicBezTo>
                  <a:cubicBezTo>
                    <a:pt x="72" y="182"/>
                    <a:pt x="72" y="182"/>
                    <a:pt x="72" y="182"/>
                  </a:cubicBezTo>
                  <a:cubicBezTo>
                    <a:pt x="75" y="182"/>
                    <a:pt x="75" y="182"/>
                    <a:pt x="75" y="182"/>
                  </a:cubicBezTo>
                  <a:cubicBezTo>
                    <a:pt x="78" y="181"/>
                    <a:pt x="78" y="181"/>
                    <a:pt x="78" y="181"/>
                  </a:cubicBezTo>
                  <a:cubicBezTo>
                    <a:pt x="86" y="182"/>
                    <a:pt x="86" y="182"/>
                    <a:pt x="86" y="182"/>
                  </a:cubicBezTo>
                  <a:cubicBezTo>
                    <a:pt x="86" y="179"/>
                    <a:pt x="86" y="179"/>
                    <a:pt x="86" y="179"/>
                  </a:cubicBezTo>
                  <a:cubicBezTo>
                    <a:pt x="86" y="177"/>
                    <a:pt x="86" y="177"/>
                    <a:pt x="86" y="177"/>
                  </a:cubicBezTo>
                  <a:cubicBezTo>
                    <a:pt x="88" y="177"/>
                    <a:pt x="88" y="177"/>
                    <a:pt x="88" y="177"/>
                  </a:cubicBezTo>
                  <a:cubicBezTo>
                    <a:pt x="89" y="175"/>
                    <a:pt x="89" y="175"/>
                    <a:pt x="89" y="175"/>
                  </a:cubicBezTo>
                  <a:cubicBezTo>
                    <a:pt x="89" y="174"/>
                    <a:pt x="89" y="174"/>
                    <a:pt x="89" y="174"/>
                  </a:cubicBezTo>
                  <a:cubicBezTo>
                    <a:pt x="89" y="171"/>
                    <a:pt x="89" y="171"/>
                    <a:pt x="89" y="171"/>
                  </a:cubicBezTo>
                  <a:cubicBezTo>
                    <a:pt x="89" y="168"/>
                    <a:pt x="89" y="168"/>
                    <a:pt x="89" y="168"/>
                  </a:cubicBezTo>
                  <a:cubicBezTo>
                    <a:pt x="93" y="168"/>
                    <a:pt x="93" y="168"/>
                    <a:pt x="93" y="168"/>
                  </a:cubicBezTo>
                  <a:cubicBezTo>
                    <a:pt x="98" y="168"/>
                    <a:pt x="98" y="168"/>
                    <a:pt x="98" y="168"/>
                  </a:cubicBezTo>
                  <a:cubicBezTo>
                    <a:pt x="99" y="167"/>
                    <a:pt x="99" y="167"/>
                    <a:pt x="99" y="167"/>
                  </a:cubicBezTo>
                  <a:cubicBezTo>
                    <a:pt x="102" y="167"/>
                    <a:pt x="102" y="167"/>
                    <a:pt x="102" y="167"/>
                  </a:cubicBezTo>
                  <a:cubicBezTo>
                    <a:pt x="101" y="171"/>
                    <a:pt x="101" y="171"/>
                    <a:pt x="101" y="171"/>
                  </a:cubicBezTo>
                  <a:cubicBezTo>
                    <a:pt x="102" y="172"/>
                    <a:pt x="102" y="172"/>
                    <a:pt x="102" y="172"/>
                  </a:cubicBezTo>
                  <a:cubicBezTo>
                    <a:pt x="103" y="172"/>
                    <a:pt x="103" y="172"/>
                    <a:pt x="103" y="172"/>
                  </a:cubicBezTo>
                  <a:cubicBezTo>
                    <a:pt x="105" y="172"/>
                    <a:pt x="105" y="172"/>
                    <a:pt x="105" y="172"/>
                  </a:cubicBezTo>
                  <a:cubicBezTo>
                    <a:pt x="112" y="172"/>
                    <a:pt x="112" y="172"/>
                    <a:pt x="112" y="172"/>
                  </a:cubicBezTo>
                  <a:cubicBezTo>
                    <a:pt x="115" y="172"/>
                    <a:pt x="115" y="172"/>
                    <a:pt x="115" y="172"/>
                  </a:cubicBezTo>
                  <a:cubicBezTo>
                    <a:pt x="116" y="174"/>
                    <a:pt x="116" y="174"/>
                    <a:pt x="116" y="174"/>
                  </a:cubicBezTo>
                  <a:cubicBezTo>
                    <a:pt x="116" y="175"/>
                    <a:pt x="116" y="175"/>
                    <a:pt x="116" y="175"/>
                  </a:cubicBezTo>
                  <a:cubicBezTo>
                    <a:pt x="115" y="181"/>
                    <a:pt x="115" y="181"/>
                    <a:pt x="115" y="181"/>
                  </a:cubicBezTo>
                  <a:cubicBezTo>
                    <a:pt x="116" y="185"/>
                    <a:pt x="116" y="185"/>
                    <a:pt x="116" y="185"/>
                  </a:cubicBezTo>
                  <a:cubicBezTo>
                    <a:pt x="116" y="187"/>
                    <a:pt x="116" y="187"/>
                    <a:pt x="116" y="187"/>
                  </a:cubicBezTo>
                  <a:cubicBezTo>
                    <a:pt x="116" y="192"/>
                    <a:pt x="116" y="192"/>
                    <a:pt x="116" y="192"/>
                  </a:cubicBezTo>
                  <a:cubicBezTo>
                    <a:pt x="116" y="198"/>
                    <a:pt x="116" y="198"/>
                    <a:pt x="116" y="198"/>
                  </a:cubicBezTo>
                  <a:cubicBezTo>
                    <a:pt x="116" y="200"/>
                    <a:pt x="116" y="200"/>
                    <a:pt x="116" y="200"/>
                  </a:cubicBezTo>
                  <a:cubicBezTo>
                    <a:pt x="116" y="204"/>
                    <a:pt x="116" y="204"/>
                    <a:pt x="116" y="204"/>
                  </a:cubicBezTo>
                  <a:cubicBezTo>
                    <a:pt x="119" y="208"/>
                    <a:pt x="119" y="208"/>
                    <a:pt x="119" y="208"/>
                  </a:cubicBezTo>
                  <a:cubicBezTo>
                    <a:pt x="121" y="212"/>
                    <a:pt x="121" y="212"/>
                    <a:pt x="121" y="212"/>
                  </a:cubicBezTo>
                  <a:cubicBezTo>
                    <a:pt x="121" y="218"/>
                    <a:pt x="121" y="218"/>
                    <a:pt x="121" y="218"/>
                  </a:cubicBezTo>
                  <a:cubicBezTo>
                    <a:pt x="121" y="221"/>
                    <a:pt x="121" y="221"/>
                    <a:pt x="121" y="221"/>
                  </a:cubicBezTo>
                  <a:cubicBezTo>
                    <a:pt x="121" y="222"/>
                    <a:pt x="121" y="222"/>
                    <a:pt x="121" y="222"/>
                  </a:cubicBezTo>
                  <a:cubicBezTo>
                    <a:pt x="121" y="224"/>
                    <a:pt x="121" y="224"/>
                    <a:pt x="121" y="224"/>
                  </a:cubicBezTo>
                  <a:cubicBezTo>
                    <a:pt x="121" y="227"/>
                    <a:pt x="121" y="227"/>
                    <a:pt x="121" y="227"/>
                  </a:cubicBezTo>
                  <a:cubicBezTo>
                    <a:pt x="122" y="225"/>
                    <a:pt x="122" y="225"/>
                    <a:pt x="122" y="225"/>
                  </a:cubicBezTo>
                  <a:cubicBezTo>
                    <a:pt x="125" y="224"/>
                    <a:pt x="125" y="224"/>
                    <a:pt x="125" y="224"/>
                  </a:cubicBezTo>
                  <a:cubicBezTo>
                    <a:pt x="128" y="224"/>
                    <a:pt x="128" y="224"/>
                    <a:pt x="128" y="224"/>
                  </a:cubicBezTo>
                  <a:cubicBezTo>
                    <a:pt x="129" y="224"/>
                    <a:pt x="129" y="224"/>
                    <a:pt x="129" y="224"/>
                  </a:cubicBezTo>
                  <a:cubicBezTo>
                    <a:pt x="132" y="224"/>
                    <a:pt x="132" y="224"/>
                    <a:pt x="132" y="224"/>
                  </a:cubicBezTo>
                  <a:cubicBezTo>
                    <a:pt x="134" y="224"/>
                    <a:pt x="134" y="224"/>
                    <a:pt x="134" y="224"/>
                  </a:cubicBezTo>
                  <a:cubicBezTo>
                    <a:pt x="136" y="222"/>
                    <a:pt x="136" y="222"/>
                    <a:pt x="136" y="222"/>
                  </a:cubicBezTo>
                  <a:cubicBezTo>
                    <a:pt x="139" y="222"/>
                    <a:pt x="139" y="222"/>
                    <a:pt x="139" y="222"/>
                  </a:cubicBezTo>
                  <a:cubicBezTo>
                    <a:pt x="141" y="222"/>
                    <a:pt x="141" y="222"/>
                    <a:pt x="141" y="222"/>
                  </a:cubicBezTo>
                  <a:cubicBezTo>
                    <a:pt x="142" y="221"/>
                    <a:pt x="142" y="221"/>
                    <a:pt x="142" y="221"/>
                  </a:cubicBezTo>
                  <a:cubicBezTo>
                    <a:pt x="144" y="222"/>
                    <a:pt x="144" y="222"/>
                    <a:pt x="144" y="222"/>
                  </a:cubicBezTo>
                  <a:cubicBezTo>
                    <a:pt x="145" y="224"/>
                    <a:pt x="145" y="224"/>
                    <a:pt x="145" y="224"/>
                  </a:cubicBezTo>
                  <a:cubicBezTo>
                    <a:pt x="146" y="224"/>
                    <a:pt x="146" y="224"/>
                    <a:pt x="146" y="224"/>
                  </a:cubicBezTo>
                  <a:cubicBezTo>
                    <a:pt x="146" y="225"/>
                    <a:pt x="146" y="225"/>
                    <a:pt x="146" y="225"/>
                  </a:cubicBezTo>
                  <a:cubicBezTo>
                    <a:pt x="145" y="228"/>
                    <a:pt x="145" y="228"/>
                    <a:pt x="145" y="228"/>
                  </a:cubicBezTo>
                  <a:cubicBezTo>
                    <a:pt x="149" y="228"/>
                    <a:pt x="149" y="228"/>
                    <a:pt x="149" y="228"/>
                  </a:cubicBezTo>
                  <a:cubicBezTo>
                    <a:pt x="151" y="227"/>
                    <a:pt x="151" y="227"/>
                    <a:pt x="151" y="227"/>
                  </a:cubicBezTo>
                  <a:cubicBezTo>
                    <a:pt x="158" y="225"/>
                    <a:pt x="158" y="225"/>
                    <a:pt x="158" y="225"/>
                  </a:cubicBezTo>
                  <a:cubicBezTo>
                    <a:pt x="158" y="228"/>
                    <a:pt x="158" y="228"/>
                    <a:pt x="158" y="228"/>
                  </a:cubicBezTo>
                  <a:cubicBezTo>
                    <a:pt x="158" y="231"/>
                    <a:pt x="158" y="231"/>
                    <a:pt x="158" y="231"/>
                  </a:cubicBezTo>
                  <a:cubicBezTo>
                    <a:pt x="159" y="233"/>
                    <a:pt x="159" y="233"/>
                    <a:pt x="159" y="233"/>
                  </a:cubicBezTo>
                  <a:cubicBezTo>
                    <a:pt x="161" y="233"/>
                    <a:pt x="161" y="233"/>
                    <a:pt x="161" y="233"/>
                  </a:cubicBezTo>
                  <a:cubicBezTo>
                    <a:pt x="164" y="234"/>
                    <a:pt x="164" y="234"/>
                    <a:pt x="164" y="234"/>
                  </a:cubicBezTo>
                  <a:cubicBezTo>
                    <a:pt x="167" y="235"/>
                    <a:pt x="167" y="235"/>
                    <a:pt x="167" y="235"/>
                  </a:cubicBezTo>
                  <a:cubicBezTo>
                    <a:pt x="169" y="235"/>
                    <a:pt x="169" y="235"/>
                    <a:pt x="169" y="235"/>
                  </a:cubicBezTo>
                  <a:cubicBezTo>
                    <a:pt x="175" y="237"/>
                    <a:pt x="175" y="237"/>
                    <a:pt x="175" y="237"/>
                  </a:cubicBezTo>
                  <a:cubicBezTo>
                    <a:pt x="177" y="235"/>
                    <a:pt x="177" y="235"/>
                    <a:pt x="177" y="235"/>
                  </a:cubicBezTo>
                  <a:cubicBezTo>
                    <a:pt x="178" y="233"/>
                    <a:pt x="178" y="233"/>
                    <a:pt x="178" y="233"/>
                  </a:cubicBezTo>
                  <a:cubicBezTo>
                    <a:pt x="179" y="231"/>
                    <a:pt x="179" y="231"/>
                    <a:pt x="179" y="231"/>
                  </a:cubicBezTo>
                  <a:cubicBezTo>
                    <a:pt x="182" y="235"/>
                    <a:pt x="182" y="235"/>
                    <a:pt x="182" y="235"/>
                  </a:cubicBezTo>
                  <a:cubicBezTo>
                    <a:pt x="184" y="237"/>
                    <a:pt x="184" y="237"/>
                    <a:pt x="184" y="237"/>
                  </a:cubicBezTo>
                  <a:cubicBezTo>
                    <a:pt x="185" y="240"/>
                    <a:pt x="185" y="240"/>
                    <a:pt x="185" y="240"/>
                  </a:cubicBezTo>
                  <a:cubicBezTo>
                    <a:pt x="187" y="241"/>
                    <a:pt x="187" y="241"/>
                    <a:pt x="187" y="241"/>
                  </a:cubicBezTo>
                  <a:cubicBezTo>
                    <a:pt x="188" y="240"/>
                    <a:pt x="188" y="240"/>
                    <a:pt x="188" y="240"/>
                  </a:cubicBezTo>
                  <a:cubicBezTo>
                    <a:pt x="191" y="241"/>
                    <a:pt x="191" y="241"/>
                    <a:pt x="191" y="241"/>
                  </a:cubicBezTo>
                  <a:cubicBezTo>
                    <a:pt x="192" y="243"/>
                    <a:pt x="192" y="243"/>
                    <a:pt x="192" y="243"/>
                  </a:cubicBezTo>
                  <a:cubicBezTo>
                    <a:pt x="194" y="243"/>
                    <a:pt x="194" y="243"/>
                    <a:pt x="194" y="243"/>
                  </a:cubicBezTo>
                  <a:cubicBezTo>
                    <a:pt x="195" y="244"/>
                    <a:pt x="195" y="244"/>
                    <a:pt x="195" y="244"/>
                  </a:cubicBezTo>
                  <a:cubicBezTo>
                    <a:pt x="195" y="246"/>
                    <a:pt x="195" y="246"/>
                    <a:pt x="195" y="246"/>
                  </a:cubicBezTo>
                  <a:cubicBezTo>
                    <a:pt x="195" y="247"/>
                    <a:pt x="195" y="247"/>
                    <a:pt x="195" y="247"/>
                  </a:cubicBezTo>
                  <a:cubicBezTo>
                    <a:pt x="198" y="250"/>
                    <a:pt x="198" y="250"/>
                    <a:pt x="198" y="250"/>
                  </a:cubicBezTo>
                  <a:cubicBezTo>
                    <a:pt x="201" y="254"/>
                    <a:pt x="201" y="254"/>
                    <a:pt x="201" y="254"/>
                  </a:cubicBezTo>
                  <a:cubicBezTo>
                    <a:pt x="202" y="255"/>
                    <a:pt x="202" y="255"/>
                    <a:pt x="202" y="255"/>
                  </a:cubicBezTo>
                  <a:cubicBezTo>
                    <a:pt x="205" y="255"/>
                    <a:pt x="205" y="255"/>
                    <a:pt x="205" y="255"/>
                  </a:cubicBezTo>
                  <a:cubicBezTo>
                    <a:pt x="208" y="254"/>
                    <a:pt x="208" y="254"/>
                    <a:pt x="208" y="254"/>
                  </a:cubicBezTo>
                  <a:cubicBezTo>
                    <a:pt x="210" y="254"/>
                    <a:pt x="210" y="254"/>
                    <a:pt x="210" y="254"/>
                  </a:cubicBezTo>
                  <a:cubicBezTo>
                    <a:pt x="210" y="255"/>
                    <a:pt x="210" y="255"/>
                    <a:pt x="210" y="255"/>
                  </a:cubicBezTo>
                  <a:cubicBezTo>
                    <a:pt x="211" y="257"/>
                    <a:pt x="211" y="257"/>
                    <a:pt x="211" y="257"/>
                  </a:cubicBezTo>
                  <a:cubicBezTo>
                    <a:pt x="211" y="254"/>
                    <a:pt x="211" y="254"/>
                    <a:pt x="211" y="254"/>
                  </a:cubicBezTo>
                  <a:cubicBezTo>
                    <a:pt x="211" y="253"/>
                    <a:pt x="211" y="253"/>
                    <a:pt x="211" y="253"/>
                  </a:cubicBezTo>
                  <a:cubicBezTo>
                    <a:pt x="211" y="238"/>
                    <a:pt x="211" y="238"/>
                    <a:pt x="211" y="238"/>
                  </a:cubicBezTo>
                  <a:cubicBezTo>
                    <a:pt x="208" y="240"/>
                    <a:pt x="208" y="240"/>
                    <a:pt x="208" y="240"/>
                  </a:cubicBezTo>
                  <a:cubicBezTo>
                    <a:pt x="207" y="241"/>
                    <a:pt x="207" y="241"/>
                    <a:pt x="207" y="241"/>
                  </a:cubicBezTo>
                  <a:cubicBezTo>
                    <a:pt x="207" y="243"/>
                    <a:pt x="207" y="243"/>
                    <a:pt x="207" y="243"/>
                  </a:cubicBezTo>
                  <a:cubicBezTo>
                    <a:pt x="204" y="241"/>
                    <a:pt x="204" y="241"/>
                    <a:pt x="204" y="241"/>
                  </a:cubicBezTo>
                  <a:cubicBezTo>
                    <a:pt x="201" y="240"/>
                    <a:pt x="201" y="240"/>
                    <a:pt x="201" y="240"/>
                  </a:cubicBezTo>
                  <a:cubicBezTo>
                    <a:pt x="195" y="234"/>
                    <a:pt x="195" y="234"/>
                    <a:pt x="195" y="234"/>
                  </a:cubicBezTo>
                  <a:cubicBezTo>
                    <a:pt x="195" y="230"/>
                    <a:pt x="195" y="230"/>
                    <a:pt x="195" y="230"/>
                  </a:cubicBezTo>
                  <a:cubicBezTo>
                    <a:pt x="195" y="225"/>
                    <a:pt x="195" y="225"/>
                    <a:pt x="195" y="225"/>
                  </a:cubicBezTo>
                  <a:cubicBezTo>
                    <a:pt x="197" y="221"/>
                    <a:pt x="197" y="221"/>
                    <a:pt x="197" y="221"/>
                  </a:cubicBezTo>
                  <a:cubicBezTo>
                    <a:pt x="198" y="218"/>
                    <a:pt x="198" y="218"/>
                    <a:pt x="198" y="218"/>
                  </a:cubicBezTo>
                  <a:cubicBezTo>
                    <a:pt x="198" y="211"/>
                    <a:pt x="198" y="211"/>
                    <a:pt x="198" y="211"/>
                  </a:cubicBezTo>
                  <a:cubicBezTo>
                    <a:pt x="198" y="204"/>
                    <a:pt x="198" y="204"/>
                    <a:pt x="198" y="204"/>
                  </a:cubicBezTo>
                  <a:cubicBezTo>
                    <a:pt x="197" y="201"/>
                    <a:pt x="197" y="201"/>
                    <a:pt x="197" y="201"/>
                  </a:cubicBezTo>
                  <a:cubicBezTo>
                    <a:pt x="195" y="200"/>
                    <a:pt x="195" y="200"/>
                    <a:pt x="195" y="200"/>
                  </a:cubicBezTo>
                  <a:cubicBezTo>
                    <a:pt x="197" y="197"/>
                    <a:pt x="197" y="197"/>
                    <a:pt x="197" y="197"/>
                  </a:cubicBezTo>
                  <a:cubicBezTo>
                    <a:pt x="199" y="194"/>
                    <a:pt x="199" y="194"/>
                    <a:pt x="199" y="194"/>
                  </a:cubicBezTo>
                  <a:cubicBezTo>
                    <a:pt x="201" y="192"/>
                    <a:pt x="201" y="192"/>
                    <a:pt x="201" y="192"/>
                  </a:cubicBezTo>
                  <a:cubicBezTo>
                    <a:pt x="201" y="188"/>
                    <a:pt x="201" y="188"/>
                    <a:pt x="201" y="188"/>
                  </a:cubicBezTo>
                  <a:cubicBezTo>
                    <a:pt x="221" y="185"/>
                    <a:pt x="221" y="185"/>
                    <a:pt x="221" y="185"/>
                  </a:cubicBezTo>
                  <a:cubicBezTo>
                    <a:pt x="221" y="182"/>
                    <a:pt x="221" y="182"/>
                    <a:pt x="221" y="182"/>
                  </a:cubicBezTo>
                  <a:cubicBezTo>
                    <a:pt x="220" y="181"/>
                    <a:pt x="220" y="181"/>
                    <a:pt x="220" y="181"/>
                  </a:cubicBezTo>
                  <a:cubicBezTo>
                    <a:pt x="218" y="179"/>
                    <a:pt x="218" y="179"/>
                    <a:pt x="218" y="179"/>
                  </a:cubicBezTo>
                  <a:cubicBezTo>
                    <a:pt x="218" y="178"/>
                    <a:pt x="218" y="178"/>
                    <a:pt x="218" y="178"/>
                  </a:cubicBezTo>
                  <a:cubicBezTo>
                    <a:pt x="217" y="174"/>
                    <a:pt x="217" y="174"/>
                    <a:pt x="217" y="174"/>
                  </a:cubicBezTo>
                  <a:cubicBezTo>
                    <a:pt x="214" y="171"/>
                    <a:pt x="214" y="171"/>
                    <a:pt x="214" y="171"/>
                  </a:cubicBezTo>
                  <a:cubicBezTo>
                    <a:pt x="212" y="168"/>
                    <a:pt x="212" y="168"/>
                    <a:pt x="212" y="168"/>
                  </a:cubicBezTo>
                  <a:cubicBezTo>
                    <a:pt x="210" y="167"/>
                    <a:pt x="210" y="167"/>
                    <a:pt x="210" y="167"/>
                  </a:cubicBezTo>
                  <a:cubicBezTo>
                    <a:pt x="205" y="155"/>
                    <a:pt x="205" y="155"/>
                    <a:pt x="205" y="155"/>
                  </a:cubicBezTo>
                  <a:cubicBezTo>
                    <a:pt x="205" y="154"/>
                    <a:pt x="205" y="154"/>
                    <a:pt x="205" y="154"/>
                  </a:cubicBezTo>
                  <a:cubicBezTo>
                    <a:pt x="207" y="151"/>
                    <a:pt x="207" y="151"/>
                    <a:pt x="207" y="151"/>
                  </a:cubicBezTo>
                  <a:cubicBezTo>
                    <a:pt x="207" y="148"/>
                    <a:pt x="207" y="148"/>
                    <a:pt x="207" y="148"/>
                  </a:cubicBezTo>
                  <a:cubicBezTo>
                    <a:pt x="205" y="147"/>
                    <a:pt x="205" y="147"/>
                    <a:pt x="205" y="147"/>
                  </a:cubicBezTo>
                  <a:cubicBezTo>
                    <a:pt x="205" y="144"/>
                    <a:pt x="205" y="144"/>
                    <a:pt x="205" y="144"/>
                  </a:cubicBezTo>
                  <a:cubicBezTo>
                    <a:pt x="204" y="139"/>
                    <a:pt x="204" y="139"/>
                    <a:pt x="204" y="139"/>
                  </a:cubicBezTo>
                  <a:cubicBezTo>
                    <a:pt x="205" y="134"/>
                    <a:pt x="205" y="134"/>
                    <a:pt x="205" y="134"/>
                  </a:cubicBezTo>
                  <a:cubicBezTo>
                    <a:pt x="205" y="131"/>
                    <a:pt x="205" y="131"/>
                    <a:pt x="205" y="131"/>
                  </a:cubicBezTo>
                  <a:cubicBezTo>
                    <a:pt x="204" y="132"/>
                    <a:pt x="204" y="132"/>
                    <a:pt x="204" y="132"/>
                  </a:cubicBezTo>
                  <a:cubicBezTo>
                    <a:pt x="205" y="128"/>
                    <a:pt x="205" y="128"/>
                    <a:pt x="205" y="128"/>
                  </a:cubicBezTo>
                  <a:cubicBezTo>
                    <a:pt x="205" y="125"/>
                    <a:pt x="205" y="125"/>
                    <a:pt x="205" y="125"/>
                  </a:cubicBezTo>
                  <a:cubicBezTo>
                    <a:pt x="204" y="121"/>
                    <a:pt x="204" y="121"/>
                    <a:pt x="204" y="121"/>
                  </a:cubicBezTo>
                  <a:cubicBezTo>
                    <a:pt x="205" y="118"/>
                    <a:pt x="205" y="118"/>
                    <a:pt x="205" y="118"/>
                  </a:cubicBezTo>
                  <a:cubicBezTo>
                    <a:pt x="205" y="115"/>
                    <a:pt x="205" y="115"/>
                    <a:pt x="205" y="115"/>
                  </a:cubicBezTo>
                  <a:cubicBezTo>
                    <a:pt x="205" y="114"/>
                    <a:pt x="205" y="114"/>
                    <a:pt x="205" y="114"/>
                  </a:cubicBezTo>
                  <a:cubicBezTo>
                    <a:pt x="204" y="111"/>
                    <a:pt x="204" y="111"/>
                    <a:pt x="204" y="111"/>
                  </a:cubicBezTo>
                  <a:cubicBezTo>
                    <a:pt x="204" y="110"/>
                    <a:pt x="204" y="110"/>
                    <a:pt x="204" y="110"/>
                  </a:cubicBezTo>
                  <a:cubicBezTo>
                    <a:pt x="202" y="108"/>
                    <a:pt x="202" y="108"/>
                    <a:pt x="202" y="108"/>
                  </a:cubicBezTo>
                  <a:cubicBezTo>
                    <a:pt x="202" y="106"/>
                    <a:pt x="202" y="106"/>
                    <a:pt x="202" y="106"/>
                  </a:cubicBezTo>
                  <a:cubicBezTo>
                    <a:pt x="202" y="105"/>
                    <a:pt x="202" y="105"/>
                    <a:pt x="202" y="105"/>
                  </a:cubicBezTo>
                  <a:cubicBezTo>
                    <a:pt x="204" y="102"/>
                    <a:pt x="204" y="102"/>
                    <a:pt x="204" y="102"/>
                  </a:cubicBezTo>
                  <a:cubicBezTo>
                    <a:pt x="205" y="101"/>
                    <a:pt x="205" y="101"/>
                    <a:pt x="205" y="101"/>
                  </a:cubicBezTo>
                  <a:cubicBezTo>
                    <a:pt x="204" y="98"/>
                    <a:pt x="205" y="96"/>
                    <a:pt x="207" y="95"/>
                  </a:cubicBezTo>
                  <a:cubicBezTo>
                    <a:pt x="207" y="92"/>
                    <a:pt x="207" y="92"/>
                    <a:pt x="207" y="92"/>
                  </a:cubicBezTo>
                  <a:cubicBezTo>
                    <a:pt x="210" y="91"/>
                    <a:pt x="210" y="91"/>
                    <a:pt x="210" y="91"/>
                  </a:cubicBezTo>
                  <a:cubicBezTo>
                    <a:pt x="211" y="89"/>
                    <a:pt x="211" y="89"/>
                    <a:pt x="211" y="89"/>
                  </a:cubicBezTo>
                  <a:cubicBezTo>
                    <a:pt x="211" y="86"/>
                    <a:pt x="211" y="86"/>
                    <a:pt x="211" y="86"/>
                  </a:cubicBezTo>
                  <a:cubicBezTo>
                    <a:pt x="211" y="79"/>
                    <a:pt x="211" y="79"/>
                    <a:pt x="211" y="79"/>
                  </a:cubicBezTo>
                  <a:cubicBezTo>
                    <a:pt x="212" y="73"/>
                    <a:pt x="212" y="73"/>
                    <a:pt x="212" y="73"/>
                  </a:cubicBezTo>
                  <a:cubicBezTo>
                    <a:pt x="214" y="66"/>
                    <a:pt x="214" y="66"/>
                    <a:pt x="214" y="66"/>
                  </a:cubicBezTo>
                  <a:cubicBezTo>
                    <a:pt x="215" y="65"/>
                    <a:pt x="215" y="65"/>
                    <a:pt x="215" y="65"/>
                  </a:cubicBezTo>
                  <a:cubicBezTo>
                    <a:pt x="215" y="62"/>
                    <a:pt x="215" y="62"/>
                    <a:pt x="215" y="62"/>
                  </a:cubicBezTo>
                  <a:cubicBezTo>
                    <a:pt x="215" y="60"/>
                    <a:pt x="215" y="60"/>
                    <a:pt x="215" y="60"/>
                  </a:cubicBezTo>
                  <a:cubicBezTo>
                    <a:pt x="217" y="60"/>
                    <a:pt x="217" y="60"/>
                    <a:pt x="217" y="60"/>
                  </a:cubicBezTo>
                  <a:cubicBezTo>
                    <a:pt x="221" y="55"/>
                    <a:pt x="221" y="55"/>
                    <a:pt x="221" y="55"/>
                  </a:cubicBezTo>
                  <a:cubicBezTo>
                    <a:pt x="227" y="50"/>
                    <a:pt x="227" y="50"/>
                    <a:pt x="227" y="50"/>
                  </a:cubicBezTo>
                  <a:cubicBezTo>
                    <a:pt x="230" y="48"/>
                    <a:pt x="230" y="48"/>
                    <a:pt x="230" y="48"/>
                  </a:cubicBezTo>
                  <a:cubicBezTo>
                    <a:pt x="231" y="43"/>
                    <a:pt x="231" y="43"/>
                    <a:pt x="231" y="43"/>
                  </a:cubicBezTo>
                  <a:cubicBezTo>
                    <a:pt x="230" y="42"/>
                    <a:pt x="230" y="42"/>
                    <a:pt x="230" y="42"/>
                  </a:cubicBezTo>
                  <a:cubicBezTo>
                    <a:pt x="227" y="40"/>
                    <a:pt x="227" y="40"/>
                    <a:pt x="227" y="40"/>
                  </a:cubicBezTo>
                  <a:cubicBezTo>
                    <a:pt x="225" y="40"/>
                    <a:pt x="225" y="40"/>
                    <a:pt x="225" y="40"/>
                  </a:cubicBezTo>
                  <a:cubicBezTo>
                    <a:pt x="224" y="39"/>
                    <a:pt x="224" y="39"/>
                    <a:pt x="224" y="39"/>
                  </a:cubicBezTo>
                  <a:cubicBezTo>
                    <a:pt x="225" y="35"/>
                    <a:pt x="225" y="35"/>
                    <a:pt x="225" y="35"/>
                  </a:cubicBezTo>
                  <a:cubicBezTo>
                    <a:pt x="225" y="30"/>
                    <a:pt x="225" y="30"/>
                    <a:pt x="225" y="30"/>
                  </a:cubicBezTo>
                  <a:cubicBezTo>
                    <a:pt x="227" y="26"/>
                    <a:pt x="227" y="26"/>
                    <a:pt x="227" y="26"/>
                  </a:cubicBezTo>
                  <a:cubicBezTo>
                    <a:pt x="225" y="25"/>
                    <a:pt x="225" y="25"/>
                    <a:pt x="225" y="25"/>
                  </a:cubicBezTo>
                  <a:cubicBezTo>
                    <a:pt x="224" y="23"/>
                    <a:pt x="224" y="23"/>
                    <a:pt x="224" y="23"/>
                  </a:cubicBezTo>
                  <a:lnTo>
                    <a:pt x="223" y="23"/>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86" name="Freeform 67"/>
            <p:cNvSpPr>
              <a:spLocks/>
            </p:cNvSpPr>
            <p:nvPr/>
          </p:nvSpPr>
          <p:spPr bwMode="auto">
            <a:xfrm>
              <a:off x="4890710" y="3520762"/>
              <a:ext cx="142851" cy="162072"/>
            </a:xfrm>
            <a:custGeom>
              <a:avLst/>
              <a:gdLst>
                <a:gd name="T0" fmla="*/ 2147483647 w 89"/>
                <a:gd name="T1" fmla="*/ 2147483647 h 102"/>
                <a:gd name="T2" fmla="*/ 2147483647 w 89"/>
                <a:gd name="T3" fmla="*/ 2147483647 h 102"/>
                <a:gd name="T4" fmla="*/ 2147483647 w 89"/>
                <a:gd name="T5" fmla="*/ 2147483647 h 102"/>
                <a:gd name="T6" fmla="*/ 2147483647 w 89"/>
                <a:gd name="T7" fmla="*/ 2147483647 h 102"/>
                <a:gd name="T8" fmla="*/ 2147483647 w 89"/>
                <a:gd name="T9" fmla="*/ 2147483647 h 102"/>
                <a:gd name="T10" fmla="*/ 2147483647 w 89"/>
                <a:gd name="T11" fmla="*/ 2147483647 h 102"/>
                <a:gd name="T12" fmla="*/ 2147483647 w 89"/>
                <a:gd name="T13" fmla="*/ 2147483647 h 102"/>
                <a:gd name="T14" fmla="*/ 2147483647 w 89"/>
                <a:gd name="T15" fmla="*/ 2147483647 h 102"/>
                <a:gd name="T16" fmla="*/ 2147483647 w 89"/>
                <a:gd name="T17" fmla="*/ 2147483647 h 102"/>
                <a:gd name="T18" fmla="*/ 0 w 89"/>
                <a:gd name="T19" fmla="*/ 2147483647 h 102"/>
                <a:gd name="T20" fmla="*/ 2147483647 w 89"/>
                <a:gd name="T21" fmla="*/ 2147483647 h 102"/>
                <a:gd name="T22" fmla="*/ 2147483647 w 89"/>
                <a:gd name="T23" fmla="*/ 2147483647 h 102"/>
                <a:gd name="T24" fmla="*/ 2147483647 w 89"/>
                <a:gd name="T25" fmla="*/ 2147483647 h 102"/>
                <a:gd name="T26" fmla="*/ 2147483647 w 89"/>
                <a:gd name="T27" fmla="*/ 2147483647 h 102"/>
                <a:gd name="T28" fmla="*/ 2147483647 w 89"/>
                <a:gd name="T29" fmla="*/ 2147483647 h 102"/>
                <a:gd name="T30" fmla="*/ 2147483647 w 89"/>
                <a:gd name="T31" fmla="*/ 2147483647 h 102"/>
                <a:gd name="T32" fmla="*/ 2147483647 w 89"/>
                <a:gd name="T33" fmla="*/ 2147483647 h 102"/>
                <a:gd name="T34" fmla="*/ 2147483647 w 89"/>
                <a:gd name="T35" fmla="*/ 2147483647 h 102"/>
                <a:gd name="T36" fmla="*/ 2147483647 w 89"/>
                <a:gd name="T37" fmla="*/ 2147483647 h 102"/>
                <a:gd name="T38" fmla="*/ 2147483647 w 89"/>
                <a:gd name="T39" fmla="*/ 2147483647 h 102"/>
                <a:gd name="T40" fmla="*/ 2147483647 w 89"/>
                <a:gd name="T41" fmla="*/ 2147483647 h 102"/>
                <a:gd name="T42" fmla="*/ 2147483647 w 89"/>
                <a:gd name="T43" fmla="*/ 2147483647 h 102"/>
                <a:gd name="T44" fmla="*/ 2147483647 w 89"/>
                <a:gd name="T45" fmla="*/ 2147483647 h 102"/>
                <a:gd name="T46" fmla="*/ 2147483647 w 89"/>
                <a:gd name="T47" fmla="*/ 2147483647 h 102"/>
                <a:gd name="T48" fmla="*/ 2147483647 w 89"/>
                <a:gd name="T49" fmla="*/ 2147483647 h 102"/>
                <a:gd name="T50" fmla="*/ 2147483647 w 89"/>
                <a:gd name="T51" fmla="*/ 2147483647 h 102"/>
                <a:gd name="T52" fmla="*/ 2147483647 w 89"/>
                <a:gd name="T53" fmla="*/ 2147483647 h 102"/>
                <a:gd name="T54" fmla="*/ 2147483647 w 89"/>
                <a:gd name="T55" fmla="*/ 2147483647 h 102"/>
                <a:gd name="T56" fmla="*/ 2147483647 w 89"/>
                <a:gd name="T57" fmla="*/ 2147483647 h 102"/>
                <a:gd name="T58" fmla="*/ 2147483647 w 89"/>
                <a:gd name="T59" fmla="*/ 2147483647 h 102"/>
                <a:gd name="T60" fmla="*/ 2147483647 w 89"/>
                <a:gd name="T61" fmla="*/ 2147483647 h 102"/>
                <a:gd name="T62" fmla="*/ 2147483647 w 89"/>
                <a:gd name="T63" fmla="*/ 2147483647 h 102"/>
                <a:gd name="T64" fmla="*/ 2147483647 w 89"/>
                <a:gd name="T65" fmla="*/ 2147483647 h 102"/>
                <a:gd name="T66" fmla="*/ 2147483647 w 89"/>
                <a:gd name="T67" fmla="*/ 2147483647 h 102"/>
                <a:gd name="T68" fmla="*/ 2147483647 w 89"/>
                <a:gd name="T69" fmla="*/ 2147483647 h 102"/>
                <a:gd name="T70" fmla="*/ 2147483647 w 89"/>
                <a:gd name="T71" fmla="*/ 2147483647 h 102"/>
                <a:gd name="T72" fmla="*/ 2147483647 w 89"/>
                <a:gd name="T73" fmla="*/ 2147483647 h 102"/>
                <a:gd name="T74" fmla="*/ 2147483647 w 89"/>
                <a:gd name="T75" fmla="*/ 2147483647 h 102"/>
                <a:gd name="T76" fmla="*/ 2147483647 w 89"/>
                <a:gd name="T77" fmla="*/ 2147483647 h 102"/>
                <a:gd name="T78" fmla="*/ 2147483647 w 89"/>
                <a:gd name="T79" fmla="*/ 2147483647 h 102"/>
                <a:gd name="T80" fmla="*/ 2147483647 w 89"/>
                <a:gd name="T81" fmla="*/ 2147483647 h 102"/>
                <a:gd name="T82" fmla="*/ 2147483647 w 89"/>
                <a:gd name="T83" fmla="*/ 2147483647 h 102"/>
                <a:gd name="T84" fmla="*/ 2147483647 w 89"/>
                <a:gd name="T85" fmla="*/ 2147483647 h 102"/>
                <a:gd name="T86" fmla="*/ 2147483647 w 89"/>
                <a:gd name="T87" fmla="*/ 2147483647 h 102"/>
                <a:gd name="T88" fmla="*/ 2147483647 w 89"/>
                <a:gd name="T89" fmla="*/ 2147483647 h 102"/>
                <a:gd name="T90" fmla="*/ 2147483647 w 89"/>
                <a:gd name="T91" fmla="*/ 2147483647 h 102"/>
                <a:gd name="T92" fmla="*/ 2147483647 w 89"/>
                <a:gd name="T93" fmla="*/ 2147483647 h 102"/>
                <a:gd name="T94" fmla="*/ 2147483647 w 89"/>
                <a:gd name="T95" fmla="*/ 2147483647 h 102"/>
                <a:gd name="T96" fmla="*/ 2147483647 w 89"/>
                <a:gd name="T97" fmla="*/ 2147483647 h 102"/>
                <a:gd name="T98" fmla="*/ 2147483647 w 89"/>
                <a:gd name="T99" fmla="*/ 2147483647 h 102"/>
                <a:gd name="T100" fmla="*/ 2147483647 w 89"/>
                <a:gd name="T101" fmla="*/ 2147483647 h 102"/>
                <a:gd name="T102" fmla="*/ 2147483647 w 89"/>
                <a:gd name="T103" fmla="*/ 2147483647 h 102"/>
                <a:gd name="T104" fmla="*/ 2147483647 w 89"/>
                <a:gd name="T105" fmla="*/ 2147483647 h 102"/>
                <a:gd name="T106" fmla="*/ 2147483647 w 89"/>
                <a:gd name="T107" fmla="*/ 2147483647 h 102"/>
                <a:gd name="T108" fmla="*/ 2147483647 w 89"/>
                <a:gd name="T109" fmla="*/ 2147483647 h 1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9"/>
                <a:gd name="T166" fmla="*/ 0 h 102"/>
                <a:gd name="T167" fmla="*/ 89 w 89"/>
                <a:gd name="T168" fmla="*/ 102 h 1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9" h="102">
                  <a:moveTo>
                    <a:pt x="20" y="20"/>
                  </a:moveTo>
                  <a:lnTo>
                    <a:pt x="20" y="26"/>
                  </a:lnTo>
                  <a:lnTo>
                    <a:pt x="19" y="31"/>
                  </a:lnTo>
                  <a:lnTo>
                    <a:pt x="20" y="33"/>
                  </a:lnTo>
                  <a:lnTo>
                    <a:pt x="23" y="33"/>
                  </a:lnTo>
                  <a:lnTo>
                    <a:pt x="27" y="35"/>
                  </a:lnTo>
                  <a:lnTo>
                    <a:pt x="28" y="37"/>
                  </a:lnTo>
                  <a:lnTo>
                    <a:pt x="27" y="43"/>
                  </a:lnTo>
                  <a:lnTo>
                    <a:pt x="23" y="46"/>
                  </a:lnTo>
                  <a:lnTo>
                    <a:pt x="15" y="53"/>
                  </a:lnTo>
                  <a:lnTo>
                    <a:pt x="9" y="59"/>
                  </a:lnTo>
                  <a:lnTo>
                    <a:pt x="7" y="59"/>
                  </a:lnTo>
                  <a:lnTo>
                    <a:pt x="7" y="62"/>
                  </a:lnTo>
                  <a:lnTo>
                    <a:pt x="7" y="66"/>
                  </a:lnTo>
                  <a:lnTo>
                    <a:pt x="5" y="67"/>
                  </a:lnTo>
                  <a:lnTo>
                    <a:pt x="3" y="77"/>
                  </a:lnTo>
                  <a:lnTo>
                    <a:pt x="2" y="85"/>
                  </a:lnTo>
                  <a:lnTo>
                    <a:pt x="2" y="94"/>
                  </a:lnTo>
                  <a:lnTo>
                    <a:pt x="2" y="98"/>
                  </a:lnTo>
                  <a:lnTo>
                    <a:pt x="0" y="101"/>
                  </a:lnTo>
                  <a:lnTo>
                    <a:pt x="2" y="101"/>
                  </a:lnTo>
                  <a:lnTo>
                    <a:pt x="3" y="101"/>
                  </a:lnTo>
                  <a:lnTo>
                    <a:pt x="5" y="101"/>
                  </a:lnTo>
                  <a:lnTo>
                    <a:pt x="5" y="102"/>
                  </a:lnTo>
                  <a:lnTo>
                    <a:pt x="7" y="102"/>
                  </a:lnTo>
                  <a:lnTo>
                    <a:pt x="11" y="98"/>
                  </a:lnTo>
                  <a:lnTo>
                    <a:pt x="13" y="97"/>
                  </a:lnTo>
                  <a:lnTo>
                    <a:pt x="15" y="97"/>
                  </a:lnTo>
                  <a:lnTo>
                    <a:pt x="16" y="95"/>
                  </a:lnTo>
                  <a:lnTo>
                    <a:pt x="16" y="94"/>
                  </a:lnTo>
                  <a:lnTo>
                    <a:pt x="27" y="94"/>
                  </a:lnTo>
                  <a:lnTo>
                    <a:pt x="35" y="94"/>
                  </a:lnTo>
                  <a:lnTo>
                    <a:pt x="36" y="94"/>
                  </a:lnTo>
                  <a:lnTo>
                    <a:pt x="36" y="93"/>
                  </a:lnTo>
                  <a:lnTo>
                    <a:pt x="36" y="89"/>
                  </a:lnTo>
                  <a:lnTo>
                    <a:pt x="37" y="85"/>
                  </a:lnTo>
                  <a:lnTo>
                    <a:pt x="40" y="81"/>
                  </a:lnTo>
                  <a:lnTo>
                    <a:pt x="37" y="79"/>
                  </a:lnTo>
                  <a:lnTo>
                    <a:pt x="40" y="77"/>
                  </a:lnTo>
                  <a:lnTo>
                    <a:pt x="41" y="77"/>
                  </a:lnTo>
                  <a:lnTo>
                    <a:pt x="45" y="75"/>
                  </a:lnTo>
                  <a:lnTo>
                    <a:pt x="47" y="75"/>
                  </a:lnTo>
                  <a:lnTo>
                    <a:pt x="49" y="71"/>
                  </a:lnTo>
                  <a:lnTo>
                    <a:pt x="49" y="74"/>
                  </a:lnTo>
                  <a:lnTo>
                    <a:pt x="53" y="75"/>
                  </a:lnTo>
                  <a:lnTo>
                    <a:pt x="55" y="74"/>
                  </a:lnTo>
                  <a:lnTo>
                    <a:pt x="57" y="71"/>
                  </a:lnTo>
                  <a:lnTo>
                    <a:pt x="59" y="71"/>
                  </a:lnTo>
                  <a:lnTo>
                    <a:pt x="59" y="70"/>
                  </a:lnTo>
                  <a:lnTo>
                    <a:pt x="59" y="67"/>
                  </a:lnTo>
                  <a:lnTo>
                    <a:pt x="60" y="67"/>
                  </a:lnTo>
                  <a:lnTo>
                    <a:pt x="63" y="70"/>
                  </a:lnTo>
                  <a:lnTo>
                    <a:pt x="63" y="71"/>
                  </a:lnTo>
                  <a:lnTo>
                    <a:pt x="64" y="71"/>
                  </a:lnTo>
                  <a:lnTo>
                    <a:pt x="67" y="70"/>
                  </a:lnTo>
                  <a:lnTo>
                    <a:pt x="67" y="71"/>
                  </a:lnTo>
                  <a:lnTo>
                    <a:pt x="68" y="74"/>
                  </a:lnTo>
                  <a:lnTo>
                    <a:pt x="71" y="74"/>
                  </a:lnTo>
                  <a:lnTo>
                    <a:pt x="73" y="66"/>
                  </a:lnTo>
                  <a:lnTo>
                    <a:pt x="77" y="62"/>
                  </a:lnTo>
                  <a:lnTo>
                    <a:pt x="77" y="58"/>
                  </a:lnTo>
                  <a:lnTo>
                    <a:pt x="81" y="57"/>
                  </a:lnTo>
                  <a:lnTo>
                    <a:pt x="84" y="54"/>
                  </a:lnTo>
                  <a:lnTo>
                    <a:pt x="84" y="53"/>
                  </a:lnTo>
                  <a:lnTo>
                    <a:pt x="85" y="49"/>
                  </a:lnTo>
                  <a:lnTo>
                    <a:pt x="87" y="46"/>
                  </a:lnTo>
                  <a:lnTo>
                    <a:pt x="89" y="41"/>
                  </a:lnTo>
                  <a:lnTo>
                    <a:pt x="87" y="37"/>
                  </a:lnTo>
                  <a:lnTo>
                    <a:pt x="85" y="30"/>
                  </a:lnTo>
                  <a:lnTo>
                    <a:pt x="84" y="26"/>
                  </a:lnTo>
                  <a:lnTo>
                    <a:pt x="80" y="18"/>
                  </a:lnTo>
                  <a:lnTo>
                    <a:pt x="77" y="17"/>
                  </a:lnTo>
                  <a:lnTo>
                    <a:pt x="77" y="13"/>
                  </a:lnTo>
                  <a:lnTo>
                    <a:pt x="77" y="9"/>
                  </a:lnTo>
                  <a:lnTo>
                    <a:pt x="76" y="9"/>
                  </a:lnTo>
                  <a:lnTo>
                    <a:pt x="73" y="6"/>
                  </a:lnTo>
                  <a:lnTo>
                    <a:pt x="72" y="5"/>
                  </a:lnTo>
                  <a:lnTo>
                    <a:pt x="72" y="2"/>
                  </a:lnTo>
                  <a:lnTo>
                    <a:pt x="71" y="0"/>
                  </a:lnTo>
                  <a:lnTo>
                    <a:pt x="68" y="4"/>
                  </a:lnTo>
                  <a:lnTo>
                    <a:pt x="67" y="5"/>
                  </a:lnTo>
                  <a:lnTo>
                    <a:pt x="63" y="9"/>
                  </a:lnTo>
                  <a:lnTo>
                    <a:pt x="61" y="9"/>
                  </a:lnTo>
                  <a:lnTo>
                    <a:pt x="60" y="8"/>
                  </a:lnTo>
                  <a:lnTo>
                    <a:pt x="57" y="6"/>
                  </a:lnTo>
                  <a:lnTo>
                    <a:pt x="55" y="6"/>
                  </a:lnTo>
                  <a:lnTo>
                    <a:pt x="53" y="6"/>
                  </a:lnTo>
                  <a:lnTo>
                    <a:pt x="49" y="8"/>
                  </a:lnTo>
                  <a:lnTo>
                    <a:pt x="45" y="9"/>
                  </a:lnTo>
                  <a:lnTo>
                    <a:pt x="43" y="10"/>
                  </a:lnTo>
                  <a:lnTo>
                    <a:pt x="41" y="13"/>
                  </a:lnTo>
                  <a:lnTo>
                    <a:pt x="40" y="10"/>
                  </a:lnTo>
                  <a:lnTo>
                    <a:pt x="36" y="9"/>
                  </a:lnTo>
                  <a:lnTo>
                    <a:pt x="36" y="6"/>
                  </a:lnTo>
                  <a:lnTo>
                    <a:pt x="33" y="9"/>
                  </a:lnTo>
                  <a:lnTo>
                    <a:pt x="32" y="9"/>
                  </a:lnTo>
                  <a:lnTo>
                    <a:pt x="29" y="9"/>
                  </a:lnTo>
                  <a:lnTo>
                    <a:pt x="28" y="6"/>
                  </a:lnTo>
                  <a:lnTo>
                    <a:pt x="27" y="8"/>
                  </a:lnTo>
                  <a:lnTo>
                    <a:pt x="24" y="9"/>
                  </a:lnTo>
                  <a:lnTo>
                    <a:pt x="23" y="9"/>
                  </a:lnTo>
                  <a:lnTo>
                    <a:pt x="20" y="13"/>
                  </a:lnTo>
                  <a:lnTo>
                    <a:pt x="23" y="14"/>
                  </a:lnTo>
                  <a:lnTo>
                    <a:pt x="20" y="20"/>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87" name="Freeform 68"/>
            <p:cNvSpPr>
              <a:spLocks/>
            </p:cNvSpPr>
            <p:nvPr/>
          </p:nvSpPr>
          <p:spPr bwMode="auto">
            <a:xfrm>
              <a:off x="4878465" y="3707623"/>
              <a:ext cx="44896" cy="64829"/>
            </a:xfrm>
            <a:custGeom>
              <a:avLst/>
              <a:gdLst>
                <a:gd name="T0" fmla="*/ 2147483647 w 28"/>
                <a:gd name="T1" fmla="*/ 2147483647 h 40"/>
                <a:gd name="T2" fmla="*/ 2147483647 w 28"/>
                <a:gd name="T3" fmla="*/ 2147483647 h 40"/>
                <a:gd name="T4" fmla="*/ 2147483647 w 28"/>
                <a:gd name="T5" fmla="*/ 2147483647 h 40"/>
                <a:gd name="T6" fmla="*/ 2147483647 w 28"/>
                <a:gd name="T7" fmla="*/ 2147483647 h 40"/>
                <a:gd name="T8" fmla="*/ 2147483647 w 28"/>
                <a:gd name="T9" fmla="*/ 2147483647 h 40"/>
                <a:gd name="T10" fmla="*/ 2147483647 w 28"/>
                <a:gd name="T11" fmla="*/ 2147483647 h 40"/>
                <a:gd name="T12" fmla="*/ 2147483647 w 28"/>
                <a:gd name="T13" fmla="*/ 2147483647 h 40"/>
                <a:gd name="T14" fmla="*/ 2147483647 w 28"/>
                <a:gd name="T15" fmla="*/ 2147483647 h 40"/>
                <a:gd name="T16" fmla="*/ 2147483647 w 28"/>
                <a:gd name="T17" fmla="*/ 2147483647 h 40"/>
                <a:gd name="T18" fmla="*/ 2147483647 w 28"/>
                <a:gd name="T19" fmla="*/ 2147483647 h 40"/>
                <a:gd name="T20" fmla="*/ 2147483647 w 28"/>
                <a:gd name="T21" fmla="*/ 2147483647 h 40"/>
                <a:gd name="T22" fmla="*/ 2147483647 w 28"/>
                <a:gd name="T23" fmla="*/ 2147483647 h 40"/>
                <a:gd name="T24" fmla="*/ 2147483647 w 28"/>
                <a:gd name="T25" fmla="*/ 2147483647 h 40"/>
                <a:gd name="T26" fmla="*/ 2147483647 w 28"/>
                <a:gd name="T27" fmla="*/ 2147483647 h 40"/>
                <a:gd name="T28" fmla="*/ 2147483647 w 28"/>
                <a:gd name="T29" fmla="*/ 2147483647 h 40"/>
                <a:gd name="T30" fmla="*/ 2147483647 w 28"/>
                <a:gd name="T31" fmla="*/ 2147483647 h 40"/>
                <a:gd name="T32" fmla="*/ 2147483647 w 28"/>
                <a:gd name="T33" fmla="*/ 2147483647 h 40"/>
                <a:gd name="T34" fmla="*/ 2147483647 w 28"/>
                <a:gd name="T35" fmla="*/ 2147483647 h 40"/>
                <a:gd name="T36" fmla="*/ 2147483647 w 28"/>
                <a:gd name="T37" fmla="*/ 2147483647 h 40"/>
                <a:gd name="T38" fmla="*/ 2147483647 w 28"/>
                <a:gd name="T39" fmla="*/ 2147483647 h 40"/>
                <a:gd name="T40" fmla="*/ 2147483647 w 28"/>
                <a:gd name="T41" fmla="*/ 2147483647 h 40"/>
                <a:gd name="T42" fmla="*/ 2147483647 w 28"/>
                <a:gd name="T43" fmla="*/ 2147483647 h 40"/>
                <a:gd name="T44" fmla="*/ 2147483647 w 28"/>
                <a:gd name="T45" fmla="*/ 2147483647 h 40"/>
                <a:gd name="T46" fmla="*/ 2147483647 w 28"/>
                <a:gd name="T47" fmla="*/ 2147483647 h 40"/>
                <a:gd name="T48" fmla="*/ 2147483647 w 28"/>
                <a:gd name="T49" fmla="*/ 0 h 40"/>
                <a:gd name="T50" fmla="*/ 2147483647 w 28"/>
                <a:gd name="T51" fmla="*/ 2147483647 h 40"/>
                <a:gd name="T52" fmla="*/ 2147483647 w 28"/>
                <a:gd name="T53" fmla="*/ 2147483647 h 40"/>
                <a:gd name="T54" fmla="*/ 2147483647 w 28"/>
                <a:gd name="T55" fmla="*/ 2147483647 h 40"/>
                <a:gd name="T56" fmla="*/ 2147483647 w 28"/>
                <a:gd name="T57" fmla="*/ 2147483647 h 40"/>
                <a:gd name="T58" fmla="*/ 2147483647 w 28"/>
                <a:gd name="T59" fmla="*/ 2147483647 h 40"/>
                <a:gd name="T60" fmla="*/ 2147483647 w 28"/>
                <a:gd name="T61" fmla="*/ 2147483647 h 40"/>
                <a:gd name="T62" fmla="*/ 0 w 28"/>
                <a:gd name="T63" fmla="*/ 2147483647 h 40"/>
                <a:gd name="T64" fmla="*/ 0 w 28"/>
                <a:gd name="T65" fmla="*/ 2147483647 h 40"/>
                <a:gd name="T66" fmla="*/ 2147483647 w 28"/>
                <a:gd name="T67" fmla="*/ 2147483647 h 40"/>
                <a:gd name="T68" fmla="*/ 2147483647 w 28"/>
                <a:gd name="T69" fmla="*/ 2147483647 h 40"/>
                <a:gd name="T70" fmla="*/ 2147483647 w 28"/>
                <a:gd name="T71" fmla="*/ 2147483647 h 40"/>
                <a:gd name="T72" fmla="*/ 2147483647 w 28"/>
                <a:gd name="T73" fmla="*/ 2147483647 h 40"/>
                <a:gd name="T74" fmla="*/ 2147483647 w 28"/>
                <a:gd name="T75" fmla="*/ 2147483647 h 40"/>
                <a:gd name="T76" fmla="*/ 2147483647 w 28"/>
                <a:gd name="T77" fmla="*/ 2147483647 h 40"/>
                <a:gd name="T78" fmla="*/ 2147483647 w 28"/>
                <a:gd name="T79" fmla="*/ 2147483647 h 40"/>
                <a:gd name="T80" fmla="*/ 2147483647 w 28"/>
                <a:gd name="T81" fmla="*/ 2147483647 h 40"/>
                <a:gd name="T82" fmla="*/ 2147483647 w 28"/>
                <a:gd name="T83" fmla="*/ 2147483647 h 40"/>
                <a:gd name="T84" fmla="*/ 2147483647 w 28"/>
                <a:gd name="T85" fmla="*/ 2147483647 h 40"/>
                <a:gd name="T86" fmla="*/ 2147483647 w 28"/>
                <a:gd name="T87" fmla="*/ 2147483647 h 40"/>
                <a:gd name="T88" fmla="*/ 2147483647 w 28"/>
                <a:gd name="T89" fmla="*/ 2147483647 h 40"/>
                <a:gd name="T90" fmla="*/ 2147483647 w 28"/>
                <a:gd name="T91" fmla="*/ 2147483647 h 40"/>
                <a:gd name="T92" fmla="*/ 2147483647 w 28"/>
                <a:gd name="T93" fmla="*/ 2147483647 h 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8"/>
                <a:gd name="T142" fmla="*/ 0 h 40"/>
                <a:gd name="T143" fmla="*/ 28 w 28"/>
                <a:gd name="T144" fmla="*/ 40 h 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8" h="40">
                  <a:moveTo>
                    <a:pt x="13" y="37"/>
                  </a:moveTo>
                  <a:lnTo>
                    <a:pt x="17" y="33"/>
                  </a:lnTo>
                  <a:lnTo>
                    <a:pt x="19" y="32"/>
                  </a:lnTo>
                  <a:lnTo>
                    <a:pt x="23" y="28"/>
                  </a:lnTo>
                  <a:lnTo>
                    <a:pt x="21" y="26"/>
                  </a:lnTo>
                  <a:lnTo>
                    <a:pt x="21" y="24"/>
                  </a:lnTo>
                  <a:lnTo>
                    <a:pt x="24" y="22"/>
                  </a:lnTo>
                  <a:lnTo>
                    <a:pt x="24" y="20"/>
                  </a:lnTo>
                  <a:lnTo>
                    <a:pt x="27" y="18"/>
                  </a:lnTo>
                  <a:lnTo>
                    <a:pt x="28" y="16"/>
                  </a:lnTo>
                  <a:lnTo>
                    <a:pt x="28" y="14"/>
                  </a:lnTo>
                  <a:lnTo>
                    <a:pt x="28" y="13"/>
                  </a:lnTo>
                  <a:lnTo>
                    <a:pt x="24" y="13"/>
                  </a:lnTo>
                  <a:lnTo>
                    <a:pt x="23" y="10"/>
                  </a:lnTo>
                  <a:lnTo>
                    <a:pt x="23" y="9"/>
                  </a:lnTo>
                  <a:lnTo>
                    <a:pt x="23" y="6"/>
                  </a:lnTo>
                  <a:lnTo>
                    <a:pt x="23" y="5"/>
                  </a:lnTo>
                  <a:lnTo>
                    <a:pt x="24" y="2"/>
                  </a:lnTo>
                  <a:lnTo>
                    <a:pt x="24" y="1"/>
                  </a:lnTo>
                  <a:lnTo>
                    <a:pt x="23" y="1"/>
                  </a:lnTo>
                  <a:lnTo>
                    <a:pt x="21" y="1"/>
                  </a:lnTo>
                  <a:lnTo>
                    <a:pt x="19" y="1"/>
                  </a:lnTo>
                  <a:lnTo>
                    <a:pt x="17" y="1"/>
                  </a:lnTo>
                  <a:lnTo>
                    <a:pt x="13" y="0"/>
                  </a:lnTo>
                  <a:lnTo>
                    <a:pt x="13" y="5"/>
                  </a:lnTo>
                  <a:lnTo>
                    <a:pt x="11" y="6"/>
                  </a:lnTo>
                  <a:lnTo>
                    <a:pt x="10" y="9"/>
                  </a:lnTo>
                  <a:lnTo>
                    <a:pt x="6" y="9"/>
                  </a:lnTo>
                  <a:lnTo>
                    <a:pt x="4" y="6"/>
                  </a:lnTo>
                  <a:lnTo>
                    <a:pt x="2" y="5"/>
                  </a:lnTo>
                  <a:lnTo>
                    <a:pt x="0" y="8"/>
                  </a:lnTo>
                  <a:lnTo>
                    <a:pt x="0" y="9"/>
                  </a:lnTo>
                  <a:lnTo>
                    <a:pt x="2" y="13"/>
                  </a:lnTo>
                  <a:lnTo>
                    <a:pt x="4" y="16"/>
                  </a:lnTo>
                  <a:lnTo>
                    <a:pt x="2" y="18"/>
                  </a:lnTo>
                  <a:lnTo>
                    <a:pt x="4" y="22"/>
                  </a:lnTo>
                  <a:lnTo>
                    <a:pt x="4" y="28"/>
                  </a:lnTo>
                  <a:lnTo>
                    <a:pt x="10" y="40"/>
                  </a:lnTo>
                  <a:lnTo>
                    <a:pt x="13" y="37"/>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88" name="Freeform 69"/>
            <p:cNvSpPr>
              <a:spLocks/>
            </p:cNvSpPr>
            <p:nvPr/>
          </p:nvSpPr>
          <p:spPr bwMode="auto">
            <a:xfrm>
              <a:off x="4876425" y="3675208"/>
              <a:ext cx="46936" cy="47669"/>
            </a:xfrm>
            <a:custGeom>
              <a:avLst/>
              <a:gdLst>
                <a:gd name="T0" fmla="*/ 2147483647 w 23"/>
                <a:gd name="T1" fmla="*/ 2147483647 h 23"/>
                <a:gd name="T2" fmla="*/ 2147483647 w 23"/>
                <a:gd name="T3" fmla="*/ 2147483647 h 23"/>
                <a:gd name="T4" fmla="*/ 2147483647 w 23"/>
                <a:gd name="T5" fmla="*/ 2147483647 h 23"/>
                <a:gd name="T6" fmla="*/ 2147483647 w 23"/>
                <a:gd name="T7" fmla="*/ 2147483647 h 23"/>
                <a:gd name="T8" fmla="*/ 2147483647 w 23"/>
                <a:gd name="T9" fmla="*/ 2147483647 h 23"/>
                <a:gd name="T10" fmla="*/ 2147483647 w 23"/>
                <a:gd name="T11" fmla="*/ 2147483647 h 23"/>
                <a:gd name="T12" fmla="*/ 2147483647 w 23"/>
                <a:gd name="T13" fmla="*/ 2147483647 h 23"/>
                <a:gd name="T14" fmla="*/ 2147483647 w 23"/>
                <a:gd name="T15" fmla="*/ 2147483647 h 23"/>
                <a:gd name="T16" fmla="*/ 2147483647 w 23"/>
                <a:gd name="T17" fmla="*/ 2147483647 h 23"/>
                <a:gd name="T18" fmla="*/ 2147483647 w 23"/>
                <a:gd name="T19" fmla="*/ 2147483647 h 23"/>
                <a:gd name="T20" fmla="*/ 2147483647 w 23"/>
                <a:gd name="T21" fmla="*/ 2147483647 h 23"/>
                <a:gd name="T22" fmla="*/ 2147483647 w 23"/>
                <a:gd name="T23" fmla="*/ 2147483647 h 23"/>
                <a:gd name="T24" fmla="*/ 2147483647 w 23"/>
                <a:gd name="T25" fmla="*/ 2147483647 h 23"/>
                <a:gd name="T26" fmla="*/ 0 w 23"/>
                <a:gd name="T27" fmla="*/ 2147483647 h 23"/>
                <a:gd name="T28" fmla="*/ 0 w 23"/>
                <a:gd name="T29" fmla="*/ 2147483647 h 23"/>
                <a:gd name="T30" fmla="*/ 0 w 23"/>
                <a:gd name="T31" fmla="*/ 2147483647 h 23"/>
                <a:gd name="T32" fmla="*/ 2147483647 w 23"/>
                <a:gd name="T33" fmla="*/ 2147483647 h 23"/>
                <a:gd name="T34" fmla="*/ 2147483647 w 23"/>
                <a:gd name="T35" fmla="*/ 2147483647 h 23"/>
                <a:gd name="T36" fmla="*/ 2147483647 w 23"/>
                <a:gd name="T37" fmla="*/ 2147483647 h 23"/>
                <a:gd name="T38" fmla="*/ 2147483647 w 23"/>
                <a:gd name="T39" fmla="*/ 2147483647 h 23"/>
                <a:gd name="T40" fmla="*/ 2147483647 w 23"/>
                <a:gd name="T41" fmla="*/ 2147483647 h 23"/>
                <a:gd name="T42" fmla="*/ 2147483647 w 23"/>
                <a:gd name="T43" fmla="*/ 2147483647 h 23"/>
                <a:gd name="T44" fmla="*/ 2147483647 w 23"/>
                <a:gd name="T45" fmla="*/ 2147483647 h 23"/>
                <a:gd name="T46" fmla="*/ 2147483647 w 23"/>
                <a:gd name="T47" fmla="*/ 2147483647 h 23"/>
                <a:gd name="T48" fmla="*/ 2147483647 w 23"/>
                <a:gd name="T49" fmla="*/ 2147483647 h 23"/>
                <a:gd name="T50" fmla="*/ 2147483647 w 23"/>
                <a:gd name="T51" fmla="*/ 2147483647 h 23"/>
                <a:gd name="T52" fmla="*/ 2147483647 w 23"/>
                <a:gd name="T53" fmla="*/ 2147483647 h 23"/>
                <a:gd name="T54" fmla="*/ 2147483647 w 23"/>
                <a:gd name="T55" fmla="*/ 2147483647 h 23"/>
                <a:gd name="T56" fmla="*/ 2147483647 w 23"/>
                <a:gd name="T57" fmla="*/ 2147483647 h 23"/>
                <a:gd name="T58" fmla="*/ 2147483647 w 23"/>
                <a:gd name="T59" fmla="*/ 2147483647 h 23"/>
                <a:gd name="T60" fmla="*/ 2147483647 w 23"/>
                <a:gd name="T61" fmla="*/ 2147483647 h 23"/>
                <a:gd name="T62" fmla="*/ 2147483647 w 23"/>
                <a:gd name="T63" fmla="*/ 2147483647 h 23"/>
                <a:gd name="T64" fmla="*/ 2147483647 w 23"/>
                <a:gd name="T65" fmla="*/ 2147483647 h 23"/>
                <a:gd name="T66" fmla="*/ 2147483647 w 23"/>
                <a:gd name="T67" fmla="*/ 2147483647 h 23"/>
                <a:gd name="T68" fmla="*/ 2147483647 w 23"/>
                <a:gd name="T69" fmla="*/ 2147483647 h 23"/>
                <a:gd name="T70" fmla="*/ 2147483647 w 23"/>
                <a:gd name="T71" fmla="*/ 2147483647 h 23"/>
                <a:gd name="T72" fmla="*/ 2147483647 w 23"/>
                <a:gd name="T73" fmla="*/ 2147483647 h 23"/>
                <a:gd name="T74" fmla="*/ 2147483647 w 23"/>
                <a:gd name="T75" fmla="*/ 2147483647 h 23"/>
                <a:gd name="T76" fmla="*/ 2147483647 w 23"/>
                <a:gd name="T77" fmla="*/ 0 h 23"/>
                <a:gd name="T78" fmla="*/ 2147483647 w 23"/>
                <a:gd name="T79" fmla="*/ 0 h 23"/>
                <a:gd name="T80" fmla="*/ 2147483647 w 23"/>
                <a:gd name="T81" fmla="*/ 0 h 23"/>
                <a:gd name="T82" fmla="*/ 2147483647 w 23"/>
                <a:gd name="T83" fmla="*/ 2147483647 h 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
                <a:gd name="T127" fmla="*/ 0 h 23"/>
                <a:gd name="T128" fmla="*/ 23 w 23"/>
                <a:gd name="T129" fmla="*/ 23 h 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 h="23">
                  <a:moveTo>
                    <a:pt x="16" y="1"/>
                  </a:moveTo>
                  <a:cubicBezTo>
                    <a:pt x="13" y="4"/>
                    <a:pt x="13" y="4"/>
                    <a:pt x="13" y="4"/>
                  </a:cubicBezTo>
                  <a:cubicBezTo>
                    <a:pt x="12" y="4"/>
                    <a:pt x="12" y="4"/>
                    <a:pt x="12" y="4"/>
                  </a:cubicBezTo>
                  <a:cubicBezTo>
                    <a:pt x="12" y="3"/>
                    <a:pt x="12" y="3"/>
                    <a:pt x="12" y="3"/>
                  </a:cubicBezTo>
                  <a:cubicBezTo>
                    <a:pt x="10" y="3"/>
                    <a:pt x="10" y="3"/>
                    <a:pt x="10" y="3"/>
                  </a:cubicBezTo>
                  <a:cubicBezTo>
                    <a:pt x="9" y="3"/>
                    <a:pt x="9" y="3"/>
                    <a:pt x="9" y="3"/>
                  </a:cubicBezTo>
                  <a:cubicBezTo>
                    <a:pt x="9" y="3"/>
                    <a:pt x="9" y="3"/>
                    <a:pt x="9" y="3"/>
                  </a:cubicBezTo>
                  <a:cubicBezTo>
                    <a:pt x="8" y="3"/>
                    <a:pt x="8" y="3"/>
                    <a:pt x="8" y="3"/>
                  </a:cubicBezTo>
                  <a:cubicBezTo>
                    <a:pt x="5" y="4"/>
                    <a:pt x="5" y="4"/>
                    <a:pt x="5" y="4"/>
                  </a:cubicBezTo>
                  <a:cubicBezTo>
                    <a:pt x="5" y="7"/>
                    <a:pt x="5" y="7"/>
                    <a:pt x="5" y="7"/>
                  </a:cubicBezTo>
                  <a:cubicBezTo>
                    <a:pt x="3" y="8"/>
                    <a:pt x="2" y="10"/>
                    <a:pt x="3" y="13"/>
                  </a:cubicBezTo>
                  <a:cubicBezTo>
                    <a:pt x="3" y="13"/>
                    <a:pt x="3" y="13"/>
                    <a:pt x="3" y="13"/>
                  </a:cubicBezTo>
                  <a:cubicBezTo>
                    <a:pt x="2" y="14"/>
                    <a:pt x="2" y="14"/>
                    <a:pt x="2" y="14"/>
                  </a:cubicBezTo>
                  <a:cubicBezTo>
                    <a:pt x="0" y="17"/>
                    <a:pt x="0" y="17"/>
                    <a:pt x="0" y="17"/>
                  </a:cubicBezTo>
                  <a:cubicBezTo>
                    <a:pt x="0" y="18"/>
                    <a:pt x="0" y="18"/>
                    <a:pt x="0" y="18"/>
                  </a:cubicBezTo>
                  <a:cubicBezTo>
                    <a:pt x="0" y="20"/>
                    <a:pt x="0" y="20"/>
                    <a:pt x="0" y="20"/>
                  </a:cubicBezTo>
                  <a:cubicBezTo>
                    <a:pt x="2" y="22"/>
                    <a:pt x="2" y="22"/>
                    <a:pt x="2" y="22"/>
                  </a:cubicBezTo>
                  <a:cubicBezTo>
                    <a:pt x="3" y="20"/>
                    <a:pt x="3" y="20"/>
                    <a:pt x="3" y="20"/>
                  </a:cubicBezTo>
                  <a:cubicBezTo>
                    <a:pt x="5" y="21"/>
                    <a:pt x="5" y="21"/>
                    <a:pt x="5" y="21"/>
                  </a:cubicBezTo>
                  <a:cubicBezTo>
                    <a:pt x="6" y="23"/>
                    <a:pt x="6" y="23"/>
                    <a:pt x="6" y="23"/>
                  </a:cubicBezTo>
                  <a:cubicBezTo>
                    <a:pt x="9" y="23"/>
                    <a:pt x="9" y="23"/>
                    <a:pt x="9" y="23"/>
                  </a:cubicBezTo>
                  <a:cubicBezTo>
                    <a:pt x="10" y="21"/>
                    <a:pt x="10" y="21"/>
                    <a:pt x="10" y="21"/>
                  </a:cubicBezTo>
                  <a:cubicBezTo>
                    <a:pt x="12" y="20"/>
                    <a:pt x="12" y="20"/>
                    <a:pt x="12" y="20"/>
                  </a:cubicBezTo>
                  <a:cubicBezTo>
                    <a:pt x="12" y="16"/>
                    <a:pt x="12" y="16"/>
                    <a:pt x="12" y="16"/>
                  </a:cubicBezTo>
                  <a:cubicBezTo>
                    <a:pt x="15" y="17"/>
                    <a:pt x="15" y="17"/>
                    <a:pt x="15" y="17"/>
                  </a:cubicBezTo>
                  <a:cubicBezTo>
                    <a:pt x="16" y="17"/>
                    <a:pt x="16" y="17"/>
                    <a:pt x="16" y="17"/>
                  </a:cubicBezTo>
                  <a:cubicBezTo>
                    <a:pt x="18" y="17"/>
                    <a:pt x="18" y="17"/>
                    <a:pt x="18" y="17"/>
                  </a:cubicBezTo>
                  <a:cubicBezTo>
                    <a:pt x="19" y="17"/>
                    <a:pt x="19" y="17"/>
                    <a:pt x="19" y="17"/>
                  </a:cubicBezTo>
                  <a:cubicBezTo>
                    <a:pt x="20" y="17"/>
                    <a:pt x="20" y="17"/>
                    <a:pt x="20" y="17"/>
                  </a:cubicBezTo>
                  <a:cubicBezTo>
                    <a:pt x="20" y="18"/>
                    <a:pt x="20" y="18"/>
                    <a:pt x="20" y="18"/>
                  </a:cubicBezTo>
                  <a:cubicBezTo>
                    <a:pt x="22" y="17"/>
                    <a:pt x="22" y="17"/>
                    <a:pt x="22" y="17"/>
                  </a:cubicBezTo>
                  <a:cubicBezTo>
                    <a:pt x="23" y="16"/>
                    <a:pt x="23" y="16"/>
                    <a:pt x="23" y="16"/>
                  </a:cubicBezTo>
                  <a:cubicBezTo>
                    <a:pt x="23" y="14"/>
                    <a:pt x="23" y="14"/>
                    <a:pt x="23" y="14"/>
                  </a:cubicBezTo>
                  <a:cubicBezTo>
                    <a:pt x="23" y="11"/>
                    <a:pt x="23" y="11"/>
                    <a:pt x="23" y="11"/>
                  </a:cubicBezTo>
                  <a:cubicBezTo>
                    <a:pt x="23" y="10"/>
                    <a:pt x="23" y="10"/>
                    <a:pt x="23" y="10"/>
                  </a:cubicBezTo>
                  <a:cubicBezTo>
                    <a:pt x="22" y="5"/>
                    <a:pt x="22" y="5"/>
                    <a:pt x="22" y="5"/>
                  </a:cubicBezTo>
                  <a:cubicBezTo>
                    <a:pt x="20" y="3"/>
                    <a:pt x="20" y="3"/>
                    <a:pt x="20" y="3"/>
                  </a:cubicBezTo>
                  <a:cubicBezTo>
                    <a:pt x="19" y="1"/>
                    <a:pt x="19" y="1"/>
                    <a:pt x="19" y="1"/>
                  </a:cubicBezTo>
                  <a:cubicBezTo>
                    <a:pt x="19" y="0"/>
                    <a:pt x="19" y="0"/>
                    <a:pt x="19" y="0"/>
                  </a:cubicBezTo>
                  <a:cubicBezTo>
                    <a:pt x="19" y="0"/>
                    <a:pt x="19" y="0"/>
                    <a:pt x="19" y="0"/>
                  </a:cubicBezTo>
                  <a:cubicBezTo>
                    <a:pt x="18" y="0"/>
                    <a:pt x="18" y="0"/>
                    <a:pt x="18" y="0"/>
                  </a:cubicBezTo>
                  <a:lnTo>
                    <a:pt x="16" y="1"/>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89" name="Freeform 70"/>
            <p:cNvSpPr>
              <a:spLocks/>
            </p:cNvSpPr>
            <p:nvPr/>
          </p:nvSpPr>
          <p:spPr bwMode="auto">
            <a:xfrm>
              <a:off x="4435627" y="4129011"/>
              <a:ext cx="340802" cy="347026"/>
            </a:xfrm>
            <a:custGeom>
              <a:avLst/>
              <a:gdLst>
                <a:gd name="T0" fmla="*/ 2147483647 w 161"/>
                <a:gd name="T1" fmla="*/ 2147483647 h 164"/>
                <a:gd name="T2" fmla="*/ 2147483647 w 161"/>
                <a:gd name="T3" fmla="*/ 2147483647 h 164"/>
                <a:gd name="T4" fmla="*/ 2147483647 w 161"/>
                <a:gd name="T5" fmla="*/ 2147483647 h 164"/>
                <a:gd name="T6" fmla="*/ 2147483647 w 161"/>
                <a:gd name="T7" fmla="*/ 2147483647 h 164"/>
                <a:gd name="T8" fmla="*/ 2147483647 w 161"/>
                <a:gd name="T9" fmla="*/ 2147483647 h 164"/>
                <a:gd name="T10" fmla="*/ 2147483647 w 161"/>
                <a:gd name="T11" fmla="*/ 2147483647 h 164"/>
                <a:gd name="T12" fmla="*/ 2147483647 w 161"/>
                <a:gd name="T13" fmla="*/ 2147483647 h 164"/>
                <a:gd name="T14" fmla="*/ 2147483647 w 161"/>
                <a:gd name="T15" fmla="*/ 2147483647 h 164"/>
                <a:gd name="T16" fmla="*/ 2147483647 w 161"/>
                <a:gd name="T17" fmla="*/ 2147483647 h 164"/>
                <a:gd name="T18" fmla="*/ 2147483647 w 161"/>
                <a:gd name="T19" fmla="*/ 2147483647 h 164"/>
                <a:gd name="T20" fmla="*/ 2147483647 w 161"/>
                <a:gd name="T21" fmla="*/ 2147483647 h 164"/>
                <a:gd name="T22" fmla="*/ 2147483647 w 161"/>
                <a:gd name="T23" fmla="*/ 2147483647 h 164"/>
                <a:gd name="T24" fmla="*/ 2147483647 w 161"/>
                <a:gd name="T25" fmla="*/ 2147483647 h 164"/>
                <a:gd name="T26" fmla="*/ 2147483647 w 161"/>
                <a:gd name="T27" fmla="*/ 2147483647 h 164"/>
                <a:gd name="T28" fmla="*/ 2147483647 w 161"/>
                <a:gd name="T29" fmla="*/ 0 h 164"/>
                <a:gd name="T30" fmla="*/ 2147483647 w 161"/>
                <a:gd name="T31" fmla="*/ 2147483647 h 164"/>
                <a:gd name="T32" fmla="*/ 2147483647 w 161"/>
                <a:gd name="T33" fmla="*/ 2147483647 h 164"/>
                <a:gd name="T34" fmla="*/ 2147483647 w 161"/>
                <a:gd name="T35" fmla="*/ 2147483647 h 164"/>
                <a:gd name="T36" fmla="*/ 0 w 161"/>
                <a:gd name="T37" fmla="*/ 2147483647 h 164"/>
                <a:gd name="T38" fmla="*/ 2147483647 w 161"/>
                <a:gd name="T39" fmla="*/ 2147483647 h 164"/>
                <a:gd name="T40" fmla="*/ 2147483647 w 161"/>
                <a:gd name="T41" fmla="*/ 2147483647 h 164"/>
                <a:gd name="T42" fmla="*/ 2147483647 w 161"/>
                <a:gd name="T43" fmla="*/ 2147483647 h 164"/>
                <a:gd name="T44" fmla="*/ 2147483647 w 161"/>
                <a:gd name="T45" fmla="*/ 2147483647 h 164"/>
                <a:gd name="T46" fmla="*/ 2147483647 w 161"/>
                <a:gd name="T47" fmla="*/ 2147483647 h 164"/>
                <a:gd name="T48" fmla="*/ 2147483647 w 161"/>
                <a:gd name="T49" fmla="*/ 2147483647 h 164"/>
                <a:gd name="T50" fmla="*/ 2147483647 w 161"/>
                <a:gd name="T51" fmla="*/ 2147483647 h 164"/>
                <a:gd name="T52" fmla="*/ 2147483647 w 161"/>
                <a:gd name="T53" fmla="*/ 2147483647 h 164"/>
                <a:gd name="T54" fmla="*/ 2147483647 w 161"/>
                <a:gd name="T55" fmla="*/ 2147483647 h 164"/>
                <a:gd name="T56" fmla="*/ 2147483647 w 161"/>
                <a:gd name="T57" fmla="*/ 2147483647 h 164"/>
                <a:gd name="T58" fmla="*/ 2147483647 w 161"/>
                <a:gd name="T59" fmla="*/ 2147483647 h 164"/>
                <a:gd name="T60" fmla="*/ 2147483647 w 161"/>
                <a:gd name="T61" fmla="*/ 2147483647 h 164"/>
                <a:gd name="T62" fmla="*/ 2147483647 w 161"/>
                <a:gd name="T63" fmla="*/ 2147483647 h 164"/>
                <a:gd name="T64" fmla="*/ 2147483647 w 161"/>
                <a:gd name="T65" fmla="*/ 2147483647 h 164"/>
                <a:gd name="T66" fmla="*/ 2147483647 w 161"/>
                <a:gd name="T67" fmla="*/ 2147483647 h 164"/>
                <a:gd name="T68" fmla="*/ 2147483647 w 161"/>
                <a:gd name="T69" fmla="*/ 2147483647 h 164"/>
                <a:gd name="T70" fmla="*/ 2147483647 w 161"/>
                <a:gd name="T71" fmla="*/ 2147483647 h 164"/>
                <a:gd name="T72" fmla="*/ 2147483647 w 161"/>
                <a:gd name="T73" fmla="*/ 2147483647 h 164"/>
                <a:gd name="T74" fmla="*/ 2147483647 w 161"/>
                <a:gd name="T75" fmla="*/ 2147483647 h 164"/>
                <a:gd name="T76" fmla="*/ 2147483647 w 161"/>
                <a:gd name="T77" fmla="*/ 2147483647 h 164"/>
                <a:gd name="T78" fmla="*/ 2147483647 w 161"/>
                <a:gd name="T79" fmla="*/ 2147483647 h 164"/>
                <a:gd name="T80" fmla="*/ 2147483647 w 161"/>
                <a:gd name="T81" fmla="*/ 2147483647 h 164"/>
                <a:gd name="T82" fmla="*/ 2147483647 w 161"/>
                <a:gd name="T83" fmla="*/ 2147483647 h 164"/>
                <a:gd name="T84" fmla="*/ 2147483647 w 161"/>
                <a:gd name="T85" fmla="*/ 2147483647 h 164"/>
                <a:gd name="T86" fmla="*/ 2147483647 w 161"/>
                <a:gd name="T87" fmla="*/ 2147483647 h 164"/>
                <a:gd name="T88" fmla="*/ 2147483647 w 161"/>
                <a:gd name="T89" fmla="*/ 2147483647 h 164"/>
                <a:gd name="T90" fmla="*/ 2147483647 w 161"/>
                <a:gd name="T91" fmla="*/ 2147483647 h 164"/>
                <a:gd name="T92" fmla="*/ 2147483647 w 161"/>
                <a:gd name="T93" fmla="*/ 2147483647 h 164"/>
                <a:gd name="T94" fmla="*/ 2147483647 w 161"/>
                <a:gd name="T95" fmla="*/ 2147483647 h 164"/>
                <a:gd name="T96" fmla="*/ 2147483647 w 161"/>
                <a:gd name="T97" fmla="*/ 2147483647 h 164"/>
                <a:gd name="T98" fmla="*/ 2147483647 w 161"/>
                <a:gd name="T99" fmla="*/ 2147483647 h 164"/>
                <a:gd name="T100" fmla="*/ 2147483647 w 161"/>
                <a:gd name="T101" fmla="*/ 2147483647 h 164"/>
                <a:gd name="T102" fmla="*/ 2147483647 w 161"/>
                <a:gd name="T103" fmla="*/ 2147483647 h 164"/>
                <a:gd name="T104" fmla="*/ 2147483647 w 161"/>
                <a:gd name="T105" fmla="*/ 2147483647 h 164"/>
                <a:gd name="T106" fmla="*/ 2147483647 w 161"/>
                <a:gd name="T107" fmla="*/ 2147483647 h 164"/>
                <a:gd name="T108" fmla="*/ 2147483647 w 161"/>
                <a:gd name="T109" fmla="*/ 2147483647 h 164"/>
                <a:gd name="T110" fmla="*/ 2147483647 w 161"/>
                <a:gd name="T111" fmla="*/ 2147483647 h 164"/>
                <a:gd name="T112" fmla="*/ 2147483647 w 161"/>
                <a:gd name="T113" fmla="*/ 2147483647 h 164"/>
                <a:gd name="T114" fmla="*/ 2147483647 w 161"/>
                <a:gd name="T115" fmla="*/ 2147483647 h 164"/>
                <a:gd name="T116" fmla="*/ 2147483647 w 161"/>
                <a:gd name="T117" fmla="*/ 2147483647 h 164"/>
                <a:gd name="T118" fmla="*/ 2147483647 w 161"/>
                <a:gd name="T119" fmla="*/ 2147483647 h 164"/>
                <a:gd name="T120" fmla="*/ 2147483647 w 161"/>
                <a:gd name="T121" fmla="*/ 2147483647 h 1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1"/>
                <a:gd name="T184" fmla="*/ 0 h 164"/>
                <a:gd name="T185" fmla="*/ 161 w 161"/>
                <a:gd name="T186" fmla="*/ 164 h 1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1" h="164">
                  <a:moveTo>
                    <a:pt x="157" y="7"/>
                  </a:moveTo>
                  <a:cubicBezTo>
                    <a:pt x="154" y="9"/>
                    <a:pt x="154" y="9"/>
                    <a:pt x="154" y="9"/>
                  </a:cubicBezTo>
                  <a:cubicBezTo>
                    <a:pt x="151" y="7"/>
                    <a:pt x="151" y="7"/>
                    <a:pt x="151" y="7"/>
                  </a:cubicBezTo>
                  <a:cubicBezTo>
                    <a:pt x="145" y="9"/>
                    <a:pt x="145" y="9"/>
                    <a:pt x="145" y="9"/>
                  </a:cubicBezTo>
                  <a:cubicBezTo>
                    <a:pt x="142" y="9"/>
                    <a:pt x="142" y="9"/>
                    <a:pt x="142" y="9"/>
                  </a:cubicBezTo>
                  <a:cubicBezTo>
                    <a:pt x="141" y="10"/>
                    <a:pt x="140" y="9"/>
                    <a:pt x="139" y="9"/>
                  </a:cubicBezTo>
                  <a:cubicBezTo>
                    <a:pt x="132" y="11"/>
                    <a:pt x="132" y="11"/>
                    <a:pt x="132" y="11"/>
                  </a:cubicBezTo>
                  <a:cubicBezTo>
                    <a:pt x="119" y="13"/>
                    <a:pt x="119" y="13"/>
                    <a:pt x="119" y="13"/>
                  </a:cubicBezTo>
                  <a:cubicBezTo>
                    <a:pt x="115" y="13"/>
                    <a:pt x="115" y="13"/>
                    <a:pt x="115" y="13"/>
                  </a:cubicBezTo>
                  <a:cubicBezTo>
                    <a:pt x="112" y="13"/>
                    <a:pt x="112" y="13"/>
                    <a:pt x="112" y="13"/>
                  </a:cubicBezTo>
                  <a:cubicBezTo>
                    <a:pt x="109" y="15"/>
                    <a:pt x="109" y="15"/>
                    <a:pt x="109" y="15"/>
                  </a:cubicBezTo>
                  <a:cubicBezTo>
                    <a:pt x="108" y="15"/>
                    <a:pt x="108" y="15"/>
                    <a:pt x="108" y="15"/>
                  </a:cubicBezTo>
                  <a:cubicBezTo>
                    <a:pt x="107" y="15"/>
                    <a:pt x="107" y="15"/>
                    <a:pt x="107" y="15"/>
                  </a:cubicBezTo>
                  <a:cubicBezTo>
                    <a:pt x="104" y="13"/>
                    <a:pt x="104" y="13"/>
                    <a:pt x="104" y="13"/>
                  </a:cubicBezTo>
                  <a:cubicBezTo>
                    <a:pt x="98" y="13"/>
                    <a:pt x="98" y="13"/>
                    <a:pt x="98" y="13"/>
                  </a:cubicBezTo>
                  <a:cubicBezTo>
                    <a:pt x="91" y="12"/>
                    <a:pt x="91" y="12"/>
                    <a:pt x="91" y="12"/>
                  </a:cubicBezTo>
                  <a:cubicBezTo>
                    <a:pt x="86" y="12"/>
                    <a:pt x="86" y="12"/>
                    <a:pt x="86" y="12"/>
                  </a:cubicBezTo>
                  <a:cubicBezTo>
                    <a:pt x="84" y="10"/>
                    <a:pt x="84" y="10"/>
                    <a:pt x="84" y="10"/>
                  </a:cubicBezTo>
                  <a:cubicBezTo>
                    <a:pt x="81" y="7"/>
                    <a:pt x="81" y="7"/>
                    <a:pt x="81" y="7"/>
                  </a:cubicBezTo>
                  <a:cubicBezTo>
                    <a:pt x="79" y="6"/>
                    <a:pt x="79" y="6"/>
                    <a:pt x="79" y="6"/>
                  </a:cubicBezTo>
                  <a:cubicBezTo>
                    <a:pt x="78" y="6"/>
                    <a:pt x="78" y="6"/>
                    <a:pt x="78" y="6"/>
                  </a:cubicBezTo>
                  <a:cubicBezTo>
                    <a:pt x="76" y="6"/>
                    <a:pt x="76" y="6"/>
                    <a:pt x="76" y="6"/>
                  </a:cubicBezTo>
                  <a:cubicBezTo>
                    <a:pt x="75" y="6"/>
                    <a:pt x="75" y="6"/>
                    <a:pt x="75" y="6"/>
                  </a:cubicBezTo>
                  <a:cubicBezTo>
                    <a:pt x="52" y="6"/>
                    <a:pt x="52" y="6"/>
                    <a:pt x="52" y="6"/>
                  </a:cubicBezTo>
                  <a:cubicBezTo>
                    <a:pt x="38" y="6"/>
                    <a:pt x="38" y="6"/>
                    <a:pt x="38" y="6"/>
                  </a:cubicBezTo>
                  <a:cubicBezTo>
                    <a:pt x="31" y="6"/>
                    <a:pt x="31" y="6"/>
                    <a:pt x="31" y="6"/>
                  </a:cubicBezTo>
                  <a:cubicBezTo>
                    <a:pt x="28" y="6"/>
                    <a:pt x="28" y="6"/>
                    <a:pt x="28" y="6"/>
                  </a:cubicBezTo>
                  <a:cubicBezTo>
                    <a:pt x="23" y="3"/>
                    <a:pt x="23" y="3"/>
                    <a:pt x="23" y="3"/>
                  </a:cubicBezTo>
                  <a:cubicBezTo>
                    <a:pt x="19" y="0"/>
                    <a:pt x="19" y="0"/>
                    <a:pt x="19" y="0"/>
                  </a:cubicBezTo>
                  <a:cubicBezTo>
                    <a:pt x="18" y="0"/>
                    <a:pt x="18" y="0"/>
                    <a:pt x="18" y="0"/>
                  </a:cubicBezTo>
                  <a:cubicBezTo>
                    <a:pt x="16" y="0"/>
                    <a:pt x="16" y="0"/>
                    <a:pt x="16" y="0"/>
                  </a:cubicBezTo>
                  <a:cubicBezTo>
                    <a:pt x="12" y="3"/>
                    <a:pt x="12" y="3"/>
                    <a:pt x="12" y="3"/>
                  </a:cubicBezTo>
                  <a:cubicBezTo>
                    <a:pt x="11" y="4"/>
                    <a:pt x="11" y="4"/>
                    <a:pt x="11" y="4"/>
                  </a:cubicBezTo>
                  <a:cubicBezTo>
                    <a:pt x="8" y="3"/>
                    <a:pt x="8" y="3"/>
                    <a:pt x="8" y="3"/>
                  </a:cubicBezTo>
                  <a:cubicBezTo>
                    <a:pt x="5" y="3"/>
                    <a:pt x="5" y="3"/>
                    <a:pt x="5" y="3"/>
                  </a:cubicBezTo>
                  <a:cubicBezTo>
                    <a:pt x="3" y="3"/>
                    <a:pt x="3" y="3"/>
                    <a:pt x="3" y="3"/>
                  </a:cubicBezTo>
                  <a:cubicBezTo>
                    <a:pt x="1" y="4"/>
                    <a:pt x="1" y="4"/>
                    <a:pt x="1" y="4"/>
                  </a:cubicBezTo>
                  <a:cubicBezTo>
                    <a:pt x="0" y="4"/>
                    <a:pt x="0" y="4"/>
                    <a:pt x="0" y="4"/>
                  </a:cubicBezTo>
                  <a:cubicBezTo>
                    <a:pt x="0" y="10"/>
                    <a:pt x="0" y="10"/>
                    <a:pt x="0" y="10"/>
                  </a:cubicBezTo>
                  <a:cubicBezTo>
                    <a:pt x="2" y="15"/>
                    <a:pt x="2" y="15"/>
                    <a:pt x="2" y="15"/>
                  </a:cubicBezTo>
                  <a:cubicBezTo>
                    <a:pt x="3" y="19"/>
                    <a:pt x="3" y="19"/>
                    <a:pt x="3" y="19"/>
                  </a:cubicBezTo>
                  <a:cubicBezTo>
                    <a:pt x="6" y="23"/>
                    <a:pt x="6" y="23"/>
                    <a:pt x="6" y="23"/>
                  </a:cubicBezTo>
                  <a:cubicBezTo>
                    <a:pt x="9" y="27"/>
                    <a:pt x="9" y="27"/>
                    <a:pt x="9" y="27"/>
                  </a:cubicBezTo>
                  <a:cubicBezTo>
                    <a:pt x="12" y="32"/>
                    <a:pt x="12" y="32"/>
                    <a:pt x="12" y="32"/>
                  </a:cubicBezTo>
                  <a:cubicBezTo>
                    <a:pt x="16" y="42"/>
                    <a:pt x="16" y="42"/>
                    <a:pt x="16" y="42"/>
                  </a:cubicBezTo>
                  <a:cubicBezTo>
                    <a:pt x="19" y="52"/>
                    <a:pt x="19" y="52"/>
                    <a:pt x="19" y="52"/>
                  </a:cubicBezTo>
                  <a:cubicBezTo>
                    <a:pt x="22" y="56"/>
                    <a:pt x="22" y="56"/>
                    <a:pt x="22" y="56"/>
                  </a:cubicBezTo>
                  <a:cubicBezTo>
                    <a:pt x="25" y="62"/>
                    <a:pt x="25" y="62"/>
                    <a:pt x="25" y="62"/>
                  </a:cubicBezTo>
                  <a:cubicBezTo>
                    <a:pt x="26" y="66"/>
                    <a:pt x="26" y="66"/>
                    <a:pt x="26" y="66"/>
                  </a:cubicBezTo>
                  <a:cubicBezTo>
                    <a:pt x="29" y="70"/>
                    <a:pt x="29" y="70"/>
                    <a:pt x="29" y="70"/>
                  </a:cubicBezTo>
                  <a:cubicBezTo>
                    <a:pt x="32" y="73"/>
                    <a:pt x="32" y="73"/>
                    <a:pt x="32" y="73"/>
                  </a:cubicBezTo>
                  <a:cubicBezTo>
                    <a:pt x="33" y="79"/>
                    <a:pt x="33" y="79"/>
                    <a:pt x="33" y="79"/>
                  </a:cubicBezTo>
                  <a:cubicBezTo>
                    <a:pt x="33" y="82"/>
                    <a:pt x="33" y="82"/>
                    <a:pt x="33" y="82"/>
                  </a:cubicBezTo>
                  <a:cubicBezTo>
                    <a:pt x="32" y="85"/>
                    <a:pt x="32" y="85"/>
                    <a:pt x="32" y="85"/>
                  </a:cubicBezTo>
                  <a:cubicBezTo>
                    <a:pt x="32" y="92"/>
                    <a:pt x="32" y="92"/>
                    <a:pt x="32" y="92"/>
                  </a:cubicBezTo>
                  <a:cubicBezTo>
                    <a:pt x="32" y="96"/>
                    <a:pt x="32" y="96"/>
                    <a:pt x="32" y="96"/>
                  </a:cubicBezTo>
                  <a:cubicBezTo>
                    <a:pt x="33" y="102"/>
                    <a:pt x="33" y="102"/>
                    <a:pt x="33" y="102"/>
                  </a:cubicBezTo>
                  <a:cubicBezTo>
                    <a:pt x="36" y="111"/>
                    <a:pt x="36" y="111"/>
                    <a:pt x="36" y="111"/>
                  </a:cubicBezTo>
                  <a:cubicBezTo>
                    <a:pt x="36" y="116"/>
                    <a:pt x="36" y="116"/>
                    <a:pt x="36" y="116"/>
                  </a:cubicBezTo>
                  <a:cubicBezTo>
                    <a:pt x="38" y="121"/>
                    <a:pt x="38" y="121"/>
                    <a:pt x="38" y="121"/>
                  </a:cubicBezTo>
                  <a:cubicBezTo>
                    <a:pt x="38" y="126"/>
                    <a:pt x="38" y="126"/>
                    <a:pt x="38" y="126"/>
                  </a:cubicBezTo>
                  <a:cubicBezTo>
                    <a:pt x="38" y="128"/>
                    <a:pt x="38" y="128"/>
                    <a:pt x="38" y="128"/>
                  </a:cubicBezTo>
                  <a:cubicBezTo>
                    <a:pt x="38" y="129"/>
                    <a:pt x="38" y="129"/>
                    <a:pt x="38" y="129"/>
                  </a:cubicBezTo>
                  <a:cubicBezTo>
                    <a:pt x="39" y="132"/>
                    <a:pt x="39" y="132"/>
                    <a:pt x="39" y="132"/>
                  </a:cubicBezTo>
                  <a:cubicBezTo>
                    <a:pt x="39" y="135"/>
                    <a:pt x="39" y="135"/>
                    <a:pt x="39" y="135"/>
                  </a:cubicBezTo>
                  <a:cubicBezTo>
                    <a:pt x="42" y="139"/>
                    <a:pt x="42" y="139"/>
                    <a:pt x="42" y="139"/>
                  </a:cubicBezTo>
                  <a:cubicBezTo>
                    <a:pt x="42" y="144"/>
                    <a:pt x="42" y="144"/>
                    <a:pt x="42" y="144"/>
                  </a:cubicBezTo>
                  <a:cubicBezTo>
                    <a:pt x="46" y="151"/>
                    <a:pt x="46" y="151"/>
                    <a:pt x="46" y="151"/>
                  </a:cubicBezTo>
                  <a:cubicBezTo>
                    <a:pt x="50" y="154"/>
                    <a:pt x="50" y="154"/>
                    <a:pt x="50" y="154"/>
                  </a:cubicBezTo>
                  <a:cubicBezTo>
                    <a:pt x="54" y="158"/>
                    <a:pt x="54" y="158"/>
                    <a:pt x="54" y="158"/>
                  </a:cubicBezTo>
                  <a:cubicBezTo>
                    <a:pt x="55" y="159"/>
                    <a:pt x="55" y="159"/>
                    <a:pt x="55" y="159"/>
                  </a:cubicBezTo>
                  <a:cubicBezTo>
                    <a:pt x="56" y="159"/>
                    <a:pt x="56" y="159"/>
                    <a:pt x="56" y="159"/>
                  </a:cubicBezTo>
                  <a:cubicBezTo>
                    <a:pt x="58" y="158"/>
                    <a:pt x="58" y="158"/>
                    <a:pt x="58" y="158"/>
                  </a:cubicBezTo>
                  <a:cubicBezTo>
                    <a:pt x="59" y="155"/>
                    <a:pt x="59" y="155"/>
                    <a:pt x="59" y="155"/>
                  </a:cubicBezTo>
                  <a:cubicBezTo>
                    <a:pt x="59" y="154"/>
                    <a:pt x="59" y="154"/>
                    <a:pt x="59" y="154"/>
                  </a:cubicBezTo>
                  <a:cubicBezTo>
                    <a:pt x="61" y="152"/>
                    <a:pt x="61" y="152"/>
                    <a:pt x="61" y="152"/>
                  </a:cubicBezTo>
                  <a:cubicBezTo>
                    <a:pt x="62" y="152"/>
                    <a:pt x="62" y="152"/>
                    <a:pt x="62" y="152"/>
                  </a:cubicBezTo>
                  <a:cubicBezTo>
                    <a:pt x="64" y="154"/>
                    <a:pt x="64" y="154"/>
                    <a:pt x="64" y="154"/>
                  </a:cubicBezTo>
                  <a:cubicBezTo>
                    <a:pt x="65" y="155"/>
                    <a:pt x="65" y="155"/>
                    <a:pt x="65" y="155"/>
                  </a:cubicBezTo>
                  <a:cubicBezTo>
                    <a:pt x="65" y="156"/>
                    <a:pt x="65" y="156"/>
                    <a:pt x="65" y="156"/>
                  </a:cubicBezTo>
                  <a:cubicBezTo>
                    <a:pt x="65" y="159"/>
                    <a:pt x="65" y="159"/>
                    <a:pt x="65" y="159"/>
                  </a:cubicBezTo>
                  <a:cubicBezTo>
                    <a:pt x="68" y="161"/>
                    <a:pt x="68" y="161"/>
                    <a:pt x="68" y="161"/>
                  </a:cubicBezTo>
                  <a:cubicBezTo>
                    <a:pt x="74" y="164"/>
                    <a:pt x="74" y="164"/>
                    <a:pt x="74" y="164"/>
                  </a:cubicBezTo>
                  <a:cubicBezTo>
                    <a:pt x="78" y="164"/>
                    <a:pt x="78" y="164"/>
                    <a:pt x="78" y="164"/>
                  </a:cubicBezTo>
                  <a:cubicBezTo>
                    <a:pt x="82" y="162"/>
                    <a:pt x="82" y="162"/>
                    <a:pt x="82" y="162"/>
                  </a:cubicBezTo>
                  <a:cubicBezTo>
                    <a:pt x="85" y="164"/>
                    <a:pt x="85" y="164"/>
                    <a:pt x="85" y="164"/>
                  </a:cubicBezTo>
                  <a:cubicBezTo>
                    <a:pt x="88" y="164"/>
                    <a:pt x="88" y="164"/>
                    <a:pt x="88" y="164"/>
                  </a:cubicBezTo>
                  <a:cubicBezTo>
                    <a:pt x="88" y="162"/>
                    <a:pt x="88" y="162"/>
                    <a:pt x="88" y="162"/>
                  </a:cubicBezTo>
                  <a:cubicBezTo>
                    <a:pt x="89" y="161"/>
                    <a:pt x="89" y="161"/>
                    <a:pt x="89" y="161"/>
                  </a:cubicBezTo>
                  <a:cubicBezTo>
                    <a:pt x="91" y="161"/>
                    <a:pt x="91" y="161"/>
                    <a:pt x="91" y="161"/>
                  </a:cubicBezTo>
                  <a:cubicBezTo>
                    <a:pt x="91" y="159"/>
                    <a:pt x="91" y="159"/>
                    <a:pt x="91" y="159"/>
                  </a:cubicBezTo>
                  <a:cubicBezTo>
                    <a:pt x="95" y="158"/>
                    <a:pt x="95" y="158"/>
                    <a:pt x="95" y="158"/>
                  </a:cubicBezTo>
                  <a:cubicBezTo>
                    <a:pt x="97" y="156"/>
                    <a:pt x="97" y="156"/>
                    <a:pt x="97" y="156"/>
                  </a:cubicBezTo>
                  <a:cubicBezTo>
                    <a:pt x="97" y="155"/>
                    <a:pt x="97" y="155"/>
                    <a:pt x="97" y="155"/>
                  </a:cubicBezTo>
                  <a:cubicBezTo>
                    <a:pt x="97" y="106"/>
                    <a:pt x="97" y="106"/>
                    <a:pt x="97" y="106"/>
                  </a:cubicBezTo>
                  <a:cubicBezTo>
                    <a:pt x="97" y="97"/>
                    <a:pt x="97" y="97"/>
                    <a:pt x="97" y="97"/>
                  </a:cubicBezTo>
                  <a:cubicBezTo>
                    <a:pt x="98" y="78"/>
                    <a:pt x="98" y="78"/>
                    <a:pt x="98" y="78"/>
                  </a:cubicBezTo>
                  <a:cubicBezTo>
                    <a:pt x="98" y="69"/>
                    <a:pt x="98" y="69"/>
                    <a:pt x="98" y="69"/>
                  </a:cubicBezTo>
                  <a:cubicBezTo>
                    <a:pt x="109" y="69"/>
                    <a:pt x="109" y="69"/>
                    <a:pt x="109" y="69"/>
                  </a:cubicBezTo>
                  <a:cubicBezTo>
                    <a:pt x="111" y="19"/>
                    <a:pt x="111" y="19"/>
                    <a:pt x="111" y="19"/>
                  </a:cubicBezTo>
                  <a:cubicBezTo>
                    <a:pt x="125" y="17"/>
                    <a:pt x="125" y="17"/>
                    <a:pt x="125" y="17"/>
                  </a:cubicBezTo>
                  <a:cubicBezTo>
                    <a:pt x="131" y="16"/>
                    <a:pt x="131" y="16"/>
                    <a:pt x="131" y="16"/>
                  </a:cubicBezTo>
                  <a:cubicBezTo>
                    <a:pt x="133" y="15"/>
                    <a:pt x="133" y="15"/>
                    <a:pt x="133" y="15"/>
                  </a:cubicBezTo>
                  <a:cubicBezTo>
                    <a:pt x="137" y="15"/>
                    <a:pt x="137" y="15"/>
                    <a:pt x="137" y="15"/>
                  </a:cubicBezTo>
                  <a:cubicBezTo>
                    <a:pt x="138" y="16"/>
                    <a:pt x="138" y="16"/>
                    <a:pt x="138" y="16"/>
                  </a:cubicBezTo>
                  <a:cubicBezTo>
                    <a:pt x="140" y="17"/>
                    <a:pt x="140" y="17"/>
                    <a:pt x="140" y="17"/>
                  </a:cubicBezTo>
                  <a:cubicBezTo>
                    <a:pt x="140" y="19"/>
                    <a:pt x="140" y="19"/>
                    <a:pt x="140" y="19"/>
                  </a:cubicBezTo>
                  <a:cubicBezTo>
                    <a:pt x="141" y="22"/>
                    <a:pt x="141" y="22"/>
                    <a:pt x="141" y="22"/>
                  </a:cubicBezTo>
                  <a:cubicBezTo>
                    <a:pt x="142" y="21"/>
                    <a:pt x="142" y="21"/>
                    <a:pt x="142" y="21"/>
                  </a:cubicBezTo>
                  <a:cubicBezTo>
                    <a:pt x="147" y="16"/>
                    <a:pt x="147" y="16"/>
                    <a:pt x="147" y="16"/>
                  </a:cubicBezTo>
                  <a:cubicBezTo>
                    <a:pt x="150" y="15"/>
                    <a:pt x="150" y="15"/>
                    <a:pt x="150" y="15"/>
                  </a:cubicBezTo>
                  <a:cubicBezTo>
                    <a:pt x="151" y="13"/>
                    <a:pt x="151" y="13"/>
                    <a:pt x="151" y="13"/>
                  </a:cubicBezTo>
                  <a:cubicBezTo>
                    <a:pt x="152" y="15"/>
                    <a:pt x="152" y="15"/>
                    <a:pt x="152" y="15"/>
                  </a:cubicBezTo>
                  <a:cubicBezTo>
                    <a:pt x="154" y="15"/>
                    <a:pt x="154" y="15"/>
                    <a:pt x="154" y="15"/>
                  </a:cubicBezTo>
                  <a:cubicBezTo>
                    <a:pt x="157" y="13"/>
                    <a:pt x="157" y="13"/>
                    <a:pt x="157" y="13"/>
                  </a:cubicBezTo>
                  <a:cubicBezTo>
                    <a:pt x="157" y="12"/>
                    <a:pt x="157" y="12"/>
                    <a:pt x="157" y="12"/>
                  </a:cubicBezTo>
                  <a:cubicBezTo>
                    <a:pt x="158" y="12"/>
                    <a:pt x="158" y="12"/>
                    <a:pt x="158" y="12"/>
                  </a:cubicBezTo>
                  <a:cubicBezTo>
                    <a:pt x="159" y="12"/>
                    <a:pt x="159" y="12"/>
                    <a:pt x="159" y="12"/>
                  </a:cubicBezTo>
                  <a:cubicBezTo>
                    <a:pt x="160" y="12"/>
                    <a:pt x="160" y="12"/>
                    <a:pt x="160" y="12"/>
                  </a:cubicBezTo>
                  <a:cubicBezTo>
                    <a:pt x="161" y="12"/>
                    <a:pt x="161" y="12"/>
                    <a:pt x="161" y="12"/>
                  </a:cubicBezTo>
                  <a:cubicBezTo>
                    <a:pt x="158" y="9"/>
                    <a:pt x="158" y="9"/>
                    <a:pt x="158" y="9"/>
                  </a:cubicBezTo>
                  <a:lnTo>
                    <a:pt x="157" y="7"/>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90" name="Freeform 71"/>
            <p:cNvSpPr>
              <a:spLocks/>
            </p:cNvSpPr>
            <p:nvPr/>
          </p:nvSpPr>
          <p:spPr bwMode="auto">
            <a:xfrm>
              <a:off x="4435627" y="3808679"/>
              <a:ext cx="312231" cy="352747"/>
            </a:xfrm>
            <a:custGeom>
              <a:avLst/>
              <a:gdLst>
                <a:gd name="T0" fmla="*/ 2147483647 w 148"/>
                <a:gd name="T1" fmla="*/ 2147483647 h 167"/>
                <a:gd name="T2" fmla="*/ 2147483647 w 148"/>
                <a:gd name="T3" fmla="*/ 2147483647 h 167"/>
                <a:gd name="T4" fmla="*/ 2147483647 w 148"/>
                <a:gd name="T5" fmla="*/ 2147483647 h 167"/>
                <a:gd name="T6" fmla="*/ 2147483647 w 148"/>
                <a:gd name="T7" fmla="*/ 2147483647 h 167"/>
                <a:gd name="T8" fmla="*/ 2147483647 w 148"/>
                <a:gd name="T9" fmla="*/ 2147483647 h 167"/>
                <a:gd name="T10" fmla="*/ 2147483647 w 148"/>
                <a:gd name="T11" fmla="*/ 2147483647 h 167"/>
                <a:gd name="T12" fmla="*/ 2147483647 w 148"/>
                <a:gd name="T13" fmla="*/ 2147483647 h 167"/>
                <a:gd name="T14" fmla="*/ 2147483647 w 148"/>
                <a:gd name="T15" fmla="*/ 2147483647 h 167"/>
                <a:gd name="T16" fmla="*/ 2147483647 w 148"/>
                <a:gd name="T17" fmla="*/ 2147483647 h 167"/>
                <a:gd name="T18" fmla="*/ 2147483647 w 148"/>
                <a:gd name="T19" fmla="*/ 2147483647 h 167"/>
                <a:gd name="T20" fmla="*/ 2147483647 w 148"/>
                <a:gd name="T21" fmla="*/ 2147483647 h 167"/>
                <a:gd name="T22" fmla="*/ 2147483647 w 148"/>
                <a:gd name="T23" fmla="*/ 2147483647 h 167"/>
                <a:gd name="T24" fmla="*/ 2147483647 w 148"/>
                <a:gd name="T25" fmla="*/ 2147483647 h 167"/>
                <a:gd name="T26" fmla="*/ 2147483647 w 148"/>
                <a:gd name="T27" fmla="*/ 2147483647 h 167"/>
                <a:gd name="T28" fmla="*/ 2147483647 w 148"/>
                <a:gd name="T29" fmla="*/ 2147483647 h 167"/>
                <a:gd name="T30" fmla="*/ 2147483647 w 148"/>
                <a:gd name="T31" fmla="*/ 2147483647 h 167"/>
                <a:gd name="T32" fmla="*/ 2147483647 w 148"/>
                <a:gd name="T33" fmla="*/ 2147483647 h 167"/>
                <a:gd name="T34" fmla="*/ 2147483647 w 148"/>
                <a:gd name="T35" fmla="*/ 2147483647 h 167"/>
                <a:gd name="T36" fmla="*/ 2147483647 w 148"/>
                <a:gd name="T37" fmla="*/ 2147483647 h 167"/>
                <a:gd name="T38" fmla="*/ 2147483647 w 148"/>
                <a:gd name="T39" fmla="*/ 2147483647 h 167"/>
                <a:gd name="T40" fmla="*/ 2147483647 w 148"/>
                <a:gd name="T41" fmla="*/ 2147483647 h 167"/>
                <a:gd name="T42" fmla="*/ 2147483647 w 148"/>
                <a:gd name="T43" fmla="*/ 2147483647 h 167"/>
                <a:gd name="T44" fmla="*/ 2147483647 w 148"/>
                <a:gd name="T45" fmla="*/ 2147483647 h 167"/>
                <a:gd name="T46" fmla="*/ 2147483647 w 148"/>
                <a:gd name="T47" fmla="*/ 2147483647 h 167"/>
                <a:gd name="T48" fmla="*/ 2147483647 w 148"/>
                <a:gd name="T49" fmla="*/ 2147483647 h 167"/>
                <a:gd name="T50" fmla="*/ 2147483647 w 148"/>
                <a:gd name="T51" fmla="*/ 2147483647 h 167"/>
                <a:gd name="T52" fmla="*/ 2147483647 w 148"/>
                <a:gd name="T53" fmla="*/ 2147483647 h 167"/>
                <a:gd name="T54" fmla="*/ 2147483647 w 148"/>
                <a:gd name="T55" fmla="*/ 2147483647 h 167"/>
                <a:gd name="T56" fmla="*/ 2147483647 w 148"/>
                <a:gd name="T57" fmla="*/ 2147483647 h 167"/>
                <a:gd name="T58" fmla="*/ 2147483647 w 148"/>
                <a:gd name="T59" fmla="*/ 2147483647 h 167"/>
                <a:gd name="T60" fmla="*/ 2147483647 w 148"/>
                <a:gd name="T61" fmla="*/ 2147483647 h 167"/>
                <a:gd name="T62" fmla="*/ 2147483647 w 148"/>
                <a:gd name="T63" fmla="*/ 2147483647 h 167"/>
                <a:gd name="T64" fmla="*/ 2147483647 w 148"/>
                <a:gd name="T65" fmla="*/ 2147483647 h 167"/>
                <a:gd name="T66" fmla="*/ 2147483647 w 148"/>
                <a:gd name="T67" fmla="*/ 2147483647 h 167"/>
                <a:gd name="T68" fmla="*/ 2147483647 w 148"/>
                <a:gd name="T69" fmla="*/ 2147483647 h 167"/>
                <a:gd name="T70" fmla="*/ 2147483647 w 148"/>
                <a:gd name="T71" fmla="*/ 2147483647 h 167"/>
                <a:gd name="T72" fmla="*/ 2147483647 w 148"/>
                <a:gd name="T73" fmla="*/ 2147483647 h 167"/>
                <a:gd name="T74" fmla="*/ 2147483647 w 148"/>
                <a:gd name="T75" fmla="*/ 2147483647 h 167"/>
                <a:gd name="T76" fmla="*/ 2147483647 w 148"/>
                <a:gd name="T77" fmla="*/ 2147483647 h 167"/>
                <a:gd name="T78" fmla="*/ 2147483647 w 148"/>
                <a:gd name="T79" fmla="*/ 0 h 167"/>
                <a:gd name="T80" fmla="*/ 2147483647 w 148"/>
                <a:gd name="T81" fmla="*/ 0 h 167"/>
                <a:gd name="T82" fmla="*/ 2147483647 w 148"/>
                <a:gd name="T83" fmla="*/ 0 h 167"/>
                <a:gd name="T84" fmla="*/ 2147483647 w 148"/>
                <a:gd name="T85" fmla="*/ 2147483647 h 167"/>
                <a:gd name="T86" fmla="*/ 2147483647 w 148"/>
                <a:gd name="T87" fmla="*/ 2147483647 h 167"/>
                <a:gd name="T88" fmla="*/ 2147483647 w 148"/>
                <a:gd name="T89" fmla="*/ 2147483647 h 167"/>
                <a:gd name="T90" fmla="*/ 2147483647 w 148"/>
                <a:gd name="T91" fmla="*/ 2147483647 h 167"/>
                <a:gd name="T92" fmla="*/ 2147483647 w 148"/>
                <a:gd name="T93" fmla="*/ 2147483647 h 167"/>
                <a:gd name="T94" fmla="*/ 2147483647 w 148"/>
                <a:gd name="T95" fmla="*/ 2147483647 h 167"/>
                <a:gd name="T96" fmla="*/ 2147483647 w 148"/>
                <a:gd name="T97" fmla="*/ 2147483647 h 167"/>
                <a:gd name="T98" fmla="*/ 2147483647 w 148"/>
                <a:gd name="T99" fmla="*/ 2147483647 h 167"/>
                <a:gd name="T100" fmla="*/ 2147483647 w 148"/>
                <a:gd name="T101" fmla="*/ 2147483647 h 167"/>
                <a:gd name="T102" fmla="*/ 2147483647 w 148"/>
                <a:gd name="T103" fmla="*/ 2147483647 h 167"/>
                <a:gd name="T104" fmla="*/ 2147483647 w 148"/>
                <a:gd name="T105" fmla="*/ 2147483647 h 167"/>
                <a:gd name="T106" fmla="*/ 2147483647 w 148"/>
                <a:gd name="T107" fmla="*/ 2147483647 h 167"/>
                <a:gd name="T108" fmla="*/ 2147483647 w 148"/>
                <a:gd name="T109" fmla="*/ 2147483647 h 167"/>
                <a:gd name="T110" fmla="*/ 0 w 148"/>
                <a:gd name="T111" fmla="*/ 2147483647 h 167"/>
                <a:gd name="T112" fmla="*/ 2147483647 w 148"/>
                <a:gd name="T113" fmla="*/ 2147483647 h 1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8"/>
                <a:gd name="T172" fmla="*/ 0 h 167"/>
                <a:gd name="T173" fmla="*/ 148 w 148"/>
                <a:gd name="T174" fmla="*/ 167 h 1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8" h="167">
                  <a:moveTo>
                    <a:pt x="3" y="155"/>
                  </a:moveTo>
                  <a:cubicBezTo>
                    <a:pt x="5" y="155"/>
                    <a:pt x="5" y="155"/>
                    <a:pt x="5" y="155"/>
                  </a:cubicBezTo>
                  <a:cubicBezTo>
                    <a:pt x="8" y="155"/>
                    <a:pt x="8" y="155"/>
                    <a:pt x="8" y="155"/>
                  </a:cubicBezTo>
                  <a:cubicBezTo>
                    <a:pt x="11" y="156"/>
                    <a:pt x="11" y="156"/>
                    <a:pt x="11" y="156"/>
                  </a:cubicBezTo>
                  <a:cubicBezTo>
                    <a:pt x="12" y="155"/>
                    <a:pt x="12" y="155"/>
                    <a:pt x="12" y="155"/>
                  </a:cubicBezTo>
                  <a:cubicBezTo>
                    <a:pt x="16" y="152"/>
                    <a:pt x="16" y="152"/>
                    <a:pt x="16" y="152"/>
                  </a:cubicBezTo>
                  <a:cubicBezTo>
                    <a:pt x="18" y="152"/>
                    <a:pt x="18" y="152"/>
                    <a:pt x="18" y="152"/>
                  </a:cubicBezTo>
                  <a:cubicBezTo>
                    <a:pt x="19" y="152"/>
                    <a:pt x="19" y="152"/>
                    <a:pt x="19" y="152"/>
                  </a:cubicBezTo>
                  <a:cubicBezTo>
                    <a:pt x="23" y="155"/>
                    <a:pt x="23" y="155"/>
                    <a:pt x="23" y="155"/>
                  </a:cubicBezTo>
                  <a:cubicBezTo>
                    <a:pt x="28" y="158"/>
                    <a:pt x="28" y="158"/>
                    <a:pt x="28" y="158"/>
                  </a:cubicBezTo>
                  <a:cubicBezTo>
                    <a:pt x="31" y="158"/>
                    <a:pt x="31" y="158"/>
                    <a:pt x="31" y="158"/>
                  </a:cubicBezTo>
                  <a:cubicBezTo>
                    <a:pt x="38" y="158"/>
                    <a:pt x="38" y="158"/>
                    <a:pt x="38" y="158"/>
                  </a:cubicBezTo>
                  <a:cubicBezTo>
                    <a:pt x="52" y="158"/>
                    <a:pt x="52" y="158"/>
                    <a:pt x="52" y="158"/>
                  </a:cubicBezTo>
                  <a:cubicBezTo>
                    <a:pt x="75" y="158"/>
                    <a:pt x="75" y="158"/>
                    <a:pt x="75" y="158"/>
                  </a:cubicBezTo>
                  <a:cubicBezTo>
                    <a:pt x="76" y="158"/>
                    <a:pt x="76" y="158"/>
                    <a:pt x="76" y="158"/>
                  </a:cubicBezTo>
                  <a:cubicBezTo>
                    <a:pt x="78" y="158"/>
                    <a:pt x="78" y="158"/>
                    <a:pt x="78" y="158"/>
                  </a:cubicBezTo>
                  <a:cubicBezTo>
                    <a:pt x="79" y="158"/>
                    <a:pt x="79" y="158"/>
                    <a:pt x="79" y="158"/>
                  </a:cubicBezTo>
                  <a:cubicBezTo>
                    <a:pt x="81" y="159"/>
                    <a:pt x="81" y="159"/>
                    <a:pt x="81" y="159"/>
                  </a:cubicBezTo>
                  <a:cubicBezTo>
                    <a:pt x="84" y="162"/>
                    <a:pt x="84" y="162"/>
                    <a:pt x="84" y="162"/>
                  </a:cubicBezTo>
                  <a:cubicBezTo>
                    <a:pt x="86" y="164"/>
                    <a:pt x="86" y="164"/>
                    <a:pt x="86" y="164"/>
                  </a:cubicBezTo>
                  <a:cubicBezTo>
                    <a:pt x="91" y="164"/>
                    <a:pt x="91" y="164"/>
                    <a:pt x="91" y="164"/>
                  </a:cubicBezTo>
                  <a:cubicBezTo>
                    <a:pt x="98" y="165"/>
                    <a:pt x="98" y="165"/>
                    <a:pt x="98" y="165"/>
                  </a:cubicBezTo>
                  <a:cubicBezTo>
                    <a:pt x="104" y="165"/>
                    <a:pt x="104" y="165"/>
                    <a:pt x="104" y="165"/>
                  </a:cubicBezTo>
                  <a:cubicBezTo>
                    <a:pt x="107" y="167"/>
                    <a:pt x="107" y="167"/>
                    <a:pt x="107" y="167"/>
                  </a:cubicBezTo>
                  <a:cubicBezTo>
                    <a:pt x="108" y="167"/>
                    <a:pt x="108" y="167"/>
                    <a:pt x="108" y="167"/>
                  </a:cubicBezTo>
                  <a:cubicBezTo>
                    <a:pt x="109" y="167"/>
                    <a:pt x="109" y="167"/>
                    <a:pt x="109" y="167"/>
                  </a:cubicBezTo>
                  <a:cubicBezTo>
                    <a:pt x="112" y="165"/>
                    <a:pt x="112" y="165"/>
                    <a:pt x="112" y="165"/>
                  </a:cubicBezTo>
                  <a:cubicBezTo>
                    <a:pt x="115" y="165"/>
                    <a:pt x="115" y="165"/>
                    <a:pt x="115" y="165"/>
                  </a:cubicBezTo>
                  <a:cubicBezTo>
                    <a:pt x="119" y="165"/>
                    <a:pt x="119" y="165"/>
                    <a:pt x="119" y="165"/>
                  </a:cubicBezTo>
                  <a:cubicBezTo>
                    <a:pt x="132" y="163"/>
                    <a:pt x="132" y="163"/>
                    <a:pt x="132" y="163"/>
                  </a:cubicBezTo>
                  <a:cubicBezTo>
                    <a:pt x="139" y="161"/>
                    <a:pt x="139" y="161"/>
                    <a:pt x="139" y="161"/>
                  </a:cubicBezTo>
                  <a:cubicBezTo>
                    <a:pt x="139" y="161"/>
                    <a:pt x="139" y="161"/>
                    <a:pt x="139" y="161"/>
                  </a:cubicBezTo>
                  <a:cubicBezTo>
                    <a:pt x="140" y="161"/>
                    <a:pt x="140" y="161"/>
                    <a:pt x="140" y="161"/>
                  </a:cubicBezTo>
                  <a:cubicBezTo>
                    <a:pt x="134" y="156"/>
                    <a:pt x="134" y="156"/>
                    <a:pt x="134" y="156"/>
                  </a:cubicBezTo>
                  <a:cubicBezTo>
                    <a:pt x="131" y="152"/>
                    <a:pt x="131" y="152"/>
                    <a:pt x="131" y="152"/>
                  </a:cubicBezTo>
                  <a:cubicBezTo>
                    <a:pt x="131" y="152"/>
                    <a:pt x="131" y="152"/>
                    <a:pt x="131" y="152"/>
                  </a:cubicBezTo>
                  <a:cubicBezTo>
                    <a:pt x="131" y="152"/>
                    <a:pt x="131" y="152"/>
                    <a:pt x="131" y="152"/>
                  </a:cubicBezTo>
                  <a:cubicBezTo>
                    <a:pt x="129" y="151"/>
                    <a:pt x="129" y="151"/>
                    <a:pt x="129" y="151"/>
                  </a:cubicBezTo>
                  <a:cubicBezTo>
                    <a:pt x="125" y="146"/>
                    <a:pt x="125" y="146"/>
                    <a:pt x="125" y="146"/>
                  </a:cubicBezTo>
                  <a:cubicBezTo>
                    <a:pt x="124" y="144"/>
                    <a:pt x="124" y="144"/>
                    <a:pt x="124" y="144"/>
                  </a:cubicBezTo>
                  <a:cubicBezTo>
                    <a:pt x="122" y="141"/>
                    <a:pt x="122" y="141"/>
                    <a:pt x="122" y="141"/>
                  </a:cubicBezTo>
                  <a:cubicBezTo>
                    <a:pt x="124" y="125"/>
                    <a:pt x="124" y="125"/>
                    <a:pt x="124" y="125"/>
                  </a:cubicBezTo>
                  <a:cubicBezTo>
                    <a:pt x="124" y="109"/>
                    <a:pt x="124" y="109"/>
                    <a:pt x="124" y="109"/>
                  </a:cubicBezTo>
                  <a:cubicBezTo>
                    <a:pt x="124" y="102"/>
                    <a:pt x="124" y="102"/>
                    <a:pt x="124" y="102"/>
                  </a:cubicBezTo>
                  <a:cubicBezTo>
                    <a:pt x="124" y="99"/>
                    <a:pt x="124" y="99"/>
                    <a:pt x="124" y="99"/>
                  </a:cubicBezTo>
                  <a:cubicBezTo>
                    <a:pt x="124" y="98"/>
                    <a:pt x="124" y="98"/>
                    <a:pt x="124" y="98"/>
                  </a:cubicBezTo>
                  <a:cubicBezTo>
                    <a:pt x="132" y="99"/>
                    <a:pt x="132" y="99"/>
                    <a:pt x="132" y="99"/>
                  </a:cubicBezTo>
                  <a:cubicBezTo>
                    <a:pt x="140" y="99"/>
                    <a:pt x="140" y="99"/>
                    <a:pt x="140" y="99"/>
                  </a:cubicBezTo>
                  <a:cubicBezTo>
                    <a:pt x="144" y="99"/>
                    <a:pt x="144" y="99"/>
                    <a:pt x="144" y="99"/>
                  </a:cubicBezTo>
                  <a:cubicBezTo>
                    <a:pt x="148" y="98"/>
                    <a:pt x="148" y="98"/>
                    <a:pt x="148" y="98"/>
                  </a:cubicBezTo>
                  <a:cubicBezTo>
                    <a:pt x="147" y="96"/>
                    <a:pt x="147" y="96"/>
                    <a:pt x="147" y="96"/>
                  </a:cubicBezTo>
                  <a:cubicBezTo>
                    <a:pt x="147" y="93"/>
                    <a:pt x="147" y="93"/>
                    <a:pt x="147" y="93"/>
                  </a:cubicBezTo>
                  <a:cubicBezTo>
                    <a:pt x="148" y="91"/>
                    <a:pt x="148" y="91"/>
                    <a:pt x="148" y="91"/>
                  </a:cubicBezTo>
                  <a:cubicBezTo>
                    <a:pt x="148" y="86"/>
                    <a:pt x="148" y="86"/>
                    <a:pt x="148" y="86"/>
                  </a:cubicBezTo>
                  <a:cubicBezTo>
                    <a:pt x="148" y="83"/>
                    <a:pt x="148" y="83"/>
                    <a:pt x="148" y="83"/>
                  </a:cubicBezTo>
                  <a:cubicBezTo>
                    <a:pt x="148" y="76"/>
                    <a:pt x="148" y="76"/>
                    <a:pt x="148" y="76"/>
                  </a:cubicBezTo>
                  <a:cubicBezTo>
                    <a:pt x="148" y="73"/>
                    <a:pt x="148" y="73"/>
                    <a:pt x="148" y="73"/>
                  </a:cubicBezTo>
                  <a:cubicBezTo>
                    <a:pt x="148" y="69"/>
                    <a:pt x="148" y="69"/>
                    <a:pt x="148" y="69"/>
                  </a:cubicBezTo>
                  <a:cubicBezTo>
                    <a:pt x="147" y="70"/>
                    <a:pt x="147" y="70"/>
                    <a:pt x="147" y="70"/>
                  </a:cubicBezTo>
                  <a:cubicBezTo>
                    <a:pt x="145" y="70"/>
                    <a:pt x="145" y="70"/>
                    <a:pt x="145" y="70"/>
                  </a:cubicBezTo>
                  <a:cubicBezTo>
                    <a:pt x="142" y="70"/>
                    <a:pt x="142" y="70"/>
                    <a:pt x="142" y="70"/>
                  </a:cubicBezTo>
                  <a:cubicBezTo>
                    <a:pt x="140" y="72"/>
                    <a:pt x="140" y="72"/>
                    <a:pt x="140" y="72"/>
                  </a:cubicBezTo>
                  <a:cubicBezTo>
                    <a:pt x="138" y="72"/>
                    <a:pt x="138" y="72"/>
                    <a:pt x="138" y="72"/>
                  </a:cubicBezTo>
                  <a:cubicBezTo>
                    <a:pt x="135" y="72"/>
                    <a:pt x="135" y="72"/>
                    <a:pt x="135" y="72"/>
                  </a:cubicBezTo>
                  <a:cubicBezTo>
                    <a:pt x="134" y="72"/>
                    <a:pt x="134" y="72"/>
                    <a:pt x="134" y="72"/>
                  </a:cubicBezTo>
                  <a:cubicBezTo>
                    <a:pt x="131" y="72"/>
                    <a:pt x="131" y="72"/>
                    <a:pt x="131" y="72"/>
                  </a:cubicBezTo>
                  <a:cubicBezTo>
                    <a:pt x="128" y="73"/>
                    <a:pt x="128" y="73"/>
                    <a:pt x="128" y="73"/>
                  </a:cubicBezTo>
                  <a:cubicBezTo>
                    <a:pt x="127" y="75"/>
                    <a:pt x="127" y="75"/>
                    <a:pt x="127" y="75"/>
                  </a:cubicBezTo>
                  <a:cubicBezTo>
                    <a:pt x="127" y="72"/>
                    <a:pt x="127" y="72"/>
                    <a:pt x="127" y="72"/>
                  </a:cubicBezTo>
                  <a:cubicBezTo>
                    <a:pt x="127" y="70"/>
                    <a:pt x="127" y="70"/>
                    <a:pt x="127" y="70"/>
                  </a:cubicBezTo>
                  <a:cubicBezTo>
                    <a:pt x="127" y="69"/>
                    <a:pt x="127" y="69"/>
                    <a:pt x="127" y="69"/>
                  </a:cubicBezTo>
                  <a:cubicBezTo>
                    <a:pt x="127" y="66"/>
                    <a:pt x="127" y="66"/>
                    <a:pt x="127" y="66"/>
                  </a:cubicBezTo>
                  <a:cubicBezTo>
                    <a:pt x="127" y="60"/>
                    <a:pt x="127" y="60"/>
                    <a:pt x="127" y="60"/>
                  </a:cubicBezTo>
                  <a:cubicBezTo>
                    <a:pt x="125" y="56"/>
                    <a:pt x="125" y="56"/>
                    <a:pt x="125" y="56"/>
                  </a:cubicBezTo>
                  <a:cubicBezTo>
                    <a:pt x="122" y="52"/>
                    <a:pt x="122" y="52"/>
                    <a:pt x="122" y="52"/>
                  </a:cubicBezTo>
                  <a:cubicBezTo>
                    <a:pt x="122" y="48"/>
                    <a:pt x="122" y="48"/>
                    <a:pt x="122" y="48"/>
                  </a:cubicBezTo>
                  <a:cubicBezTo>
                    <a:pt x="122" y="46"/>
                    <a:pt x="122" y="46"/>
                    <a:pt x="122" y="46"/>
                  </a:cubicBezTo>
                  <a:cubicBezTo>
                    <a:pt x="122" y="40"/>
                    <a:pt x="122" y="40"/>
                    <a:pt x="122" y="40"/>
                  </a:cubicBezTo>
                  <a:cubicBezTo>
                    <a:pt x="122" y="35"/>
                    <a:pt x="122" y="35"/>
                    <a:pt x="122" y="35"/>
                  </a:cubicBezTo>
                  <a:cubicBezTo>
                    <a:pt x="122" y="33"/>
                    <a:pt x="122" y="33"/>
                    <a:pt x="122" y="33"/>
                  </a:cubicBezTo>
                  <a:cubicBezTo>
                    <a:pt x="121" y="29"/>
                    <a:pt x="121" y="29"/>
                    <a:pt x="121" y="29"/>
                  </a:cubicBezTo>
                  <a:cubicBezTo>
                    <a:pt x="122" y="23"/>
                    <a:pt x="122" y="23"/>
                    <a:pt x="122" y="23"/>
                  </a:cubicBezTo>
                  <a:cubicBezTo>
                    <a:pt x="122" y="22"/>
                    <a:pt x="122" y="22"/>
                    <a:pt x="122" y="22"/>
                  </a:cubicBezTo>
                  <a:cubicBezTo>
                    <a:pt x="121" y="20"/>
                    <a:pt x="121" y="20"/>
                    <a:pt x="121" y="20"/>
                  </a:cubicBezTo>
                  <a:cubicBezTo>
                    <a:pt x="118" y="20"/>
                    <a:pt x="118" y="20"/>
                    <a:pt x="118" y="20"/>
                  </a:cubicBezTo>
                  <a:cubicBezTo>
                    <a:pt x="111" y="20"/>
                    <a:pt x="111" y="20"/>
                    <a:pt x="111" y="20"/>
                  </a:cubicBezTo>
                  <a:cubicBezTo>
                    <a:pt x="109" y="20"/>
                    <a:pt x="109" y="20"/>
                    <a:pt x="109" y="20"/>
                  </a:cubicBezTo>
                  <a:cubicBezTo>
                    <a:pt x="108" y="20"/>
                    <a:pt x="108" y="20"/>
                    <a:pt x="108" y="20"/>
                  </a:cubicBezTo>
                  <a:cubicBezTo>
                    <a:pt x="107" y="19"/>
                    <a:pt x="107" y="19"/>
                    <a:pt x="107" y="19"/>
                  </a:cubicBezTo>
                  <a:cubicBezTo>
                    <a:pt x="108" y="15"/>
                    <a:pt x="108" y="15"/>
                    <a:pt x="108" y="15"/>
                  </a:cubicBezTo>
                  <a:cubicBezTo>
                    <a:pt x="105" y="15"/>
                    <a:pt x="105" y="15"/>
                    <a:pt x="105" y="15"/>
                  </a:cubicBezTo>
                  <a:cubicBezTo>
                    <a:pt x="104" y="16"/>
                    <a:pt x="104" y="16"/>
                    <a:pt x="104" y="16"/>
                  </a:cubicBezTo>
                  <a:cubicBezTo>
                    <a:pt x="99" y="16"/>
                    <a:pt x="99" y="16"/>
                    <a:pt x="99" y="16"/>
                  </a:cubicBezTo>
                  <a:cubicBezTo>
                    <a:pt x="95" y="16"/>
                    <a:pt x="95" y="16"/>
                    <a:pt x="95" y="16"/>
                  </a:cubicBezTo>
                  <a:cubicBezTo>
                    <a:pt x="95" y="19"/>
                    <a:pt x="95" y="19"/>
                    <a:pt x="95" y="19"/>
                  </a:cubicBezTo>
                  <a:cubicBezTo>
                    <a:pt x="95" y="22"/>
                    <a:pt x="95" y="22"/>
                    <a:pt x="95" y="22"/>
                  </a:cubicBezTo>
                  <a:cubicBezTo>
                    <a:pt x="95" y="23"/>
                    <a:pt x="95" y="23"/>
                    <a:pt x="95" y="23"/>
                  </a:cubicBezTo>
                  <a:cubicBezTo>
                    <a:pt x="94" y="25"/>
                    <a:pt x="94" y="25"/>
                    <a:pt x="94" y="25"/>
                  </a:cubicBezTo>
                  <a:cubicBezTo>
                    <a:pt x="92" y="25"/>
                    <a:pt x="92" y="25"/>
                    <a:pt x="92" y="25"/>
                  </a:cubicBezTo>
                  <a:cubicBezTo>
                    <a:pt x="92" y="27"/>
                    <a:pt x="92" y="27"/>
                    <a:pt x="92" y="27"/>
                  </a:cubicBezTo>
                  <a:cubicBezTo>
                    <a:pt x="92" y="30"/>
                    <a:pt x="92" y="30"/>
                    <a:pt x="92" y="30"/>
                  </a:cubicBezTo>
                  <a:cubicBezTo>
                    <a:pt x="84" y="29"/>
                    <a:pt x="84" y="29"/>
                    <a:pt x="84" y="29"/>
                  </a:cubicBezTo>
                  <a:cubicBezTo>
                    <a:pt x="81" y="30"/>
                    <a:pt x="81" y="30"/>
                    <a:pt x="81" y="30"/>
                  </a:cubicBezTo>
                  <a:cubicBezTo>
                    <a:pt x="78" y="30"/>
                    <a:pt x="78" y="30"/>
                    <a:pt x="78" y="30"/>
                  </a:cubicBezTo>
                  <a:cubicBezTo>
                    <a:pt x="72" y="30"/>
                    <a:pt x="72" y="30"/>
                    <a:pt x="72" y="30"/>
                  </a:cubicBezTo>
                  <a:cubicBezTo>
                    <a:pt x="71" y="30"/>
                    <a:pt x="71" y="30"/>
                    <a:pt x="71" y="30"/>
                  </a:cubicBezTo>
                  <a:cubicBezTo>
                    <a:pt x="69" y="29"/>
                    <a:pt x="69" y="29"/>
                    <a:pt x="69" y="29"/>
                  </a:cubicBezTo>
                  <a:cubicBezTo>
                    <a:pt x="68" y="27"/>
                    <a:pt x="68" y="27"/>
                    <a:pt x="68" y="27"/>
                  </a:cubicBezTo>
                  <a:cubicBezTo>
                    <a:pt x="65" y="22"/>
                    <a:pt x="65" y="22"/>
                    <a:pt x="65" y="22"/>
                  </a:cubicBezTo>
                  <a:cubicBezTo>
                    <a:pt x="64" y="20"/>
                    <a:pt x="64" y="20"/>
                    <a:pt x="64" y="20"/>
                  </a:cubicBezTo>
                  <a:cubicBezTo>
                    <a:pt x="64" y="19"/>
                    <a:pt x="64" y="19"/>
                    <a:pt x="64" y="19"/>
                  </a:cubicBezTo>
                  <a:cubicBezTo>
                    <a:pt x="64" y="16"/>
                    <a:pt x="64" y="16"/>
                    <a:pt x="64" y="16"/>
                  </a:cubicBezTo>
                  <a:cubicBezTo>
                    <a:pt x="62" y="13"/>
                    <a:pt x="62" y="13"/>
                    <a:pt x="62" y="13"/>
                  </a:cubicBezTo>
                  <a:cubicBezTo>
                    <a:pt x="61" y="12"/>
                    <a:pt x="61" y="12"/>
                    <a:pt x="61" y="12"/>
                  </a:cubicBezTo>
                  <a:cubicBezTo>
                    <a:pt x="61" y="10"/>
                    <a:pt x="61" y="10"/>
                    <a:pt x="61" y="10"/>
                  </a:cubicBezTo>
                  <a:cubicBezTo>
                    <a:pt x="61" y="9"/>
                    <a:pt x="61" y="9"/>
                    <a:pt x="61" y="9"/>
                  </a:cubicBezTo>
                  <a:cubicBezTo>
                    <a:pt x="61" y="6"/>
                    <a:pt x="61" y="6"/>
                    <a:pt x="61" y="6"/>
                  </a:cubicBezTo>
                  <a:cubicBezTo>
                    <a:pt x="59" y="3"/>
                    <a:pt x="59" y="3"/>
                    <a:pt x="59" y="3"/>
                  </a:cubicBezTo>
                  <a:cubicBezTo>
                    <a:pt x="58" y="2"/>
                    <a:pt x="58" y="2"/>
                    <a:pt x="58" y="2"/>
                  </a:cubicBezTo>
                  <a:cubicBezTo>
                    <a:pt x="55" y="0"/>
                    <a:pt x="55" y="0"/>
                    <a:pt x="55" y="0"/>
                  </a:cubicBezTo>
                  <a:cubicBezTo>
                    <a:pt x="54" y="0"/>
                    <a:pt x="54" y="0"/>
                    <a:pt x="54" y="0"/>
                  </a:cubicBezTo>
                  <a:cubicBezTo>
                    <a:pt x="46" y="0"/>
                    <a:pt x="46" y="0"/>
                    <a:pt x="46" y="0"/>
                  </a:cubicBezTo>
                  <a:cubicBezTo>
                    <a:pt x="35" y="0"/>
                    <a:pt x="35" y="0"/>
                    <a:pt x="35" y="0"/>
                  </a:cubicBezTo>
                  <a:cubicBezTo>
                    <a:pt x="32" y="0"/>
                    <a:pt x="32" y="0"/>
                    <a:pt x="32" y="0"/>
                  </a:cubicBezTo>
                  <a:cubicBezTo>
                    <a:pt x="26" y="0"/>
                    <a:pt x="26" y="0"/>
                    <a:pt x="26" y="0"/>
                  </a:cubicBezTo>
                  <a:cubicBezTo>
                    <a:pt x="18" y="0"/>
                    <a:pt x="18" y="0"/>
                    <a:pt x="18" y="0"/>
                  </a:cubicBezTo>
                  <a:cubicBezTo>
                    <a:pt x="15" y="2"/>
                    <a:pt x="15" y="2"/>
                    <a:pt x="15" y="2"/>
                  </a:cubicBezTo>
                  <a:cubicBezTo>
                    <a:pt x="13" y="3"/>
                    <a:pt x="13" y="3"/>
                    <a:pt x="13" y="3"/>
                  </a:cubicBezTo>
                  <a:cubicBezTo>
                    <a:pt x="9" y="3"/>
                    <a:pt x="9" y="3"/>
                    <a:pt x="9" y="3"/>
                  </a:cubicBezTo>
                  <a:cubicBezTo>
                    <a:pt x="8" y="5"/>
                    <a:pt x="8" y="5"/>
                    <a:pt x="8" y="5"/>
                  </a:cubicBezTo>
                  <a:cubicBezTo>
                    <a:pt x="8" y="7"/>
                    <a:pt x="8" y="7"/>
                    <a:pt x="8" y="7"/>
                  </a:cubicBezTo>
                  <a:cubicBezTo>
                    <a:pt x="11" y="12"/>
                    <a:pt x="11" y="12"/>
                    <a:pt x="11" y="12"/>
                  </a:cubicBezTo>
                  <a:cubicBezTo>
                    <a:pt x="12" y="15"/>
                    <a:pt x="12" y="15"/>
                    <a:pt x="12" y="15"/>
                  </a:cubicBezTo>
                  <a:cubicBezTo>
                    <a:pt x="13" y="17"/>
                    <a:pt x="13" y="17"/>
                    <a:pt x="13" y="17"/>
                  </a:cubicBezTo>
                  <a:cubicBezTo>
                    <a:pt x="15" y="22"/>
                    <a:pt x="15" y="22"/>
                    <a:pt x="15" y="22"/>
                  </a:cubicBezTo>
                  <a:cubicBezTo>
                    <a:pt x="19" y="30"/>
                    <a:pt x="19" y="30"/>
                    <a:pt x="19" y="30"/>
                  </a:cubicBezTo>
                  <a:cubicBezTo>
                    <a:pt x="21" y="35"/>
                    <a:pt x="21" y="35"/>
                    <a:pt x="21" y="35"/>
                  </a:cubicBezTo>
                  <a:cubicBezTo>
                    <a:pt x="21" y="39"/>
                    <a:pt x="21" y="39"/>
                    <a:pt x="21" y="39"/>
                  </a:cubicBezTo>
                  <a:cubicBezTo>
                    <a:pt x="19" y="40"/>
                    <a:pt x="19" y="40"/>
                    <a:pt x="19" y="40"/>
                  </a:cubicBezTo>
                  <a:cubicBezTo>
                    <a:pt x="19" y="42"/>
                    <a:pt x="19" y="42"/>
                    <a:pt x="19" y="42"/>
                  </a:cubicBezTo>
                  <a:cubicBezTo>
                    <a:pt x="16" y="45"/>
                    <a:pt x="16" y="45"/>
                    <a:pt x="16" y="45"/>
                  </a:cubicBezTo>
                  <a:cubicBezTo>
                    <a:pt x="18" y="48"/>
                    <a:pt x="18" y="48"/>
                    <a:pt x="18" y="48"/>
                  </a:cubicBezTo>
                  <a:cubicBezTo>
                    <a:pt x="18" y="52"/>
                    <a:pt x="18" y="52"/>
                    <a:pt x="18" y="52"/>
                  </a:cubicBezTo>
                  <a:cubicBezTo>
                    <a:pt x="19" y="56"/>
                    <a:pt x="19" y="56"/>
                    <a:pt x="19" y="56"/>
                  </a:cubicBezTo>
                  <a:cubicBezTo>
                    <a:pt x="21" y="59"/>
                    <a:pt x="21" y="59"/>
                    <a:pt x="21" y="59"/>
                  </a:cubicBezTo>
                  <a:cubicBezTo>
                    <a:pt x="22" y="62"/>
                    <a:pt x="22" y="62"/>
                    <a:pt x="22" y="62"/>
                  </a:cubicBezTo>
                  <a:cubicBezTo>
                    <a:pt x="25" y="69"/>
                    <a:pt x="25" y="69"/>
                    <a:pt x="25" y="69"/>
                  </a:cubicBezTo>
                  <a:cubicBezTo>
                    <a:pt x="26" y="79"/>
                    <a:pt x="26" y="79"/>
                    <a:pt x="26" y="79"/>
                  </a:cubicBezTo>
                  <a:cubicBezTo>
                    <a:pt x="25" y="83"/>
                    <a:pt x="25" y="83"/>
                    <a:pt x="25" y="83"/>
                  </a:cubicBezTo>
                  <a:cubicBezTo>
                    <a:pt x="23" y="88"/>
                    <a:pt x="23" y="88"/>
                    <a:pt x="23" y="88"/>
                  </a:cubicBezTo>
                  <a:cubicBezTo>
                    <a:pt x="22" y="91"/>
                    <a:pt x="22" y="91"/>
                    <a:pt x="22" y="91"/>
                  </a:cubicBezTo>
                  <a:cubicBezTo>
                    <a:pt x="19" y="92"/>
                    <a:pt x="19" y="92"/>
                    <a:pt x="19" y="92"/>
                  </a:cubicBezTo>
                  <a:cubicBezTo>
                    <a:pt x="16" y="93"/>
                    <a:pt x="16" y="93"/>
                    <a:pt x="16" y="93"/>
                  </a:cubicBezTo>
                  <a:cubicBezTo>
                    <a:pt x="16" y="95"/>
                    <a:pt x="16" y="95"/>
                    <a:pt x="16" y="95"/>
                  </a:cubicBezTo>
                  <a:cubicBezTo>
                    <a:pt x="15" y="99"/>
                    <a:pt x="15" y="99"/>
                    <a:pt x="15" y="99"/>
                  </a:cubicBezTo>
                  <a:cubicBezTo>
                    <a:pt x="11" y="103"/>
                    <a:pt x="11" y="103"/>
                    <a:pt x="11" y="103"/>
                  </a:cubicBezTo>
                  <a:cubicBezTo>
                    <a:pt x="9" y="106"/>
                    <a:pt x="9" y="106"/>
                    <a:pt x="9" y="106"/>
                  </a:cubicBezTo>
                  <a:cubicBezTo>
                    <a:pt x="9" y="111"/>
                    <a:pt x="9" y="111"/>
                    <a:pt x="9" y="111"/>
                  </a:cubicBezTo>
                  <a:cubicBezTo>
                    <a:pt x="8" y="115"/>
                    <a:pt x="8" y="115"/>
                    <a:pt x="8" y="115"/>
                  </a:cubicBezTo>
                  <a:cubicBezTo>
                    <a:pt x="8" y="119"/>
                    <a:pt x="8" y="119"/>
                    <a:pt x="8" y="119"/>
                  </a:cubicBezTo>
                  <a:cubicBezTo>
                    <a:pt x="6" y="124"/>
                    <a:pt x="6" y="124"/>
                    <a:pt x="6" y="124"/>
                  </a:cubicBezTo>
                  <a:cubicBezTo>
                    <a:pt x="5" y="128"/>
                    <a:pt x="5" y="128"/>
                    <a:pt x="5" y="128"/>
                  </a:cubicBezTo>
                  <a:cubicBezTo>
                    <a:pt x="5" y="129"/>
                    <a:pt x="5" y="129"/>
                    <a:pt x="5" y="129"/>
                  </a:cubicBezTo>
                  <a:cubicBezTo>
                    <a:pt x="5" y="131"/>
                    <a:pt x="5" y="131"/>
                    <a:pt x="5" y="131"/>
                  </a:cubicBezTo>
                  <a:cubicBezTo>
                    <a:pt x="3" y="134"/>
                    <a:pt x="3" y="134"/>
                    <a:pt x="3" y="134"/>
                  </a:cubicBezTo>
                  <a:cubicBezTo>
                    <a:pt x="0" y="136"/>
                    <a:pt x="0" y="136"/>
                    <a:pt x="0" y="136"/>
                  </a:cubicBezTo>
                  <a:cubicBezTo>
                    <a:pt x="2" y="139"/>
                    <a:pt x="2" y="139"/>
                    <a:pt x="2" y="139"/>
                  </a:cubicBezTo>
                  <a:cubicBezTo>
                    <a:pt x="0" y="148"/>
                    <a:pt x="0" y="148"/>
                    <a:pt x="0" y="148"/>
                  </a:cubicBezTo>
                  <a:cubicBezTo>
                    <a:pt x="0" y="156"/>
                    <a:pt x="0" y="156"/>
                    <a:pt x="0" y="156"/>
                  </a:cubicBezTo>
                  <a:cubicBezTo>
                    <a:pt x="1" y="156"/>
                    <a:pt x="1" y="156"/>
                    <a:pt x="1" y="156"/>
                  </a:cubicBezTo>
                  <a:lnTo>
                    <a:pt x="3" y="155"/>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91" name="Freeform 72"/>
            <p:cNvSpPr>
              <a:spLocks/>
            </p:cNvSpPr>
            <p:nvPr/>
          </p:nvSpPr>
          <p:spPr bwMode="auto">
            <a:xfrm>
              <a:off x="4692759" y="3877322"/>
              <a:ext cx="297947" cy="286011"/>
            </a:xfrm>
            <a:custGeom>
              <a:avLst/>
              <a:gdLst>
                <a:gd name="T0" fmla="*/ 2147483647 w 141"/>
                <a:gd name="T1" fmla="*/ 2147483647 h 135"/>
                <a:gd name="T2" fmla="*/ 2147483647 w 141"/>
                <a:gd name="T3" fmla="*/ 2147483647 h 135"/>
                <a:gd name="T4" fmla="*/ 2147483647 w 141"/>
                <a:gd name="T5" fmla="*/ 2147483647 h 135"/>
                <a:gd name="T6" fmla="*/ 2147483647 w 141"/>
                <a:gd name="T7" fmla="*/ 2147483647 h 135"/>
                <a:gd name="T8" fmla="*/ 2147483647 w 141"/>
                <a:gd name="T9" fmla="*/ 2147483647 h 135"/>
                <a:gd name="T10" fmla="*/ 2147483647 w 141"/>
                <a:gd name="T11" fmla="*/ 2147483647 h 135"/>
                <a:gd name="T12" fmla="*/ 2147483647 w 141"/>
                <a:gd name="T13" fmla="*/ 2147483647 h 135"/>
                <a:gd name="T14" fmla="*/ 2147483647 w 141"/>
                <a:gd name="T15" fmla="*/ 2147483647 h 135"/>
                <a:gd name="T16" fmla="*/ 2147483647 w 141"/>
                <a:gd name="T17" fmla="*/ 2147483647 h 135"/>
                <a:gd name="T18" fmla="*/ 2147483647 w 141"/>
                <a:gd name="T19" fmla="*/ 2147483647 h 135"/>
                <a:gd name="T20" fmla="*/ 2147483647 w 141"/>
                <a:gd name="T21" fmla="*/ 2147483647 h 135"/>
                <a:gd name="T22" fmla="*/ 2147483647 w 141"/>
                <a:gd name="T23" fmla="*/ 2147483647 h 135"/>
                <a:gd name="T24" fmla="*/ 2147483647 w 141"/>
                <a:gd name="T25" fmla="*/ 2147483647 h 135"/>
                <a:gd name="T26" fmla="*/ 2147483647 w 141"/>
                <a:gd name="T27" fmla="*/ 2147483647 h 135"/>
                <a:gd name="T28" fmla="*/ 2147483647 w 141"/>
                <a:gd name="T29" fmla="*/ 2147483647 h 135"/>
                <a:gd name="T30" fmla="*/ 2147483647 w 141"/>
                <a:gd name="T31" fmla="*/ 2147483647 h 135"/>
                <a:gd name="T32" fmla="*/ 2147483647 w 141"/>
                <a:gd name="T33" fmla="*/ 2147483647 h 135"/>
                <a:gd name="T34" fmla="*/ 2147483647 w 141"/>
                <a:gd name="T35" fmla="*/ 2147483647 h 135"/>
                <a:gd name="T36" fmla="*/ 2147483647 w 141"/>
                <a:gd name="T37" fmla="*/ 2147483647 h 135"/>
                <a:gd name="T38" fmla="*/ 2147483647 w 141"/>
                <a:gd name="T39" fmla="*/ 2147483647 h 135"/>
                <a:gd name="T40" fmla="*/ 2147483647 w 141"/>
                <a:gd name="T41" fmla="*/ 2147483647 h 135"/>
                <a:gd name="T42" fmla="*/ 2147483647 w 141"/>
                <a:gd name="T43" fmla="*/ 2147483647 h 135"/>
                <a:gd name="T44" fmla="*/ 2147483647 w 141"/>
                <a:gd name="T45" fmla="*/ 2147483647 h 135"/>
                <a:gd name="T46" fmla="*/ 2147483647 w 141"/>
                <a:gd name="T47" fmla="*/ 2147483647 h 135"/>
                <a:gd name="T48" fmla="*/ 2147483647 w 141"/>
                <a:gd name="T49" fmla="*/ 2147483647 h 135"/>
                <a:gd name="T50" fmla="*/ 2147483647 w 141"/>
                <a:gd name="T51" fmla="*/ 2147483647 h 135"/>
                <a:gd name="T52" fmla="*/ 2147483647 w 141"/>
                <a:gd name="T53" fmla="*/ 2147483647 h 135"/>
                <a:gd name="T54" fmla="*/ 2147483647 w 141"/>
                <a:gd name="T55" fmla="*/ 2147483647 h 135"/>
                <a:gd name="T56" fmla="*/ 2147483647 w 141"/>
                <a:gd name="T57" fmla="*/ 2147483647 h 135"/>
                <a:gd name="T58" fmla="*/ 2147483647 w 141"/>
                <a:gd name="T59" fmla="*/ 2147483647 h 135"/>
                <a:gd name="T60" fmla="*/ 2147483647 w 141"/>
                <a:gd name="T61" fmla="*/ 2147483647 h 135"/>
                <a:gd name="T62" fmla="*/ 2147483647 w 141"/>
                <a:gd name="T63" fmla="*/ 2147483647 h 135"/>
                <a:gd name="T64" fmla="*/ 2147483647 w 141"/>
                <a:gd name="T65" fmla="*/ 2147483647 h 135"/>
                <a:gd name="T66" fmla="*/ 2147483647 w 141"/>
                <a:gd name="T67" fmla="*/ 2147483647 h 135"/>
                <a:gd name="T68" fmla="*/ 2147483647 w 141"/>
                <a:gd name="T69" fmla="*/ 2147483647 h 135"/>
                <a:gd name="T70" fmla="*/ 2147483647 w 141"/>
                <a:gd name="T71" fmla="*/ 2147483647 h 135"/>
                <a:gd name="T72" fmla="*/ 2147483647 w 141"/>
                <a:gd name="T73" fmla="*/ 2147483647 h 135"/>
                <a:gd name="T74" fmla="*/ 2147483647 w 141"/>
                <a:gd name="T75" fmla="*/ 2147483647 h 135"/>
                <a:gd name="T76" fmla="*/ 2147483647 w 141"/>
                <a:gd name="T77" fmla="*/ 2147483647 h 135"/>
                <a:gd name="T78" fmla="*/ 2147483647 w 141"/>
                <a:gd name="T79" fmla="*/ 2147483647 h 135"/>
                <a:gd name="T80" fmla="*/ 2147483647 w 141"/>
                <a:gd name="T81" fmla="*/ 2147483647 h 135"/>
                <a:gd name="T82" fmla="*/ 2147483647 w 141"/>
                <a:gd name="T83" fmla="*/ 2147483647 h 135"/>
                <a:gd name="T84" fmla="*/ 2147483647 w 141"/>
                <a:gd name="T85" fmla="*/ 2147483647 h 135"/>
                <a:gd name="T86" fmla="*/ 2147483647 w 141"/>
                <a:gd name="T87" fmla="*/ 2147483647 h 135"/>
                <a:gd name="T88" fmla="*/ 2147483647 w 141"/>
                <a:gd name="T89" fmla="*/ 2147483647 h 135"/>
                <a:gd name="T90" fmla="*/ 2147483647 w 141"/>
                <a:gd name="T91" fmla="*/ 2147483647 h 135"/>
                <a:gd name="T92" fmla="*/ 2147483647 w 141"/>
                <a:gd name="T93" fmla="*/ 2147483647 h 135"/>
                <a:gd name="T94" fmla="*/ 2147483647 w 141"/>
                <a:gd name="T95" fmla="*/ 2147483647 h 135"/>
                <a:gd name="T96" fmla="*/ 2147483647 w 141"/>
                <a:gd name="T97" fmla="*/ 2147483647 h 135"/>
                <a:gd name="T98" fmla="*/ 2147483647 w 141"/>
                <a:gd name="T99" fmla="*/ 2147483647 h 135"/>
                <a:gd name="T100" fmla="*/ 2147483647 w 141"/>
                <a:gd name="T101" fmla="*/ 2147483647 h 135"/>
                <a:gd name="T102" fmla="*/ 2147483647 w 141"/>
                <a:gd name="T103" fmla="*/ 2147483647 h 135"/>
                <a:gd name="T104" fmla="*/ 2147483647 w 141"/>
                <a:gd name="T105" fmla="*/ 2147483647 h 135"/>
                <a:gd name="T106" fmla="*/ 2147483647 w 141"/>
                <a:gd name="T107" fmla="*/ 2147483647 h 135"/>
                <a:gd name="T108" fmla="*/ 2147483647 w 141"/>
                <a:gd name="T109" fmla="*/ 2147483647 h 135"/>
                <a:gd name="T110" fmla="*/ 2147483647 w 141"/>
                <a:gd name="T111" fmla="*/ 2147483647 h 135"/>
                <a:gd name="T112" fmla="*/ 2147483647 w 141"/>
                <a:gd name="T113" fmla="*/ 2147483647 h 135"/>
                <a:gd name="T114" fmla="*/ 2147483647 w 141"/>
                <a:gd name="T115" fmla="*/ 2147483647 h 135"/>
                <a:gd name="T116" fmla="*/ 2147483647 w 141"/>
                <a:gd name="T117" fmla="*/ 2147483647 h 135"/>
                <a:gd name="T118" fmla="*/ 2147483647 w 141"/>
                <a:gd name="T119" fmla="*/ 2147483647 h 1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1"/>
                <a:gd name="T181" fmla="*/ 0 h 135"/>
                <a:gd name="T182" fmla="*/ 141 w 141"/>
                <a:gd name="T183" fmla="*/ 135 h 1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1" h="135">
                  <a:moveTo>
                    <a:pt x="139" y="26"/>
                  </a:moveTo>
                  <a:cubicBezTo>
                    <a:pt x="138" y="25"/>
                    <a:pt x="138" y="25"/>
                    <a:pt x="138" y="25"/>
                  </a:cubicBezTo>
                  <a:cubicBezTo>
                    <a:pt x="138" y="23"/>
                    <a:pt x="138" y="23"/>
                    <a:pt x="138" y="23"/>
                  </a:cubicBezTo>
                  <a:cubicBezTo>
                    <a:pt x="138" y="22"/>
                    <a:pt x="138" y="22"/>
                    <a:pt x="138" y="22"/>
                  </a:cubicBezTo>
                  <a:cubicBezTo>
                    <a:pt x="138" y="21"/>
                    <a:pt x="138" y="21"/>
                    <a:pt x="138" y="21"/>
                  </a:cubicBezTo>
                  <a:cubicBezTo>
                    <a:pt x="138" y="20"/>
                    <a:pt x="138" y="20"/>
                    <a:pt x="138" y="20"/>
                  </a:cubicBezTo>
                  <a:cubicBezTo>
                    <a:pt x="134" y="19"/>
                    <a:pt x="134" y="19"/>
                    <a:pt x="134" y="19"/>
                  </a:cubicBezTo>
                  <a:cubicBezTo>
                    <a:pt x="134" y="17"/>
                    <a:pt x="134" y="17"/>
                    <a:pt x="134" y="17"/>
                  </a:cubicBezTo>
                  <a:cubicBezTo>
                    <a:pt x="134" y="16"/>
                    <a:pt x="134" y="16"/>
                    <a:pt x="134" y="16"/>
                  </a:cubicBezTo>
                  <a:cubicBezTo>
                    <a:pt x="132" y="15"/>
                    <a:pt x="132" y="15"/>
                    <a:pt x="132" y="15"/>
                  </a:cubicBezTo>
                  <a:cubicBezTo>
                    <a:pt x="131" y="15"/>
                    <a:pt x="131" y="15"/>
                    <a:pt x="131" y="15"/>
                  </a:cubicBezTo>
                  <a:cubicBezTo>
                    <a:pt x="129" y="15"/>
                    <a:pt x="129" y="15"/>
                    <a:pt x="129" y="15"/>
                  </a:cubicBezTo>
                  <a:cubicBezTo>
                    <a:pt x="128" y="13"/>
                    <a:pt x="128" y="13"/>
                    <a:pt x="128" y="13"/>
                  </a:cubicBezTo>
                  <a:cubicBezTo>
                    <a:pt x="126" y="12"/>
                    <a:pt x="126" y="12"/>
                    <a:pt x="126" y="12"/>
                  </a:cubicBezTo>
                  <a:cubicBezTo>
                    <a:pt x="122" y="10"/>
                    <a:pt x="122" y="10"/>
                    <a:pt x="122" y="10"/>
                  </a:cubicBezTo>
                  <a:cubicBezTo>
                    <a:pt x="121" y="10"/>
                    <a:pt x="121" y="10"/>
                    <a:pt x="121" y="10"/>
                  </a:cubicBezTo>
                  <a:cubicBezTo>
                    <a:pt x="119" y="9"/>
                    <a:pt x="119" y="9"/>
                    <a:pt x="119" y="9"/>
                  </a:cubicBezTo>
                  <a:cubicBezTo>
                    <a:pt x="118" y="9"/>
                    <a:pt x="118" y="9"/>
                    <a:pt x="118" y="9"/>
                  </a:cubicBezTo>
                  <a:cubicBezTo>
                    <a:pt x="116" y="6"/>
                    <a:pt x="116" y="6"/>
                    <a:pt x="116" y="6"/>
                  </a:cubicBezTo>
                  <a:cubicBezTo>
                    <a:pt x="112" y="5"/>
                    <a:pt x="112" y="5"/>
                    <a:pt x="112" y="5"/>
                  </a:cubicBezTo>
                  <a:cubicBezTo>
                    <a:pt x="112" y="6"/>
                    <a:pt x="112" y="6"/>
                    <a:pt x="112" y="6"/>
                  </a:cubicBezTo>
                  <a:cubicBezTo>
                    <a:pt x="112" y="7"/>
                    <a:pt x="112" y="7"/>
                    <a:pt x="112" y="7"/>
                  </a:cubicBezTo>
                  <a:cubicBezTo>
                    <a:pt x="111" y="7"/>
                    <a:pt x="111" y="7"/>
                    <a:pt x="111" y="7"/>
                  </a:cubicBezTo>
                  <a:cubicBezTo>
                    <a:pt x="109" y="6"/>
                    <a:pt x="109" y="6"/>
                    <a:pt x="109" y="6"/>
                  </a:cubicBezTo>
                  <a:cubicBezTo>
                    <a:pt x="106" y="5"/>
                    <a:pt x="106" y="5"/>
                    <a:pt x="106" y="5"/>
                  </a:cubicBezTo>
                  <a:cubicBezTo>
                    <a:pt x="105" y="5"/>
                    <a:pt x="105" y="5"/>
                    <a:pt x="105" y="5"/>
                  </a:cubicBezTo>
                  <a:cubicBezTo>
                    <a:pt x="105" y="3"/>
                    <a:pt x="105" y="3"/>
                    <a:pt x="105" y="3"/>
                  </a:cubicBezTo>
                  <a:cubicBezTo>
                    <a:pt x="104" y="3"/>
                    <a:pt x="104" y="3"/>
                    <a:pt x="104" y="3"/>
                  </a:cubicBezTo>
                  <a:cubicBezTo>
                    <a:pt x="105" y="0"/>
                    <a:pt x="105" y="0"/>
                    <a:pt x="105" y="0"/>
                  </a:cubicBezTo>
                  <a:cubicBezTo>
                    <a:pt x="85" y="3"/>
                    <a:pt x="85" y="3"/>
                    <a:pt x="85" y="3"/>
                  </a:cubicBezTo>
                  <a:cubicBezTo>
                    <a:pt x="85" y="7"/>
                    <a:pt x="85" y="7"/>
                    <a:pt x="85" y="7"/>
                  </a:cubicBezTo>
                  <a:cubicBezTo>
                    <a:pt x="83" y="9"/>
                    <a:pt x="83" y="9"/>
                    <a:pt x="83" y="9"/>
                  </a:cubicBezTo>
                  <a:cubicBezTo>
                    <a:pt x="81" y="12"/>
                    <a:pt x="81" y="12"/>
                    <a:pt x="81" y="12"/>
                  </a:cubicBezTo>
                  <a:cubicBezTo>
                    <a:pt x="79" y="15"/>
                    <a:pt x="79" y="15"/>
                    <a:pt x="79" y="15"/>
                  </a:cubicBezTo>
                  <a:cubicBezTo>
                    <a:pt x="81" y="16"/>
                    <a:pt x="81" y="16"/>
                    <a:pt x="81" y="16"/>
                  </a:cubicBezTo>
                  <a:cubicBezTo>
                    <a:pt x="82" y="19"/>
                    <a:pt x="82" y="19"/>
                    <a:pt x="82" y="19"/>
                  </a:cubicBezTo>
                  <a:cubicBezTo>
                    <a:pt x="82" y="26"/>
                    <a:pt x="82" y="26"/>
                    <a:pt x="82" y="26"/>
                  </a:cubicBezTo>
                  <a:cubicBezTo>
                    <a:pt x="82" y="33"/>
                    <a:pt x="82" y="33"/>
                    <a:pt x="82" y="33"/>
                  </a:cubicBezTo>
                  <a:cubicBezTo>
                    <a:pt x="81" y="36"/>
                    <a:pt x="81" y="36"/>
                    <a:pt x="81" y="36"/>
                  </a:cubicBezTo>
                  <a:cubicBezTo>
                    <a:pt x="79" y="40"/>
                    <a:pt x="79" y="40"/>
                    <a:pt x="79" y="40"/>
                  </a:cubicBezTo>
                  <a:cubicBezTo>
                    <a:pt x="79" y="45"/>
                    <a:pt x="79" y="45"/>
                    <a:pt x="79" y="45"/>
                  </a:cubicBezTo>
                  <a:cubicBezTo>
                    <a:pt x="79" y="49"/>
                    <a:pt x="79" y="49"/>
                    <a:pt x="79" y="49"/>
                  </a:cubicBezTo>
                  <a:cubicBezTo>
                    <a:pt x="85" y="55"/>
                    <a:pt x="85" y="55"/>
                    <a:pt x="85" y="55"/>
                  </a:cubicBezTo>
                  <a:cubicBezTo>
                    <a:pt x="88" y="56"/>
                    <a:pt x="88" y="56"/>
                    <a:pt x="88" y="56"/>
                  </a:cubicBezTo>
                  <a:cubicBezTo>
                    <a:pt x="91" y="58"/>
                    <a:pt x="91" y="58"/>
                    <a:pt x="91" y="58"/>
                  </a:cubicBezTo>
                  <a:cubicBezTo>
                    <a:pt x="91" y="56"/>
                    <a:pt x="91" y="56"/>
                    <a:pt x="91" y="56"/>
                  </a:cubicBezTo>
                  <a:cubicBezTo>
                    <a:pt x="92" y="55"/>
                    <a:pt x="92" y="55"/>
                    <a:pt x="92" y="55"/>
                  </a:cubicBezTo>
                  <a:cubicBezTo>
                    <a:pt x="95" y="53"/>
                    <a:pt x="95" y="53"/>
                    <a:pt x="95" y="53"/>
                  </a:cubicBezTo>
                  <a:cubicBezTo>
                    <a:pt x="95" y="68"/>
                    <a:pt x="95" y="68"/>
                    <a:pt x="95" y="68"/>
                  </a:cubicBezTo>
                  <a:cubicBezTo>
                    <a:pt x="95" y="69"/>
                    <a:pt x="95" y="69"/>
                    <a:pt x="95" y="69"/>
                  </a:cubicBezTo>
                  <a:cubicBezTo>
                    <a:pt x="95" y="72"/>
                    <a:pt x="95" y="72"/>
                    <a:pt x="95" y="72"/>
                  </a:cubicBezTo>
                  <a:cubicBezTo>
                    <a:pt x="94" y="70"/>
                    <a:pt x="94" y="70"/>
                    <a:pt x="94" y="70"/>
                  </a:cubicBezTo>
                  <a:cubicBezTo>
                    <a:pt x="94" y="69"/>
                    <a:pt x="94" y="69"/>
                    <a:pt x="94" y="69"/>
                  </a:cubicBezTo>
                  <a:cubicBezTo>
                    <a:pt x="92" y="69"/>
                    <a:pt x="92" y="69"/>
                    <a:pt x="92" y="69"/>
                  </a:cubicBezTo>
                  <a:cubicBezTo>
                    <a:pt x="89" y="70"/>
                    <a:pt x="89" y="70"/>
                    <a:pt x="89" y="70"/>
                  </a:cubicBezTo>
                  <a:cubicBezTo>
                    <a:pt x="86" y="70"/>
                    <a:pt x="86" y="70"/>
                    <a:pt x="86" y="70"/>
                  </a:cubicBezTo>
                  <a:cubicBezTo>
                    <a:pt x="85" y="69"/>
                    <a:pt x="85" y="69"/>
                    <a:pt x="85" y="69"/>
                  </a:cubicBezTo>
                  <a:cubicBezTo>
                    <a:pt x="82" y="65"/>
                    <a:pt x="82" y="65"/>
                    <a:pt x="82" y="65"/>
                  </a:cubicBezTo>
                  <a:cubicBezTo>
                    <a:pt x="79" y="62"/>
                    <a:pt x="79" y="62"/>
                    <a:pt x="79" y="62"/>
                  </a:cubicBezTo>
                  <a:cubicBezTo>
                    <a:pt x="79" y="61"/>
                    <a:pt x="79" y="61"/>
                    <a:pt x="79" y="61"/>
                  </a:cubicBezTo>
                  <a:cubicBezTo>
                    <a:pt x="79" y="59"/>
                    <a:pt x="79" y="59"/>
                    <a:pt x="79" y="59"/>
                  </a:cubicBezTo>
                  <a:cubicBezTo>
                    <a:pt x="78" y="58"/>
                    <a:pt x="78" y="58"/>
                    <a:pt x="78" y="58"/>
                  </a:cubicBezTo>
                  <a:cubicBezTo>
                    <a:pt x="76" y="58"/>
                    <a:pt x="76" y="58"/>
                    <a:pt x="76" y="58"/>
                  </a:cubicBezTo>
                  <a:cubicBezTo>
                    <a:pt x="75" y="56"/>
                    <a:pt x="75" y="56"/>
                    <a:pt x="75" y="56"/>
                  </a:cubicBezTo>
                  <a:cubicBezTo>
                    <a:pt x="72" y="55"/>
                    <a:pt x="72" y="55"/>
                    <a:pt x="72" y="55"/>
                  </a:cubicBezTo>
                  <a:cubicBezTo>
                    <a:pt x="71" y="56"/>
                    <a:pt x="71" y="56"/>
                    <a:pt x="71" y="56"/>
                  </a:cubicBezTo>
                  <a:cubicBezTo>
                    <a:pt x="69" y="55"/>
                    <a:pt x="69" y="55"/>
                    <a:pt x="69" y="55"/>
                  </a:cubicBezTo>
                  <a:cubicBezTo>
                    <a:pt x="68" y="52"/>
                    <a:pt x="68" y="52"/>
                    <a:pt x="68" y="52"/>
                  </a:cubicBezTo>
                  <a:cubicBezTo>
                    <a:pt x="66" y="50"/>
                    <a:pt x="66" y="50"/>
                    <a:pt x="66" y="50"/>
                  </a:cubicBezTo>
                  <a:cubicBezTo>
                    <a:pt x="63" y="46"/>
                    <a:pt x="63" y="46"/>
                    <a:pt x="63" y="46"/>
                  </a:cubicBezTo>
                  <a:cubicBezTo>
                    <a:pt x="62" y="48"/>
                    <a:pt x="62" y="48"/>
                    <a:pt x="62" y="48"/>
                  </a:cubicBezTo>
                  <a:cubicBezTo>
                    <a:pt x="61" y="50"/>
                    <a:pt x="61" y="50"/>
                    <a:pt x="61" y="50"/>
                  </a:cubicBezTo>
                  <a:cubicBezTo>
                    <a:pt x="59" y="52"/>
                    <a:pt x="59" y="52"/>
                    <a:pt x="59" y="52"/>
                  </a:cubicBezTo>
                  <a:cubicBezTo>
                    <a:pt x="53" y="50"/>
                    <a:pt x="53" y="50"/>
                    <a:pt x="53" y="50"/>
                  </a:cubicBezTo>
                  <a:cubicBezTo>
                    <a:pt x="51" y="50"/>
                    <a:pt x="51" y="50"/>
                    <a:pt x="51" y="50"/>
                  </a:cubicBezTo>
                  <a:cubicBezTo>
                    <a:pt x="48" y="49"/>
                    <a:pt x="48" y="49"/>
                    <a:pt x="48" y="49"/>
                  </a:cubicBezTo>
                  <a:cubicBezTo>
                    <a:pt x="45" y="48"/>
                    <a:pt x="45" y="48"/>
                    <a:pt x="45" y="48"/>
                  </a:cubicBezTo>
                  <a:cubicBezTo>
                    <a:pt x="43" y="48"/>
                    <a:pt x="43" y="48"/>
                    <a:pt x="43" y="48"/>
                  </a:cubicBezTo>
                  <a:cubicBezTo>
                    <a:pt x="42" y="46"/>
                    <a:pt x="42" y="46"/>
                    <a:pt x="42" y="46"/>
                  </a:cubicBezTo>
                  <a:cubicBezTo>
                    <a:pt x="42" y="43"/>
                    <a:pt x="42" y="43"/>
                    <a:pt x="42" y="43"/>
                  </a:cubicBezTo>
                  <a:cubicBezTo>
                    <a:pt x="42" y="40"/>
                    <a:pt x="42" y="40"/>
                    <a:pt x="42" y="40"/>
                  </a:cubicBezTo>
                  <a:cubicBezTo>
                    <a:pt x="35" y="42"/>
                    <a:pt x="35" y="42"/>
                    <a:pt x="35" y="42"/>
                  </a:cubicBezTo>
                  <a:cubicBezTo>
                    <a:pt x="33" y="43"/>
                    <a:pt x="33" y="43"/>
                    <a:pt x="33" y="43"/>
                  </a:cubicBezTo>
                  <a:cubicBezTo>
                    <a:pt x="29" y="43"/>
                    <a:pt x="29" y="43"/>
                    <a:pt x="29" y="43"/>
                  </a:cubicBezTo>
                  <a:cubicBezTo>
                    <a:pt x="30" y="40"/>
                    <a:pt x="30" y="40"/>
                    <a:pt x="30" y="40"/>
                  </a:cubicBezTo>
                  <a:cubicBezTo>
                    <a:pt x="30" y="39"/>
                    <a:pt x="30" y="39"/>
                    <a:pt x="30" y="39"/>
                  </a:cubicBezTo>
                  <a:cubicBezTo>
                    <a:pt x="29" y="39"/>
                    <a:pt x="29" y="39"/>
                    <a:pt x="29" y="39"/>
                  </a:cubicBezTo>
                  <a:cubicBezTo>
                    <a:pt x="28" y="37"/>
                    <a:pt x="28" y="37"/>
                    <a:pt x="28" y="37"/>
                  </a:cubicBezTo>
                  <a:cubicBezTo>
                    <a:pt x="26" y="36"/>
                    <a:pt x="26" y="36"/>
                    <a:pt x="26" y="36"/>
                  </a:cubicBezTo>
                  <a:cubicBezTo>
                    <a:pt x="26" y="40"/>
                    <a:pt x="26" y="40"/>
                    <a:pt x="26" y="40"/>
                  </a:cubicBezTo>
                  <a:cubicBezTo>
                    <a:pt x="26" y="43"/>
                    <a:pt x="26" y="43"/>
                    <a:pt x="26" y="43"/>
                  </a:cubicBezTo>
                  <a:cubicBezTo>
                    <a:pt x="26" y="50"/>
                    <a:pt x="26" y="50"/>
                    <a:pt x="26" y="50"/>
                  </a:cubicBezTo>
                  <a:cubicBezTo>
                    <a:pt x="26" y="53"/>
                    <a:pt x="26" y="53"/>
                    <a:pt x="26" y="53"/>
                  </a:cubicBezTo>
                  <a:cubicBezTo>
                    <a:pt x="26" y="58"/>
                    <a:pt x="26" y="58"/>
                    <a:pt x="26" y="58"/>
                  </a:cubicBezTo>
                  <a:cubicBezTo>
                    <a:pt x="25" y="60"/>
                    <a:pt x="25" y="60"/>
                    <a:pt x="25" y="60"/>
                  </a:cubicBezTo>
                  <a:cubicBezTo>
                    <a:pt x="25" y="63"/>
                    <a:pt x="25" y="63"/>
                    <a:pt x="25" y="63"/>
                  </a:cubicBezTo>
                  <a:cubicBezTo>
                    <a:pt x="26" y="65"/>
                    <a:pt x="26" y="65"/>
                    <a:pt x="26" y="65"/>
                  </a:cubicBezTo>
                  <a:cubicBezTo>
                    <a:pt x="22" y="66"/>
                    <a:pt x="22" y="66"/>
                    <a:pt x="22" y="66"/>
                  </a:cubicBezTo>
                  <a:cubicBezTo>
                    <a:pt x="18" y="66"/>
                    <a:pt x="18" y="66"/>
                    <a:pt x="18" y="66"/>
                  </a:cubicBezTo>
                  <a:cubicBezTo>
                    <a:pt x="10" y="66"/>
                    <a:pt x="10" y="66"/>
                    <a:pt x="10" y="66"/>
                  </a:cubicBezTo>
                  <a:cubicBezTo>
                    <a:pt x="2" y="65"/>
                    <a:pt x="2" y="65"/>
                    <a:pt x="2" y="65"/>
                  </a:cubicBezTo>
                  <a:cubicBezTo>
                    <a:pt x="2" y="66"/>
                    <a:pt x="2" y="66"/>
                    <a:pt x="2" y="66"/>
                  </a:cubicBezTo>
                  <a:cubicBezTo>
                    <a:pt x="2" y="69"/>
                    <a:pt x="2" y="69"/>
                    <a:pt x="2" y="69"/>
                  </a:cubicBezTo>
                  <a:cubicBezTo>
                    <a:pt x="2" y="76"/>
                    <a:pt x="2" y="76"/>
                    <a:pt x="2" y="76"/>
                  </a:cubicBezTo>
                  <a:cubicBezTo>
                    <a:pt x="2" y="92"/>
                    <a:pt x="2" y="92"/>
                    <a:pt x="2" y="92"/>
                  </a:cubicBezTo>
                  <a:cubicBezTo>
                    <a:pt x="0" y="108"/>
                    <a:pt x="0" y="108"/>
                    <a:pt x="0" y="108"/>
                  </a:cubicBezTo>
                  <a:cubicBezTo>
                    <a:pt x="2" y="111"/>
                    <a:pt x="2" y="111"/>
                    <a:pt x="2" y="111"/>
                  </a:cubicBezTo>
                  <a:cubicBezTo>
                    <a:pt x="3" y="113"/>
                    <a:pt x="3" y="113"/>
                    <a:pt x="3" y="113"/>
                  </a:cubicBezTo>
                  <a:cubicBezTo>
                    <a:pt x="7" y="118"/>
                    <a:pt x="7" y="118"/>
                    <a:pt x="7" y="118"/>
                  </a:cubicBezTo>
                  <a:cubicBezTo>
                    <a:pt x="9" y="119"/>
                    <a:pt x="9" y="119"/>
                    <a:pt x="9" y="119"/>
                  </a:cubicBezTo>
                  <a:cubicBezTo>
                    <a:pt x="9" y="119"/>
                    <a:pt x="9" y="119"/>
                    <a:pt x="9" y="119"/>
                  </a:cubicBezTo>
                  <a:cubicBezTo>
                    <a:pt x="9" y="119"/>
                    <a:pt x="9" y="119"/>
                    <a:pt x="9" y="119"/>
                  </a:cubicBezTo>
                  <a:cubicBezTo>
                    <a:pt x="9" y="119"/>
                    <a:pt x="11" y="122"/>
                    <a:pt x="13" y="125"/>
                  </a:cubicBezTo>
                  <a:cubicBezTo>
                    <a:pt x="18" y="128"/>
                    <a:pt x="18" y="128"/>
                    <a:pt x="18" y="128"/>
                  </a:cubicBezTo>
                  <a:cubicBezTo>
                    <a:pt x="17" y="128"/>
                    <a:pt x="17" y="128"/>
                    <a:pt x="17" y="128"/>
                  </a:cubicBezTo>
                  <a:cubicBezTo>
                    <a:pt x="17" y="128"/>
                    <a:pt x="17" y="128"/>
                    <a:pt x="17" y="128"/>
                  </a:cubicBezTo>
                  <a:cubicBezTo>
                    <a:pt x="18" y="128"/>
                    <a:pt x="19" y="129"/>
                    <a:pt x="20" y="128"/>
                  </a:cubicBezTo>
                  <a:cubicBezTo>
                    <a:pt x="23" y="128"/>
                    <a:pt x="23" y="128"/>
                    <a:pt x="23" y="128"/>
                  </a:cubicBezTo>
                  <a:cubicBezTo>
                    <a:pt x="29" y="126"/>
                    <a:pt x="29" y="126"/>
                    <a:pt x="29" y="126"/>
                  </a:cubicBezTo>
                  <a:cubicBezTo>
                    <a:pt x="32" y="128"/>
                    <a:pt x="32" y="128"/>
                    <a:pt x="32" y="128"/>
                  </a:cubicBezTo>
                  <a:cubicBezTo>
                    <a:pt x="35" y="126"/>
                    <a:pt x="35" y="126"/>
                    <a:pt x="35" y="126"/>
                  </a:cubicBezTo>
                  <a:cubicBezTo>
                    <a:pt x="36" y="128"/>
                    <a:pt x="36" y="128"/>
                    <a:pt x="36" y="128"/>
                  </a:cubicBezTo>
                  <a:cubicBezTo>
                    <a:pt x="39" y="131"/>
                    <a:pt x="39" y="131"/>
                    <a:pt x="39" y="131"/>
                  </a:cubicBezTo>
                  <a:cubicBezTo>
                    <a:pt x="42" y="131"/>
                    <a:pt x="42" y="131"/>
                    <a:pt x="42" y="131"/>
                  </a:cubicBezTo>
                  <a:cubicBezTo>
                    <a:pt x="45" y="131"/>
                    <a:pt x="45" y="131"/>
                    <a:pt x="45" y="131"/>
                  </a:cubicBezTo>
                  <a:cubicBezTo>
                    <a:pt x="46" y="132"/>
                    <a:pt x="46" y="132"/>
                    <a:pt x="46" y="132"/>
                  </a:cubicBezTo>
                  <a:cubicBezTo>
                    <a:pt x="48" y="134"/>
                    <a:pt x="48" y="134"/>
                    <a:pt x="48" y="134"/>
                  </a:cubicBezTo>
                  <a:cubicBezTo>
                    <a:pt x="49" y="134"/>
                    <a:pt x="49" y="134"/>
                    <a:pt x="49" y="134"/>
                  </a:cubicBezTo>
                  <a:cubicBezTo>
                    <a:pt x="52" y="132"/>
                    <a:pt x="52" y="132"/>
                    <a:pt x="52" y="132"/>
                  </a:cubicBezTo>
                  <a:cubicBezTo>
                    <a:pt x="55" y="134"/>
                    <a:pt x="55" y="134"/>
                    <a:pt x="55" y="134"/>
                  </a:cubicBezTo>
                  <a:cubicBezTo>
                    <a:pt x="58" y="135"/>
                    <a:pt x="58" y="135"/>
                    <a:pt x="58" y="135"/>
                  </a:cubicBezTo>
                  <a:cubicBezTo>
                    <a:pt x="59" y="134"/>
                    <a:pt x="59" y="134"/>
                    <a:pt x="59" y="134"/>
                  </a:cubicBezTo>
                  <a:cubicBezTo>
                    <a:pt x="63" y="131"/>
                    <a:pt x="63" y="131"/>
                    <a:pt x="63" y="131"/>
                  </a:cubicBezTo>
                  <a:cubicBezTo>
                    <a:pt x="69" y="122"/>
                    <a:pt x="69" y="122"/>
                    <a:pt x="69" y="122"/>
                  </a:cubicBezTo>
                  <a:cubicBezTo>
                    <a:pt x="72" y="118"/>
                    <a:pt x="72" y="118"/>
                    <a:pt x="72" y="118"/>
                  </a:cubicBezTo>
                  <a:cubicBezTo>
                    <a:pt x="78" y="115"/>
                    <a:pt x="78" y="115"/>
                    <a:pt x="78" y="115"/>
                  </a:cubicBezTo>
                  <a:cubicBezTo>
                    <a:pt x="79" y="115"/>
                    <a:pt x="79" y="115"/>
                    <a:pt x="79" y="115"/>
                  </a:cubicBezTo>
                  <a:cubicBezTo>
                    <a:pt x="82" y="112"/>
                    <a:pt x="82" y="112"/>
                    <a:pt x="82" y="112"/>
                  </a:cubicBezTo>
                  <a:cubicBezTo>
                    <a:pt x="82" y="108"/>
                    <a:pt x="82" y="108"/>
                    <a:pt x="82" y="108"/>
                  </a:cubicBezTo>
                  <a:cubicBezTo>
                    <a:pt x="83" y="106"/>
                    <a:pt x="83" y="106"/>
                    <a:pt x="83" y="106"/>
                  </a:cubicBezTo>
                  <a:cubicBezTo>
                    <a:pt x="85" y="105"/>
                    <a:pt x="85" y="105"/>
                    <a:pt x="85" y="105"/>
                  </a:cubicBezTo>
                  <a:cubicBezTo>
                    <a:pt x="89" y="102"/>
                    <a:pt x="89" y="102"/>
                    <a:pt x="89" y="102"/>
                  </a:cubicBezTo>
                  <a:cubicBezTo>
                    <a:pt x="92" y="102"/>
                    <a:pt x="92" y="102"/>
                    <a:pt x="92" y="102"/>
                  </a:cubicBezTo>
                  <a:cubicBezTo>
                    <a:pt x="92" y="102"/>
                    <a:pt x="92" y="102"/>
                    <a:pt x="92" y="102"/>
                  </a:cubicBezTo>
                  <a:cubicBezTo>
                    <a:pt x="94" y="102"/>
                    <a:pt x="94" y="102"/>
                    <a:pt x="94" y="102"/>
                  </a:cubicBezTo>
                  <a:cubicBezTo>
                    <a:pt x="96" y="102"/>
                    <a:pt x="96" y="102"/>
                    <a:pt x="96" y="102"/>
                  </a:cubicBezTo>
                  <a:cubicBezTo>
                    <a:pt x="101" y="101"/>
                    <a:pt x="101" y="101"/>
                    <a:pt x="101" y="101"/>
                  </a:cubicBezTo>
                  <a:cubicBezTo>
                    <a:pt x="101" y="99"/>
                    <a:pt x="101" y="99"/>
                    <a:pt x="101" y="99"/>
                  </a:cubicBezTo>
                  <a:cubicBezTo>
                    <a:pt x="101" y="96"/>
                    <a:pt x="101" y="96"/>
                    <a:pt x="101" y="96"/>
                  </a:cubicBezTo>
                  <a:cubicBezTo>
                    <a:pt x="99" y="92"/>
                    <a:pt x="99" y="92"/>
                    <a:pt x="99" y="92"/>
                  </a:cubicBezTo>
                  <a:cubicBezTo>
                    <a:pt x="116" y="86"/>
                    <a:pt x="116" y="86"/>
                    <a:pt x="116" y="86"/>
                  </a:cubicBezTo>
                  <a:cubicBezTo>
                    <a:pt x="133" y="79"/>
                    <a:pt x="133" y="79"/>
                    <a:pt x="133" y="79"/>
                  </a:cubicBezTo>
                  <a:cubicBezTo>
                    <a:pt x="134" y="79"/>
                    <a:pt x="134" y="79"/>
                    <a:pt x="134" y="79"/>
                  </a:cubicBezTo>
                  <a:cubicBezTo>
                    <a:pt x="133" y="79"/>
                    <a:pt x="133" y="79"/>
                    <a:pt x="133" y="79"/>
                  </a:cubicBezTo>
                  <a:cubicBezTo>
                    <a:pt x="132" y="79"/>
                    <a:pt x="132" y="79"/>
                    <a:pt x="132" y="79"/>
                  </a:cubicBezTo>
                  <a:cubicBezTo>
                    <a:pt x="131" y="78"/>
                    <a:pt x="131" y="78"/>
                    <a:pt x="131" y="78"/>
                  </a:cubicBezTo>
                  <a:cubicBezTo>
                    <a:pt x="130" y="77"/>
                    <a:pt x="130" y="77"/>
                    <a:pt x="130" y="77"/>
                  </a:cubicBezTo>
                  <a:cubicBezTo>
                    <a:pt x="129" y="76"/>
                    <a:pt x="129" y="76"/>
                    <a:pt x="129" y="76"/>
                  </a:cubicBezTo>
                  <a:cubicBezTo>
                    <a:pt x="129" y="75"/>
                    <a:pt x="129" y="75"/>
                    <a:pt x="129" y="75"/>
                  </a:cubicBezTo>
                  <a:cubicBezTo>
                    <a:pt x="131" y="72"/>
                    <a:pt x="131" y="72"/>
                    <a:pt x="131" y="72"/>
                  </a:cubicBezTo>
                  <a:cubicBezTo>
                    <a:pt x="131" y="72"/>
                    <a:pt x="131" y="72"/>
                    <a:pt x="131" y="72"/>
                  </a:cubicBezTo>
                  <a:cubicBezTo>
                    <a:pt x="132" y="69"/>
                    <a:pt x="132" y="69"/>
                    <a:pt x="132" y="69"/>
                  </a:cubicBezTo>
                  <a:cubicBezTo>
                    <a:pt x="134" y="66"/>
                    <a:pt x="134" y="66"/>
                    <a:pt x="134" y="66"/>
                  </a:cubicBezTo>
                  <a:cubicBezTo>
                    <a:pt x="132" y="62"/>
                    <a:pt x="132" y="62"/>
                    <a:pt x="132" y="62"/>
                  </a:cubicBezTo>
                  <a:cubicBezTo>
                    <a:pt x="134" y="60"/>
                    <a:pt x="134" y="60"/>
                    <a:pt x="134" y="60"/>
                  </a:cubicBezTo>
                  <a:cubicBezTo>
                    <a:pt x="135" y="59"/>
                    <a:pt x="135" y="59"/>
                    <a:pt x="135" y="59"/>
                  </a:cubicBezTo>
                  <a:cubicBezTo>
                    <a:pt x="139" y="56"/>
                    <a:pt x="139" y="56"/>
                    <a:pt x="139" y="56"/>
                  </a:cubicBezTo>
                  <a:cubicBezTo>
                    <a:pt x="138" y="55"/>
                    <a:pt x="138" y="55"/>
                    <a:pt x="138" y="55"/>
                  </a:cubicBezTo>
                  <a:cubicBezTo>
                    <a:pt x="137" y="52"/>
                    <a:pt x="137" y="52"/>
                    <a:pt x="137" y="52"/>
                  </a:cubicBezTo>
                  <a:cubicBezTo>
                    <a:pt x="137" y="45"/>
                    <a:pt x="137" y="45"/>
                    <a:pt x="137" y="45"/>
                  </a:cubicBezTo>
                  <a:cubicBezTo>
                    <a:pt x="138" y="42"/>
                    <a:pt x="138" y="42"/>
                    <a:pt x="138" y="42"/>
                  </a:cubicBezTo>
                  <a:cubicBezTo>
                    <a:pt x="138" y="39"/>
                    <a:pt x="138" y="39"/>
                    <a:pt x="138" y="39"/>
                  </a:cubicBezTo>
                  <a:cubicBezTo>
                    <a:pt x="137" y="37"/>
                    <a:pt x="137" y="37"/>
                    <a:pt x="137" y="37"/>
                  </a:cubicBezTo>
                  <a:cubicBezTo>
                    <a:pt x="137" y="37"/>
                    <a:pt x="137" y="37"/>
                    <a:pt x="137" y="37"/>
                  </a:cubicBezTo>
                  <a:cubicBezTo>
                    <a:pt x="137" y="36"/>
                    <a:pt x="137" y="36"/>
                    <a:pt x="137" y="36"/>
                  </a:cubicBezTo>
                  <a:cubicBezTo>
                    <a:pt x="138" y="36"/>
                    <a:pt x="138" y="36"/>
                    <a:pt x="138" y="36"/>
                  </a:cubicBezTo>
                  <a:cubicBezTo>
                    <a:pt x="139" y="35"/>
                    <a:pt x="139" y="35"/>
                    <a:pt x="139" y="35"/>
                  </a:cubicBezTo>
                  <a:cubicBezTo>
                    <a:pt x="141" y="33"/>
                    <a:pt x="141" y="33"/>
                    <a:pt x="141" y="33"/>
                  </a:cubicBezTo>
                  <a:cubicBezTo>
                    <a:pt x="141" y="32"/>
                    <a:pt x="141" y="32"/>
                    <a:pt x="141" y="32"/>
                  </a:cubicBezTo>
                  <a:cubicBezTo>
                    <a:pt x="141" y="29"/>
                    <a:pt x="141" y="29"/>
                    <a:pt x="141" y="29"/>
                  </a:cubicBezTo>
                  <a:lnTo>
                    <a:pt x="139" y="26"/>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92" name="Freeform 73"/>
            <p:cNvSpPr>
              <a:spLocks/>
            </p:cNvSpPr>
            <p:nvPr/>
          </p:nvSpPr>
          <p:spPr bwMode="auto">
            <a:xfrm>
              <a:off x="4356038" y="3265259"/>
              <a:ext cx="195910" cy="327959"/>
            </a:xfrm>
            <a:custGeom>
              <a:avLst/>
              <a:gdLst>
                <a:gd name="T0" fmla="*/ 2147483647 w 123"/>
                <a:gd name="T1" fmla="*/ 2147483647 h 207"/>
                <a:gd name="T2" fmla="*/ 2147483647 w 123"/>
                <a:gd name="T3" fmla="*/ 2147483647 h 207"/>
                <a:gd name="T4" fmla="*/ 2147483647 w 123"/>
                <a:gd name="T5" fmla="*/ 2147483647 h 207"/>
                <a:gd name="T6" fmla="*/ 2147483647 w 123"/>
                <a:gd name="T7" fmla="*/ 2147483647 h 207"/>
                <a:gd name="T8" fmla="*/ 2147483647 w 123"/>
                <a:gd name="T9" fmla="*/ 2147483647 h 207"/>
                <a:gd name="T10" fmla="*/ 2147483647 w 123"/>
                <a:gd name="T11" fmla="*/ 2147483647 h 207"/>
                <a:gd name="T12" fmla="*/ 2147483647 w 123"/>
                <a:gd name="T13" fmla="*/ 2147483647 h 207"/>
                <a:gd name="T14" fmla="*/ 2147483647 w 123"/>
                <a:gd name="T15" fmla="*/ 2147483647 h 207"/>
                <a:gd name="T16" fmla="*/ 2147483647 w 123"/>
                <a:gd name="T17" fmla="*/ 2147483647 h 207"/>
                <a:gd name="T18" fmla="*/ 2147483647 w 123"/>
                <a:gd name="T19" fmla="*/ 2147483647 h 207"/>
                <a:gd name="T20" fmla="*/ 2147483647 w 123"/>
                <a:gd name="T21" fmla="*/ 0 h 207"/>
                <a:gd name="T22" fmla="*/ 2147483647 w 123"/>
                <a:gd name="T23" fmla="*/ 2147483647 h 207"/>
                <a:gd name="T24" fmla="*/ 2147483647 w 123"/>
                <a:gd name="T25" fmla="*/ 2147483647 h 207"/>
                <a:gd name="T26" fmla="*/ 2147483647 w 123"/>
                <a:gd name="T27" fmla="*/ 2147483647 h 207"/>
                <a:gd name="T28" fmla="*/ 2147483647 w 123"/>
                <a:gd name="T29" fmla="*/ 2147483647 h 207"/>
                <a:gd name="T30" fmla="*/ 2147483647 w 123"/>
                <a:gd name="T31" fmla="*/ 2147483647 h 207"/>
                <a:gd name="T32" fmla="*/ 2147483647 w 123"/>
                <a:gd name="T33" fmla="*/ 2147483647 h 207"/>
                <a:gd name="T34" fmla="*/ 2147483647 w 123"/>
                <a:gd name="T35" fmla="*/ 2147483647 h 207"/>
                <a:gd name="T36" fmla="*/ 2147483647 w 123"/>
                <a:gd name="T37" fmla="*/ 2147483647 h 207"/>
                <a:gd name="T38" fmla="*/ 2147483647 w 123"/>
                <a:gd name="T39" fmla="*/ 2147483647 h 207"/>
                <a:gd name="T40" fmla="*/ 2147483647 w 123"/>
                <a:gd name="T41" fmla="*/ 2147483647 h 207"/>
                <a:gd name="T42" fmla="*/ 2147483647 w 123"/>
                <a:gd name="T43" fmla="*/ 2147483647 h 207"/>
                <a:gd name="T44" fmla="*/ 2147483647 w 123"/>
                <a:gd name="T45" fmla="*/ 2147483647 h 207"/>
                <a:gd name="T46" fmla="*/ 2147483647 w 123"/>
                <a:gd name="T47" fmla="*/ 2147483647 h 207"/>
                <a:gd name="T48" fmla="*/ 2147483647 w 123"/>
                <a:gd name="T49" fmla="*/ 2147483647 h 207"/>
                <a:gd name="T50" fmla="*/ 2147483647 w 123"/>
                <a:gd name="T51" fmla="*/ 2147483647 h 207"/>
                <a:gd name="T52" fmla="*/ 2147483647 w 123"/>
                <a:gd name="T53" fmla="*/ 2147483647 h 207"/>
                <a:gd name="T54" fmla="*/ 2147483647 w 123"/>
                <a:gd name="T55" fmla="*/ 2147483647 h 207"/>
                <a:gd name="T56" fmla="*/ 2147483647 w 123"/>
                <a:gd name="T57" fmla="*/ 2147483647 h 207"/>
                <a:gd name="T58" fmla="*/ 2147483647 w 123"/>
                <a:gd name="T59" fmla="*/ 2147483647 h 207"/>
                <a:gd name="T60" fmla="*/ 2147483647 w 123"/>
                <a:gd name="T61" fmla="*/ 2147483647 h 207"/>
                <a:gd name="T62" fmla="*/ 2147483647 w 123"/>
                <a:gd name="T63" fmla="*/ 2147483647 h 207"/>
                <a:gd name="T64" fmla="*/ 0 w 123"/>
                <a:gd name="T65" fmla="*/ 2147483647 h 207"/>
                <a:gd name="T66" fmla="*/ 2147483647 w 123"/>
                <a:gd name="T67" fmla="*/ 2147483647 h 207"/>
                <a:gd name="T68" fmla="*/ 2147483647 w 123"/>
                <a:gd name="T69" fmla="*/ 2147483647 h 207"/>
                <a:gd name="T70" fmla="*/ 2147483647 w 123"/>
                <a:gd name="T71" fmla="*/ 2147483647 h 207"/>
                <a:gd name="T72" fmla="*/ 2147483647 w 123"/>
                <a:gd name="T73" fmla="*/ 2147483647 h 207"/>
                <a:gd name="T74" fmla="*/ 2147483647 w 123"/>
                <a:gd name="T75" fmla="*/ 2147483647 h 207"/>
                <a:gd name="T76" fmla="*/ 2147483647 w 123"/>
                <a:gd name="T77" fmla="*/ 2147483647 h 207"/>
                <a:gd name="T78" fmla="*/ 2147483647 w 123"/>
                <a:gd name="T79" fmla="*/ 2147483647 h 207"/>
                <a:gd name="T80" fmla="*/ 2147483647 w 123"/>
                <a:gd name="T81" fmla="*/ 2147483647 h 207"/>
                <a:gd name="T82" fmla="*/ 2147483647 w 123"/>
                <a:gd name="T83" fmla="*/ 2147483647 h 207"/>
                <a:gd name="T84" fmla="*/ 2147483647 w 123"/>
                <a:gd name="T85" fmla="*/ 2147483647 h 207"/>
                <a:gd name="T86" fmla="*/ 2147483647 w 123"/>
                <a:gd name="T87" fmla="*/ 2147483647 h 207"/>
                <a:gd name="T88" fmla="*/ 2147483647 w 123"/>
                <a:gd name="T89" fmla="*/ 2147483647 h 207"/>
                <a:gd name="T90" fmla="*/ 2147483647 w 123"/>
                <a:gd name="T91" fmla="*/ 2147483647 h 207"/>
                <a:gd name="T92" fmla="*/ 2147483647 w 123"/>
                <a:gd name="T93" fmla="*/ 2147483647 h 207"/>
                <a:gd name="T94" fmla="*/ 2147483647 w 123"/>
                <a:gd name="T95" fmla="*/ 2147483647 h 207"/>
                <a:gd name="T96" fmla="*/ 2147483647 w 123"/>
                <a:gd name="T97" fmla="*/ 2147483647 h 207"/>
                <a:gd name="T98" fmla="*/ 2147483647 w 123"/>
                <a:gd name="T99" fmla="*/ 2147483647 h 207"/>
                <a:gd name="T100" fmla="*/ 2147483647 w 123"/>
                <a:gd name="T101" fmla="*/ 2147483647 h 207"/>
                <a:gd name="T102" fmla="*/ 2147483647 w 123"/>
                <a:gd name="T103" fmla="*/ 2147483647 h 207"/>
                <a:gd name="T104" fmla="*/ 2147483647 w 123"/>
                <a:gd name="T105" fmla="*/ 2147483647 h 207"/>
                <a:gd name="T106" fmla="*/ 2147483647 w 123"/>
                <a:gd name="T107" fmla="*/ 2147483647 h 207"/>
                <a:gd name="T108" fmla="*/ 2147483647 w 123"/>
                <a:gd name="T109" fmla="*/ 2147483647 h 207"/>
                <a:gd name="T110" fmla="*/ 2147483647 w 123"/>
                <a:gd name="T111" fmla="*/ 2147483647 h 207"/>
                <a:gd name="T112" fmla="*/ 2147483647 w 123"/>
                <a:gd name="T113" fmla="*/ 2147483647 h 207"/>
                <a:gd name="T114" fmla="*/ 2147483647 w 123"/>
                <a:gd name="T115" fmla="*/ 2147483647 h 207"/>
                <a:gd name="T116" fmla="*/ 2147483647 w 123"/>
                <a:gd name="T117" fmla="*/ 2147483647 h 207"/>
                <a:gd name="T118" fmla="*/ 2147483647 w 123"/>
                <a:gd name="T119" fmla="*/ 2147483647 h 207"/>
                <a:gd name="T120" fmla="*/ 2147483647 w 123"/>
                <a:gd name="T121" fmla="*/ 2147483647 h 207"/>
                <a:gd name="T122" fmla="*/ 2147483647 w 123"/>
                <a:gd name="T123" fmla="*/ 2147483647 h 2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3"/>
                <a:gd name="T187" fmla="*/ 0 h 207"/>
                <a:gd name="T188" fmla="*/ 123 w 123"/>
                <a:gd name="T189" fmla="*/ 207 h 20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3" h="207">
                  <a:moveTo>
                    <a:pt x="111" y="97"/>
                  </a:moveTo>
                  <a:lnTo>
                    <a:pt x="110" y="93"/>
                  </a:lnTo>
                  <a:lnTo>
                    <a:pt x="107" y="88"/>
                  </a:lnTo>
                  <a:lnTo>
                    <a:pt x="106" y="82"/>
                  </a:lnTo>
                  <a:lnTo>
                    <a:pt x="97" y="74"/>
                  </a:lnTo>
                  <a:lnTo>
                    <a:pt x="91" y="66"/>
                  </a:lnTo>
                  <a:lnTo>
                    <a:pt x="89" y="65"/>
                  </a:lnTo>
                  <a:lnTo>
                    <a:pt x="88" y="61"/>
                  </a:lnTo>
                  <a:lnTo>
                    <a:pt x="88" y="60"/>
                  </a:lnTo>
                  <a:lnTo>
                    <a:pt x="91" y="57"/>
                  </a:lnTo>
                  <a:lnTo>
                    <a:pt x="94" y="56"/>
                  </a:lnTo>
                  <a:lnTo>
                    <a:pt x="98" y="57"/>
                  </a:lnTo>
                  <a:lnTo>
                    <a:pt x="105" y="56"/>
                  </a:lnTo>
                  <a:lnTo>
                    <a:pt x="107" y="56"/>
                  </a:lnTo>
                  <a:lnTo>
                    <a:pt x="110" y="57"/>
                  </a:lnTo>
                  <a:lnTo>
                    <a:pt x="111" y="57"/>
                  </a:lnTo>
                  <a:lnTo>
                    <a:pt x="114" y="56"/>
                  </a:lnTo>
                  <a:lnTo>
                    <a:pt x="110" y="52"/>
                  </a:lnTo>
                  <a:lnTo>
                    <a:pt x="106" y="46"/>
                  </a:lnTo>
                  <a:lnTo>
                    <a:pt x="105" y="40"/>
                  </a:lnTo>
                  <a:lnTo>
                    <a:pt x="105" y="33"/>
                  </a:lnTo>
                  <a:lnTo>
                    <a:pt x="105" y="29"/>
                  </a:lnTo>
                  <a:lnTo>
                    <a:pt x="105" y="23"/>
                  </a:lnTo>
                  <a:lnTo>
                    <a:pt x="105" y="17"/>
                  </a:lnTo>
                  <a:lnTo>
                    <a:pt x="102" y="17"/>
                  </a:lnTo>
                  <a:lnTo>
                    <a:pt x="102" y="16"/>
                  </a:lnTo>
                  <a:lnTo>
                    <a:pt x="101" y="9"/>
                  </a:lnTo>
                  <a:lnTo>
                    <a:pt x="98" y="8"/>
                  </a:lnTo>
                  <a:lnTo>
                    <a:pt x="97" y="7"/>
                  </a:lnTo>
                  <a:lnTo>
                    <a:pt x="94" y="4"/>
                  </a:lnTo>
                  <a:lnTo>
                    <a:pt x="94" y="3"/>
                  </a:lnTo>
                  <a:lnTo>
                    <a:pt x="94" y="0"/>
                  </a:lnTo>
                  <a:lnTo>
                    <a:pt x="91" y="0"/>
                  </a:lnTo>
                  <a:lnTo>
                    <a:pt x="89" y="0"/>
                  </a:lnTo>
                  <a:lnTo>
                    <a:pt x="88" y="0"/>
                  </a:lnTo>
                  <a:lnTo>
                    <a:pt x="89" y="3"/>
                  </a:lnTo>
                  <a:lnTo>
                    <a:pt x="89" y="8"/>
                  </a:lnTo>
                  <a:lnTo>
                    <a:pt x="91" y="13"/>
                  </a:lnTo>
                  <a:lnTo>
                    <a:pt x="94" y="13"/>
                  </a:lnTo>
                  <a:lnTo>
                    <a:pt x="97" y="16"/>
                  </a:lnTo>
                  <a:lnTo>
                    <a:pt x="98" y="20"/>
                  </a:lnTo>
                  <a:lnTo>
                    <a:pt x="97" y="23"/>
                  </a:lnTo>
                  <a:lnTo>
                    <a:pt x="97" y="25"/>
                  </a:lnTo>
                  <a:lnTo>
                    <a:pt x="97" y="29"/>
                  </a:lnTo>
                  <a:lnTo>
                    <a:pt x="94" y="31"/>
                  </a:lnTo>
                  <a:lnTo>
                    <a:pt x="89" y="33"/>
                  </a:lnTo>
                  <a:lnTo>
                    <a:pt x="85" y="35"/>
                  </a:lnTo>
                  <a:lnTo>
                    <a:pt x="84" y="39"/>
                  </a:lnTo>
                  <a:lnTo>
                    <a:pt x="81" y="46"/>
                  </a:lnTo>
                  <a:lnTo>
                    <a:pt x="80" y="52"/>
                  </a:lnTo>
                  <a:lnTo>
                    <a:pt x="78" y="53"/>
                  </a:lnTo>
                  <a:lnTo>
                    <a:pt x="76" y="57"/>
                  </a:lnTo>
                  <a:lnTo>
                    <a:pt x="76" y="61"/>
                  </a:lnTo>
                  <a:lnTo>
                    <a:pt x="74" y="64"/>
                  </a:lnTo>
                  <a:lnTo>
                    <a:pt x="68" y="66"/>
                  </a:lnTo>
                  <a:lnTo>
                    <a:pt x="70" y="69"/>
                  </a:lnTo>
                  <a:lnTo>
                    <a:pt x="70" y="70"/>
                  </a:lnTo>
                  <a:lnTo>
                    <a:pt x="68" y="74"/>
                  </a:lnTo>
                  <a:lnTo>
                    <a:pt x="66" y="80"/>
                  </a:lnTo>
                  <a:lnTo>
                    <a:pt x="62" y="80"/>
                  </a:lnTo>
                  <a:lnTo>
                    <a:pt x="62" y="84"/>
                  </a:lnTo>
                  <a:lnTo>
                    <a:pt x="61" y="84"/>
                  </a:lnTo>
                  <a:lnTo>
                    <a:pt x="58" y="88"/>
                  </a:lnTo>
                  <a:lnTo>
                    <a:pt x="58" y="90"/>
                  </a:lnTo>
                  <a:lnTo>
                    <a:pt x="57" y="97"/>
                  </a:lnTo>
                  <a:lnTo>
                    <a:pt x="53" y="104"/>
                  </a:lnTo>
                  <a:lnTo>
                    <a:pt x="53" y="105"/>
                  </a:lnTo>
                  <a:lnTo>
                    <a:pt x="53" y="106"/>
                  </a:lnTo>
                  <a:lnTo>
                    <a:pt x="53" y="109"/>
                  </a:lnTo>
                  <a:lnTo>
                    <a:pt x="50" y="110"/>
                  </a:lnTo>
                  <a:lnTo>
                    <a:pt x="49" y="113"/>
                  </a:lnTo>
                  <a:lnTo>
                    <a:pt x="49" y="117"/>
                  </a:lnTo>
                  <a:lnTo>
                    <a:pt x="45" y="121"/>
                  </a:lnTo>
                  <a:lnTo>
                    <a:pt x="44" y="121"/>
                  </a:lnTo>
                  <a:lnTo>
                    <a:pt x="41" y="121"/>
                  </a:lnTo>
                  <a:lnTo>
                    <a:pt x="41" y="118"/>
                  </a:lnTo>
                  <a:lnTo>
                    <a:pt x="41" y="117"/>
                  </a:lnTo>
                  <a:lnTo>
                    <a:pt x="37" y="114"/>
                  </a:lnTo>
                  <a:lnTo>
                    <a:pt x="36" y="113"/>
                  </a:lnTo>
                  <a:lnTo>
                    <a:pt x="34" y="110"/>
                  </a:lnTo>
                  <a:lnTo>
                    <a:pt x="34" y="106"/>
                  </a:lnTo>
                  <a:lnTo>
                    <a:pt x="32" y="110"/>
                  </a:lnTo>
                  <a:lnTo>
                    <a:pt x="30" y="113"/>
                  </a:lnTo>
                  <a:lnTo>
                    <a:pt x="28" y="113"/>
                  </a:lnTo>
                  <a:lnTo>
                    <a:pt x="24" y="110"/>
                  </a:lnTo>
                  <a:lnTo>
                    <a:pt x="22" y="113"/>
                  </a:lnTo>
                  <a:lnTo>
                    <a:pt x="21" y="114"/>
                  </a:lnTo>
                  <a:lnTo>
                    <a:pt x="18" y="121"/>
                  </a:lnTo>
                  <a:lnTo>
                    <a:pt x="10" y="126"/>
                  </a:lnTo>
                  <a:lnTo>
                    <a:pt x="8" y="131"/>
                  </a:lnTo>
                  <a:lnTo>
                    <a:pt x="5" y="134"/>
                  </a:lnTo>
                  <a:lnTo>
                    <a:pt x="8" y="135"/>
                  </a:lnTo>
                  <a:lnTo>
                    <a:pt x="5" y="137"/>
                  </a:lnTo>
                  <a:lnTo>
                    <a:pt x="5" y="143"/>
                  </a:lnTo>
                  <a:lnTo>
                    <a:pt x="4" y="147"/>
                  </a:lnTo>
                  <a:lnTo>
                    <a:pt x="1" y="150"/>
                  </a:lnTo>
                  <a:lnTo>
                    <a:pt x="0" y="151"/>
                  </a:lnTo>
                  <a:lnTo>
                    <a:pt x="1" y="151"/>
                  </a:lnTo>
                  <a:lnTo>
                    <a:pt x="0" y="154"/>
                  </a:lnTo>
                  <a:lnTo>
                    <a:pt x="4" y="157"/>
                  </a:lnTo>
                  <a:lnTo>
                    <a:pt x="1" y="153"/>
                  </a:lnTo>
                  <a:lnTo>
                    <a:pt x="4" y="154"/>
                  </a:lnTo>
                  <a:lnTo>
                    <a:pt x="5" y="153"/>
                  </a:lnTo>
                  <a:lnTo>
                    <a:pt x="8" y="157"/>
                  </a:lnTo>
                  <a:lnTo>
                    <a:pt x="8" y="162"/>
                  </a:lnTo>
                  <a:lnTo>
                    <a:pt x="9" y="163"/>
                  </a:lnTo>
                  <a:lnTo>
                    <a:pt x="10" y="163"/>
                  </a:lnTo>
                  <a:lnTo>
                    <a:pt x="13" y="163"/>
                  </a:lnTo>
                  <a:lnTo>
                    <a:pt x="13" y="166"/>
                  </a:lnTo>
                  <a:lnTo>
                    <a:pt x="14" y="166"/>
                  </a:lnTo>
                  <a:lnTo>
                    <a:pt x="14" y="163"/>
                  </a:lnTo>
                  <a:lnTo>
                    <a:pt x="17" y="163"/>
                  </a:lnTo>
                  <a:lnTo>
                    <a:pt x="18" y="162"/>
                  </a:lnTo>
                  <a:lnTo>
                    <a:pt x="17" y="166"/>
                  </a:lnTo>
                  <a:lnTo>
                    <a:pt x="18" y="166"/>
                  </a:lnTo>
                  <a:lnTo>
                    <a:pt x="17" y="167"/>
                  </a:lnTo>
                  <a:lnTo>
                    <a:pt x="17" y="170"/>
                  </a:lnTo>
                  <a:lnTo>
                    <a:pt x="17" y="171"/>
                  </a:lnTo>
                  <a:lnTo>
                    <a:pt x="18" y="171"/>
                  </a:lnTo>
                  <a:lnTo>
                    <a:pt x="18" y="174"/>
                  </a:lnTo>
                  <a:lnTo>
                    <a:pt x="21" y="178"/>
                  </a:lnTo>
                  <a:lnTo>
                    <a:pt x="22" y="183"/>
                  </a:lnTo>
                  <a:lnTo>
                    <a:pt x="21" y="189"/>
                  </a:lnTo>
                  <a:lnTo>
                    <a:pt x="21" y="192"/>
                  </a:lnTo>
                  <a:lnTo>
                    <a:pt x="21" y="194"/>
                  </a:lnTo>
                  <a:lnTo>
                    <a:pt x="22" y="196"/>
                  </a:lnTo>
                  <a:lnTo>
                    <a:pt x="24" y="198"/>
                  </a:lnTo>
                  <a:lnTo>
                    <a:pt x="28" y="198"/>
                  </a:lnTo>
                  <a:lnTo>
                    <a:pt x="37" y="198"/>
                  </a:lnTo>
                  <a:lnTo>
                    <a:pt x="45" y="198"/>
                  </a:lnTo>
                  <a:lnTo>
                    <a:pt x="45" y="196"/>
                  </a:lnTo>
                  <a:lnTo>
                    <a:pt x="48" y="194"/>
                  </a:lnTo>
                  <a:lnTo>
                    <a:pt x="50" y="194"/>
                  </a:lnTo>
                  <a:lnTo>
                    <a:pt x="61" y="196"/>
                  </a:lnTo>
                  <a:lnTo>
                    <a:pt x="66" y="196"/>
                  </a:lnTo>
                  <a:lnTo>
                    <a:pt x="70" y="196"/>
                  </a:lnTo>
                  <a:lnTo>
                    <a:pt x="74" y="196"/>
                  </a:lnTo>
                  <a:lnTo>
                    <a:pt x="76" y="196"/>
                  </a:lnTo>
                  <a:lnTo>
                    <a:pt x="76" y="198"/>
                  </a:lnTo>
                  <a:lnTo>
                    <a:pt x="78" y="198"/>
                  </a:lnTo>
                  <a:lnTo>
                    <a:pt x="80" y="198"/>
                  </a:lnTo>
                  <a:lnTo>
                    <a:pt x="85" y="198"/>
                  </a:lnTo>
                  <a:lnTo>
                    <a:pt x="90" y="198"/>
                  </a:lnTo>
                  <a:lnTo>
                    <a:pt x="93" y="198"/>
                  </a:lnTo>
                  <a:lnTo>
                    <a:pt x="101" y="198"/>
                  </a:lnTo>
                  <a:lnTo>
                    <a:pt x="102" y="200"/>
                  </a:lnTo>
                  <a:lnTo>
                    <a:pt x="106" y="200"/>
                  </a:lnTo>
                  <a:lnTo>
                    <a:pt x="110" y="200"/>
                  </a:lnTo>
                  <a:lnTo>
                    <a:pt x="114" y="202"/>
                  </a:lnTo>
                  <a:lnTo>
                    <a:pt x="122" y="207"/>
                  </a:lnTo>
                  <a:lnTo>
                    <a:pt x="122" y="204"/>
                  </a:lnTo>
                  <a:lnTo>
                    <a:pt x="122" y="200"/>
                  </a:lnTo>
                  <a:lnTo>
                    <a:pt x="122" y="196"/>
                  </a:lnTo>
                  <a:lnTo>
                    <a:pt x="123" y="195"/>
                  </a:lnTo>
                  <a:lnTo>
                    <a:pt x="122" y="185"/>
                  </a:lnTo>
                  <a:lnTo>
                    <a:pt x="119" y="183"/>
                  </a:lnTo>
                  <a:lnTo>
                    <a:pt x="118" y="181"/>
                  </a:lnTo>
                  <a:lnTo>
                    <a:pt x="114" y="179"/>
                  </a:lnTo>
                  <a:lnTo>
                    <a:pt x="109" y="171"/>
                  </a:lnTo>
                  <a:lnTo>
                    <a:pt x="107" y="171"/>
                  </a:lnTo>
                  <a:lnTo>
                    <a:pt x="106" y="166"/>
                  </a:lnTo>
                  <a:lnTo>
                    <a:pt x="106" y="163"/>
                  </a:lnTo>
                  <a:lnTo>
                    <a:pt x="105" y="161"/>
                  </a:lnTo>
                  <a:lnTo>
                    <a:pt x="102" y="157"/>
                  </a:lnTo>
                  <a:lnTo>
                    <a:pt x="101" y="153"/>
                  </a:lnTo>
                  <a:lnTo>
                    <a:pt x="98" y="150"/>
                  </a:lnTo>
                  <a:lnTo>
                    <a:pt x="98" y="145"/>
                  </a:lnTo>
                  <a:lnTo>
                    <a:pt x="97" y="141"/>
                  </a:lnTo>
                  <a:lnTo>
                    <a:pt x="97" y="135"/>
                  </a:lnTo>
                  <a:lnTo>
                    <a:pt x="97" y="130"/>
                  </a:lnTo>
                  <a:lnTo>
                    <a:pt x="94" y="130"/>
                  </a:lnTo>
                  <a:lnTo>
                    <a:pt x="94" y="127"/>
                  </a:lnTo>
                  <a:lnTo>
                    <a:pt x="98" y="123"/>
                  </a:lnTo>
                  <a:lnTo>
                    <a:pt x="101" y="121"/>
                  </a:lnTo>
                  <a:lnTo>
                    <a:pt x="102" y="117"/>
                  </a:lnTo>
                  <a:lnTo>
                    <a:pt x="106" y="110"/>
                  </a:lnTo>
                  <a:lnTo>
                    <a:pt x="110" y="104"/>
                  </a:lnTo>
                  <a:lnTo>
                    <a:pt x="111" y="102"/>
                  </a:lnTo>
                  <a:lnTo>
                    <a:pt x="111" y="101"/>
                  </a:lnTo>
                  <a:lnTo>
                    <a:pt x="111" y="100"/>
                  </a:lnTo>
                  <a:lnTo>
                    <a:pt x="111" y="97"/>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93" name="Freeform 74"/>
            <p:cNvSpPr>
              <a:spLocks/>
            </p:cNvSpPr>
            <p:nvPr/>
          </p:nvSpPr>
          <p:spPr bwMode="auto">
            <a:xfrm>
              <a:off x="4147883" y="2963995"/>
              <a:ext cx="395902" cy="339399"/>
            </a:xfrm>
            <a:custGeom>
              <a:avLst/>
              <a:gdLst>
                <a:gd name="T0" fmla="*/ 2147483647 w 250"/>
                <a:gd name="T1" fmla="*/ 2147483647 h 214"/>
                <a:gd name="T2" fmla="*/ 2147483647 w 250"/>
                <a:gd name="T3" fmla="*/ 2147483647 h 214"/>
                <a:gd name="T4" fmla="*/ 2147483647 w 250"/>
                <a:gd name="T5" fmla="*/ 2147483647 h 214"/>
                <a:gd name="T6" fmla="*/ 2147483647 w 250"/>
                <a:gd name="T7" fmla="*/ 2147483647 h 214"/>
                <a:gd name="T8" fmla="*/ 2147483647 w 250"/>
                <a:gd name="T9" fmla="*/ 2147483647 h 214"/>
                <a:gd name="T10" fmla="*/ 2147483647 w 250"/>
                <a:gd name="T11" fmla="*/ 2147483647 h 214"/>
                <a:gd name="T12" fmla="*/ 2147483647 w 250"/>
                <a:gd name="T13" fmla="*/ 2147483647 h 214"/>
                <a:gd name="T14" fmla="*/ 2147483647 w 250"/>
                <a:gd name="T15" fmla="*/ 2147483647 h 214"/>
                <a:gd name="T16" fmla="*/ 2147483647 w 250"/>
                <a:gd name="T17" fmla="*/ 2147483647 h 214"/>
                <a:gd name="T18" fmla="*/ 2147483647 w 250"/>
                <a:gd name="T19" fmla="*/ 2147483647 h 214"/>
                <a:gd name="T20" fmla="*/ 2147483647 w 250"/>
                <a:gd name="T21" fmla="*/ 2147483647 h 214"/>
                <a:gd name="T22" fmla="*/ 2147483647 w 250"/>
                <a:gd name="T23" fmla="*/ 2147483647 h 214"/>
                <a:gd name="T24" fmla="*/ 2147483647 w 250"/>
                <a:gd name="T25" fmla="*/ 2147483647 h 214"/>
                <a:gd name="T26" fmla="*/ 2147483647 w 250"/>
                <a:gd name="T27" fmla="*/ 2147483647 h 214"/>
                <a:gd name="T28" fmla="*/ 2147483647 w 250"/>
                <a:gd name="T29" fmla="*/ 2147483647 h 214"/>
                <a:gd name="T30" fmla="*/ 2147483647 w 250"/>
                <a:gd name="T31" fmla="*/ 2147483647 h 214"/>
                <a:gd name="T32" fmla="*/ 2147483647 w 250"/>
                <a:gd name="T33" fmla="*/ 2147483647 h 214"/>
                <a:gd name="T34" fmla="*/ 0 w 250"/>
                <a:gd name="T35" fmla="*/ 2147483647 h 214"/>
                <a:gd name="T36" fmla="*/ 2147483647 w 250"/>
                <a:gd name="T37" fmla="*/ 2147483647 h 214"/>
                <a:gd name="T38" fmla="*/ 2147483647 w 250"/>
                <a:gd name="T39" fmla="*/ 2147483647 h 214"/>
                <a:gd name="T40" fmla="*/ 2147483647 w 250"/>
                <a:gd name="T41" fmla="*/ 2147483647 h 214"/>
                <a:gd name="T42" fmla="*/ 2147483647 w 250"/>
                <a:gd name="T43" fmla="*/ 2147483647 h 214"/>
                <a:gd name="T44" fmla="*/ 2147483647 w 250"/>
                <a:gd name="T45" fmla="*/ 2147483647 h 214"/>
                <a:gd name="T46" fmla="*/ 2147483647 w 250"/>
                <a:gd name="T47" fmla="*/ 2147483647 h 214"/>
                <a:gd name="T48" fmla="*/ 2147483647 w 250"/>
                <a:gd name="T49" fmla="*/ 2147483647 h 214"/>
                <a:gd name="T50" fmla="*/ 2147483647 w 250"/>
                <a:gd name="T51" fmla="*/ 2147483647 h 214"/>
                <a:gd name="T52" fmla="*/ 2147483647 w 250"/>
                <a:gd name="T53" fmla="*/ 2147483647 h 214"/>
                <a:gd name="T54" fmla="*/ 2147483647 w 250"/>
                <a:gd name="T55" fmla="*/ 2147483647 h 214"/>
                <a:gd name="T56" fmla="*/ 2147483647 w 250"/>
                <a:gd name="T57" fmla="*/ 2147483647 h 214"/>
                <a:gd name="T58" fmla="*/ 2147483647 w 250"/>
                <a:gd name="T59" fmla="*/ 2147483647 h 214"/>
                <a:gd name="T60" fmla="*/ 2147483647 w 250"/>
                <a:gd name="T61" fmla="*/ 2147483647 h 214"/>
                <a:gd name="T62" fmla="*/ 2147483647 w 250"/>
                <a:gd name="T63" fmla="*/ 2147483647 h 214"/>
                <a:gd name="T64" fmla="*/ 2147483647 w 250"/>
                <a:gd name="T65" fmla="*/ 2147483647 h 214"/>
                <a:gd name="T66" fmla="*/ 2147483647 w 250"/>
                <a:gd name="T67" fmla="*/ 2147483647 h 214"/>
                <a:gd name="T68" fmla="*/ 2147483647 w 250"/>
                <a:gd name="T69" fmla="*/ 2147483647 h 214"/>
                <a:gd name="T70" fmla="*/ 2147483647 w 250"/>
                <a:gd name="T71" fmla="*/ 2147483647 h 214"/>
                <a:gd name="T72" fmla="*/ 2147483647 w 250"/>
                <a:gd name="T73" fmla="*/ 2147483647 h 214"/>
                <a:gd name="T74" fmla="*/ 2147483647 w 250"/>
                <a:gd name="T75" fmla="*/ 2147483647 h 214"/>
                <a:gd name="T76" fmla="*/ 2147483647 w 250"/>
                <a:gd name="T77" fmla="*/ 2147483647 h 214"/>
                <a:gd name="T78" fmla="*/ 2147483647 w 250"/>
                <a:gd name="T79" fmla="*/ 2147483647 h 214"/>
                <a:gd name="T80" fmla="*/ 2147483647 w 250"/>
                <a:gd name="T81" fmla="*/ 2147483647 h 214"/>
                <a:gd name="T82" fmla="*/ 2147483647 w 250"/>
                <a:gd name="T83" fmla="*/ 2147483647 h 214"/>
                <a:gd name="T84" fmla="*/ 2147483647 w 250"/>
                <a:gd name="T85" fmla="*/ 2147483647 h 214"/>
                <a:gd name="T86" fmla="*/ 2147483647 w 250"/>
                <a:gd name="T87" fmla="*/ 2147483647 h 214"/>
                <a:gd name="T88" fmla="*/ 2147483647 w 250"/>
                <a:gd name="T89" fmla="*/ 2147483647 h 214"/>
                <a:gd name="T90" fmla="*/ 2147483647 w 250"/>
                <a:gd name="T91" fmla="*/ 2147483647 h 214"/>
                <a:gd name="T92" fmla="*/ 2147483647 w 250"/>
                <a:gd name="T93" fmla="*/ 2147483647 h 214"/>
                <a:gd name="T94" fmla="*/ 2147483647 w 250"/>
                <a:gd name="T95" fmla="*/ 2147483647 h 214"/>
                <a:gd name="T96" fmla="*/ 2147483647 w 250"/>
                <a:gd name="T97" fmla="*/ 2147483647 h 214"/>
                <a:gd name="T98" fmla="*/ 2147483647 w 250"/>
                <a:gd name="T99" fmla="*/ 2147483647 h 214"/>
                <a:gd name="T100" fmla="*/ 2147483647 w 250"/>
                <a:gd name="T101" fmla="*/ 2147483647 h 214"/>
                <a:gd name="T102" fmla="*/ 2147483647 w 250"/>
                <a:gd name="T103" fmla="*/ 2147483647 h 214"/>
                <a:gd name="T104" fmla="*/ 2147483647 w 250"/>
                <a:gd name="T105" fmla="*/ 2147483647 h 214"/>
                <a:gd name="T106" fmla="*/ 2147483647 w 250"/>
                <a:gd name="T107" fmla="*/ 2147483647 h 214"/>
                <a:gd name="T108" fmla="*/ 2147483647 w 250"/>
                <a:gd name="T109" fmla="*/ 2147483647 h 214"/>
                <a:gd name="T110" fmla="*/ 2147483647 w 250"/>
                <a:gd name="T111" fmla="*/ 2147483647 h 214"/>
                <a:gd name="T112" fmla="*/ 2147483647 w 250"/>
                <a:gd name="T113" fmla="*/ 2147483647 h 214"/>
                <a:gd name="T114" fmla="*/ 2147483647 w 250"/>
                <a:gd name="T115" fmla="*/ 2147483647 h 2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0"/>
                <a:gd name="T175" fmla="*/ 0 h 214"/>
                <a:gd name="T176" fmla="*/ 250 w 250"/>
                <a:gd name="T177" fmla="*/ 214 h 21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0" h="214">
                  <a:moveTo>
                    <a:pt x="246" y="53"/>
                  </a:moveTo>
                  <a:lnTo>
                    <a:pt x="243" y="52"/>
                  </a:lnTo>
                  <a:lnTo>
                    <a:pt x="243" y="49"/>
                  </a:lnTo>
                  <a:lnTo>
                    <a:pt x="243" y="48"/>
                  </a:lnTo>
                  <a:lnTo>
                    <a:pt x="239" y="41"/>
                  </a:lnTo>
                  <a:lnTo>
                    <a:pt x="238" y="39"/>
                  </a:lnTo>
                  <a:lnTo>
                    <a:pt x="237" y="35"/>
                  </a:lnTo>
                  <a:lnTo>
                    <a:pt x="235" y="25"/>
                  </a:lnTo>
                  <a:lnTo>
                    <a:pt x="235" y="24"/>
                  </a:lnTo>
                  <a:lnTo>
                    <a:pt x="235" y="19"/>
                  </a:lnTo>
                  <a:lnTo>
                    <a:pt x="234" y="11"/>
                  </a:lnTo>
                  <a:lnTo>
                    <a:pt x="223" y="17"/>
                  </a:lnTo>
                  <a:lnTo>
                    <a:pt x="222" y="16"/>
                  </a:lnTo>
                  <a:lnTo>
                    <a:pt x="221" y="15"/>
                  </a:lnTo>
                  <a:lnTo>
                    <a:pt x="220" y="15"/>
                  </a:lnTo>
                  <a:lnTo>
                    <a:pt x="216" y="11"/>
                  </a:lnTo>
                  <a:lnTo>
                    <a:pt x="213" y="10"/>
                  </a:lnTo>
                  <a:lnTo>
                    <a:pt x="212" y="8"/>
                  </a:lnTo>
                  <a:lnTo>
                    <a:pt x="206" y="6"/>
                  </a:lnTo>
                  <a:lnTo>
                    <a:pt x="202" y="6"/>
                  </a:lnTo>
                  <a:lnTo>
                    <a:pt x="197" y="4"/>
                  </a:lnTo>
                  <a:lnTo>
                    <a:pt x="190" y="2"/>
                  </a:lnTo>
                  <a:lnTo>
                    <a:pt x="186" y="0"/>
                  </a:lnTo>
                  <a:lnTo>
                    <a:pt x="185" y="2"/>
                  </a:lnTo>
                  <a:lnTo>
                    <a:pt x="141" y="32"/>
                  </a:lnTo>
                  <a:lnTo>
                    <a:pt x="119" y="48"/>
                  </a:lnTo>
                  <a:lnTo>
                    <a:pt x="99" y="65"/>
                  </a:lnTo>
                  <a:lnTo>
                    <a:pt x="96" y="71"/>
                  </a:lnTo>
                  <a:lnTo>
                    <a:pt x="89" y="75"/>
                  </a:lnTo>
                  <a:lnTo>
                    <a:pt x="84" y="76"/>
                  </a:lnTo>
                  <a:lnTo>
                    <a:pt x="80" y="76"/>
                  </a:lnTo>
                  <a:lnTo>
                    <a:pt x="67" y="80"/>
                  </a:lnTo>
                  <a:lnTo>
                    <a:pt x="65" y="80"/>
                  </a:lnTo>
                  <a:lnTo>
                    <a:pt x="65" y="98"/>
                  </a:lnTo>
                  <a:lnTo>
                    <a:pt x="65" y="120"/>
                  </a:lnTo>
                  <a:lnTo>
                    <a:pt x="63" y="129"/>
                  </a:lnTo>
                  <a:lnTo>
                    <a:pt x="61" y="136"/>
                  </a:lnTo>
                  <a:lnTo>
                    <a:pt x="59" y="141"/>
                  </a:lnTo>
                  <a:lnTo>
                    <a:pt x="57" y="142"/>
                  </a:lnTo>
                  <a:lnTo>
                    <a:pt x="55" y="145"/>
                  </a:lnTo>
                  <a:lnTo>
                    <a:pt x="53" y="149"/>
                  </a:lnTo>
                  <a:lnTo>
                    <a:pt x="52" y="149"/>
                  </a:lnTo>
                  <a:lnTo>
                    <a:pt x="48" y="149"/>
                  </a:lnTo>
                  <a:lnTo>
                    <a:pt x="44" y="149"/>
                  </a:lnTo>
                  <a:lnTo>
                    <a:pt x="42" y="149"/>
                  </a:lnTo>
                  <a:lnTo>
                    <a:pt x="35" y="150"/>
                  </a:lnTo>
                  <a:lnTo>
                    <a:pt x="26" y="150"/>
                  </a:lnTo>
                  <a:lnTo>
                    <a:pt x="18" y="150"/>
                  </a:lnTo>
                  <a:lnTo>
                    <a:pt x="14" y="154"/>
                  </a:lnTo>
                  <a:lnTo>
                    <a:pt x="11" y="156"/>
                  </a:lnTo>
                  <a:lnTo>
                    <a:pt x="8" y="156"/>
                  </a:lnTo>
                  <a:lnTo>
                    <a:pt x="2" y="156"/>
                  </a:lnTo>
                  <a:lnTo>
                    <a:pt x="0" y="156"/>
                  </a:lnTo>
                  <a:lnTo>
                    <a:pt x="0" y="158"/>
                  </a:lnTo>
                  <a:lnTo>
                    <a:pt x="0" y="160"/>
                  </a:lnTo>
                  <a:lnTo>
                    <a:pt x="0" y="163"/>
                  </a:lnTo>
                  <a:lnTo>
                    <a:pt x="2" y="166"/>
                  </a:lnTo>
                  <a:lnTo>
                    <a:pt x="2" y="167"/>
                  </a:lnTo>
                  <a:lnTo>
                    <a:pt x="2" y="169"/>
                  </a:lnTo>
                  <a:lnTo>
                    <a:pt x="4" y="173"/>
                  </a:lnTo>
                  <a:lnTo>
                    <a:pt x="6" y="175"/>
                  </a:lnTo>
                  <a:lnTo>
                    <a:pt x="6" y="179"/>
                  </a:lnTo>
                  <a:lnTo>
                    <a:pt x="18" y="185"/>
                  </a:lnTo>
                  <a:lnTo>
                    <a:pt x="15" y="185"/>
                  </a:lnTo>
                  <a:lnTo>
                    <a:pt x="14" y="185"/>
                  </a:lnTo>
                  <a:lnTo>
                    <a:pt x="14" y="189"/>
                  </a:lnTo>
                  <a:lnTo>
                    <a:pt x="15" y="193"/>
                  </a:lnTo>
                  <a:lnTo>
                    <a:pt x="22" y="198"/>
                  </a:lnTo>
                  <a:lnTo>
                    <a:pt x="26" y="198"/>
                  </a:lnTo>
                  <a:lnTo>
                    <a:pt x="27" y="198"/>
                  </a:lnTo>
                  <a:lnTo>
                    <a:pt x="28" y="197"/>
                  </a:lnTo>
                  <a:lnTo>
                    <a:pt x="31" y="198"/>
                  </a:lnTo>
                  <a:lnTo>
                    <a:pt x="32" y="202"/>
                  </a:lnTo>
                  <a:lnTo>
                    <a:pt x="31" y="203"/>
                  </a:lnTo>
                  <a:lnTo>
                    <a:pt x="31" y="206"/>
                  </a:lnTo>
                  <a:lnTo>
                    <a:pt x="32" y="210"/>
                  </a:lnTo>
                  <a:lnTo>
                    <a:pt x="35" y="213"/>
                  </a:lnTo>
                  <a:lnTo>
                    <a:pt x="35" y="211"/>
                  </a:lnTo>
                  <a:lnTo>
                    <a:pt x="35" y="210"/>
                  </a:lnTo>
                  <a:lnTo>
                    <a:pt x="35" y="207"/>
                  </a:lnTo>
                  <a:lnTo>
                    <a:pt x="35" y="206"/>
                  </a:lnTo>
                  <a:lnTo>
                    <a:pt x="36" y="203"/>
                  </a:lnTo>
                  <a:lnTo>
                    <a:pt x="39" y="203"/>
                  </a:lnTo>
                  <a:lnTo>
                    <a:pt x="40" y="203"/>
                  </a:lnTo>
                  <a:lnTo>
                    <a:pt x="40" y="202"/>
                  </a:lnTo>
                  <a:lnTo>
                    <a:pt x="42" y="203"/>
                  </a:lnTo>
                  <a:lnTo>
                    <a:pt x="46" y="206"/>
                  </a:lnTo>
                  <a:lnTo>
                    <a:pt x="48" y="207"/>
                  </a:lnTo>
                  <a:lnTo>
                    <a:pt x="53" y="214"/>
                  </a:lnTo>
                  <a:lnTo>
                    <a:pt x="53" y="213"/>
                  </a:lnTo>
                  <a:lnTo>
                    <a:pt x="55" y="203"/>
                  </a:lnTo>
                  <a:lnTo>
                    <a:pt x="55" y="199"/>
                  </a:lnTo>
                  <a:lnTo>
                    <a:pt x="57" y="198"/>
                  </a:lnTo>
                  <a:lnTo>
                    <a:pt x="59" y="194"/>
                  </a:lnTo>
                  <a:lnTo>
                    <a:pt x="61" y="190"/>
                  </a:lnTo>
                  <a:lnTo>
                    <a:pt x="63" y="185"/>
                  </a:lnTo>
                  <a:lnTo>
                    <a:pt x="63" y="182"/>
                  </a:lnTo>
                  <a:lnTo>
                    <a:pt x="65" y="181"/>
                  </a:lnTo>
                  <a:lnTo>
                    <a:pt x="68" y="179"/>
                  </a:lnTo>
                  <a:lnTo>
                    <a:pt x="71" y="179"/>
                  </a:lnTo>
                  <a:lnTo>
                    <a:pt x="75" y="177"/>
                  </a:lnTo>
                  <a:lnTo>
                    <a:pt x="79" y="177"/>
                  </a:lnTo>
                  <a:lnTo>
                    <a:pt x="80" y="177"/>
                  </a:lnTo>
                  <a:lnTo>
                    <a:pt x="84" y="175"/>
                  </a:lnTo>
                  <a:lnTo>
                    <a:pt x="88" y="177"/>
                  </a:lnTo>
                  <a:lnTo>
                    <a:pt x="93" y="179"/>
                  </a:lnTo>
                  <a:lnTo>
                    <a:pt x="96" y="179"/>
                  </a:lnTo>
                  <a:lnTo>
                    <a:pt x="99" y="181"/>
                  </a:lnTo>
                  <a:lnTo>
                    <a:pt x="101" y="183"/>
                  </a:lnTo>
                  <a:lnTo>
                    <a:pt x="105" y="189"/>
                  </a:lnTo>
                  <a:lnTo>
                    <a:pt x="107" y="190"/>
                  </a:lnTo>
                  <a:lnTo>
                    <a:pt x="108" y="191"/>
                  </a:lnTo>
                  <a:lnTo>
                    <a:pt x="111" y="190"/>
                  </a:lnTo>
                  <a:lnTo>
                    <a:pt x="112" y="189"/>
                  </a:lnTo>
                  <a:lnTo>
                    <a:pt x="115" y="189"/>
                  </a:lnTo>
                  <a:lnTo>
                    <a:pt x="120" y="186"/>
                  </a:lnTo>
                  <a:lnTo>
                    <a:pt x="123" y="185"/>
                  </a:lnTo>
                  <a:lnTo>
                    <a:pt x="125" y="186"/>
                  </a:lnTo>
                  <a:lnTo>
                    <a:pt x="132" y="190"/>
                  </a:lnTo>
                  <a:lnTo>
                    <a:pt x="133" y="190"/>
                  </a:lnTo>
                  <a:lnTo>
                    <a:pt x="137" y="193"/>
                  </a:lnTo>
                  <a:lnTo>
                    <a:pt x="141" y="194"/>
                  </a:lnTo>
                  <a:lnTo>
                    <a:pt x="145" y="194"/>
                  </a:lnTo>
                  <a:lnTo>
                    <a:pt x="149" y="194"/>
                  </a:lnTo>
                  <a:lnTo>
                    <a:pt x="152" y="193"/>
                  </a:lnTo>
                  <a:lnTo>
                    <a:pt x="154" y="189"/>
                  </a:lnTo>
                  <a:lnTo>
                    <a:pt x="160" y="186"/>
                  </a:lnTo>
                  <a:lnTo>
                    <a:pt x="166" y="185"/>
                  </a:lnTo>
                  <a:lnTo>
                    <a:pt x="168" y="185"/>
                  </a:lnTo>
                  <a:lnTo>
                    <a:pt x="176" y="185"/>
                  </a:lnTo>
                  <a:lnTo>
                    <a:pt x="177" y="185"/>
                  </a:lnTo>
                  <a:lnTo>
                    <a:pt x="178" y="185"/>
                  </a:lnTo>
                  <a:lnTo>
                    <a:pt x="185" y="186"/>
                  </a:lnTo>
                  <a:lnTo>
                    <a:pt x="189" y="190"/>
                  </a:lnTo>
                  <a:lnTo>
                    <a:pt x="193" y="190"/>
                  </a:lnTo>
                  <a:lnTo>
                    <a:pt x="194" y="189"/>
                  </a:lnTo>
                  <a:lnTo>
                    <a:pt x="197" y="186"/>
                  </a:lnTo>
                  <a:lnTo>
                    <a:pt x="198" y="186"/>
                  </a:lnTo>
                  <a:lnTo>
                    <a:pt x="200" y="182"/>
                  </a:lnTo>
                  <a:lnTo>
                    <a:pt x="206" y="181"/>
                  </a:lnTo>
                  <a:lnTo>
                    <a:pt x="208" y="179"/>
                  </a:lnTo>
                  <a:lnTo>
                    <a:pt x="212" y="179"/>
                  </a:lnTo>
                  <a:lnTo>
                    <a:pt x="213" y="179"/>
                  </a:lnTo>
                  <a:lnTo>
                    <a:pt x="212" y="171"/>
                  </a:lnTo>
                  <a:lnTo>
                    <a:pt x="210" y="167"/>
                  </a:lnTo>
                  <a:lnTo>
                    <a:pt x="212" y="166"/>
                  </a:lnTo>
                  <a:lnTo>
                    <a:pt x="213" y="163"/>
                  </a:lnTo>
                  <a:lnTo>
                    <a:pt x="216" y="160"/>
                  </a:lnTo>
                  <a:lnTo>
                    <a:pt x="221" y="149"/>
                  </a:lnTo>
                  <a:lnTo>
                    <a:pt x="226" y="140"/>
                  </a:lnTo>
                  <a:lnTo>
                    <a:pt x="237" y="128"/>
                  </a:lnTo>
                  <a:lnTo>
                    <a:pt x="239" y="124"/>
                  </a:lnTo>
                  <a:lnTo>
                    <a:pt x="242" y="120"/>
                  </a:lnTo>
                  <a:lnTo>
                    <a:pt x="242" y="114"/>
                  </a:lnTo>
                  <a:lnTo>
                    <a:pt x="242" y="110"/>
                  </a:lnTo>
                  <a:lnTo>
                    <a:pt x="243" y="97"/>
                  </a:lnTo>
                  <a:lnTo>
                    <a:pt x="243" y="81"/>
                  </a:lnTo>
                  <a:lnTo>
                    <a:pt x="246" y="67"/>
                  </a:lnTo>
                  <a:lnTo>
                    <a:pt x="247" y="63"/>
                  </a:lnTo>
                  <a:lnTo>
                    <a:pt x="250" y="61"/>
                  </a:lnTo>
                  <a:lnTo>
                    <a:pt x="250" y="57"/>
                  </a:lnTo>
                  <a:lnTo>
                    <a:pt x="246" y="53"/>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94" name="Freeform 75"/>
            <p:cNvSpPr>
              <a:spLocks/>
            </p:cNvSpPr>
            <p:nvPr/>
          </p:nvSpPr>
          <p:spPr bwMode="auto">
            <a:xfrm>
              <a:off x="4160127" y="3284327"/>
              <a:ext cx="77548" cy="177326"/>
            </a:xfrm>
            <a:custGeom>
              <a:avLst/>
              <a:gdLst>
                <a:gd name="T0" fmla="*/ 2147483647 w 49"/>
                <a:gd name="T1" fmla="*/ 2147483647 h 111"/>
                <a:gd name="T2" fmla="*/ 2147483647 w 49"/>
                <a:gd name="T3" fmla="*/ 2147483647 h 111"/>
                <a:gd name="T4" fmla="*/ 2147483647 w 49"/>
                <a:gd name="T5" fmla="*/ 2147483647 h 111"/>
                <a:gd name="T6" fmla="*/ 2147483647 w 49"/>
                <a:gd name="T7" fmla="*/ 2147483647 h 111"/>
                <a:gd name="T8" fmla="*/ 2147483647 w 49"/>
                <a:gd name="T9" fmla="*/ 2147483647 h 111"/>
                <a:gd name="T10" fmla="*/ 2147483647 w 49"/>
                <a:gd name="T11" fmla="*/ 2147483647 h 111"/>
                <a:gd name="T12" fmla="*/ 2147483647 w 49"/>
                <a:gd name="T13" fmla="*/ 2147483647 h 111"/>
                <a:gd name="T14" fmla="*/ 2147483647 w 49"/>
                <a:gd name="T15" fmla="*/ 2147483647 h 111"/>
                <a:gd name="T16" fmla="*/ 2147483647 w 49"/>
                <a:gd name="T17" fmla="*/ 2147483647 h 111"/>
                <a:gd name="T18" fmla="*/ 2147483647 w 49"/>
                <a:gd name="T19" fmla="*/ 2147483647 h 111"/>
                <a:gd name="T20" fmla="*/ 2147483647 w 49"/>
                <a:gd name="T21" fmla="*/ 2147483647 h 111"/>
                <a:gd name="T22" fmla="*/ 2147483647 w 49"/>
                <a:gd name="T23" fmla="*/ 2147483647 h 111"/>
                <a:gd name="T24" fmla="*/ 2147483647 w 49"/>
                <a:gd name="T25" fmla="*/ 2147483647 h 111"/>
                <a:gd name="T26" fmla="*/ 2147483647 w 49"/>
                <a:gd name="T27" fmla="*/ 2147483647 h 111"/>
                <a:gd name="T28" fmla="*/ 2147483647 w 49"/>
                <a:gd name="T29" fmla="*/ 2147483647 h 111"/>
                <a:gd name="T30" fmla="*/ 2147483647 w 49"/>
                <a:gd name="T31" fmla="*/ 2147483647 h 111"/>
                <a:gd name="T32" fmla="*/ 2147483647 w 49"/>
                <a:gd name="T33" fmla="*/ 2147483647 h 111"/>
                <a:gd name="T34" fmla="*/ 2147483647 w 49"/>
                <a:gd name="T35" fmla="*/ 2147483647 h 111"/>
                <a:gd name="T36" fmla="*/ 2147483647 w 49"/>
                <a:gd name="T37" fmla="*/ 2147483647 h 111"/>
                <a:gd name="T38" fmla="*/ 2147483647 w 49"/>
                <a:gd name="T39" fmla="*/ 2147483647 h 111"/>
                <a:gd name="T40" fmla="*/ 2147483647 w 49"/>
                <a:gd name="T41" fmla="*/ 2147483647 h 111"/>
                <a:gd name="T42" fmla="*/ 2147483647 w 49"/>
                <a:gd name="T43" fmla="*/ 2147483647 h 111"/>
                <a:gd name="T44" fmla="*/ 2147483647 w 49"/>
                <a:gd name="T45" fmla="*/ 2147483647 h 111"/>
                <a:gd name="T46" fmla="*/ 2147483647 w 49"/>
                <a:gd name="T47" fmla="*/ 2147483647 h 111"/>
                <a:gd name="T48" fmla="*/ 2147483647 w 49"/>
                <a:gd name="T49" fmla="*/ 2147483647 h 111"/>
                <a:gd name="T50" fmla="*/ 2147483647 w 49"/>
                <a:gd name="T51" fmla="*/ 2147483647 h 111"/>
                <a:gd name="T52" fmla="*/ 2147483647 w 49"/>
                <a:gd name="T53" fmla="*/ 2147483647 h 111"/>
                <a:gd name="T54" fmla="*/ 0 w 49"/>
                <a:gd name="T55" fmla="*/ 2147483647 h 111"/>
                <a:gd name="T56" fmla="*/ 2147483647 w 49"/>
                <a:gd name="T57" fmla="*/ 2147483647 h 111"/>
                <a:gd name="T58" fmla="*/ 2147483647 w 49"/>
                <a:gd name="T59" fmla="*/ 2147483647 h 111"/>
                <a:gd name="T60" fmla="*/ 2147483647 w 49"/>
                <a:gd name="T61" fmla="*/ 2147483647 h 111"/>
                <a:gd name="T62" fmla="*/ 2147483647 w 49"/>
                <a:gd name="T63" fmla="*/ 2147483647 h 111"/>
                <a:gd name="T64" fmla="*/ 2147483647 w 49"/>
                <a:gd name="T65" fmla="*/ 2147483647 h 111"/>
                <a:gd name="T66" fmla="*/ 2147483647 w 49"/>
                <a:gd name="T67" fmla="*/ 2147483647 h 111"/>
                <a:gd name="T68" fmla="*/ 2147483647 w 49"/>
                <a:gd name="T69" fmla="*/ 2147483647 h 111"/>
                <a:gd name="T70" fmla="*/ 2147483647 w 49"/>
                <a:gd name="T71" fmla="*/ 2147483647 h 111"/>
                <a:gd name="T72" fmla="*/ 2147483647 w 49"/>
                <a:gd name="T73" fmla="*/ 2147483647 h 111"/>
                <a:gd name="T74" fmla="*/ 2147483647 w 49"/>
                <a:gd name="T75" fmla="*/ 2147483647 h 111"/>
                <a:gd name="T76" fmla="*/ 2147483647 w 49"/>
                <a:gd name="T77" fmla="*/ 2147483647 h 111"/>
                <a:gd name="T78" fmla="*/ 2147483647 w 49"/>
                <a:gd name="T79" fmla="*/ 2147483647 h 1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9"/>
                <a:gd name="T121" fmla="*/ 0 h 111"/>
                <a:gd name="T122" fmla="*/ 49 w 49"/>
                <a:gd name="T123" fmla="*/ 111 h 1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9" h="111">
                  <a:moveTo>
                    <a:pt x="32" y="101"/>
                  </a:moveTo>
                  <a:lnTo>
                    <a:pt x="32" y="97"/>
                  </a:lnTo>
                  <a:lnTo>
                    <a:pt x="32" y="92"/>
                  </a:lnTo>
                  <a:lnTo>
                    <a:pt x="32" y="85"/>
                  </a:lnTo>
                  <a:lnTo>
                    <a:pt x="31" y="81"/>
                  </a:lnTo>
                  <a:lnTo>
                    <a:pt x="32" y="68"/>
                  </a:lnTo>
                  <a:lnTo>
                    <a:pt x="32" y="62"/>
                  </a:lnTo>
                  <a:lnTo>
                    <a:pt x="34" y="61"/>
                  </a:lnTo>
                  <a:lnTo>
                    <a:pt x="36" y="61"/>
                  </a:lnTo>
                  <a:lnTo>
                    <a:pt x="38" y="58"/>
                  </a:lnTo>
                  <a:lnTo>
                    <a:pt x="38" y="57"/>
                  </a:lnTo>
                  <a:lnTo>
                    <a:pt x="38" y="54"/>
                  </a:lnTo>
                  <a:lnTo>
                    <a:pt x="40" y="53"/>
                  </a:lnTo>
                  <a:lnTo>
                    <a:pt x="42" y="48"/>
                  </a:lnTo>
                  <a:lnTo>
                    <a:pt x="45" y="44"/>
                  </a:lnTo>
                  <a:lnTo>
                    <a:pt x="47" y="41"/>
                  </a:lnTo>
                  <a:lnTo>
                    <a:pt x="47" y="40"/>
                  </a:lnTo>
                  <a:lnTo>
                    <a:pt x="45" y="37"/>
                  </a:lnTo>
                  <a:lnTo>
                    <a:pt x="47" y="36"/>
                  </a:lnTo>
                  <a:lnTo>
                    <a:pt x="49" y="36"/>
                  </a:lnTo>
                  <a:lnTo>
                    <a:pt x="49" y="32"/>
                  </a:lnTo>
                  <a:lnTo>
                    <a:pt x="47" y="31"/>
                  </a:lnTo>
                  <a:lnTo>
                    <a:pt x="47" y="27"/>
                  </a:lnTo>
                  <a:lnTo>
                    <a:pt x="47" y="23"/>
                  </a:lnTo>
                  <a:lnTo>
                    <a:pt x="45" y="21"/>
                  </a:lnTo>
                  <a:lnTo>
                    <a:pt x="44" y="17"/>
                  </a:lnTo>
                  <a:lnTo>
                    <a:pt x="45" y="15"/>
                  </a:lnTo>
                  <a:lnTo>
                    <a:pt x="45" y="13"/>
                  </a:lnTo>
                  <a:lnTo>
                    <a:pt x="45" y="12"/>
                  </a:lnTo>
                  <a:lnTo>
                    <a:pt x="40" y="5"/>
                  </a:lnTo>
                  <a:lnTo>
                    <a:pt x="38" y="4"/>
                  </a:lnTo>
                  <a:lnTo>
                    <a:pt x="34" y="1"/>
                  </a:lnTo>
                  <a:lnTo>
                    <a:pt x="32" y="0"/>
                  </a:lnTo>
                  <a:lnTo>
                    <a:pt x="32" y="1"/>
                  </a:lnTo>
                  <a:lnTo>
                    <a:pt x="31" y="1"/>
                  </a:lnTo>
                  <a:lnTo>
                    <a:pt x="28" y="1"/>
                  </a:lnTo>
                  <a:lnTo>
                    <a:pt x="27" y="4"/>
                  </a:lnTo>
                  <a:lnTo>
                    <a:pt x="27" y="5"/>
                  </a:lnTo>
                  <a:lnTo>
                    <a:pt x="27" y="8"/>
                  </a:lnTo>
                  <a:lnTo>
                    <a:pt x="27" y="9"/>
                  </a:lnTo>
                  <a:lnTo>
                    <a:pt x="27" y="11"/>
                  </a:lnTo>
                  <a:lnTo>
                    <a:pt x="24" y="13"/>
                  </a:lnTo>
                  <a:lnTo>
                    <a:pt x="23" y="16"/>
                  </a:lnTo>
                  <a:lnTo>
                    <a:pt x="20" y="17"/>
                  </a:lnTo>
                  <a:lnTo>
                    <a:pt x="19" y="17"/>
                  </a:lnTo>
                  <a:lnTo>
                    <a:pt x="14" y="19"/>
                  </a:lnTo>
                  <a:lnTo>
                    <a:pt x="11" y="17"/>
                  </a:lnTo>
                  <a:lnTo>
                    <a:pt x="10" y="19"/>
                  </a:lnTo>
                  <a:lnTo>
                    <a:pt x="6" y="23"/>
                  </a:lnTo>
                  <a:lnTo>
                    <a:pt x="3" y="24"/>
                  </a:lnTo>
                  <a:lnTo>
                    <a:pt x="2" y="32"/>
                  </a:lnTo>
                  <a:lnTo>
                    <a:pt x="0" y="36"/>
                  </a:lnTo>
                  <a:lnTo>
                    <a:pt x="2" y="37"/>
                  </a:lnTo>
                  <a:lnTo>
                    <a:pt x="6" y="41"/>
                  </a:lnTo>
                  <a:lnTo>
                    <a:pt x="10" y="44"/>
                  </a:lnTo>
                  <a:lnTo>
                    <a:pt x="10" y="45"/>
                  </a:lnTo>
                  <a:lnTo>
                    <a:pt x="10" y="52"/>
                  </a:lnTo>
                  <a:lnTo>
                    <a:pt x="11" y="57"/>
                  </a:lnTo>
                  <a:lnTo>
                    <a:pt x="14" y="62"/>
                  </a:lnTo>
                  <a:lnTo>
                    <a:pt x="15" y="68"/>
                  </a:lnTo>
                  <a:lnTo>
                    <a:pt x="15" y="93"/>
                  </a:lnTo>
                  <a:lnTo>
                    <a:pt x="15" y="94"/>
                  </a:lnTo>
                  <a:lnTo>
                    <a:pt x="14" y="97"/>
                  </a:lnTo>
                  <a:lnTo>
                    <a:pt x="14" y="98"/>
                  </a:lnTo>
                  <a:lnTo>
                    <a:pt x="14" y="106"/>
                  </a:lnTo>
                  <a:lnTo>
                    <a:pt x="16" y="111"/>
                  </a:lnTo>
                  <a:lnTo>
                    <a:pt x="20" y="110"/>
                  </a:lnTo>
                  <a:lnTo>
                    <a:pt x="23" y="110"/>
                  </a:lnTo>
                  <a:lnTo>
                    <a:pt x="31" y="110"/>
                  </a:lnTo>
                  <a:lnTo>
                    <a:pt x="32" y="105"/>
                  </a:lnTo>
                  <a:lnTo>
                    <a:pt x="32" y="101"/>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95" name="Freeform 76"/>
            <p:cNvSpPr>
              <a:spLocks/>
            </p:cNvSpPr>
            <p:nvPr/>
          </p:nvSpPr>
          <p:spPr bwMode="auto">
            <a:xfrm>
              <a:off x="4139720" y="3322462"/>
              <a:ext cx="48978" cy="143005"/>
            </a:xfrm>
            <a:custGeom>
              <a:avLst/>
              <a:gdLst>
                <a:gd name="T0" fmla="*/ 2147483647 w 31"/>
                <a:gd name="T1" fmla="*/ 2147483647 h 90"/>
                <a:gd name="T2" fmla="*/ 2147483647 w 31"/>
                <a:gd name="T3" fmla="*/ 2147483647 h 90"/>
                <a:gd name="T4" fmla="*/ 2147483647 w 31"/>
                <a:gd name="T5" fmla="*/ 2147483647 h 90"/>
                <a:gd name="T6" fmla="*/ 2147483647 w 31"/>
                <a:gd name="T7" fmla="*/ 2147483647 h 90"/>
                <a:gd name="T8" fmla="*/ 2147483647 w 31"/>
                <a:gd name="T9" fmla="*/ 2147483647 h 90"/>
                <a:gd name="T10" fmla="*/ 2147483647 w 31"/>
                <a:gd name="T11" fmla="*/ 2147483647 h 90"/>
                <a:gd name="T12" fmla="*/ 2147483647 w 31"/>
                <a:gd name="T13" fmla="*/ 2147483647 h 90"/>
                <a:gd name="T14" fmla="*/ 2147483647 w 31"/>
                <a:gd name="T15" fmla="*/ 2147483647 h 90"/>
                <a:gd name="T16" fmla="*/ 2147483647 w 31"/>
                <a:gd name="T17" fmla="*/ 2147483647 h 90"/>
                <a:gd name="T18" fmla="*/ 2147483647 w 31"/>
                <a:gd name="T19" fmla="*/ 2147483647 h 90"/>
                <a:gd name="T20" fmla="*/ 0 w 31"/>
                <a:gd name="T21" fmla="*/ 0 h 90"/>
                <a:gd name="T22" fmla="*/ 2147483647 w 31"/>
                <a:gd name="T23" fmla="*/ 2147483647 h 90"/>
                <a:gd name="T24" fmla="*/ 2147483647 w 31"/>
                <a:gd name="T25" fmla="*/ 2147483647 h 90"/>
                <a:gd name="T26" fmla="*/ 2147483647 w 31"/>
                <a:gd name="T27" fmla="*/ 2147483647 h 90"/>
                <a:gd name="T28" fmla="*/ 2147483647 w 31"/>
                <a:gd name="T29" fmla="*/ 2147483647 h 90"/>
                <a:gd name="T30" fmla="*/ 2147483647 w 31"/>
                <a:gd name="T31" fmla="*/ 2147483647 h 90"/>
                <a:gd name="T32" fmla="*/ 2147483647 w 31"/>
                <a:gd name="T33" fmla="*/ 2147483647 h 90"/>
                <a:gd name="T34" fmla="*/ 2147483647 w 31"/>
                <a:gd name="T35" fmla="*/ 2147483647 h 90"/>
                <a:gd name="T36" fmla="*/ 2147483647 w 31"/>
                <a:gd name="T37" fmla="*/ 2147483647 h 90"/>
                <a:gd name="T38" fmla="*/ 2147483647 w 31"/>
                <a:gd name="T39" fmla="*/ 2147483647 h 90"/>
                <a:gd name="T40" fmla="*/ 2147483647 w 31"/>
                <a:gd name="T41" fmla="*/ 2147483647 h 90"/>
                <a:gd name="T42" fmla="*/ 2147483647 w 31"/>
                <a:gd name="T43" fmla="*/ 2147483647 h 90"/>
                <a:gd name="T44" fmla="*/ 2147483647 w 31"/>
                <a:gd name="T45" fmla="*/ 2147483647 h 90"/>
                <a:gd name="T46" fmla="*/ 2147483647 w 31"/>
                <a:gd name="T47" fmla="*/ 2147483647 h 90"/>
                <a:gd name="T48" fmla="*/ 2147483647 w 31"/>
                <a:gd name="T49" fmla="*/ 2147483647 h 90"/>
                <a:gd name="T50" fmla="*/ 2147483647 w 31"/>
                <a:gd name="T51" fmla="*/ 2147483647 h 90"/>
                <a:gd name="T52" fmla="*/ 2147483647 w 31"/>
                <a:gd name="T53" fmla="*/ 2147483647 h 90"/>
                <a:gd name="T54" fmla="*/ 2147483647 w 31"/>
                <a:gd name="T55" fmla="*/ 2147483647 h 90"/>
                <a:gd name="T56" fmla="*/ 2147483647 w 31"/>
                <a:gd name="T57" fmla="*/ 2147483647 h 90"/>
                <a:gd name="T58" fmla="*/ 2147483647 w 31"/>
                <a:gd name="T59" fmla="*/ 2147483647 h 90"/>
                <a:gd name="T60" fmla="*/ 2147483647 w 31"/>
                <a:gd name="T61" fmla="*/ 2147483647 h 90"/>
                <a:gd name="T62" fmla="*/ 2147483647 w 31"/>
                <a:gd name="T63" fmla="*/ 2147483647 h 90"/>
                <a:gd name="T64" fmla="*/ 2147483647 w 31"/>
                <a:gd name="T65" fmla="*/ 2147483647 h 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90"/>
                <a:gd name="T101" fmla="*/ 31 w 31"/>
                <a:gd name="T102" fmla="*/ 90 h 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90">
                  <a:moveTo>
                    <a:pt x="29" y="87"/>
                  </a:moveTo>
                  <a:lnTo>
                    <a:pt x="27" y="82"/>
                  </a:lnTo>
                  <a:lnTo>
                    <a:pt x="27" y="74"/>
                  </a:lnTo>
                  <a:lnTo>
                    <a:pt x="27" y="73"/>
                  </a:lnTo>
                  <a:lnTo>
                    <a:pt x="28" y="70"/>
                  </a:lnTo>
                  <a:lnTo>
                    <a:pt x="28" y="69"/>
                  </a:lnTo>
                  <a:lnTo>
                    <a:pt x="28" y="44"/>
                  </a:lnTo>
                  <a:lnTo>
                    <a:pt x="27" y="38"/>
                  </a:lnTo>
                  <a:lnTo>
                    <a:pt x="24" y="33"/>
                  </a:lnTo>
                  <a:lnTo>
                    <a:pt x="23" y="28"/>
                  </a:lnTo>
                  <a:lnTo>
                    <a:pt x="23" y="21"/>
                  </a:lnTo>
                  <a:lnTo>
                    <a:pt x="23" y="20"/>
                  </a:lnTo>
                  <a:lnTo>
                    <a:pt x="19" y="17"/>
                  </a:lnTo>
                  <a:lnTo>
                    <a:pt x="15" y="13"/>
                  </a:lnTo>
                  <a:lnTo>
                    <a:pt x="13" y="12"/>
                  </a:lnTo>
                  <a:lnTo>
                    <a:pt x="15" y="8"/>
                  </a:lnTo>
                  <a:lnTo>
                    <a:pt x="16" y="0"/>
                  </a:lnTo>
                  <a:lnTo>
                    <a:pt x="15" y="3"/>
                  </a:lnTo>
                  <a:lnTo>
                    <a:pt x="13" y="3"/>
                  </a:lnTo>
                  <a:lnTo>
                    <a:pt x="7" y="3"/>
                  </a:lnTo>
                  <a:lnTo>
                    <a:pt x="3" y="0"/>
                  </a:lnTo>
                  <a:lnTo>
                    <a:pt x="0" y="0"/>
                  </a:lnTo>
                  <a:lnTo>
                    <a:pt x="1" y="0"/>
                  </a:lnTo>
                  <a:lnTo>
                    <a:pt x="1" y="3"/>
                  </a:lnTo>
                  <a:lnTo>
                    <a:pt x="1" y="8"/>
                  </a:lnTo>
                  <a:lnTo>
                    <a:pt x="1" y="10"/>
                  </a:lnTo>
                  <a:lnTo>
                    <a:pt x="5" y="12"/>
                  </a:lnTo>
                  <a:lnTo>
                    <a:pt x="7" y="16"/>
                  </a:lnTo>
                  <a:lnTo>
                    <a:pt x="7" y="17"/>
                  </a:lnTo>
                  <a:lnTo>
                    <a:pt x="7" y="20"/>
                  </a:lnTo>
                  <a:lnTo>
                    <a:pt x="7" y="21"/>
                  </a:lnTo>
                  <a:lnTo>
                    <a:pt x="7" y="24"/>
                  </a:lnTo>
                  <a:lnTo>
                    <a:pt x="7" y="28"/>
                  </a:lnTo>
                  <a:lnTo>
                    <a:pt x="5" y="29"/>
                  </a:lnTo>
                  <a:lnTo>
                    <a:pt x="5" y="30"/>
                  </a:lnTo>
                  <a:lnTo>
                    <a:pt x="9" y="29"/>
                  </a:lnTo>
                  <a:lnTo>
                    <a:pt x="9" y="30"/>
                  </a:lnTo>
                  <a:lnTo>
                    <a:pt x="9" y="33"/>
                  </a:lnTo>
                  <a:lnTo>
                    <a:pt x="9" y="34"/>
                  </a:lnTo>
                  <a:lnTo>
                    <a:pt x="9" y="38"/>
                  </a:lnTo>
                  <a:lnTo>
                    <a:pt x="9" y="41"/>
                  </a:lnTo>
                  <a:lnTo>
                    <a:pt x="9" y="42"/>
                  </a:lnTo>
                  <a:lnTo>
                    <a:pt x="7" y="42"/>
                  </a:lnTo>
                  <a:lnTo>
                    <a:pt x="11" y="48"/>
                  </a:lnTo>
                  <a:lnTo>
                    <a:pt x="13" y="50"/>
                  </a:lnTo>
                  <a:lnTo>
                    <a:pt x="11" y="54"/>
                  </a:lnTo>
                  <a:lnTo>
                    <a:pt x="11" y="57"/>
                  </a:lnTo>
                  <a:lnTo>
                    <a:pt x="11" y="61"/>
                  </a:lnTo>
                  <a:lnTo>
                    <a:pt x="9" y="65"/>
                  </a:lnTo>
                  <a:lnTo>
                    <a:pt x="11" y="69"/>
                  </a:lnTo>
                  <a:lnTo>
                    <a:pt x="11" y="70"/>
                  </a:lnTo>
                  <a:lnTo>
                    <a:pt x="11" y="73"/>
                  </a:lnTo>
                  <a:lnTo>
                    <a:pt x="9" y="78"/>
                  </a:lnTo>
                  <a:lnTo>
                    <a:pt x="11" y="82"/>
                  </a:lnTo>
                  <a:lnTo>
                    <a:pt x="16" y="86"/>
                  </a:lnTo>
                  <a:lnTo>
                    <a:pt x="19" y="87"/>
                  </a:lnTo>
                  <a:lnTo>
                    <a:pt x="20" y="89"/>
                  </a:lnTo>
                  <a:lnTo>
                    <a:pt x="20" y="90"/>
                  </a:lnTo>
                  <a:lnTo>
                    <a:pt x="31" y="87"/>
                  </a:lnTo>
                  <a:lnTo>
                    <a:pt x="29" y="87"/>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96" name="Freeform 77"/>
            <p:cNvSpPr>
              <a:spLocks/>
            </p:cNvSpPr>
            <p:nvPr/>
          </p:nvSpPr>
          <p:spPr bwMode="auto">
            <a:xfrm>
              <a:off x="4060132" y="3320554"/>
              <a:ext cx="110200" cy="183047"/>
            </a:xfrm>
            <a:custGeom>
              <a:avLst/>
              <a:gdLst>
                <a:gd name="T0" fmla="*/ 2147483647 w 53"/>
                <a:gd name="T1" fmla="*/ 2147483647 h 87"/>
                <a:gd name="T2" fmla="*/ 2147483647 w 53"/>
                <a:gd name="T3" fmla="*/ 2147483647 h 87"/>
                <a:gd name="T4" fmla="*/ 2147483647 w 53"/>
                <a:gd name="T5" fmla="*/ 2147483647 h 87"/>
                <a:gd name="T6" fmla="*/ 2147483647 w 53"/>
                <a:gd name="T7" fmla="*/ 2147483647 h 87"/>
                <a:gd name="T8" fmla="*/ 2147483647 w 53"/>
                <a:gd name="T9" fmla="*/ 2147483647 h 87"/>
                <a:gd name="T10" fmla="*/ 2147483647 w 53"/>
                <a:gd name="T11" fmla="*/ 2147483647 h 87"/>
                <a:gd name="T12" fmla="*/ 2147483647 w 53"/>
                <a:gd name="T13" fmla="*/ 2147483647 h 87"/>
                <a:gd name="T14" fmla="*/ 2147483647 w 53"/>
                <a:gd name="T15" fmla="*/ 2147483647 h 87"/>
                <a:gd name="T16" fmla="*/ 2147483647 w 53"/>
                <a:gd name="T17" fmla="*/ 2147483647 h 87"/>
                <a:gd name="T18" fmla="*/ 2147483647 w 53"/>
                <a:gd name="T19" fmla="*/ 2147483647 h 87"/>
                <a:gd name="T20" fmla="*/ 2147483647 w 53"/>
                <a:gd name="T21" fmla="*/ 2147483647 h 87"/>
                <a:gd name="T22" fmla="*/ 2147483647 w 53"/>
                <a:gd name="T23" fmla="*/ 2147483647 h 87"/>
                <a:gd name="T24" fmla="*/ 2147483647 w 53"/>
                <a:gd name="T25" fmla="*/ 2147483647 h 87"/>
                <a:gd name="T26" fmla="*/ 2147483647 w 53"/>
                <a:gd name="T27" fmla="*/ 2147483647 h 87"/>
                <a:gd name="T28" fmla="*/ 2147483647 w 53"/>
                <a:gd name="T29" fmla="*/ 2147483647 h 87"/>
                <a:gd name="T30" fmla="*/ 0 w 53"/>
                <a:gd name="T31" fmla="*/ 2147483647 h 87"/>
                <a:gd name="T32" fmla="*/ 2147483647 w 53"/>
                <a:gd name="T33" fmla="*/ 2147483647 h 87"/>
                <a:gd name="T34" fmla="*/ 2147483647 w 53"/>
                <a:gd name="T35" fmla="*/ 2147483647 h 87"/>
                <a:gd name="T36" fmla="*/ 2147483647 w 53"/>
                <a:gd name="T37" fmla="*/ 2147483647 h 87"/>
                <a:gd name="T38" fmla="*/ 2147483647 w 53"/>
                <a:gd name="T39" fmla="*/ 2147483647 h 87"/>
                <a:gd name="T40" fmla="*/ 2147483647 w 53"/>
                <a:gd name="T41" fmla="*/ 2147483647 h 87"/>
                <a:gd name="T42" fmla="*/ 2147483647 w 53"/>
                <a:gd name="T43" fmla="*/ 2147483647 h 87"/>
                <a:gd name="T44" fmla="*/ 2147483647 w 53"/>
                <a:gd name="T45" fmla="*/ 2147483647 h 87"/>
                <a:gd name="T46" fmla="*/ 2147483647 w 53"/>
                <a:gd name="T47" fmla="*/ 2147483647 h 87"/>
                <a:gd name="T48" fmla="*/ 2147483647 w 53"/>
                <a:gd name="T49" fmla="*/ 2147483647 h 87"/>
                <a:gd name="T50" fmla="*/ 2147483647 w 53"/>
                <a:gd name="T51" fmla="*/ 2147483647 h 87"/>
                <a:gd name="T52" fmla="*/ 2147483647 w 53"/>
                <a:gd name="T53" fmla="*/ 2147483647 h 87"/>
                <a:gd name="T54" fmla="*/ 2147483647 w 53"/>
                <a:gd name="T55" fmla="*/ 2147483647 h 87"/>
                <a:gd name="T56" fmla="*/ 2147483647 w 53"/>
                <a:gd name="T57" fmla="*/ 2147483647 h 87"/>
                <a:gd name="T58" fmla="*/ 2147483647 w 53"/>
                <a:gd name="T59" fmla="*/ 2147483647 h 87"/>
                <a:gd name="T60" fmla="*/ 2147483647 w 53"/>
                <a:gd name="T61" fmla="*/ 2147483647 h 87"/>
                <a:gd name="T62" fmla="*/ 2147483647 w 53"/>
                <a:gd name="T63" fmla="*/ 2147483647 h 87"/>
                <a:gd name="T64" fmla="*/ 2147483647 w 53"/>
                <a:gd name="T65" fmla="*/ 2147483647 h 87"/>
                <a:gd name="T66" fmla="*/ 2147483647 w 53"/>
                <a:gd name="T67" fmla="*/ 2147483647 h 87"/>
                <a:gd name="T68" fmla="*/ 2147483647 w 53"/>
                <a:gd name="T69" fmla="*/ 2147483647 h 87"/>
                <a:gd name="T70" fmla="*/ 2147483647 w 53"/>
                <a:gd name="T71" fmla="*/ 2147483647 h 87"/>
                <a:gd name="T72" fmla="*/ 2147483647 w 53"/>
                <a:gd name="T73" fmla="*/ 2147483647 h 87"/>
                <a:gd name="T74" fmla="*/ 2147483647 w 53"/>
                <a:gd name="T75" fmla="*/ 2147483647 h 87"/>
                <a:gd name="T76" fmla="*/ 2147483647 w 53"/>
                <a:gd name="T77" fmla="*/ 2147483647 h 87"/>
                <a:gd name="T78" fmla="*/ 2147483647 w 53"/>
                <a:gd name="T79" fmla="*/ 2147483647 h 87"/>
                <a:gd name="T80" fmla="*/ 2147483647 w 53"/>
                <a:gd name="T81" fmla="*/ 2147483647 h 87"/>
                <a:gd name="T82" fmla="*/ 2147483647 w 53"/>
                <a:gd name="T83" fmla="*/ 2147483647 h 87"/>
                <a:gd name="T84" fmla="*/ 2147483647 w 53"/>
                <a:gd name="T85" fmla="*/ 2147483647 h 87"/>
                <a:gd name="T86" fmla="*/ 2147483647 w 53"/>
                <a:gd name="T87" fmla="*/ 2147483647 h 87"/>
                <a:gd name="T88" fmla="*/ 2147483647 w 53"/>
                <a:gd name="T89" fmla="*/ 2147483647 h 87"/>
                <a:gd name="T90" fmla="*/ 2147483647 w 53"/>
                <a:gd name="T91" fmla="*/ 2147483647 h 87"/>
                <a:gd name="T92" fmla="*/ 2147483647 w 53"/>
                <a:gd name="T93" fmla="*/ 2147483647 h 8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3"/>
                <a:gd name="T142" fmla="*/ 0 h 87"/>
                <a:gd name="T143" fmla="*/ 53 w 53"/>
                <a:gd name="T144" fmla="*/ 87 h 8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3" h="87">
                  <a:moveTo>
                    <a:pt x="40" y="1"/>
                  </a:moveTo>
                  <a:cubicBezTo>
                    <a:pt x="38" y="1"/>
                    <a:pt x="38" y="1"/>
                    <a:pt x="38" y="1"/>
                  </a:cubicBezTo>
                  <a:cubicBezTo>
                    <a:pt x="36" y="0"/>
                    <a:pt x="36" y="0"/>
                    <a:pt x="36" y="0"/>
                  </a:cubicBezTo>
                  <a:cubicBezTo>
                    <a:pt x="33" y="1"/>
                    <a:pt x="33" y="1"/>
                    <a:pt x="33" y="1"/>
                  </a:cubicBezTo>
                  <a:cubicBezTo>
                    <a:pt x="32" y="3"/>
                    <a:pt x="32" y="3"/>
                    <a:pt x="32" y="3"/>
                  </a:cubicBezTo>
                  <a:cubicBezTo>
                    <a:pt x="30" y="3"/>
                    <a:pt x="30" y="3"/>
                    <a:pt x="30" y="3"/>
                  </a:cubicBezTo>
                  <a:cubicBezTo>
                    <a:pt x="29" y="3"/>
                    <a:pt x="29" y="3"/>
                    <a:pt x="29" y="3"/>
                  </a:cubicBezTo>
                  <a:cubicBezTo>
                    <a:pt x="28" y="3"/>
                    <a:pt x="28" y="3"/>
                    <a:pt x="28" y="3"/>
                  </a:cubicBezTo>
                  <a:cubicBezTo>
                    <a:pt x="25" y="3"/>
                    <a:pt x="25" y="3"/>
                    <a:pt x="25" y="3"/>
                  </a:cubicBezTo>
                  <a:cubicBezTo>
                    <a:pt x="17" y="3"/>
                    <a:pt x="17" y="3"/>
                    <a:pt x="17" y="3"/>
                  </a:cubicBezTo>
                  <a:cubicBezTo>
                    <a:pt x="15" y="3"/>
                    <a:pt x="15" y="3"/>
                    <a:pt x="15" y="3"/>
                  </a:cubicBezTo>
                  <a:cubicBezTo>
                    <a:pt x="5" y="3"/>
                    <a:pt x="5" y="3"/>
                    <a:pt x="5" y="3"/>
                  </a:cubicBezTo>
                  <a:cubicBezTo>
                    <a:pt x="5" y="4"/>
                    <a:pt x="5" y="4"/>
                    <a:pt x="5" y="4"/>
                  </a:cubicBezTo>
                  <a:cubicBezTo>
                    <a:pt x="5" y="6"/>
                    <a:pt x="5" y="6"/>
                    <a:pt x="5" y="6"/>
                  </a:cubicBezTo>
                  <a:cubicBezTo>
                    <a:pt x="3" y="7"/>
                    <a:pt x="3" y="7"/>
                    <a:pt x="3" y="7"/>
                  </a:cubicBezTo>
                  <a:cubicBezTo>
                    <a:pt x="6" y="13"/>
                    <a:pt x="6" y="13"/>
                    <a:pt x="6" y="13"/>
                  </a:cubicBezTo>
                  <a:cubicBezTo>
                    <a:pt x="6" y="14"/>
                    <a:pt x="6" y="14"/>
                    <a:pt x="6" y="14"/>
                  </a:cubicBezTo>
                  <a:cubicBezTo>
                    <a:pt x="6" y="19"/>
                    <a:pt x="6" y="19"/>
                    <a:pt x="6" y="19"/>
                  </a:cubicBezTo>
                  <a:cubicBezTo>
                    <a:pt x="6" y="22"/>
                    <a:pt x="6" y="22"/>
                    <a:pt x="6" y="22"/>
                  </a:cubicBezTo>
                  <a:cubicBezTo>
                    <a:pt x="6" y="23"/>
                    <a:pt x="6" y="23"/>
                    <a:pt x="6" y="23"/>
                  </a:cubicBezTo>
                  <a:cubicBezTo>
                    <a:pt x="6" y="24"/>
                    <a:pt x="6" y="24"/>
                    <a:pt x="6" y="24"/>
                  </a:cubicBezTo>
                  <a:cubicBezTo>
                    <a:pt x="6" y="26"/>
                    <a:pt x="6" y="26"/>
                    <a:pt x="6" y="26"/>
                  </a:cubicBezTo>
                  <a:cubicBezTo>
                    <a:pt x="6" y="29"/>
                    <a:pt x="6" y="29"/>
                    <a:pt x="6" y="29"/>
                  </a:cubicBezTo>
                  <a:cubicBezTo>
                    <a:pt x="7" y="33"/>
                    <a:pt x="7" y="33"/>
                    <a:pt x="7" y="33"/>
                  </a:cubicBezTo>
                  <a:cubicBezTo>
                    <a:pt x="9" y="37"/>
                    <a:pt x="9" y="37"/>
                    <a:pt x="9" y="37"/>
                  </a:cubicBezTo>
                  <a:cubicBezTo>
                    <a:pt x="9" y="40"/>
                    <a:pt x="9" y="40"/>
                    <a:pt x="9" y="40"/>
                  </a:cubicBezTo>
                  <a:cubicBezTo>
                    <a:pt x="6" y="44"/>
                    <a:pt x="6" y="44"/>
                    <a:pt x="6" y="44"/>
                  </a:cubicBezTo>
                  <a:cubicBezTo>
                    <a:pt x="3" y="47"/>
                    <a:pt x="3" y="47"/>
                    <a:pt x="3" y="47"/>
                  </a:cubicBezTo>
                  <a:cubicBezTo>
                    <a:pt x="2" y="52"/>
                    <a:pt x="2" y="52"/>
                    <a:pt x="2" y="52"/>
                  </a:cubicBezTo>
                  <a:cubicBezTo>
                    <a:pt x="2" y="56"/>
                    <a:pt x="2" y="56"/>
                    <a:pt x="2" y="56"/>
                  </a:cubicBezTo>
                  <a:cubicBezTo>
                    <a:pt x="0" y="59"/>
                    <a:pt x="0" y="59"/>
                    <a:pt x="0" y="59"/>
                  </a:cubicBezTo>
                  <a:cubicBezTo>
                    <a:pt x="0" y="65"/>
                    <a:pt x="0" y="65"/>
                    <a:pt x="0" y="65"/>
                  </a:cubicBezTo>
                  <a:cubicBezTo>
                    <a:pt x="2" y="69"/>
                    <a:pt x="2" y="69"/>
                    <a:pt x="2" y="69"/>
                  </a:cubicBezTo>
                  <a:cubicBezTo>
                    <a:pt x="3" y="72"/>
                    <a:pt x="3" y="72"/>
                    <a:pt x="3" y="72"/>
                  </a:cubicBezTo>
                  <a:cubicBezTo>
                    <a:pt x="3" y="76"/>
                    <a:pt x="3" y="76"/>
                    <a:pt x="3" y="76"/>
                  </a:cubicBezTo>
                  <a:cubicBezTo>
                    <a:pt x="5" y="76"/>
                    <a:pt x="5" y="76"/>
                    <a:pt x="5" y="76"/>
                  </a:cubicBezTo>
                  <a:cubicBezTo>
                    <a:pt x="6" y="77"/>
                    <a:pt x="6" y="77"/>
                    <a:pt x="6" y="77"/>
                  </a:cubicBezTo>
                  <a:cubicBezTo>
                    <a:pt x="6" y="83"/>
                    <a:pt x="6" y="83"/>
                    <a:pt x="6" y="83"/>
                  </a:cubicBezTo>
                  <a:cubicBezTo>
                    <a:pt x="3" y="83"/>
                    <a:pt x="3" y="83"/>
                    <a:pt x="3" y="83"/>
                  </a:cubicBezTo>
                  <a:cubicBezTo>
                    <a:pt x="5" y="85"/>
                    <a:pt x="5" y="85"/>
                    <a:pt x="5" y="85"/>
                  </a:cubicBezTo>
                  <a:cubicBezTo>
                    <a:pt x="7" y="85"/>
                    <a:pt x="7" y="85"/>
                    <a:pt x="7" y="85"/>
                  </a:cubicBezTo>
                  <a:cubicBezTo>
                    <a:pt x="10" y="86"/>
                    <a:pt x="10" y="86"/>
                    <a:pt x="10" y="86"/>
                  </a:cubicBezTo>
                  <a:cubicBezTo>
                    <a:pt x="12" y="87"/>
                    <a:pt x="12" y="87"/>
                    <a:pt x="12" y="87"/>
                  </a:cubicBezTo>
                  <a:cubicBezTo>
                    <a:pt x="13" y="87"/>
                    <a:pt x="13" y="87"/>
                    <a:pt x="13" y="87"/>
                  </a:cubicBezTo>
                  <a:cubicBezTo>
                    <a:pt x="15" y="87"/>
                    <a:pt x="15" y="87"/>
                    <a:pt x="15" y="87"/>
                  </a:cubicBezTo>
                  <a:cubicBezTo>
                    <a:pt x="19" y="85"/>
                    <a:pt x="19" y="85"/>
                    <a:pt x="19" y="85"/>
                  </a:cubicBezTo>
                  <a:cubicBezTo>
                    <a:pt x="23" y="83"/>
                    <a:pt x="23" y="83"/>
                    <a:pt x="23" y="83"/>
                  </a:cubicBezTo>
                  <a:cubicBezTo>
                    <a:pt x="28" y="82"/>
                    <a:pt x="28" y="82"/>
                    <a:pt x="28" y="82"/>
                  </a:cubicBezTo>
                  <a:cubicBezTo>
                    <a:pt x="30" y="80"/>
                    <a:pt x="30" y="80"/>
                    <a:pt x="30" y="80"/>
                  </a:cubicBezTo>
                  <a:cubicBezTo>
                    <a:pt x="36" y="76"/>
                    <a:pt x="36" y="76"/>
                    <a:pt x="36" y="76"/>
                  </a:cubicBezTo>
                  <a:cubicBezTo>
                    <a:pt x="43" y="75"/>
                    <a:pt x="43" y="75"/>
                    <a:pt x="43" y="75"/>
                  </a:cubicBezTo>
                  <a:cubicBezTo>
                    <a:pt x="46" y="73"/>
                    <a:pt x="46" y="73"/>
                    <a:pt x="46" y="73"/>
                  </a:cubicBezTo>
                  <a:cubicBezTo>
                    <a:pt x="48" y="75"/>
                    <a:pt x="48" y="75"/>
                    <a:pt x="48" y="75"/>
                  </a:cubicBezTo>
                  <a:cubicBezTo>
                    <a:pt x="49" y="73"/>
                    <a:pt x="49" y="73"/>
                    <a:pt x="49" y="73"/>
                  </a:cubicBezTo>
                  <a:cubicBezTo>
                    <a:pt x="50" y="72"/>
                    <a:pt x="50" y="72"/>
                    <a:pt x="50" y="72"/>
                  </a:cubicBezTo>
                  <a:cubicBezTo>
                    <a:pt x="52" y="70"/>
                    <a:pt x="52" y="70"/>
                    <a:pt x="52" y="70"/>
                  </a:cubicBezTo>
                  <a:cubicBezTo>
                    <a:pt x="53" y="69"/>
                    <a:pt x="53" y="69"/>
                    <a:pt x="53" y="69"/>
                  </a:cubicBezTo>
                  <a:cubicBezTo>
                    <a:pt x="53" y="68"/>
                    <a:pt x="53" y="68"/>
                    <a:pt x="53" y="68"/>
                  </a:cubicBezTo>
                  <a:cubicBezTo>
                    <a:pt x="52" y="67"/>
                    <a:pt x="52" y="67"/>
                    <a:pt x="52" y="67"/>
                  </a:cubicBezTo>
                  <a:cubicBezTo>
                    <a:pt x="50" y="66"/>
                    <a:pt x="50" y="66"/>
                    <a:pt x="50" y="66"/>
                  </a:cubicBezTo>
                  <a:cubicBezTo>
                    <a:pt x="46" y="63"/>
                    <a:pt x="46" y="63"/>
                    <a:pt x="46" y="63"/>
                  </a:cubicBezTo>
                  <a:cubicBezTo>
                    <a:pt x="45" y="60"/>
                    <a:pt x="45" y="60"/>
                    <a:pt x="45" y="60"/>
                  </a:cubicBezTo>
                  <a:cubicBezTo>
                    <a:pt x="46" y="56"/>
                    <a:pt x="46" y="56"/>
                    <a:pt x="46" y="56"/>
                  </a:cubicBezTo>
                  <a:cubicBezTo>
                    <a:pt x="46" y="54"/>
                    <a:pt x="46" y="54"/>
                    <a:pt x="46" y="54"/>
                  </a:cubicBezTo>
                  <a:cubicBezTo>
                    <a:pt x="46" y="53"/>
                    <a:pt x="46" y="53"/>
                    <a:pt x="46" y="53"/>
                  </a:cubicBezTo>
                  <a:cubicBezTo>
                    <a:pt x="45" y="50"/>
                    <a:pt x="45" y="50"/>
                    <a:pt x="45" y="50"/>
                  </a:cubicBezTo>
                  <a:cubicBezTo>
                    <a:pt x="46" y="47"/>
                    <a:pt x="46" y="47"/>
                    <a:pt x="46" y="47"/>
                  </a:cubicBezTo>
                  <a:cubicBezTo>
                    <a:pt x="46" y="44"/>
                    <a:pt x="46" y="44"/>
                    <a:pt x="46" y="44"/>
                  </a:cubicBezTo>
                  <a:cubicBezTo>
                    <a:pt x="46" y="42"/>
                    <a:pt x="46" y="42"/>
                    <a:pt x="46" y="42"/>
                  </a:cubicBezTo>
                  <a:cubicBezTo>
                    <a:pt x="48" y="39"/>
                    <a:pt x="48" y="39"/>
                    <a:pt x="48" y="39"/>
                  </a:cubicBezTo>
                  <a:cubicBezTo>
                    <a:pt x="46" y="37"/>
                    <a:pt x="46" y="37"/>
                    <a:pt x="46" y="37"/>
                  </a:cubicBezTo>
                  <a:cubicBezTo>
                    <a:pt x="43" y="33"/>
                    <a:pt x="43" y="33"/>
                    <a:pt x="43" y="33"/>
                  </a:cubicBezTo>
                  <a:cubicBezTo>
                    <a:pt x="45" y="33"/>
                    <a:pt x="45" y="33"/>
                    <a:pt x="45" y="33"/>
                  </a:cubicBezTo>
                  <a:cubicBezTo>
                    <a:pt x="45" y="32"/>
                    <a:pt x="45" y="32"/>
                    <a:pt x="45" y="32"/>
                  </a:cubicBezTo>
                  <a:cubicBezTo>
                    <a:pt x="45" y="30"/>
                    <a:pt x="45" y="30"/>
                    <a:pt x="45" y="30"/>
                  </a:cubicBezTo>
                  <a:cubicBezTo>
                    <a:pt x="45" y="27"/>
                    <a:pt x="45" y="27"/>
                    <a:pt x="45" y="27"/>
                  </a:cubicBezTo>
                  <a:cubicBezTo>
                    <a:pt x="45" y="26"/>
                    <a:pt x="45" y="26"/>
                    <a:pt x="45" y="26"/>
                  </a:cubicBezTo>
                  <a:cubicBezTo>
                    <a:pt x="45" y="24"/>
                    <a:pt x="45" y="24"/>
                    <a:pt x="45" y="24"/>
                  </a:cubicBezTo>
                  <a:cubicBezTo>
                    <a:pt x="45" y="23"/>
                    <a:pt x="45" y="23"/>
                    <a:pt x="45" y="23"/>
                  </a:cubicBezTo>
                  <a:cubicBezTo>
                    <a:pt x="42" y="24"/>
                    <a:pt x="42" y="24"/>
                    <a:pt x="42" y="24"/>
                  </a:cubicBezTo>
                  <a:cubicBezTo>
                    <a:pt x="42" y="23"/>
                    <a:pt x="42" y="23"/>
                    <a:pt x="42" y="23"/>
                  </a:cubicBezTo>
                  <a:cubicBezTo>
                    <a:pt x="43" y="22"/>
                    <a:pt x="43" y="22"/>
                    <a:pt x="43" y="22"/>
                  </a:cubicBezTo>
                  <a:cubicBezTo>
                    <a:pt x="43" y="19"/>
                    <a:pt x="43" y="19"/>
                    <a:pt x="43" y="19"/>
                  </a:cubicBezTo>
                  <a:cubicBezTo>
                    <a:pt x="43" y="17"/>
                    <a:pt x="43" y="17"/>
                    <a:pt x="43" y="17"/>
                  </a:cubicBezTo>
                  <a:cubicBezTo>
                    <a:pt x="43" y="16"/>
                    <a:pt x="43" y="16"/>
                    <a:pt x="43" y="16"/>
                  </a:cubicBezTo>
                  <a:cubicBezTo>
                    <a:pt x="43" y="14"/>
                    <a:pt x="43" y="14"/>
                    <a:pt x="43" y="14"/>
                  </a:cubicBezTo>
                  <a:cubicBezTo>
                    <a:pt x="43" y="13"/>
                    <a:pt x="43" y="13"/>
                    <a:pt x="43" y="13"/>
                  </a:cubicBezTo>
                  <a:cubicBezTo>
                    <a:pt x="42" y="10"/>
                    <a:pt x="42" y="10"/>
                    <a:pt x="42" y="10"/>
                  </a:cubicBezTo>
                  <a:cubicBezTo>
                    <a:pt x="39" y="9"/>
                    <a:pt x="39" y="9"/>
                    <a:pt x="39" y="9"/>
                  </a:cubicBezTo>
                  <a:cubicBezTo>
                    <a:pt x="39" y="7"/>
                    <a:pt x="39" y="7"/>
                    <a:pt x="39" y="7"/>
                  </a:cubicBezTo>
                  <a:cubicBezTo>
                    <a:pt x="39" y="7"/>
                    <a:pt x="39" y="7"/>
                    <a:pt x="39" y="7"/>
                  </a:cubicBezTo>
                  <a:cubicBezTo>
                    <a:pt x="42" y="6"/>
                    <a:pt x="42" y="6"/>
                    <a:pt x="42" y="6"/>
                  </a:cubicBezTo>
                  <a:cubicBezTo>
                    <a:pt x="42" y="6"/>
                    <a:pt x="43" y="5"/>
                    <a:pt x="43" y="3"/>
                  </a:cubicBezTo>
                  <a:cubicBezTo>
                    <a:pt x="43" y="3"/>
                    <a:pt x="43" y="3"/>
                    <a:pt x="43" y="3"/>
                  </a:cubicBezTo>
                  <a:lnTo>
                    <a:pt x="40" y="1"/>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97" name="Freeform 78"/>
            <p:cNvSpPr>
              <a:spLocks/>
            </p:cNvSpPr>
            <p:nvPr/>
          </p:nvSpPr>
          <p:spPr bwMode="auto">
            <a:xfrm>
              <a:off x="4209105" y="3242379"/>
              <a:ext cx="302028" cy="278384"/>
            </a:xfrm>
            <a:custGeom>
              <a:avLst/>
              <a:gdLst>
                <a:gd name="T0" fmla="*/ 2147483647 w 191"/>
                <a:gd name="T1" fmla="*/ 2147483647 h 176"/>
                <a:gd name="T2" fmla="*/ 2147483647 w 191"/>
                <a:gd name="T3" fmla="*/ 2147483647 h 176"/>
                <a:gd name="T4" fmla="*/ 2147483647 w 191"/>
                <a:gd name="T5" fmla="*/ 2147483647 h 176"/>
                <a:gd name="T6" fmla="*/ 2147483647 w 191"/>
                <a:gd name="T7" fmla="*/ 2147483647 h 176"/>
                <a:gd name="T8" fmla="*/ 2147483647 w 191"/>
                <a:gd name="T9" fmla="*/ 2147483647 h 176"/>
                <a:gd name="T10" fmla="*/ 2147483647 w 191"/>
                <a:gd name="T11" fmla="*/ 2147483647 h 176"/>
                <a:gd name="T12" fmla="*/ 2147483647 w 191"/>
                <a:gd name="T13" fmla="*/ 2147483647 h 176"/>
                <a:gd name="T14" fmla="*/ 2147483647 w 191"/>
                <a:gd name="T15" fmla="*/ 2147483647 h 176"/>
                <a:gd name="T16" fmla="*/ 2147483647 w 191"/>
                <a:gd name="T17" fmla="*/ 2147483647 h 176"/>
                <a:gd name="T18" fmla="*/ 2147483647 w 191"/>
                <a:gd name="T19" fmla="*/ 0 h 176"/>
                <a:gd name="T20" fmla="*/ 2147483647 w 191"/>
                <a:gd name="T21" fmla="*/ 2147483647 h 176"/>
                <a:gd name="T22" fmla="*/ 2147483647 w 191"/>
                <a:gd name="T23" fmla="*/ 2147483647 h 176"/>
                <a:gd name="T24" fmla="*/ 2147483647 w 191"/>
                <a:gd name="T25" fmla="*/ 2147483647 h 176"/>
                <a:gd name="T26" fmla="*/ 2147483647 w 191"/>
                <a:gd name="T27" fmla="*/ 2147483647 h 176"/>
                <a:gd name="T28" fmla="*/ 2147483647 w 191"/>
                <a:gd name="T29" fmla="*/ 2147483647 h 176"/>
                <a:gd name="T30" fmla="*/ 2147483647 w 191"/>
                <a:gd name="T31" fmla="*/ 2147483647 h 176"/>
                <a:gd name="T32" fmla="*/ 2147483647 w 191"/>
                <a:gd name="T33" fmla="*/ 2147483647 h 176"/>
                <a:gd name="T34" fmla="*/ 2147483647 w 191"/>
                <a:gd name="T35" fmla="*/ 2147483647 h 176"/>
                <a:gd name="T36" fmla="*/ 2147483647 w 191"/>
                <a:gd name="T37" fmla="*/ 2147483647 h 176"/>
                <a:gd name="T38" fmla="*/ 0 w 191"/>
                <a:gd name="T39" fmla="*/ 2147483647 h 176"/>
                <a:gd name="T40" fmla="*/ 2147483647 w 191"/>
                <a:gd name="T41" fmla="*/ 2147483647 h 176"/>
                <a:gd name="T42" fmla="*/ 2147483647 w 191"/>
                <a:gd name="T43" fmla="*/ 2147483647 h 176"/>
                <a:gd name="T44" fmla="*/ 2147483647 w 191"/>
                <a:gd name="T45" fmla="*/ 2147483647 h 176"/>
                <a:gd name="T46" fmla="*/ 2147483647 w 191"/>
                <a:gd name="T47" fmla="*/ 2147483647 h 176"/>
                <a:gd name="T48" fmla="*/ 2147483647 w 191"/>
                <a:gd name="T49" fmla="*/ 2147483647 h 176"/>
                <a:gd name="T50" fmla="*/ 2147483647 w 191"/>
                <a:gd name="T51" fmla="*/ 2147483647 h 176"/>
                <a:gd name="T52" fmla="*/ 2147483647 w 191"/>
                <a:gd name="T53" fmla="*/ 2147483647 h 176"/>
                <a:gd name="T54" fmla="*/ 2147483647 w 191"/>
                <a:gd name="T55" fmla="*/ 2147483647 h 176"/>
                <a:gd name="T56" fmla="*/ 2147483647 w 191"/>
                <a:gd name="T57" fmla="*/ 2147483647 h 176"/>
                <a:gd name="T58" fmla="*/ 2147483647 w 191"/>
                <a:gd name="T59" fmla="*/ 2147483647 h 176"/>
                <a:gd name="T60" fmla="*/ 2147483647 w 191"/>
                <a:gd name="T61" fmla="*/ 2147483647 h 176"/>
                <a:gd name="T62" fmla="*/ 2147483647 w 191"/>
                <a:gd name="T63" fmla="*/ 2147483647 h 176"/>
                <a:gd name="T64" fmla="*/ 2147483647 w 191"/>
                <a:gd name="T65" fmla="*/ 2147483647 h 176"/>
                <a:gd name="T66" fmla="*/ 2147483647 w 191"/>
                <a:gd name="T67" fmla="*/ 2147483647 h 176"/>
                <a:gd name="T68" fmla="*/ 2147483647 w 191"/>
                <a:gd name="T69" fmla="*/ 2147483647 h 176"/>
                <a:gd name="T70" fmla="*/ 2147483647 w 191"/>
                <a:gd name="T71" fmla="*/ 2147483647 h 176"/>
                <a:gd name="T72" fmla="*/ 2147483647 w 191"/>
                <a:gd name="T73" fmla="*/ 2147483647 h 176"/>
                <a:gd name="T74" fmla="*/ 2147483647 w 191"/>
                <a:gd name="T75" fmla="*/ 2147483647 h 176"/>
                <a:gd name="T76" fmla="*/ 2147483647 w 191"/>
                <a:gd name="T77" fmla="*/ 2147483647 h 176"/>
                <a:gd name="T78" fmla="*/ 2147483647 w 191"/>
                <a:gd name="T79" fmla="*/ 2147483647 h 176"/>
                <a:gd name="T80" fmla="*/ 2147483647 w 191"/>
                <a:gd name="T81" fmla="*/ 2147483647 h 176"/>
                <a:gd name="T82" fmla="*/ 2147483647 w 191"/>
                <a:gd name="T83" fmla="*/ 2147483647 h 176"/>
                <a:gd name="T84" fmla="*/ 2147483647 w 191"/>
                <a:gd name="T85" fmla="*/ 2147483647 h 176"/>
                <a:gd name="T86" fmla="*/ 2147483647 w 191"/>
                <a:gd name="T87" fmla="*/ 2147483647 h 176"/>
                <a:gd name="T88" fmla="*/ 2147483647 w 191"/>
                <a:gd name="T89" fmla="*/ 2147483647 h 176"/>
                <a:gd name="T90" fmla="*/ 2147483647 w 191"/>
                <a:gd name="T91" fmla="*/ 2147483647 h 176"/>
                <a:gd name="T92" fmla="*/ 2147483647 w 191"/>
                <a:gd name="T93" fmla="*/ 2147483647 h 176"/>
                <a:gd name="T94" fmla="*/ 2147483647 w 191"/>
                <a:gd name="T95" fmla="*/ 2147483647 h 176"/>
                <a:gd name="T96" fmla="*/ 2147483647 w 191"/>
                <a:gd name="T97" fmla="*/ 2147483647 h 176"/>
                <a:gd name="T98" fmla="*/ 2147483647 w 191"/>
                <a:gd name="T99" fmla="*/ 2147483647 h 176"/>
                <a:gd name="T100" fmla="*/ 2147483647 w 191"/>
                <a:gd name="T101" fmla="*/ 2147483647 h 176"/>
                <a:gd name="T102" fmla="*/ 2147483647 w 191"/>
                <a:gd name="T103" fmla="*/ 2147483647 h 176"/>
                <a:gd name="T104" fmla="*/ 2147483647 w 191"/>
                <a:gd name="T105" fmla="*/ 2147483647 h 176"/>
                <a:gd name="T106" fmla="*/ 2147483647 w 191"/>
                <a:gd name="T107" fmla="*/ 2147483647 h 1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1"/>
                <a:gd name="T163" fmla="*/ 0 h 176"/>
                <a:gd name="T164" fmla="*/ 191 w 191"/>
                <a:gd name="T165" fmla="*/ 176 h 1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1" h="176">
                  <a:moveTo>
                    <a:pt x="173" y="4"/>
                  </a:moveTo>
                  <a:lnTo>
                    <a:pt x="169" y="4"/>
                  </a:lnTo>
                  <a:lnTo>
                    <a:pt x="167" y="6"/>
                  </a:lnTo>
                  <a:lnTo>
                    <a:pt x="161" y="7"/>
                  </a:lnTo>
                  <a:lnTo>
                    <a:pt x="159" y="11"/>
                  </a:lnTo>
                  <a:lnTo>
                    <a:pt x="158" y="11"/>
                  </a:lnTo>
                  <a:lnTo>
                    <a:pt x="155" y="14"/>
                  </a:lnTo>
                  <a:lnTo>
                    <a:pt x="154" y="15"/>
                  </a:lnTo>
                  <a:lnTo>
                    <a:pt x="150" y="15"/>
                  </a:lnTo>
                  <a:lnTo>
                    <a:pt x="146" y="11"/>
                  </a:lnTo>
                  <a:lnTo>
                    <a:pt x="139" y="10"/>
                  </a:lnTo>
                  <a:lnTo>
                    <a:pt x="138" y="10"/>
                  </a:lnTo>
                  <a:lnTo>
                    <a:pt x="137" y="10"/>
                  </a:lnTo>
                  <a:lnTo>
                    <a:pt x="129" y="10"/>
                  </a:lnTo>
                  <a:lnTo>
                    <a:pt x="127" y="10"/>
                  </a:lnTo>
                  <a:lnTo>
                    <a:pt x="121" y="11"/>
                  </a:lnTo>
                  <a:lnTo>
                    <a:pt x="115" y="14"/>
                  </a:lnTo>
                  <a:lnTo>
                    <a:pt x="113" y="18"/>
                  </a:lnTo>
                  <a:lnTo>
                    <a:pt x="110" y="19"/>
                  </a:lnTo>
                  <a:lnTo>
                    <a:pt x="106" y="19"/>
                  </a:lnTo>
                  <a:lnTo>
                    <a:pt x="102" y="19"/>
                  </a:lnTo>
                  <a:lnTo>
                    <a:pt x="98" y="18"/>
                  </a:lnTo>
                  <a:lnTo>
                    <a:pt x="94" y="15"/>
                  </a:lnTo>
                  <a:lnTo>
                    <a:pt x="93" y="15"/>
                  </a:lnTo>
                  <a:lnTo>
                    <a:pt x="86" y="11"/>
                  </a:lnTo>
                  <a:lnTo>
                    <a:pt x="84" y="10"/>
                  </a:lnTo>
                  <a:lnTo>
                    <a:pt x="81" y="11"/>
                  </a:lnTo>
                  <a:lnTo>
                    <a:pt x="76" y="14"/>
                  </a:lnTo>
                  <a:lnTo>
                    <a:pt x="73" y="14"/>
                  </a:lnTo>
                  <a:lnTo>
                    <a:pt x="72" y="15"/>
                  </a:lnTo>
                  <a:lnTo>
                    <a:pt x="69" y="16"/>
                  </a:lnTo>
                  <a:lnTo>
                    <a:pt x="68" y="15"/>
                  </a:lnTo>
                  <a:lnTo>
                    <a:pt x="66" y="14"/>
                  </a:lnTo>
                  <a:lnTo>
                    <a:pt x="62" y="8"/>
                  </a:lnTo>
                  <a:lnTo>
                    <a:pt x="60" y="6"/>
                  </a:lnTo>
                  <a:lnTo>
                    <a:pt x="57" y="4"/>
                  </a:lnTo>
                  <a:lnTo>
                    <a:pt x="54" y="4"/>
                  </a:lnTo>
                  <a:lnTo>
                    <a:pt x="49" y="2"/>
                  </a:lnTo>
                  <a:lnTo>
                    <a:pt x="45" y="0"/>
                  </a:lnTo>
                  <a:lnTo>
                    <a:pt x="41" y="2"/>
                  </a:lnTo>
                  <a:lnTo>
                    <a:pt x="40" y="2"/>
                  </a:lnTo>
                  <a:lnTo>
                    <a:pt x="36" y="2"/>
                  </a:lnTo>
                  <a:lnTo>
                    <a:pt x="32" y="4"/>
                  </a:lnTo>
                  <a:lnTo>
                    <a:pt x="29" y="4"/>
                  </a:lnTo>
                  <a:lnTo>
                    <a:pt x="26" y="6"/>
                  </a:lnTo>
                  <a:lnTo>
                    <a:pt x="24" y="7"/>
                  </a:lnTo>
                  <a:lnTo>
                    <a:pt x="24" y="10"/>
                  </a:lnTo>
                  <a:lnTo>
                    <a:pt x="22" y="15"/>
                  </a:lnTo>
                  <a:lnTo>
                    <a:pt x="20" y="19"/>
                  </a:lnTo>
                  <a:lnTo>
                    <a:pt x="18" y="23"/>
                  </a:lnTo>
                  <a:lnTo>
                    <a:pt x="16" y="24"/>
                  </a:lnTo>
                  <a:lnTo>
                    <a:pt x="16" y="28"/>
                  </a:lnTo>
                  <a:lnTo>
                    <a:pt x="14" y="38"/>
                  </a:lnTo>
                  <a:lnTo>
                    <a:pt x="14" y="39"/>
                  </a:lnTo>
                  <a:lnTo>
                    <a:pt x="14" y="40"/>
                  </a:lnTo>
                  <a:lnTo>
                    <a:pt x="14" y="42"/>
                  </a:lnTo>
                  <a:lnTo>
                    <a:pt x="13" y="44"/>
                  </a:lnTo>
                  <a:lnTo>
                    <a:pt x="14" y="48"/>
                  </a:lnTo>
                  <a:lnTo>
                    <a:pt x="16" y="50"/>
                  </a:lnTo>
                  <a:lnTo>
                    <a:pt x="16" y="54"/>
                  </a:lnTo>
                  <a:lnTo>
                    <a:pt x="16" y="58"/>
                  </a:lnTo>
                  <a:lnTo>
                    <a:pt x="18" y="59"/>
                  </a:lnTo>
                  <a:lnTo>
                    <a:pt x="18" y="63"/>
                  </a:lnTo>
                  <a:lnTo>
                    <a:pt x="16" y="63"/>
                  </a:lnTo>
                  <a:lnTo>
                    <a:pt x="14" y="64"/>
                  </a:lnTo>
                  <a:lnTo>
                    <a:pt x="16" y="67"/>
                  </a:lnTo>
                  <a:lnTo>
                    <a:pt x="16" y="68"/>
                  </a:lnTo>
                  <a:lnTo>
                    <a:pt x="14" y="71"/>
                  </a:lnTo>
                  <a:lnTo>
                    <a:pt x="11" y="75"/>
                  </a:lnTo>
                  <a:lnTo>
                    <a:pt x="9" y="80"/>
                  </a:lnTo>
                  <a:lnTo>
                    <a:pt x="7" y="81"/>
                  </a:lnTo>
                  <a:lnTo>
                    <a:pt x="7" y="84"/>
                  </a:lnTo>
                  <a:lnTo>
                    <a:pt x="7" y="85"/>
                  </a:lnTo>
                  <a:lnTo>
                    <a:pt x="5" y="88"/>
                  </a:lnTo>
                  <a:lnTo>
                    <a:pt x="3" y="88"/>
                  </a:lnTo>
                  <a:lnTo>
                    <a:pt x="1" y="89"/>
                  </a:lnTo>
                  <a:lnTo>
                    <a:pt x="1" y="95"/>
                  </a:lnTo>
                  <a:lnTo>
                    <a:pt x="0" y="108"/>
                  </a:lnTo>
                  <a:lnTo>
                    <a:pt x="1" y="112"/>
                  </a:lnTo>
                  <a:lnTo>
                    <a:pt x="1" y="119"/>
                  </a:lnTo>
                  <a:lnTo>
                    <a:pt x="1" y="124"/>
                  </a:lnTo>
                  <a:lnTo>
                    <a:pt x="1" y="128"/>
                  </a:lnTo>
                  <a:lnTo>
                    <a:pt x="1" y="132"/>
                  </a:lnTo>
                  <a:lnTo>
                    <a:pt x="0" y="137"/>
                  </a:lnTo>
                  <a:lnTo>
                    <a:pt x="11" y="137"/>
                  </a:lnTo>
                  <a:lnTo>
                    <a:pt x="11" y="136"/>
                  </a:lnTo>
                  <a:lnTo>
                    <a:pt x="11" y="133"/>
                  </a:lnTo>
                  <a:lnTo>
                    <a:pt x="13" y="133"/>
                  </a:lnTo>
                  <a:lnTo>
                    <a:pt x="14" y="133"/>
                  </a:lnTo>
                  <a:lnTo>
                    <a:pt x="18" y="132"/>
                  </a:lnTo>
                  <a:lnTo>
                    <a:pt x="14" y="136"/>
                  </a:lnTo>
                  <a:lnTo>
                    <a:pt x="18" y="136"/>
                  </a:lnTo>
                  <a:lnTo>
                    <a:pt x="26" y="137"/>
                  </a:lnTo>
                  <a:lnTo>
                    <a:pt x="29" y="138"/>
                  </a:lnTo>
                  <a:lnTo>
                    <a:pt x="33" y="141"/>
                  </a:lnTo>
                  <a:lnTo>
                    <a:pt x="37" y="149"/>
                  </a:lnTo>
                  <a:lnTo>
                    <a:pt x="40" y="150"/>
                  </a:lnTo>
                  <a:lnTo>
                    <a:pt x="41" y="150"/>
                  </a:lnTo>
                  <a:lnTo>
                    <a:pt x="44" y="150"/>
                  </a:lnTo>
                  <a:lnTo>
                    <a:pt x="45" y="150"/>
                  </a:lnTo>
                  <a:lnTo>
                    <a:pt x="41" y="152"/>
                  </a:lnTo>
                  <a:lnTo>
                    <a:pt x="40" y="152"/>
                  </a:lnTo>
                  <a:lnTo>
                    <a:pt x="41" y="154"/>
                  </a:lnTo>
                  <a:lnTo>
                    <a:pt x="44" y="152"/>
                  </a:lnTo>
                  <a:lnTo>
                    <a:pt x="46" y="152"/>
                  </a:lnTo>
                  <a:lnTo>
                    <a:pt x="45" y="154"/>
                  </a:lnTo>
                  <a:lnTo>
                    <a:pt x="44" y="156"/>
                  </a:lnTo>
                  <a:lnTo>
                    <a:pt x="44" y="158"/>
                  </a:lnTo>
                  <a:lnTo>
                    <a:pt x="44" y="160"/>
                  </a:lnTo>
                  <a:lnTo>
                    <a:pt x="45" y="164"/>
                  </a:lnTo>
                  <a:lnTo>
                    <a:pt x="45" y="168"/>
                  </a:lnTo>
                  <a:lnTo>
                    <a:pt x="46" y="169"/>
                  </a:lnTo>
                  <a:lnTo>
                    <a:pt x="50" y="172"/>
                  </a:lnTo>
                  <a:lnTo>
                    <a:pt x="53" y="173"/>
                  </a:lnTo>
                  <a:lnTo>
                    <a:pt x="53" y="172"/>
                  </a:lnTo>
                  <a:lnTo>
                    <a:pt x="54" y="176"/>
                  </a:lnTo>
                  <a:lnTo>
                    <a:pt x="57" y="172"/>
                  </a:lnTo>
                  <a:lnTo>
                    <a:pt x="57" y="173"/>
                  </a:lnTo>
                  <a:lnTo>
                    <a:pt x="60" y="173"/>
                  </a:lnTo>
                  <a:lnTo>
                    <a:pt x="62" y="173"/>
                  </a:lnTo>
                  <a:lnTo>
                    <a:pt x="64" y="169"/>
                  </a:lnTo>
                  <a:lnTo>
                    <a:pt x="64" y="168"/>
                  </a:lnTo>
                  <a:lnTo>
                    <a:pt x="66" y="165"/>
                  </a:lnTo>
                  <a:lnTo>
                    <a:pt x="66" y="169"/>
                  </a:lnTo>
                  <a:lnTo>
                    <a:pt x="68" y="173"/>
                  </a:lnTo>
                  <a:lnTo>
                    <a:pt x="68" y="169"/>
                  </a:lnTo>
                  <a:lnTo>
                    <a:pt x="70" y="172"/>
                  </a:lnTo>
                  <a:lnTo>
                    <a:pt x="72" y="169"/>
                  </a:lnTo>
                  <a:lnTo>
                    <a:pt x="70" y="168"/>
                  </a:lnTo>
                  <a:lnTo>
                    <a:pt x="72" y="168"/>
                  </a:lnTo>
                  <a:lnTo>
                    <a:pt x="73" y="169"/>
                  </a:lnTo>
                  <a:lnTo>
                    <a:pt x="76" y="169"/>
                  </a:lnTo>
                  <a:lnTo>
                    <a:pt x="77" y="168"/>
                  </a:lnTo>
                  <a:lnTo>
                    <a:pt x="77" y="169"/>
                  </a:lnTo>
                  <a:lnTo>
                    <a:pt x="80" y="169"/>
                  </a:lnTo>
                  <a:lnTo>
                    <a:pt x="85" y="169"/>
                  </a:lnTo>
                  <a:lnTo>
                    <a:pt x="89" y="169"/>
                  </a:lnTo>
                  <a:lnTo>
                    <a:pt x="89" y="168"/>
                  </a:lnTo>
                  <a:lnTo>
                    <a:pt x="89" y="164"/>
                  </a:lnTo>
                  <a:lnTo>
                    <a:pt x="90" y="164"/>
                  </a:lnTo>
                  <a:lnTo>
                    <a:pt x="90" y="165"/>
                  </a:lnTo>
                  <a:lnTo>
                    <a:pt x="93" y="168"/>
                  </a:lnTo>
                  <a:lnTo>
                    <a:pt x="93" y="166"/>
                  </a:lnTo>
                  <a:lnTo>
                    <a:pt x="94" y="165"/>
                  </a:lnTo>
                  <a:lnTo>
                    <a:pt x="97" y="162"/>
                  </a:lnTo>
                  <a:lnTo>
                    <a:pt x="98" y="158"/>
                  </a:lnTo>
                  <a:lnTo>
                    <a:pt x="98" y="152"/>
                  </a:lnTo>
                  <a:lnTo>
                    <a:pt x="101" y="150"/>
                  </a:lnTo>
                  <a:lnTo>
                    <a:pt x="98" y="149"/>
                  </a:lnTo>
                  <a:lnTo>
                    <a:pt x="101" y="146"/>
                  </a:lnTo>
                  <a:lnTo>
                    <a:pt x="103" y="141"/>
                  </a:lnTo>
                  <a:lnTo>
                    <a:pt x="111" y="136"/>
                  </a:lnTo>
                  <a:lnTo>
                    <a:pt x="114" y="129"/>
                  </a:lnTo>
                  <a:lnTo>
                    <a:pt x="115" y="128"/>
                  </a:lnTo>
                  <a:lnTo>
                    <a:pt x="117" y="125"/>
                  </a:lnTo>
                  <a:lnTo>
                    <a:pt x="121" y="128"/>
                  </a:lnTo>
                  <a:lnTo>
                    <a:pt x="123" y="128"/>
                  </a:lnTo>
                  <a:lnTo>
                    <a:pt x="125" y="125"/>
                  </a:lnTo>
                  <a:lnTo>
                    <a:pt x="127" y="121"/>
                  </a:lnTo>
                  <a:lnTo>
                    <a:pt x="127" y="125"/>
                  </a:lnTo>
                  <a:lnTo>
                    <a:pt x="129" y="128"/>
                  </a:lnTo>
                  <a:lnTo>
                    <a:pt x="130" y="129"/>
                  </a:lnTo>
                  <a:lnTo>
                    <a:pt x="134" y="132"/>
                  </a:lnTo>
                  <a:lnTo>
                    <a:pt x="134" y="133"/>
                  </a:lnTo>
                  <a:lnTo>
                    <a:pt x="134" y="136"/>
                  </a:lnTo>
                  <a:lnTo>
                    <a:pt x="137" y="136"/>
                  </a:lnTo>
                  <a:lnTo>
                    <a:pt x="138" y="136"/>
                  </a:lnTo>
                  <a:lnTo>
                    <a:pt x="142" y="132"/>
                  </a:lnTo>
                  <a:lnTo>
                    <a:pt x="142" y="128"/>
                  </a:lnTo>
                  <a:lnTo>
                    <a:pt x="143" y="125"/>
                  </a:lnTo>
                  <a:lnTo>
                    <a:pt x="146" y="124"/>
                  </a:lnTo>
                  <a:lnTo>
                    <a:pt x="146" y="121"/>
                  </a:lnTo>
                  <a:lnTo>
                    <a:pt x="146" y="120"/>
                  </a:lnTo>
                  <a:lnTo>
                    <a:pt x="146" y="119"/>
                  </a:lnTo>
                  <a:lnTo>
                    <a:pt x="150" y="112"/>
                  </a:lnTo>
                  <a:lnTo>
                    <a:pt x="151" y="105"/>
                  </a:lnTo>
                  <a:lnTo>
                    <a:pt x="151" y="103"/>
                  </a:lnTo>
                  <a:lnTo>
                    <a:pt x="154" y="99"/>
                  </a:lnTo>
                  <a:lnTo>
                    <a:pt x="155" y="99"/>
                  </a:lnTo>
                  <a:lnTo>
                    <a:pt x="155" y="95"/>
                  </a:lnTo>
                  <a:lnTo>
                    <a:pt x="159" y="95"/>
                  </a:lnTo>
                  <a:lnTo>
                    <a:pt x="161" y="89"/>
                  </a:lnTo>
                  <a:lnTo>
                    <a:pt x="163" y="85"/>
                  </a:lnTo>
                  <a:lnTo>
                    <a:pt x="163" y="84"/>
                  </a:lnTo>
                  <a:lnTo>
                    <a:pt x="161" y="81"/>
                  </a:lnTo>
                  <a:lnTo>
                    <a:pt x="167" y="79"/>
                  </a:lnTo>
                  <a:lnTo>
                    <a:pt x="169" y="76"/>
                  </a:lnTo>
                  <a:lnTo>
                    <a:pt x="169" y="72"/>
                  </a:lnTo>
                  <a:lnTo>
                    <a:pt x="171" y="68"/>
                  </a:lnTo>
                  <a:lnTo>
                    <a:pt x="173" y="67"/>
                  </a:lnTo>
                  <a:lnTo>
                    <a:pt x="174" y="61"/>
                  </a:lnTo>
                  <a:lnTo>
                    <a:pt x="177" y="54"/>
                  </a:lnTo>
                  <a:lnTo>
                    <a:pt x="178" y="50"/>
                  </a:lnTo>
                  <a:lnTo>
                    <a:pt x="182" y="48"/>
                  </a:lnTo>
                  <a:lnTo>
                    <a:pt x="187" y="46"/>
                  </a:lnTo>
                  <a:lnTo>
                    <a:pt x="190" y="44"/>
                  </a:lnTo>
                  <a:lnTo>
                    <a:pt x="190" y="40"/>
                  </a:lnTo>
                  <a:lnTo>
                    <a:pt x="190" y="38"/>
                  </a:lnTo>
                  <a:lnTo>
                    <a:pt x="191" y="35"/>
                  </a:lnTo>
                  <a:lnTo>
                    <a:pt x="190" y="31"/>
                  </a:lnTo>
                  <a:lnTo>
                    <a:pt x="187" y="28"/>
                  </a:lnTo>
                  <a:lnTo>
                    <a:pt x="184" y="28"/>
                  </a:lnTo>
                  <a:lnTo>
                    <a:pt x="182" y="23"/>
                  </a:lnTo>
                  <a:lnTo>
                    <a:pt x="182" y="18"/>
                  </a:lnTo>
                  <a:lnTo>
                    <a:pt x="181" y="15"/>
                  </a:lnTo>
                  <a:lnTo>
                    <a:pt x="175" y="7"/>
                  </a:lnTo>
                  <a:lnTo>
                    <a:pt x="174" y="4"/>
                  </a:lnTo>
                  <a:lnTo>
                    <a:pt x="173" y="4"/>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98" name="Freeform 79"/>
            <p:cNvSpPr>
              <a:spLocks/>
            </p:cNvSpPr>
            <p:nvPr/>
          </p:nvSpPr>
          <p:spPr bwMode="auto">
            <a:xfrm>
              <a:off x="4480523" y="2967808"/>
              <a:ext cx="267335" cy="457617"/>
            </a:xfrm>
            <a:custGeom>
              <a:avLst/>
              <a:gdLst>
                <a:gd name="T0" fmla="*/ 2147483647 w 168"/>
                <a:gd name="T1" fmla="*/ 2147483647 h 289"/>
                <a:gd name="T2" fmla="*/ 2147483647 w 168"/>
                <a:gd name="T3" fmla="*/ 0 h 289"/>
                <a:gd name="T4" fmla="*/ 2147483647 w 168"/>
                <a:gd name="T5" fmla="*/ 2147483647 h 289"/>
                <a:gd name="T6" fmla="*/ 2147483647 w 168"/>
                <a:gd name="T7" fmla="*/ 2147483647 h 289"/>
                <a:gd name="T8" fmla="*/ 2147483647 w 168"/>
                <a:gd name="T9" fmla="*/ 2147483647 h 289"/>
                <a:gd name="T10" fmla="*/ 2147483647 w 168"/>
                <a:gd name="T11" fmla="*/ 2147483647 h 289"/>
                <a:gd name="T12" fmla="*/ 2147483647 w 168"/>
                <a:gd name="T13" fmla="*/ 2147483647 h 289"/>
                <a:gd name="T14" fmla="*/ 2147483647 w 168"/>
                <a:gd name="T15" fmla="*/ 2147483647 h 289"/>
                <a:gd name="T16" fmla="*/ 2147483647 w 168"/>
                <a:gd name="T17" fmla="*/ 2147483647 h 289"/>
                <a:gd name="T18" fmla="*/ 2147483647 w 168"/>
                <a:gd name="T19" fmla="*/ 2147483647 h 289"/>
                <a:gd name="T20" fmla="*/ 2147483647 w 168"/>
                <a:gd name="T21" fmla="*/ 2147483647 h 289"/>
                <a:gd name="T22" fmla="*/ 2147483647 w 168"/>
                <a:gd name="T23" fmla="*/ 2147483647 h 289"/>
                <a:gd name="T24" fmla="*/ 2147483647 w 168"/>
                <a:gd name="T25" fmla="*/ 2147483647 h 289"/>
                <a:gd name="T26" fmla="*/ 2147483647 w 168"/>
                <a:gd name="T27" fmla="*/ 2147483647 h 289"/>
                <a:gd name="T28" fmla="*/ 2147483647 w 168"/>
                <a:gd name="T29" fmla="*/ 2147483647 h 289"/>
                <a:gd name="T30" fmla="*/ 2147483647 w 168"/>
                <a:gd name="T31" fmla="*/ 2147483647 h 289"/>
                <a:gd name="T32" fmla="*/ 2147483647 w 168"/>
                <a:gd name="T33" fmla="*/ 2147483647 h 289"/>
                <a:gd name="T34" fmla="*/ 2147483647 w 168"/>
                <a:gd name="T35" fmla="*/ 2147483647 h 289"/>
                <a:gd name="T36" fmla="*/ 2147483647 w 168"/>
                <a:gd name="T37" fmla="*/ 2147483647 h 289"/>
                <a:gd name="T38" fmla="*/ 2147483647 w 168"/>
                <a:gd name="T39" fmla="*/ 2147483647 h 289"/>
                <a:gd name="T40" fmla="*/ 2147483647 w 168"/>
                <a:gd name="T41" fmla="*/ 2147483647 h 289"/>
                <a:gd name="T42" fmla="*/ 2147483647 w 168"/>
                <a:gd name="T43" fmla="*/ 2147483647 h 289"/>
                <a:gd name="T44" fmla="*/ 2147483647 w 168"/>
                <a:gd name="T45" fmla="*/ 2147483647 h 289"/>
                <a:gd name="T46" fmla="*/ 2147483647 w 168"/>
                <a:gd name="T47" fmla="*/ 2147483647 h 289"/>
                <a:gd name="T48" fmla="*/ 2147483647 w 168"/>
                <a:gd name="T49" fmla="*/ 2147483647 h 289"/>
                <a:gd name="T50" fmla="*/ 2147483647 w 168"/>
                <a:gd name="T51" fmla="*/ 2147483647 h 289"/>
                <a:gd name="T52" fmla="*/ 2147483647 w 168"/>
                <a:gd name="T53" fmla="*/ 2147483647 h 289"/>
                <a:gd name="T54" fmla="*/ 2147483647 w 168"/>
                <a:gd name="T55" fmla="*/ 2147483647 h 289"/>
                <a:gd name="T56" fmla="*/ 2147483647 w 168"/>
                <a:gd name="T57" fmla="*/ 2147483647 h 289"/>
                <a:gd name="T58" fmla="*/ 2147483647 w 168"/>
                <a:gd name="T59" fmla="*/ 2147483647 h 289"/>
                <a:gd name="T60" fmla="*/ 2147483647 w 168"/>
                <a:gd name="T61" fmla="*/ 2147483647 h 289"/>
                <a:gd name="T62" fmla="*/ 2147483647 w 168"/>
                <a:gd name="T63" fmla="*/ 2147483647 h 289"/>
                <a:gd name="T64" fmla="*/ 2147483647 w 168"/>
                <a:gd name="T65" fmla="*/ 2147483647 h 289"/>
                <a:gd name="T66" fmla="*/ 2147483647 w 168"/>
                <a:gd name="T67" fmla="*/ 2147483647 h 289"/>
                <a:gd name="T68" fmla="*/ 2147483647 w 168"/>
                <a:gd name="T69" fmla="*/ 2147483647 h 289"/>
                <a:gd name="T70" fmla="*/ 2147483647 w 168"/>
                <a:gd name="T71" fmla="*/ 2147483647 h 289"/>
                <a:gd name="T72" fmla="*/ 2147483647 w 168"/>
                <a:gd name="T73" fmla="*/ 2147483647 h 289"/>
                <a:gd name="T74" fmla="*/ 2147483647 w 168"/>
                <a:gd name="T75" fmla="*/ 2147483647 h 289"/>
                <a:gd name="T76" fmla="*/ 2147483647 w 168"/>
                <a:gd name="T77" fmla="*/ 2147483647 h 289"/>
                <a:gd name="T78" fmla="*/ 2147483647 w 168"/>
                <a:gd name="T79" fmla="*/ 2147483647 h 289"/>
                <a:gd name="T80" fmla="*/ 2147483647 w 168"/>
                <a:gd name="T81" fmla="*/ 2147483647 h 289"/>
                <a:gd name="T82" fmla="*/ 2147483647 w 168"/>
                <a:gd name="T83" fmla="*/ 2147483647 h 289"/>
                <a:gd name="T84" fmla="*/ 2147483647 w 168"/>
                <a:gd name="T85" fmla="*/ 2147483647 h 289"/>
                <a:gd name="T86" fmla="*/ 2147483647 w 168"/>
                <a:gd name="T87" fmla="*/ 2147483647 h 289"/>
                <a:gd name="T88" fmla="*/ 2147483647 w 168"/>
                <a:gd name="T89" fmla="*/ 2147483647 h 289"/>
                <a:gd name="T90" fmla="*/ 2147483647 w 168"/>
                <a:gd name="T91" fmla="*/ 2147483647 h 289"/>
                <a:gd name="T92" fmla="*/ 2147483647 w 168"/>
                <a:gd name="T93" fmla="*/ 2147483647 h 289"/>
                <a:gd name="T94" fmla="*/ 2147483647 w 168"/>
                <a:gd name="T95" fmla="*/ 2147483647 h 289"/>
                <a:gd name="T96" fmla="*/ 2147483647 w 168"/>
                <a:gd name="T97" fmla="*/ 2147483647 h 289"/>
                <a:gd name="T98" fmla="*/ 2147483647 w 168"/>
                <a:gd name="T99" fmla="*/ 2147483647 h 289"/>
                <a:gd name="T100" fmla="*/ 2147483647 w 168"/>
                <a:gd name="T101" fmla="*/ 2147483647 h 289"/>
                <a:gd name="T102" fmla="*/ 2147483647 w 168"/>
                <a:gd name="T103" fmla="*/ 2147483647 h 289"/>
                <a:gd name="T104" fmla="*/ 2147483647 w 168"/>
                <a:gd name="T105" fmla="*/ 2147483647 h 289"/>
                <a:gd name="T106" fmla="*/ 2147483647 w 168"/>
                <a:gd name="T107" fmla="*/ 2147483647 h 289"/>
                <a:gd name="T108" fmla="*/ 2147483647 w 168"/>
                <a:gd name="T109" fmla="*/ 2147483647 h 289"/>
                <a:gd name="T110" fmla="*/ 2147483647 w 168"/>
                <a:gd name="T111" fmla="*/ 2147483647 h 289"/>
                <a:gd name="T112" fmla="*/ 2147483647 w 168"/>
                <a:gd name="T113" fmla="*/ 2147483647 h 2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8"/>
                <a:gd name="T172" fmla="*/ 0 h 289"/>
                <a:gd name="T173" fmla="*/ 168 w 168"/>
                <a:gd name="T174" fmla="*/ 289 h 28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8" h="289">
                  <a:moveTo>
                    <a:pt x="165" y="75"/>
                  </a:moveTo>
                  <a:lnTo>
                    <a:pt x="165" y="66"/>
                  </a:lnTo>
                  <a:lnTo>
                    <a:pt x="165" y="73"/>
                  </a:lnTo>
                  <a:lnTo>
                    <a:pt x="150" y="63"/>
                  </a:lnTo>
                  <a:lnTo>
                    <a:pt x="130" y="51"/>
                  </a:lnTo>
                  <a:lnTo>
                    <a:pt x="41" y="0"/>
                  </a:lnTo>
                  <a:lnTo>
                    <a:pt x="24" y="9"/>
                  </a:lnTo>
                  <a:lnTo>
                    <a:pt x="25" y="17"/>
                  </a:lnTo>
                  <a:lnTo>
                    <a:pt x="25" y="22"/>
                  </a:lnTo>
                  <a:lnTo>
                    <a:pt x="25" y="23"/>
                  </a:lnTo>
                  <a:lnTo>
                    <a:pt x="27" y="33"/>
                  </a:lnTo>
                  <a:lnTo>
                    <a:pt x="28" y="37"/>
                  </a:lnTo>
                  <a:lnTo>
                    <a:pt x="29" y="39"/>
                  </a:lnTo>
                  <a:lnTo>
                    <a:pt x="33" y="46"/>
                  </a:lnTo>
                  <a:lnTo>
                    <a:pt x="33" y="47"/>
                  </a:lnTo>
                  <a:lnTo>
                    <a:pt x="33" y="50"/>
                  </a:lnTo>
                  <a:lnTo>
                    <a:pt x="36" y="51"/>
                  </a:lnTo>
                  <a:lnTo>
                    <a:pt x="40" y="55"/>
                  </a:lnTo>
                  <a:lnTo>
                    <a:pt x="40" y="59"/>
                  </a:lnTo>
                  <a:lnTo>
                    <a:pt x="37" y="61"/>
                  </a:lnTo>
                  <a:lnTo>
                    <a:pt x="36" y="65"/>
                  </a:lnTo>
                  <a:lnTo>
                    <a:pt x="33" y="79"/>
                  </a:lnTo>
                  <a:lnTo>
                    <a:pt x="33" y="95"/>
                  </a:lnTo>
                  <a:lnTo>
                    <a:pt x="32" y="108"/>
                  </a:lnTo>
                  <a:lnTo>
                    <a:pt x="32" y="112"/>
                  </a:lnTo>
                  <a:lnTo>
                    <a:pt x="32" y="118"/>
                  </a:lnTo>
                  <a:lnTo>
                    <a:pt x="29" y="122"/>
                  </a:lnTo>
                  <a:lnTo>
                    <a:pt x="27" y="126"/>
                  </a:lnTo>
                  <a:lnTo>
                    <a:pt x="16" y="138"/>
                  </a:lnTo>
                  <a:lnTo>
                    <a:pt x="11" y="147"/>
                  </a:lnTo>
                  <a:lnTo>
                    <a:pt x="6" y="158"/>
                  </a:lnTo>
                  <a:lnTo>
                    <a:pt x="3" y="161"/>
                  </a:lnTo>
                  <a:lnTo>
                    <a:pt x="2" y="164"/>
                  </a:lnTo>
                  <a:lnTo>
                    <a:pt x="0" y="165"/>
                  </a:lnTo>
                  <a:lnTo>
                    <a:pt x="2" y="169"/>
                  </a:lnTo>
                  <a:lnTo>
                    <a:pt x="3" y="177"/>
                  </a:lnTo>
                  <a:lnTo>
                    <a:pt x="4" y="180"/>
                  </a:lnTo>
                  <a:lnTo>
                    <a:pt x="10" y="188"/>
                  </a:lnTo>
                  <a:lnTo>
                    <a:pt x="11" y="188"/>
                  </a:lnTo>
                  <a:lnTo>
                    <a:pt x="13" y="188"/>
                  </a:lnTo>
                  <a:lnTo>
                    <a:pt x="16" y="188"/>
                  </a:lnTo>
                  <a:lnTo>
                    <a:pt x="16" y="191"/>
                  </a:lnTo>
                  <a:lnTo>
                    <a:pt x="16" y="192"/>
                  </a:lnTo>
                  <a:lnTo>
                    <a:pt x="19" y="195"/>
                  </a:lnTo>
                  <a:lnTo>
                    <a:pt x="20" y="196"/>
                  </a:lnTo>
                  <a:lnTo>
                    <a:pt x="23" y="197"/>
                  </a:lnTo>
                  <a:lnTo>
                    <a:pt x="24" y="204"/>
                  </a:lnTo>
                  <a:lnTo>
                    <a:pt x="24" y="205"/>
                  </a:lnTo>
                  <a:lnTo>
                    <a:pt x="27" y="205"/>
                  </a:lnTo>
                  <a:lnTo>
                    <a:pt x="27" y="211"/>
                  </a:lnTo>
                  <a:lnTo>
                    <a:pt x="27" y="217"/>
                  </a:lnTo>
                  <a:lnTo>
                    <a:pt x="27" y="221"/>
                  </a:lnTo>
                  <a:lnTo>
                    <a:pt x="27" y="228"/>
                  </a:lnTo>
                  <a:lnTo>
                    <a:pt x="28" y="234"/>
                  </a:lnTo>
                  <a:lnTo>
                    <a:pt x="32" y="240"/>
                  </a:lnTo>
                  <a:lnTo>
                    <a:pt x="36" y="244"/>
                  </a:lnTo>
                  <a:lnTo>
                    <a:pt x="33" y="245"/>
                  </a:lnTo>
                  <a:lnTo>
                    <a:pt x="32" y="245"/>
                  </a:lnTo>
                  <a:lnTo>
                    <a:pt x="29" y="244"/>
                  </a:lnTo>
                  <a:lnTo>
                    <a:pt x="27" y="244"/>
                  </a:lnTo>
                  <a:lnTo>
                    <a:pt x="20" y="245"/>
                  </a:lnTo>
                  <a:lnTo>
                    <a:pt x="16" y="244"/>
                  </a:lnTo>
                  <a:lnTo>
                    <a:pt x="13" y="245"/>
                  </a:lnTo>
                  <a:lnTo>
                    <a:pt x="10" y="248"/>
                  </a:lnTo>
                  <a:lnTo>
                    <a:pt x="10" y="249"/>
                  </a:lnTo>
                  <a:lnTo>
                    <a:pt x="11" y="253"/>
                  </a:lnTo>
                  <a:lnTo>
                    <a:pt x="13" y="254"/>
                  </a:lnTo>
                  <a:lnTo>
                    <a:pt x="19" y="262"/>
                  </a:lnTo>
                  <a:lnTo>
                    <a:pt x="28" y="270"/>
                  </a:lnTo>
                  <a:lnTo>
                    <a:pt x="29" y="276"/>
                  </a:lnTo>
                  <a:lnTo>
                    <a:pt x="32" y="281"/>
                  </a:lnTo>
                  <a:lnTo>
                    <a:pt x="33" y="285"/>
                  </a:lnTo>
                  <a:lnTo>
                    <a:pt x="33" y="288"/>
                  </a:lnTo>
                  <a:lnTo>
                    <a:pt x="33" y="289"/>
                  </a:lnTo>
                  <a:lnTo>
                    <a:pt x="36" y="289"/>
                  </a:lnTo>
                  <a:lnTo>
                    <a:pt x="40" y="289"/>
                  </a:lnTo>
                  <a:lnTo>
                    <a:pt x="44" y="288"/>
                  </a:lnTo>
                  <a:lnTo>
                    <a:pt x="45" y="286"/>
                  </a:lnTo>
                  <a:lnTo>
                    <a:pt x="47" y="285"/>
                  </a:lnTo>
                  <a:lnTo>
                    <a:pt x="49" y="284"/>
                  </a:lnTo>
                  <a:lnTo>
                    <a:pt x="51" y="281"/>
                  </a:lnTo>
                  <a:lnTo>
                    <a:pt x="53" y="285"/>
                  </a:lnTo>
                  <a:lnTo>
                    <a:pt x="55" y="289"/>
                  </a:lnTo>
                  <a:lnTo>
                    <a:pt x="57" y="285"/>
                  </a:lnTo>
                  <a:lnTo>
                    <a:pt x="60" y="284"/>
                  </a:lnTo>
                  <a:lnTo>
                    <a:pt x="67" y="281"/>
                  </a:lnTo>
                  <a:lnTo>
                    <a:pt x="72" y="280"/>
                  </a:lnTo>
                  <a:lnTo>
                    <a:pt x="76" y="280"/>
                  </a:lnTo>
                  <a:lnTo>
                    <a:pt x="80" y="280"/>
                  </a:lnTo>
                  <a:lnTo>
                    <a:pt x="81" y="280"/>
                  </a:lnTo>
                  <a:lnTo>
                    <a:pt x="84" y="278"/>
                  </a:lnTo>
                  <a:lnTo>
                    <a:pt x="85" y="276"/>
                  </a:lnTo>
                  <a:lnTo>
                    <a:pt x="91" y="268"/>
                  </a:lnTo>
                  <a:lnTo>
                    <a:pt x="89" y="266"/>
                  </a:lnTo>
                  <a:lnTo>
                    <a:pt x="87" y="265"/>
                  </a:lnTo>
                  <a:lnTo>
                    <a:pt x="89" y="262"/>
                  </a:lnTo>
                  <a:lnTo>
                    <a:pt x="93" y="262"/>
                  </a:lnTo>
                  <a:lnTo>
                    <a:pt x="98" y="262"/>
                  </a:lnTo>
                  <a:lnTo>
                    <a:pt x="104" y="261"/>
                  </a:lnTo>
                  <a:lnTo>
                    <a:pt x="110" y="258"/>
                  </a:lnTo>
                  <a:lnTo>
                    <a:pt x="116" y="257"/>
                  </a:lnTo>
                  <a:lnTo>
                    <a:pt x="120" y="253"/>
                  </a:lnTo>
                  <a:lnTo>
                    <a:pt x="124" y="248"/>
                  </a:lnTo>
                  <a:lnTo>
                    <a:pt x="125" y="245"/>
                  </a:lnTo>
                  <a:lnTo>
                    <a:pt x="128" y="244"/>
                  </a:lnTo>
                  <a:lnTo>
                    <a:pt x="129" y="241"/>
                  </a:lnTo>
                  <a:lnTo>
                    <a:pt x="130" y="240"/>
                  </a:lnTo>
                  <a:lnTo>
                    <a:pt x="130" y="237"/>
                  </a:lnTo>
                  <a:lnTo>
                    <a:pt x="133" y="236"/>
                  </a:lnTo>
                  <a:lnTo>
                    <a:pt x="133" y="234"/>
                  </a:lnTo>
                  <a:lnTo>
                    <a:pt x="133" y="232"/>
                  </a:lnTo>
                  <a:lnTo>
                    <a:pt x="137" y="231"/>
                  </a:lnTo>
                  <a:lnTo>
                    <a:pt x="141" y="228"/>
                  </a:lnTo>
                  <a:lnTo>
                    <a:pt x="144" y="227"/>
                  </a:lnTo>
                  <a:lnTo>
                    <a:pt x="146" y="227"/>
                  </a:lnTo>
                  <a:lnTo>
                    <a:pt x="148" y="227"/>
                  </a:lnTo>
                  <a:lnTo>
                    <a:pt x="150" y="228"/>
                  </a:lnTo>
                  <a:lnTo>
                    <a:pt x="150" y="227"/>
                  </a:lnTo>
                  <a:lnTo>
                    <a:pt x="152" y="223"/>
                  </a:lnTo>
                  <a:lnTo>
                    <a:pt x="152" y="221"/>
                  </a:lnTo>
                  <a:lnTo>
                    <a:pt x="152" y="219"/>
                  </a:lnTo>
                  <a:lnTo>
                    <a:pt x="148" y="217"/>
                  </a:lnTo>
                  <a:lnTo>
                    <a:pt x="146" y="215"/>
                  </a:lnTo>
                  <a:lnTo>
                    <a:pt x="146" y="213"/>
                  </a:lnTo>
                  <a:lnTo>
                    <a:pt x="146" y="211"/>
                  </a:lnTo>
                  <a:lnTo>
                    <a:pt x="146" y="209"/>
                  </a:lnTo>
                  <a:lnTo>
                    <a:pt x="146" y="208"/>
                  </a:lnTo>
                  <a:lnTo>
                    <a:pt x="146" y="205"/>
                  </a:lnTo>
                  <a:lnTo>
                    <a:pt x="144" y="208"/>
                  </a:lnTo>
                  <a:lnTo>
                    <a:pt x="144" y="204"/>
                  </a:lnTo>
                  <a:lnTo>
                    <a:pt x="142" y="200"/>
                  </a:lnTo>
                  <a:lnTo>
                    <a:pt x="144" y="197"/>
                  </a:lnTo>
                  <a:lnTo>
                    <a:pt x="144" y="196"/>
                  </a:lnTo>
                  <a:lnTo>
                    <a:pt x="142" y="196"/>
                  </a:lnTo>
                  <a:lnTo>
                    <a:pt x="141" y="195"/>
                  </a:lnTo>
                  <a:lnTo>
                    <a:pt x="138" y="196"/>
                  </a:lnTo>
                  <a:lnTo>
                    <a:pt x="134" y="196"/>
                  </a:lnTo>
                  <a:lnTo>
                    <a:pt x="133" y="192"/>
                  </a:lnTo>
                  <a:lnTo>
                    <a:pt x="134" y="191"/>
                  </a:lnTo>
                  <a:lnTo>
                    <a:pt x="137" y="187"/>
                  </a:lnTo>
                  <a:lnTo>
                    <a:pt x="141" y="184"/>
                  </a:lnTo>
                  <a:lnTo>
                    <a:pt x="141" y="180"/>
                  </a:lnTo>
                  <a:lnTo>
                    <a:pt x="138" y="177"/>
                  </a:lnTo>
                  <a:lnTo>
                    <a:pt x="138" y="175"/>
                  </a:lnTo>
                  <a:lnTo>
                    <a:pt x="138" y="173"/>
                  </a:lnTo>
                  <a:lnTo>
                    <a:pt x="144" y="169"/>
                  </a:lnTo>
                  <a:lnTo>
                    <a:pt x="142" y="164"/>
                  </a:lnTo>
                  <a:lnTo>
                    <a:pt x="142" y="161"/>
                  </a:lnTo>
                  <a:lnTo>
                    <a:pt x="144" y="160"/>
                  </a:lnTo>
                  <a:lnTo>
                    <a:pt x="148" y="156"/>
                  </a:lnTo>
                  <a:lnTo>
                    <a:pt x="150" y="152"/>
                  </a:lnTo>
                  <a:lnTo>
                    <a:pt x="152" y="148"/>
                  </a:lnTo>
                  <a:lnTo>
                    <a:pt x="150" y="147"/>
                  </a:lnTo>
                  <a:lnTo>
                    <a:pt x="150" y="143"/>
                  </a:lnTo>
                  <a:lnTo>
                    <a:pt x="152" y="142"/>
                  </a:lnTo>
                  <a:lnTo>
                    <a:pt x="154" y="140"/>
                  </a:lnTo>
                  <a:lnTo>
                    <a:pt x="156" y="140"/>
                  </a:lnTo>
                  <a:lnTo>
                    <a:pt x="158" y="140"/>
                  </a:lnTo>
                  <a:lnTo>
                    <a:pt x="160" y="140"/>
                  </a:lnTo>
                  <a:lnTo>
                    <a:pt x="164" y="139"/>
                  </a:lnTo>
                  <a:lnTo>
                    <a:pt x="168" y="140"/>
                  </a:lnTo>
                  <a:lnTo>
                    <a:pt x="165" y="75"/>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299" name="Freeform 80"/>
            <p:cNvSpPr>
              <a:spLocks/>
            </p:cNvSpPr>
            <p:nvPr/>
          </p:nvSpPr>
          <p:spPr bwMode="auto">
            <a:xfrm>
              <a:off x="3823407" y="2609341"/>
              <a:ext cx="302028" cy="236436"/>
            </a:xfrm>
            <a:custGeom>
              <a:avLst/>
              <a:gdLst>
                <a:gd name="T0" fmla="*/ 2147483647 w 191"/>
                <a:gd name="T1" fmla="*/ 2147483647 h 149"/>
                <a:gd name="T2" fmla="*/ 2147483647 w 191"/>
                <a:gd name="T3" fmla="*/ 2147483647 h 149"/>
                <a:gd name="T4" fmla="*/ 2147483647 w 191"/>
                <a:gd name="T5" fmla="*/ 2147483647 h 149"/>
                <a:gd name="T6" fmla="*/ 2147483647 w 191"/>
                <a:gd name="T7" fmla="*/ 2147483647 h 149"/>
                <a:gd name="T8" fmla="*/ 2147483647 w 191"/>
                <a:gd name="T9" fmla="*/ 2147483647 h 149"/>
                <a:gd name="T10" fmla="*/ 2147483647 w 191"/>
                <a:gd name="T11" fmla="*/ 2147483647 h 149"/>
                <a:gd name="T12" fmla="*/ 2147483647 w 191"/>
                <a:gd name="T13" fmla="*/ 2147483647 h 149"/>
                <a:gd name="T14" fmla="*/ 2147483647 w 191"/>
                <a:gd name="T15" fmla="*/ 2147483647 h 149"/>
                <a:gd name="T16" fmla="*/ 2147483647 w 191"/>
                <a:gd name="T17" fmla="*/ 2147483647 h 149"/>
                <a:gd name="T18" fmla="*/ 2147483647 w 191"/>
                <a:gd name="T19" fmla="*/ 2147483647 h 149"/>
                <a:gd name="T20" fmla="*/ 2147483647 w 191"/>
                <a:gd name="T21" fmla="*/ 2147483647 h 149"/>
                <a:gd name="T22" fmla="*/ 2147483647 w 191"/>
                <a:gd name="T23" fmla="*/ 2147483647 h 149"/>
                <a:gd name="T24" fmla="*/ 2147483647 w 191"/>
                <a:gd name="T25" fmla="*/ 2147483647 h 149"/>
                <a:gd name="T26" fmla="*/ 2147483647 w 191"/>
                <a:gd name="T27" fmla="*/ 2147483647 h 149"/>
                <a:gd name="T28" fmla="*/ 2147483647 w 191"/>
                <a:gd name="T29" fmla="*/ 2147483647 h 149"/>
                <a:gd name="T30" fmla="*/ 2147483647 w 191"/>
                <a:gd name="T31" fmla="*/ 2147483647 h 149"/>
                <a:gd name="T32" fmla="*/ 2147483647 w 191"/>
                <a:gd name="T33" fmla="*/ 2147483647 h 149"/>
                <a:gd name="T34" fmla="*/ 2147483647 w 191"/>
                <a:gd name="T35" fmla="*/ 2147483647 h 149"/>
                <a:gd name="T36" fmla="*/ 2147483647 w 191"/>
                <a:gd name="T37" fmla="*/ 2147483647 h 149"/>
                <a:gd name="T38" fmla="*/ 2147483647 w 191"/>
                <a:gd name="T39" fmla="*/ 2147483647 h 149"/>
                <a:gd name="T40" fmla="*/ 2147483647 w 191"/>
                <a:gd name="T41" fmla="*/ 2147483647 h 149"/>
                <a:gd name="T42" fmla="*/ 2147483647 w 191"/>
                <a:gd name="T43" fmla="*/ 2147483647 h 149"/>
                <a:gd name="T44" fmla="*/ 2147483647 w 191"/>
                <a:gd name="T45" fmla="*/ 2147483647 h 149"/>
                <a:gd name="T46" fmla="*/ 2147483647 w 191"/>
                <a:gd name="T47" fmla="*/ 2147483647 h 149"/>
                <a:gd name="T48" fmla="*/ 2147483647 w 191"/>
                <a:gd name="T49" fmla="*/ 2147483647 h 149"/>
                <a:gd name="T50" fmla="*/ 2147483647 w 191"/>
                <a:gd name="T51" fmla="*/ 2147483647 h 149"/>
                <a:gd name="T52" fmla="*/ 2147483647 w 191"/>
                <a:gd name="T53" fmla="*/ 2147483647 h 149"/>
                <a:gd name="T54" fmla="*/ 2147483647 w 191"/>
                <a:gd name="T55" fmla="*/ 2147483647 h 149"/>
                <a:gd name="T56" fmla="*/ 2147483647 w 191"/>
                <a:gd name="T57" fmla="*/ 2147483647 h 149"/>
                <a:gd name="T58" fmla="*/ 2147483647 w 191"/>
                <a:gd name="T59" fmla="*/ 2147483647 h 149"/>
                <a:gd name="T60" fmla="*/ 2147483647 w 191"/>
                <a:gd name="T61" fmla="*/ 2147483647 h 149"/>
                <a:gd name="T62" fmla="*/ 2147483647 w 191"/>
                <a:gd name="T63" fmla="*/ 2147483647 h 149"/>
                <a:gd name="T64" fmla="*/ 2147483647 w 191"/>
                <a:gd name="T65" fmla="*/ 2147483647 h 149"/>
                <a:gd name="T66" fmla="*/ 2147483647 w 191"/>
                <a:gd name="T67" fmla="*/ 2147483647 h 149"/>
                <a:gd name="T68" fmla="*/ 2147483647 w 191"/>
                <a:gd name="T69" fmla="*/ 2147483647 h 149"/>
                <a:gd name="T70" fmla="*/ 2147483647 w 191"/>
                <a:gd name="T71" fmla="*/ 0 h 149"/>
                <a:gd name="T72" fmla="*/ 2147483647 w 191"/>
                <a:gd name="T73" fmla="*/ 2147483647 h 149"/>
                <a:gd name="T74" fmla="*/ 2147483647 w 191"/>
                <a:gd name="T75" fmla="*/ 2147483647 h 149"/>
                <a:gd name="T76" fmla="*/ 2147483647 w 191"/>
                <a:gd name="T77" fmla="*/ 2147483647 h 149"/>
                <a:gd name="T78" fmla="*/ 2147483647 w 191"/>
                <a:gd name="T79" fmla="*/ 2147483647 h 149"/>
                <a:gd name="T80" fmla="*/ 2147483647 w 191"/>
                <a:gd name="T81" fmla="*/ 2147483647 h 149"/>
                <a:gd name="T82" fmla="*/ 2147483647 w 191"/>
                <a:gd name="T83" fmla="*/ 2147483647 h 149"/>
                <a:gd name="T84" fmla="*/ 2147483647 w 191"/>
                <a:gd name="T85" fmla="*/ 2147483647 h 149"/>
                <a:gd name="T86" fmla="*/ 2147483647 w 191"/>
                <a:gd name="T87" fmla="*/ 2147483647 h 149"/>
                <a:gd name="T88" fmla="*/ 2147483647 w 191"/>
                <a:gd name="T89" fmla="*/ 2147483647 h 149"/>
                <a:gd name="T90" fmla="*/ 2147483647 w 191"/>
                <a:gd name="T91" fmla="*/ 2147483647 h 149"/>
                <a:gd name="T92" fmla="*/ 2147483647 w 191"/>
                <a:gd name="T93" fmla="*/ 2147483647 h 149"/>
                <a:gd name="T94" fmla="*/ 2147483647 w 191"/>
                <a:gd name="T95" fmla="*/ 2147483647 h 149"/>
                <a:gd name="T96" fmla="*/ 2147483647 w 191"/>
                <a:gd name="T97" fmla="*/ 2147483647 h 149"/>
                <a:gd name="T98" fmla="*/ 0 w 191"/>
                <a:gd name="T99" fmla="*/ 2147483647 h 149"/>
                <a:gd name="T100" fmla="*/ 2147483647 w 191"/>
                <a:gd name="T101" fmla="*/ 2147483647 h 149"/>
                <a:gd name="T102" fmla="*/ 2147483647 w 191"/>
                <a:gd name="T103" fmla="*/ 2147483647 h 149"/>
                <a:gd name="T104" fmla="*/ 2147483647 w 191"/>
                <a:gd name="T105" fmla="*/ 2147483647 h 149"/>
                <a:gd name="T106" fmla="*/ 2147483647 w 191"/>
                <a:gd name="T107" fmla="*/ 2147483647 h 14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1"/>
                <a:gd name="T163" fmla="*/ 0 h 149"/>
                <a:gd name="T164" fmla="*/ 191 w 191"/>
                <a:gd name="T165" fmla="*/ 149 h 14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1" h="149">
                  <a:moveTo>
                    <a:pt x="72" y="132"/>
                  </a:moveTo>
                  <a:lnTo>
                    <a:pt x="73" y="128"/>
                  </a:lnTo>
                  <a:lnTo>
                    <a:pt x="74" y="126"/>
                  </a:lnTo>
                  <a:lnTo>
                    <a:pt x="82" y="122"/>
                  </a:lnTo>
                  <a:lnTo>
                    <a:pt x="86" y="118"/>
                  </a:lnTo>
                  <a:lnTo>
                    <a:pt x="90" y="117"/>
                  </a:lnTo>
                  <a:lnTo>
                    <a:pt x="91" y="114"/>
                  </a:lnTo>
                  <a:lnTo>
                    <a:pt x="95" y="113"/>
                  </a:lnTo>
                  <a:lnTo>
                    <a:pt x="101" y="114"/>
                  </a:lnTo>
                  <a:lnTo>
                    <a:pt x="103" y="113"/>
                  </a:lnTo>
                  <a:lnTo>
                    <a:pt x="105" y="110"/>
                  </a:lnTo>
                  <a:lnTo>
                    <a:pt x="109" y="109"/>
                  </a:lnTo>
                  <a:lnTo>
                    <a:pt x="111" y="109"/>
                  </a:lnTo>
                  <a:lnTo>
                    <a:pt x="121" y="106"/>
                  </a:lnTo>
                  <a:lnTo>
                    <a:pt x="125" y="105"/>
                  </a:lnTo>
                  <a:lnTo>
                    <a:pt x="126" y="101"/>
                  </a:lnTo>
                  <a:lnTo>
                    <a:pt x="129" y="100"/>
                  </a:lnTo>
                  <a:lnTo>
                    <a:pt x="131" y="96"/>
                  </a:lnTo>
                  <a:lnTo>
                    <a:pt x="139" y="93"/>
                  </a:lnTo>
                  <a:lnTo>
                    <a:pt x="142" y="92"/>
                  </a:lnTo>
                  <a:lnTo>
                    <a:pt x="145" y="90"/>
                  </a:lnTo>
                  <a:lnTo>
                    <a:pt x="149" y="88"/>
                  </a:lnTo>
                  <a:lnTo>
                    <a:pt x="151" y="88"/>
                  </a:lnTo>
                  <a:lnTo>
                    <a:pt x="151" y="87"/>
                  </a:lnTo>
                  <a:lnTo>
                    <a:pt x="147" y="84"/>
                  </a:lnTo>
                  <a:lnTo>
                    <a:pt x="147" y="83"/>
                  </a:lnTo>
                  <a:lnTo>
                    <a:pt x="149" y="80"/>
                  </a:lnTo>
                  <a:lnTo>
                    <a:pt x="147" y="79"/>
                  </a:lnTo>
                  <a:lnTo>
                    <a:pt x="147" y="76"/>
                  </a:lnTo>
                  <a:lnTo>
                    <a:pt x="149" y="76"/>
                  </a:lnTo>
                  <a:lnTo>
                    <a:pt x="153" y="75"/>
                  </a:lnTo>
                  <a:lnTo>
                    <a:pt x="158" y="75"/>
                  </a:lnTo>
                  <a:lnTo>
                    <a:pt x="161" y="71"/>
                  </a:lnTo>
                  <a:lnTo>
                    <a:pt x="162" y="69"/>
                  </a:lnTo>
                  <a:lnTo>
                    <a:pt x="166" y="67"/>
                  </a:lnTo>
                  <a:lnTo>
                    <a:pt x="174" y="67"/>
                  </a:lnTo>
                  <a:lnTo>
                    <a:pt x="183" y="69"/>
                  </a:lnTo>
                  <a:lnTo>
                    <a:pt x="188" y="69"/>
                  </a:lnTo>
                  <a:lnTo>
                    <a:pt x="187" y="65"/>
                  </a:lnTo>
                  <a:lnTo>
                    <a:pt x="188" y="63"/>
                  </a:lnTo>
                  <a:lnTo>
                    <a:pt x="191" y="61"/>
                  </a:lnTo>
                  <a:lnTo>
                    <a:pt x="188" y="60"/>
                  </a:lnTo>
                  <a:lnTo>
                    <a:pt x="186" y="56"/>
                  </a:lnTo>
                  <a:lnTo>
                    <a:pt x="183" y="52"/>
                  </a:lnTo>
                  <a:lnTo>
                    <a:pt x="183" y="48"/>
                  </a:lnTo>
                  <a:lnTo>
                    <a:pt x="182" y="47"/>
                  </a:lnTo>
                  <a:lnTo>
                    <a:pt x="183" y="43"/>
                  </a:lnTo>
                  <a:lnTo>
                    <a:pt x="182" y="40"/>
                  </a:lnTo>
                  <a:lnTo>
                    <a:pt x="182" y="39"/>
                  </a:lnTo>
                  <a:lnTo>
                    <a:pt x="182" y="31"/>
                  </a:lnTo>
                  <a:lnTo>
                    <a:pt x="182" y="27"/>
                  </a:lnTo>
                  <a:lnTo>
                    <a:pt x="183" y="25"/>
                  </a:lnTo>
                  <a:lnTo>
                    <a:pt x="182" y="23"/>
                  </a:lnTo>
                  <a:lnTo>
                    <a:pt x="182" y="19"/>
                  </a:lnTo>
                  <a:lnTo>
                    <a:pt x="178" y="17"/>
                  </a:lnTo>
                  <a:lnTo>
                    <a:pt x="174" y="14"/>
                  </a:lnTo>
                  <a:lnTo>
                    <a:pt x="171" y="14"/>
                  </a:lnTo>
                  <a:lnTo>
                    <a:pt x="169" y="14"/>
                  </a:lnTo>
                  <a:lnTo>
                    <a:pt x="166" y="12"/>
                  </a:lnTo>
                  <a:lnTo>
                    <a:pt x="166" y="14"/>
                  </a:lnTo>
                  <a:lnTo>
                    <a:pt x="165" y="12"/>
                  </a:lnTo>
                  <a:lnTo>
                    <a:pt x="165" y="8"/>
                  </a:lnTo>
                  <a:lnTo>
                    <a:pt x="161" y="10"/>
                  </a:lnTo>
                  <a:lnTo>
                    <a:pt x="158" y="12"/>
                  </a:lnTo>
                  <a:lnTo>
                    <a:pt x="149" y="12"/>
                  </a:lnTo>
                  <a:lnTo>
                    <a:pt x="142" y="12"/>
                  </a:lnTo>
                  <a:lnTo>
                    <a:pt x="138" y="12"/>
                  </a:lnTo>
                  <a:lnTo>
                    <a:pt x="134" y="10"/>
                  </a:lnTo>
                  <a:lnTo>
                    <a:pt x="131" y="6"/>
                  </a:lnTo>
                  <a:lnTo>
                    <a:pt x="130" y="3"/>
                  </a:lnTo>
                  <a:lnTo>
                    <a:pt x="129" y="0"/>
                  </a:lnTo>
                  <a:lnTo>
                    <a:pt x="126" y="0"/>
                  </a:lnTo>
                  <a:lnTo>
                    <a:pt x="121" y="0"/>
                  </a:lnTo>
                  <a:lnTo>
                    <a:pt x="118" y="4"/>
                  </a:lnTo>
                  <a:lnTo>
                    <a:pt x="117" y="8"/>
                  </a:lnTo>
                  <a:lnTo>
                    <a:pt x="111" y="23"/>
                  </a:lnTo>
                  <a:lnTo>
                    <a:pt x="105" y="31"/>
                  </a:lnTo>
                  <a:lnTo>
                    <a:pt x="99" y="36"/>
                  </a:lnTo>
                  <a:lnTo>
                    <a:pt x="82" y="44"/>
                  </a:lnTo>
                  <a:lnTo>
                    <a:pt x="77" y="49"/>
                  </a:lnTo>
                  <a:lnTo>
                    <a:pt x="72" y="56"/>
                  </a:lnTo>
                  <a:lnTo>
                    <a:pt x="68" y="57"/>
                  </a:lnTo>
                  <a:lnTo>
                    <a:pt x="65" y="61"/>
                  </a:lnTo>
                  <a:lnTo>
                    <a:pt x="65" y="65"/>
                  </a:lnTo>
                  <a:lnTo>
                    <a:pt x="64" y="71"/>
                  </a:lnTo>
                  <a:lnTo>
                    <a:pt x="57" y="76"/>
                  </a:lnTo>
                  <a:lnTo>
                    <a:pt x="56" y="87"/>
                  </a:lnTo>
                  <a:lnTo>
                    <a:pt x="54" y="93"/>
                  </a:lnTo>
                  <a:lnTo>
                    <a:pt x="54" y="96"/>
                  </a:lnTo>
                  <a:lnTo>
                    <a:pt x="56" y="96"/>
                  </a:lnTo>
                  <a:lnTo>
                    <a:pt x="57" y="100"/>
                  </a:lnTo>
                  <a:lnTo>
                    <a:pt x="57" y="104"/>
                  </a:lnTo>
                  <a:lnTo>
                    <a:pt x="54" y="110"/>
                  </a:lnTo>
                  <a:lnTo>
                    <a:pt x="48" y="118"/>
                  </a:lnTo>
                  <a:lnTo>
                    <a:pt x="42" y="124"/>
                  </a:lnTo>
                  <a:lnTo>
                    <a:pt x="29" y="136"/>
                  </a:lnTo>
                  <a:lnTo>
                    <a:pt x="21" y="140"/>
                  </a:lnTo>
                  <a:lnTo>
                    <a:pt x="14" y="141"/>
                  </a:lnTo>
                  <a:lnTo>
                    <a:pt x="4" y="144"/>
                  </a:lnTo>
                  <a:lnTo>
                    <a:pt x="0" y="149"/>
                  </a:lnTo>
                  <a:lnTo>
                    <a:pt x="72" y="149"/>
                  </a:lnTo>
                  <a:lnTo>
                    <a:pt x="72" y="132"/>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00" name="Freeform 81"/>
            <p:cNvSpPr>
              <a:spLocks/>
            </p:cNvSpPr>
            <p:nvPr/>
          </p:nvSpPr>
          <p:spPr bwMode="auto">
            <a:xfrm>
              <a:off x="3933607" y="2575020"/>
              <a:ext cx="508142" cy="522446"/>
            </a:xfrm>
            <a:custGeom>
              <a:avLst/>
              <a:gdLst>
                <a:gd name="T0" fmla="*/ 2147483647 w 242"/>
                <a:gd name="T1" fmla="*/ 2147483647 h 248"/>
                <a:gd name="T2" fmla="*/ 2147483647 w 242"/>
                <a:gd name="T3" fmla="*/ 2147483647 h 248"/>
                <a:gd name="T4" fmla="*/ 2147483647 w 242"/>
                <a:gd name="T5" fmla="*/ 2147483647 h 248"/>
                <a:gd name="T6" fmla="*/ 2147483647 w 242"/>
                <a:gd name="T7" fmla="*/ 2147483647 h 248"/>
                <a:gd name="T8" fmla="*/ 2147483647 w 242"/>
                <a:gd name="T9" fmla="*/ 2147483647 h 248"/>
                <a:gd name="T10" fmla="*/ 2147483647 w 242"/>
                <a:gd name="T11" fmla="*/ 2147483647 h 248"/>
                <a:gd name="T12" fmla="*/ 2147483647 w 242"/>
                <a:gd name="T13" fmla="*/ 2147483647 h 248"/>
                <a:gd name="T14" fmla="*/ 2147483647 w 242"/>
                <a:gd name="T15" fmla="*/ 2147483647 h 248"/>
                <a:gd name="T16" fmla="*/ 2147483647 w 242"/>
                <a:gd name="T17" fmla="*/ 2147483647 h 248"/>
                <a:gd name="T18" fmla="*/ 2147483647 w 242"/>
                <a:gd name="T19" fmla="*/ 2147483647 h 248"/>
                <a:gd name="T20" fmla="*/ 2147483647 w 242"/>
                <a:gd name="T21" fmla="*/ 2147483647 h 248"/>
                <a:gd name="T22" fmla="*/ 2147483647 w 242"/>
                <a:gd name="T23" fmla="*/ 2147483647 h 248"/>
                <a:gd name="T24" fmla="*/ 2147483647 w 242"/>
                <a:gd name="T25" fmla="*/ 2147483647 h 248"/>
                <a:gd name="T26" fmla="*/ 2147483647 w 242"/>
                <a:gd name="T27" fmla="*/ 2147483647 h 248"/>
                <a:gd name="T28" fmla="*/ 2147483647 w 242"/>
                <a:gd name="T29" fmla="*/ 2147483647 h 248"/>
                <a:gd name="T30" fmla="*/ 2147483647 w 242"/>
                <a:gd name="T31" fmla="*/ 2147483647 h 248"/>
                <a:gd name="T32" fmla="*/ 2147483647 w 242"/>
                <a:gd name="T33" fmla="*/ 2147483647 h 248"/>
                <a:gd name="T34" fmla="*/ 2147483647 w 242"/>
                <a:gd name="T35" fmla="*/ 0 h 248"/>
                <a:gd name="T36" fmla="*/ 2147483647 w 242"/>
                <a:gd name="T37" fmla="*/ 2147483647 h 248"/>
                <a:gd name="T38" fmla="*/ 2147483647 w 242"/>
                <a:gd name="T39" fmla="*/ 2147483647 h 248"/>
                <a:gd name="T40" fmla="*/ 2147483647 w 242"/>
                <a:gd name="T41" fmla="*/ 2147483647 h 248"/>
                <a:gd name="T42" fmla="*/ 2147483647 w 242"/>
                <a:gd name="T43" fmla="*/ 2147483647 h 248"/>
                <a:gd name="T44" fmla="*/ 2147483647 w 242"/>
                <a:gd name="T45" fmla="*/ 2147483647 h 248"/>
                <a:gd name="T46" fmla="*/ 2147483647 w 242"/>
                <a:gd name="T47" fmla="*/ 2147483647 h 248"/>
                <a:gd name="T48" fmla="*/ 2147483647 w 242"/>
                <a:gd name="T49" fmla="*/ 2147483647 h 248"/>
                <a:gd name="T50" fmla="*/ 2147483647 w 242"/>
                <a:gd name="T51" fmla="*/ 2147483647 h 248"/>
                <a:gd name="T52" fmla="*/ 2147483647 w 242"/>
                <a:gd name="T53" fmla="*/ 2147483647 h 248"/>
                <a:gd name="T54" fmla="*/ 2147483647 w 242"/>
                <a:gd name="T55" fmla="*/ 2147483647 h 248"/>
                <a:gd name="T56" fmla="*/ 2147483647 w 242"/>
                <a:gd name="T57" fmla="*/ 2147483647 h 248"/>
                <a:gd name="T58" fmla="*/ 2147483647 w 242"/>
                <a:gd name="T59" fmla="*/ 2147483647 h 248"/>
                <a:gd name="T60" fmla="*/ 2147483647 w 242"/>
                <a:gd name="T61" fmla="*/ 2147483647 h 248"/>
                <a:gd name="T62" fmla="*/ 2147483647 w 242"/>
                <a:gd name="T63" fmla="*/ 2147483647 h 248"/>
                <a:gd name="T64" fmla="*/ 2147483647 w 242"/>
                <a:gd name="T65" fmla="*/ 2147483647 h 248"/>
                <a:gd name="T66" fmla="*/ 2147483647 w 242"/>
                <a:gd name="T67" fmla="*/ 2147483647 h 248"/>
                <a:gd name="T68" fmla="*/ 2147483647 w 242"/>
                <a:gd name="T69" fmla="*/ 2147483647 h 248"/>
                <a:gd name="T70" fmla="*/ 2147483647 w 242"/>
                <a:gd name="T71" fmla="*/ 2147483647 h 248"/>
                <a:gd name="T72" fmla="*/ 2147483647 w 242"/>
                <a:gd name="T73" fmla="*/ 2147483647 h 248"/>
                <a:gd name="T74" fmla="*/ 2147483647 w 242"/>
                <a:gd name="T75" fmla="*/ 2147483647 h 248"/>
                <a:gd name="T76" fmla="*/ 2147483647 w 242"/>
                <a:gd name="T77" fmla="*/ 2147483647 h 248"/>
                <a:gd name="T78" fmla="*/ 2147483647 w 242"/>
                <a:gd name="T79" fmla="*/ 2147483647 h 248"/>
                <a:gd name="T80" fmla="*/ 2147483647 w 242"/>
                <a:gd name="T81" fmla="*/ 2147483647 h 248"/>
                <a:gd name="T82" fmla="*/ 2147483647 w 242"/>
                <a:gd name="T83" fmla="*/ 2147483647 h 248"/>
                <a:gd name="T84" fmla="*/ 2147483647 w 242"/>
                <a:gd name="T85" fmla="*/ 2147483647 h 248"/>
                <a:gd name="T86" fmla="*/ 2147483647 w 242"/>
                <a:gd name="T87" fmla="*/ 2147483647 h 248"/>
                <a:gd name="T88" fmla="*/ 2147483647 w 242"/>
                <a:gd name="T89" fmla="*/ 2147483647 h 248"/>
                <a:gd name="T90" fmla="*/ 2147483647 w 242"/>
                <a:gd name="T91" fmla="*/ 2147483647 h 248"/>
                <a:gd name="T92" fmla="*/ 2147483647 w 242"/>
                <a:gd name="T93" fmla="*/ 2147483647 h 248"/>
                <a:gd name="T94" fmla="*/ 2147483647 w 242"/>
                <a:gd name="T95" fmla="*/ 2147483647 h 248"/>
                <a:gd name="T96" fmla="*/ 2147483647 w 242"/>
                <a:gd name="T97" fmla="*/ 2147483647 h 248"/>
                <a:gd name="T98" fmla="*/ 2147483647 w 242"/>
                <a:gd name="T99" fmla="*/ 2147483647 h 248"/>
                <a:gd name="T100" fmla="*/ 2147483647 w 242"/>
                <a:gd name="T101" fmla="*/ 2147483647 h 248"/>
                <a:gd name="T102" fmla="*/ 2147483647 w 242"/>
                <a:gd name="T103" fmla="*/ 2147483647 h 248"/>
                <a:gd name="T104" fmla="*/ 2147483647 w 242"/>
                <a:gd name="T105" fmla="*/ 2147483647 h 248"/>
                <a:gd name="T106" fmla="*/ 2147483647 w 242"/>
                <a:gd name="T107" fmla="*/ 2147483647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2"/>
                <a:gd name="T163" fmla="*/ 0 h 248"/>
                <a:gd name="T164" fmla="*/ 242 w 242"/>
                <a:gd name="T165" fmla="*/ 248 h 2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2" h="248">
                  <a:moveTo>
                    <a:pt x="241" y="183"/>
                  </a:moveTo>
                  <a:cubicBezTo>
                    <a:pt x="241" y="183"/>
                    <a:pt x="241" y="183"/>
                    <a:pt x="241" y="183"/>
                  </a:cubicBezTo>
                  <a:cubicBezTo>
                    <a:pt x="239" y="181"/>
                    <a:pt x="239" y="181"/>
                    <a:pt x="239" y="181"/>
                  </a:cubicBezTo>
                  <a:cubicBezTo>
                    <a:pt x="237" y="176"/>
                    <a:pt x="237" y="176"/>
                    <a:pt x="237" y="176"/>
                  </a:cubicBezTo>
                  <a:cubicBezTo>
                    <a:pt x="237" y="175"/>
                    <a:pt x="237" y="175"/>
                    <a:pt x="237" y="175"/>
                  </a:cubicBezTo>
                  <a:cubicBezTo>
                    <a:pt x="231" y="173"/>
                    <a:pt x="231" y="173"/>
                    <a:pt x="231" y="173"/>
                  </a:cubicBezTo>
                  <a:cubicBezTo>
                    <a:pt x="229" y="172"/>
                    <a:pt x="229" y="172"/>
                    <a:pt x="229" y="172"/>
                  </a:cubicBezTo>
                  <a:cubicBezTo>
                    <a:pt x="227" y="171"/>
                    <a:pt x="227" y="171"/>
                    <a:pt x="227" y="171"/>
                  </a:cubicBezTo>
                  <a:cubicBezTo>
                    <a:pt x="227" y="171"/>
                    <a:pt x="227" y="171"/>
                    <a:pt x="227" y="171"/>
                  </a:cubicBezTo>
                  <a:cubicBezTo>
                    <a:pt x="225" y="172"/>
                    <a:pt x="225" y="172"/>
                    <a:pt x="225" y="172"/>
                  </a:cubicBezTo>
                  <a:cubicBezTo>
                    <a:pt x="224" y="172"/>
                    <a:pt x="224" y="172"/>
                    <a:pt x="224" y="172"/>
                  </a:cubicBezTo>
                  <a:cubicBezTo>
                    <a:pt x="222" y="172"/>
                    <a:pt x="222" y="172"/>
                    <a:pt x="222" y="172"/>
                  </a:cubicBezTo>
                  <a:cubicBezTo>
                    <a:pt x="221" y="169"/>
                    <a:pt x="221" y="169"/>
                    <a:pt x="221" y="169"/>
                  </a:cubicBezTo>
                  <a:cubicBezTo>
                    <a:pt x="219" y="165"/>
                    <a:pt x="219" y="165"/>
                    <a:pt x="219" y="165"/>
                  </a:cubicBezTo>
                  <a:cubicBezTo>
                    <a:pt x="219" y="160"/>
                    <a:pt x="219" y="160"/>
                    <a:pt x="219" y="160"/>
                  </a:cubicBezTo>
                  <a:cubicBezTo>
                    <a:pt x="217" y="158"/>
                    <a:pt x="217" y="158"/>
                    <a:pt x="217" y="158"/>
                  </a:cubicBezTo>
                  <a:cubicBezTo>
                    <a:pt x="214" y="152"/>
                    <a:pt x="214" y="152"/>
                    <a:pt x="214" y="152"/>
                  </a:cubicBezTo>
                  <a:cubicBezTo>
                    <a:pt x="212" y="149"/>
                    <a:pt x="212" y="149"/>
                    <a:pt x="212" y="149"/>
                  </a:cubicBezTo>
                  <a:cubicBezTo>
                    <a:pt x="212" y="148"/>
                    <a:pt x="212" y="148"/>
                    <a:pt x="212" y="148"/>
                  </a:cubicBezTo>
                  <a:cubicBezTo>
                    <a:pt x="214" y="146"/>
                    <a:pt x="214" y="146"/>
                    <a:pt x="214" y="146"/>
                  </a:cubicBezTo>
                  <a:cubicBezTo>
                    <a:pt x="215" y="145"/>
                    <a:pt x="215" y="145"/>
                    <a:pt x="215" y="145"/>
                  </a:cubicBezTo>
                  <a:cubicBezTo>
                    <a:pt x="217" y="143"/>
                    <a:pt x="217" y="143"/>
                    <a:pt x="217" y="143"/>
                  </a:cubicBezTo>
                  <a:cubicBezTo>
                    <a:pt x="218" y="142"/>
                    <a:pt x="218" y="142"/>
                    <a:pt x="218" y="142"/>
                  </a:cubicBezTo>
                  <a:cubicBezTo>
                    <a:pt x="217" y="139"/>
                    <a:pt x="217" y="139"/>
                    <a:pt x="217" y="139"/>
                  </a:cubicBezTo>
                  <a:cubicBezTo>
                    <a:pt x="217" y="135"/>
                    <a:pt x="217" y="135"/>
                    <a:pt x="217" y="135"/>
                  </a:cubicBezTo>
                  <a:cubicBezTo>
                    <a:pt x="217" y="130"/>
                    <a:pt x="217" y="130"/>
                    <a:pt x="217" y="130"/>
                  </a:cubicBezTo>
                  <a:cubicBezTo>
                    <a:pt x="218" y="126"/>
                    <a:pt x="218" y="126"/>
                    <a:pt x="218" y="126"/>
                  </a:cubicBezTo>
                  <a:cubicBezTo>
                    <a:pt x="217" y="123"/>
                    <a:pt x="217" y="123"/>
                    <a:pt x="217" y="123"/>
                  </a:cubicBezTo>
                  <a:cubicBezTo>
                    <a:pt x="217" y="119"/>
                    <a:pt x="217" y="119"/>
                    <a:pt x="217" y="119"/>
                  </a:cubicBezTo>
                  <a:cubicBezTo>
                    <a:pt x="217" y="116"/>
                    <a:pt x="217" y="116"/>
                    <a:pt x="217" y="116"/>
                  </a:cubicBezTo>
                  <a:cubicBezTo>
                    <a:pt x="217" y="115"/>
                    <a:pt x="217" y="115"/>
                    <a:pt x="217" y="115"/>
                  </a:cubicBezTo>
                  <a:cubicBezTo>
                    <a:pt x="217" y="109"/>
                    <a:pt x="217" y="109"/>
                    <a:pt x="217" y="109"/>
                  </a:cubicBezTo>
                  <a:cubicBezTo>
                    <a:pt x="217" y="106"/>
                    <a:pt x="217" y="106"/>
                    <a:pt x="217" y="106"/>
                  </a:cubicBezTo>
                  <a:cubicBezTo>
                    <a:pt x="217" y="105"/>
                    <a:pt x="217" y="105"/>
                    <a:pt x="217" y="105"/>
                  </a:cubicBezTo>
                  <a:cubicBezTo>
                    <a:pt x="215" y="102"/>
                    <a:pt x="215" y="102"/>
                    <a:pt x="215" y="102"/>
                  </a:cubicBezTo>
                  <a:cubicBezTo>
                    <a:pt x="212" y="96"/>
                    <a:pt x="212" y="96"/>
                    <a:pt x="212" y="96"/>
                  </a:cubicBezTo>
                  <a:cubicBezTo>
                    <a:pt x="211" y="96"/>
                    <a:pt x="211" y="96"/>
                    <a:pt x="211" y="96"/>
                  </a:cubicBezTo>
                  <a:cubicBezTo>
                    <a:pt x="212" y="95"/>
                    <a:pt x="212" y="95"/>
                    <a:pt x="212" y="95"/>
                  </a:cubicBezTo>
                  <a:cubicBezTo>
                    <a:pt x="214" y="93"/>
                    <a:pt x="214" y="93"/>
                    <a:pt x="214" y="93"/>
                  </a:cubicBezTo>
                  <a:cubicBezTo>
                    <a:pt x="212" y="85"/>
                    <a:pt x="212" y="85"/>
                    <a:pt x="212" y="85"/>
                  </a:cubicBezTo>
                  <a:cubicBezTo>
                    <a:pt x="209" y="76"/>
                    <a:pt x="209" y="76"/>
                    <a:pt x="209" y="76"/>
                  </a:cubicBezTo>
                  <a:cubicBezTo>
                    <a:pt x="209" y="72"/>
                    <a:pt x="209" y="72"/>
                    <a:pt x="209" y="72"/>
                  </a:cubicBezTo>
                  <a:cubicBezTo>
                    <a:pt x="207" y="67"/>
                    <a:pt x="207" y="67"/>
                    <a:pt x="207" y="67"/>
                  </a:cubicBezTo>
                  <a:cubicBezTo>
                    <a:pt x="202" y="64"/>
                    <a:pt x="202" y="64"/>
                    <a:pt x="202" y="64"/>
                  </a:cubicBezTo>
                  <a:cubicBezTo>
                    <a:pt x="201" y="62"/>
                    <a:pt x="201" y="62"/>
                    <a:pt x="201" y="62"/>
                  </a:cubicBezTo>
                  <a:cubicBezTo>
                    <a:pt x="199" y="59"/>
                    <a:pt x="199" y="59"/>
                    <a:pt x="199" y="59"/>
                  </a:cubicBezTo>
                  <a:cubicBezTo>
                    <a:pt x="198" y="56"/>
                    <a:pt x="198" y="56"/>
                    <a:pt x="198" y="56"/>
                  </a:cubicBezTo>
                  <a:cubicBezTo>
                    <a:pt x="195" y="54"/>
                    <a:pt x="195" y="54"/>
                    <a:pt x="195" y="54"/>
                  </a:cubicBezTo>
                  <a:cubicBezTo>
                    <a:pt x="194" y="53"/>
                    <a:pt x="194" y="53"/>
                    <a:pt x="194" y="53"/>
                  </a:cubicBezTo>
                  <a:cubicBezTo>
                    <a:pt x="192" y="52"/>
                    <a:pt x="192" y="52"/>
                    <a:pt x="192" y="52"/>
                  </a:cubicBezTo>
                  <a:cubicBezTo>
                    <a:pt x="191" y="47"/>
                    <a:pt x="191" y="47"/>
                    <a:pt x="191" y="47"/>
                  </a:cubicBezTo>
                  <a:cubicBezTo>
                    <a:pt x="191" y="44"/>
                    <a:pt x="191" y="44"/>
                    <a:pt x="191" y="44"/>
                  </a:cubicBezTo>
                  <a:cubicBezTo>
                    <a:pt x="191" y="42"/>
                    <a:pt x="191" y="42"/>
                    <a:pt x="191" y="42"/>
                  </a:cubicBezTo>
                  <a:cubicBezTo>
                    <a:pt x="191" y="40"/>
                    <a:pt x="191" y="40"/>
                    <a:pt x="191" y="40"/>
                  </a:cubicBezTo>
                  <a:cubicBezTo>
                    <a:pt x="196" y="36"/>
                    <a:pt x="196" y="36"/>
                    <a:pt x="196" y="36"/>
                  </a:cubicBezTo>
                  <a:cubicBezTo>
                    <a:pt x="198" y="33"/>
                    <a:pt x="198" y="33"/>
                    <a:pt x="198" y="33"/>
                  </a:cubicBezTo>
                  <a:cubicBezTo>
                    <a:pt x="199" y="31"/>
                    <a:pt x="199" y="31"/>
                    <a:pt x="199" y="31"/>
                  </a:cubicBezTo>
                  <a:cubicBezTo>
                    <a:pt x="201" y="24"/>
                    <a:pt x="201" y="24"/>
                    <a:pt x="201" y="24"/>
                  </a:cubicBezTo>
                  <a:cubicBezTo>
                    <a:pt x="199" y="17"/>
                    <a:pt x="199" y="17"/>
                    <a:pt x="199" y="17"/>
                  </a:cubicBezTo>
                  <a:cubicBezTo>
                    <a:pt x="199" y="16"/>
                    <a:pt x="199" y="16"/>
                    <a:pt x="199" y="16"/>
                  </a:cubicBezTo>
                  <a:cubicBezTo>
                    <a:pt x="201" y="13"/>
                    <a:pt x="201" y="13"/>
                    <a:pt x="201" y="13"/>
                  </a:cubicBezTo>
                  <a:cubicBezTo>
                    <a:pt x="201" y="10"/>
                    <a:pt x="201" y="10"/>
                    <a:pt x="201" y="10"/>
                  </a:cubicBezTo>
                  <a:cubicBezTo>
                    <a:pt x="198" y="9"/>
                    <a:pt x="198" y="9"/>
                    <a:pt x="198" y="9"/>
                  </a:cubicBezTo>
                  <a:cubicBezTo>
                    <a:pt x="201" y="6"/>
                    <a:pt x="201" y="6"/>
                    <a:pt x="201" y="6"/>
                  </a:cubicBezTo>
                  <a:cubicBezTo>
                    <a:pt x="202" y="5"/>
                    <a:pt x="202" y="5"/>
                    <a:pt x="202" y="5"/>
                  </a:cubicBezTo>
                  <a:cubicBezTo>
                    <a:pt x="202" y="4"/>
                    <a:pt x="202" y="4"/>
                    <a:pt x="202" y="4"/>
                  </a:cubicBezTo>
                  <a:cubicBezTo>
                    <a:pt x="204" y="3"/>
                    <a:pt x="204" y="3"/>
                    <a:pt x="204" y="3"/>
                  </a:cubicBezTo>
                  <a:cubicBezTo>
                    <a:pt x="196" y="3"/>
                    <a:pt x="196" y="3"/>
                    <a:pt x="196" y="3"/>
                  </a:cubicBezTo>
                  <a:cubicBezTo>
                    <a:pt x="195" y="3"/>
                    <a:pt x="195" y="3"/>
                    <a:pt x="195" y="3"/>
                  </a:cubicBezTo>
                  <a:cubicBezTo>
                    <a:pt x="194" y="3"/>
                    <a:pt x="194" y="3"/>
                    <a:pt x="194" y="3"/>
                  </a:cubicBezTo>
                  <a:cubicBezTo>
                    <a:pt x="194" y="1"/>
                    <a:pt x="194" y="1"/>
                    <a:pt x="194" y="1"/>
                  </a:cubicBezTo>
                  <a:cubicBezTo>
                    <a:pt x="189" y="0"/>
                    <a:pt x="189" y="0"/>
                    <a:pt x="189" y="0"/>
                  </a:cubicBezTo>
                  <a:cubicBezTo>
                    <a:pt x="188" y="0"/>
                    <a:pt x="188" y="0"/>
                    <a:pt x="188" y="0"/>
                  </a:cubicBezTo>
                  <a:cubicBezTo>
                    <a:pt x="188" y="1"/>
                    <a:pt x="188" y="1"/>
                    <a:pt x="188" y="1"/>
                  </a:cubicBezTo>
                  <a:cubicBezTo>
                    <a:pt x="184" y="3"/>
                    <a:pt x="184" y="3"/>
                    <a:pt x="184" y="3"/>
                  </a:cubicBezTo>
                  <a:cubicBezTo>
                    <a:pt x="181" y="1"/>
                    <a:pt x="181" y="1"/>
                    <a:pt x="181" y="1"/>
                  </a:cubicBezTo>
                  <a:cubicBezTo>
                    <a:pt x="178" y="0"/>
                    <a:pt x="178" y="0"/>
                    <a:pt x="178" y="0"/>
                  </a:cubicBezTo>
                  <a:cubicBezTo>
                    <a:pt x="176" y="0"/>
                    <a:pt x="176" y="0"/>
                    <a:pt x="176" y="0"/>
                  </a:cubicBezTo>
                  <a:cubicBezTo>
                    <a:pt x="176" y="1"/>
                    <a:pt x="176" y="1"/>
                    <a:pt x="176" y="1"/>
                  </a:cubicBezTo>
                  <a:cubicBezTo>
                    <a:pt x="176" y="3"/>
                    <a:pt x="176" y="3"/>
                    <a:pt x="176" y="3"/>
                  </a:cubicBezTo>
                  <a:cubicBezTo>
                    <a:pt x="174" y="3"/>
                    <a:pt x="174" y="3"/>
                    <a:pt x="174" y="3"/>
                  </a:cubicBezTo>
                  <a:cubicBezTo>
                    <a:pt x="171" y="4"/>
                    <a:pt x="171" y="4"/>
                    <a:pt x="171" y="4"/>
                  </a:cubicBezTo>
                  <a:cubicBezTo>
                    <a:pt x="168" y="6"/>
                    <a:pt x="168" y="6"/>
                    <a:pt x="168" y="6"/>
                  </a:cubicBezTo>
                  <a:cubicBezTo>
                    <a:pt x="166" y="6"/>
                    <a:pt x="166" y="6"/>
                    <a:pt x="166" y="6"/>
                  </a:cubicBezTo>
                  <a:cubicBezTo>
                    <a:pt x="164" y="6"/>
                    <a:pt x="164" y="6"/>
                    <a:pt x="164" y="6"/>
                  </a:cubicBezTo>
                  <a:cubicBezTo>
                    <a:pt x="161" y="3"/>
                    <a:pt x="161" y="3"/>
                    <a:pt x="161" y="3"/>
                  </a:cubicBezTo>
                  <a:cubicBezTo>
                    <a:pt x="158" y="3"/>
                    <a:pt x="158" y="3"/>
                    <a:pt x="158" y="3"/>
                  </a:cubicBezTo>
                  <a:cubicBezTo>
                    <a:pt x="152" y="3"/>
                    <a:pt x="152" y="3"/>
                    <a:pt x="152" y="3"/>
                  </a:cubicBezTo>
                  <a:cubicBezTo>
                    <a:pt x="146" y="4"/>
                    <a:pt x="146" y="4"/>
                    <a:pt x="146" y="4"/>
                  </a:cubicBezTo>
                  <a:cubicBezTo>
                    <a:pt x="142" y="4"/>
                    <a:pt x="142" y="4"/>
                    <a:pt x="142" y="4"/>
                  </a:cubicBezTo>
                  <a:cubicBezTo>
                    <a:pt x="141" y="4"/>
                    <a:pt x="141" y="4"/>
                    <a:pt x="141" y="4"/>
                  </a:cubicBezTo>
                  <a:cubicBezTo>
                    <a:pt x="139" y="4"/>
                    <a:pt x="139" y="4"/>
                    <a:pt x="139" y="4"/>
                  </a:cubicBezTo>
                  <a:cubicBezTo>
                    <a:pt x="138" y="6"/>
                    <a:pt x="138" y="6"/>
                    <a:pt x="138" y="6"/>
                  </a:cubicBezTo>
                  <a:cubicBezTo>
                    <a:pt x="136" y="6"/>
                    <a:pt x="136" y="6"/>
                    <a:pt x="136" y="6"/>
                  </a:cubicBezTo>
                  <a:cubicBezTo>
                    <a:pt x="133" y="7"/>
                    <a:pt x="133" y="7"/>
                    <a:pt x="133" y="7"/>
                  </a:cubicBezTo>
                  <a:cubicBezTo>
                    <a:pt x="128" y="7"/>
                    <a:pt x="128" y="7"/>
                    <a:pt x="128" y="7"/>
                  </a:cubicBezTo>
                  <a:cubicBezTo>
                    <a:pt x="123" y="7"/>
                    <a:pt x="123" y="7"/>
                    <a:pt x="123" y="7"/>
                  </a:cubicBezTo>
                  <a:cubicBezTo>
                    <a:pt x="113" y="10"/>
                    <a:pt x="113" y="10"/>
                    <a:pt x="113" y="10"/>
                  </a:cubicBezTo>
                  <a:cubicBezTo>
                    <a:pt x="109" y="13"/>
                    <a:pt x="109" y="13"/>
                    <a:pt x="109" y="13"/>
                  </a:cubicBezTo>
                  <a:cubicBezTo>
                    <a:pt x="106" y="16"/>
                    <a:pt x="106" y="16"/>
                    <a:pt x="106" y="16"/>
                  </a:cubicBezTo>
                  <a:cubicBezTo>
                    <a:pt x="105" y="17"/>
                    <a:pt x="105" y="17"/>
                    <a:pt x="105" y="17"/>
                  </a:cubicBezTo>
                  <a:cubicBezTo>
                    <a:pt x="103" y="17"/>
                    <a:pt x="103" y="17"/>
                    <a:pt x="103" y="17"/>
                  </a:cubicBezTo>
                  <a:cubicBezTo>
                    <a:pt x="102" y="17"/>
                    <a:pt x="102" y="17"/>
                    <a:pt x="102" y="17"/>
                  </a:cubicBezTo>
                  <a:cubicBezTo>
                    <a:pt x="100" y="17"/>
                    <a:pt x="100" y="17"/>
                    <a:pt x="100" y="17"/>
                  </a:cubicBezTo>
                  <a:cubicBezTo>
                    <a:pt x="99" y="19"/>
                    <a:pt x="99" y="19"/>
                    <a:pt x="99" y="19"/>
                  </a:cubicBezTo>
                  <a:cubicBezTo>
                    <a:pt x="98" y="19"/>
                    <a:pt x="98" y="19"/>
                    <a:pt x="98" y="19"/>
                  </a:cubicBezTo>
                  <a:cubicBezTo>
                    <a:pt x="96" y="19"/>
                    <a:pt x="96" y="19"/>
                    <a:pt x="96" y="19"/>
                  </a:cubicBezTo>
                  <a:cubicBezTo>
                    <a:pt x="93" y="20"/>
                    <a:pt x="93" y="20"/>
                    <a:pt x="93" y="20"/>
                  </a:cubicBezTo>
                  <a:cubicBezTo>
                    <a:pt x="92" y="23"/>
                    <a:pt x="92" y="23"/>
                    <a:pt x="92" y="23"/>
                  </a:cubicBezTo>
                  <a:cubicBezTo>
                    <a:pt x="90" y="24"/>
                    <a:pt x="90" y="24"/>
                    <a:pt x="90" y="24"/>
                  </a:cubicBezTo>
                  <a:cubicBezTo>
                    <a:pt x="88" y="24"/>
                    <a:pt x="88" y="24"/>
                    <a:pt x="88" y="24"/>
                  </a:cubicBezTo>
                  <a:cubicBezTo>
                    <a:pt x="85" y="27"/>
                    <a:pt x="85" y="27"/>
                    <a:pt x="85" y="27"/>
                  </a:cubicBezTo>
                  <a:cubicBezTo>
                    <a:pt x="79" y="27"/>
                    <a:pt x="79" y="27"/>
                    <a:pt x="79" y="27"/>
                  </a:cubicBezTo>
                  <a:cubicBezTo>
                    <a:pt x="82" y="30"/>
                    <a:pt x="82" y="30"/>
                    <a:pt x="82" y="30"/>
                  </a:cubicBezTo>
                  <a:cubicBezTo>
                    <a:pt x="85" y="31"/>
                    <a:pt x="85" y="31"/>
                    <a:pt x="85" y="31"/>
                  </a:cubicBezTo>
                  <a:cubicBezTo>
                    <a:pt x="85" y="34"/>
                    <a:pt x="85" y="34"/>
                    <a:pt x="85" y="34"/>
                  </a:cubicBezTo>
                  <a:cubicBezTo>
                    <a:pt x="86" y="36"/>
                    <a:pt x="86" y="36"/>
                    <a:pt x="86" y="36"/>
                  </a:cubicBezTo>
                  <a:cubicBezTo>
                    <a:pt x="85" y="37"/>
                    <a:pt x="85" y="37"/>
                    <a:pt x="85" y="37"/>
                  </a:cubicBezTo>
                  <a:cubicBezTo>
                    <a:pt x="85" y="40"/>
                    <a:pt x="85" y="40"/>
                    <a:pt x="85" y="40"/>
                  </a:cubicBezTo>
                  <a:cubicBezTo>
                    <a:pt x="85" y="46"/>
                    <a:pt x="85" y="46"/>
                    <a:pt x="85" y="46"/>
                  </a:cubicBezTo>
                  <a:cubicBezTo>
                    <a:pt x="85" y="47"/>
                    <a:pt x="85" y="47"/>
                    <a:pt x="85" y="47"/>
                  </a:cubicBezTo>
                  <a:cubicBezTo>
                    <a:pt x="86" y="49"/>
                    <a:pt x="86" y="49"/>
                    <a:pt x="86" y="49"/>
                  </a:cubicBezTo>
                  <a:cubicBezTo>
                    <a:pt x="85" y="52"/>
                    <a:pt x="85" y="52"/>
                    <a:pt x="85" y="52"/>
                  </a:cubicBezTo>
                  <a:cubicBezTo>
                    <a:pt x="86" y="53"/>
                    <a:pt x="86" y="53"/>
                    <a:pt x="86" y="53"/>
                  </a:cubicBezTo>
                  <a:cubicBezTo>
                    <a:pt x="86" y="56"/>
                    <a:pt x="86" y="56"/>
                    <a:pt x="86" y="56"/>
                  </a:cubicBezTo>
                  <a:cubicBezTo>
                    <a:pt x="88" y="59"/>
                    <a:pt x="88" y="59"/>
                    <a:pt x="88" y="59"/>
                  </a:cubicBezTo>
                  <a:cubicBezTo>
                    <a:pt x="90" y="62"/>
                    <a:pt x="90" y="62"/>
                    <a:pt x="90" y="62"/>
                  </a:cubicBezTo>
                  <a:cubicBezTo>
                    <a:pt x="92" y="63"/>
                    <a:pt x="92" y="63"/>
                    <a:pt x="92" y="63"/>
                  </a:cubicBezTo>
                  <a:cubicBezTo>
                    <a:pt x="90" y="64"/>
                    <a:pt x="90" y="64"/>
                    <a:pt x="90" y="64"/>
                  </a:cubicBezTo>
                  <a:cubicBezTo>
                    <a:pt x="89" y="66"/>
                    <a:pt x="89" y="66"/>
                    <a:pt x="89" y="66"/>
                  </a:cubicBezTo>
                  <a:cubicBezTo>
                    <a:pt x="90" y="69"/>
                    <a:pt x="90" y="69"/>
                    <a:pt x="90" y="69"/>
                  </a:cubicBezTo>
                  <a:cubicBezTo>
                    <a:pt x="86" y="69"/>
                    <a:pt x="86" y="69"/>
                    <a:pt x="86" y="69"/>
                  </a:cubicBezTo>
                  <a:cubicBezTo>
                    <a:pt x="79" y="67"/>
                    <a:pt x="79" y="67"/>
                    <a:pt x="79" y="67"/>
                  </a:cubicBezTo>
                  <a:cubicBezTo>
                    <a:pt x="73" y="67"/>
                    <a:pt x="73" y="67"/>
                    <a:pt x="73" y="67"/>
                  </a:cubicBezTo>
                  <a:cubicBezTo>
                    <a:pt x="70" y="69"/>
                    <a:pt x="70" y="69"/>
                    <a:pt x="70" y="69"/>
                  </a:cubicBezTo>
                  <a:cubicBezTo>
                    <a:pt x="69" y="70"/>
                    <a:pt x="69" y="70"/>
                    <a:pt x="69" y="70"/>
                  </a:cubicBezTo>
                  <a:cubicBezTo>
                    <a:pt x="67" y="73"/>
                    <a:pt x="67" y="73"/>
                    <a:pt x="67" y="73"/>
                  </a:cubicBezTo>
                  <a:cubicBezTo>
                    <a:pt x="63" y="73"/>
                    <a:pt x="63" y="73"/>
                    <a:pt x="63" y="73"/>
                  </a:cubicBezTo>
                  <a:cubicBezTo>
                    <a:pt x="60" y="74"/>
                    <a:pt x="60" y="74"/>
                    <a:pt x="60" y="74"/>
                  </a:cubicBezTo>
                  <a:cubicBezTo>
                    <a:pt x="59" y="74"/>
                    <a:pt x="59" y="74"/>
                    <a:pt x="59" y="74"/>
                  </a:cubicBezTo>
                  <a:cubicBezTo>
                    <a:pt x="59" y="76"/>
                    <a:pt x="59" y="76"/>
                    <a:pt x="59" y="76"/>
                  </a:cubicBezTo>
                  <a:cubicBezTo>
                    <a:pt x="60" y="77"/>
                    <a:pt x="60" y="77"/>
                    <a:pt x="60" y="77"/>
                  </a:cubicBezTo>
                  <a:cubicBezTo>
                    <a:pt x="59" y="79"/>
                    <a:pt x="59" y="79"/>
                    <a:pt x="59" y="79"/>
                  </a:cubicBezTo>
                  <a:cubicBezTo>
                    <a:pt x="59" y="80"/>
                    <a:pt x="59" y="80"/>
                    <a:pt x="59" y="80"/>
                  </a:cubicBezTo>
                  <a:cubicBezTo>
                    <a:pt x="62" y="82"/>
                    <a:pt x="62" y="82"/>
                    <a:pt x="62" y="82"/>
                  </a:cubicBezTo>
                  <a:cubicBezTo>
                    <a:pt x="62" y="83"/>
                    <a:pt x="62" y="83"/>
                    <a:pt x="62" y="83"/>
                  </a:cubicBezTo>
                  <a:cubicBezTo>
                    <a:pt x="60" y="83"/>
                    <a:pt x="60" y="83"/>
                    <a:pt x="60" y="83"/>
                  </a:cubicBezTo>
                  <a:cubicBezTo>
                    <a:pt x="57" y="85"/>
                    <a:pt x="57" y="85"/>
                    <a:pt x="57" y="85"/>
                  </a:cubicBezTo>
                  <a:cubicBezTo>
                    <a:pt x="55" y="86"/>
                    <a:pt x="55" y="86"/>
                    <a:pt x="55" y="86"/>
                  </a:cubicBezTo>
                  <a:cubicBezTo>
                    <a:pt x="53" y="87"/>
                    <a:pt x="53" y="87"/>
                    <a:pt x="53" y="87"/>
                  </a:cubicBezTo>
                  <a:cubicBezTo>
                    <a:pt x="47" y="89"/>
                    <a:pt x="47" y="89"/>
                    <a:pt x="47" y="89"/>
                  </a:cubicBezTo>
                  <a:cubicBezTo>
                    <a:pt x="45" y="92"/>
                    <a:pt x="45" y="92"/>
                    <a:pt x="45" y="92"/>
                  </a:cubicBezTo>
                  <a:cubicBezTo>
                    <a:pt x="43" y="93"/>
                    <a:pt x="43" y="93"/>
                    <a:pt x="43" y="93"/>
                  </a:cubicBezTo>
                  <a:cubicBezTo>
                    <a:pt x="42" y="96"/>
                    <a:pt x="42" y="96"/>
                    <a:pt x="42" y="96"/>
                  </a:cubicBezTo>
                  <a:cubicBezTo>
                    <a:pt x="39" y="97"/>
                    <a:pt x="39" y="97"/>
                    <a:pt x="39" y="97"/>
                  </a:cubicBezTo>
                  <a:cubicBezTo>
                    <a:pt x="32" y="99"/>
                    <a:pt x="32" y="99"/>
                    <a:pt x="32" y="99"/>
                  </a:cubicBezTo>
                  <a:cubicBezTo>
                    <a:pt x="30" y="99"/>
                    <a:pt x="30" y="99"/>
                    <a:pt x="30" y="99"/>
                  </a:cubicBezTo>
                  <a:cubicBezTo>
                    <a:pt x="27" y="100"/>
                    <a:pt x="27" y="100"/>
                    <a:pt x="27" y="100"/>
                  </a:cubicBezTo>
                  <a:cubicBezTo>
                    <a:pt x="26" y="102"/>
                    <a:pt x="26" y="102"/>
                    <a:pt x="26" y="102"/>
                  </a:cubicBezTo>
                  <a:cubicBezTo>
                    <a:pt x="24" y="103"/>
                    <a:pt x="24" y="103"/>
                    <a:pt x="24" y="103"/>
                  </a:cubicBezTo>
                  <a:cubicBezTo>
                    <a:pt x="20" y="102"/>
                    <a:pt x="20" y="102"/>
                    <a:pt x="20" y="102"/>
                  </a:cubicBezTo>
                  <a:cubicBezTo>
                    <a:pt x="17" y="103"/>
                    <a:pt x="17" y="103"/>
                    <a:pt x="17" y="103"/>
                  </a:cubicBezTo>
                  <a:cubicBezTo>
                    <a:pt x="16" y="105"/>
                    <a:pt x="16" y="105"/>
                    <a:pt x="16" y="105"/>
                  </a:cubicBezTo>
                  <a:cubicBezTo>
                    <a:pt x="13" y="106"/>
                    <a:pt x="13" y="106"/>
                    <a:pt x="13" y="106"/>
                  </a:cubicBezTo>
                  <a:cubicBezTo>
                    <a:pt x="10" y="109"/>
                    <a:pt x="10" y="109"/>
                    <a:pt x="10" y="109"/>
                  </a:cubicBezTo>
                  <a:cubicBezTo>
                    <a:pt x="4" y="112"/>
                    <a:pt x="4" y="112"/>
                    <a:pt x="4" y="112"/>
                  </a:cubicBezTo>
                  <a:cubicBezTo>
                    <a:pt x="3" y="113"/>
                    <a:pt x="3" y="113"/>
                    <a:pt x="3" y="113"/>
                  </a:cubicBezTo>
                  <a:cubicBezTo>
                    <a:pt x="2" y="116"/>
                    <a:pt x="2" y="116"/>
                    <a:pt x="2" y="116"/>
                  </a:cubicBezTo>
                  <a:cubicBezTo>
                    <a:pt x="2" y="129"/>
                    <a:pt x="2" y="129"/>
                    <a:pt x="2" y="129"/>
                  </a:cubicBezTo>
                  <a:cubicBezTo>
                    <a:pt x="2" y="131"/>
                    <a:pt x="2" y="131"/>
                    <a:pt x="2" y="131"/>
                  </a:cubicBezTo>
                  <a:cubicBezTo>
                    <a:pt x="1" y="131"/>
                    <a:pt x="1" y="131"/>
                    <a:pt x="1" y="131"/>
                  </a:cubicBezTo>
                  <a:cubicBezTo>
                    <a:pt x="1" y="133"/>
                    <a:pt x="1" y="133"/>
                    <a:pt x="1" y="133"/>
                  </a:cubicBezTo>
                  <a:cubicBezTo>
                    <a:pt x="0" y="151"/>
                    <a:pt x="0" y="151"/>
                    <a:pt x="0" y="151"/>
                  </a:cubicBezTo>
                  <a:cubicBezTo>
                    <a:pt x="0" y="151"/>
                    <a:pt x="0" y="151"/>
                    <a:pt x="0" y="151"/>
                  </a:cubicBezTo>
                  <a:cubicBezTo>
                    <a:pt x="2" y="133"/>
                    <a:pt x="2" y="133"/>
                    <a:pt x="2" y="133"/>
                  </a:cubicBezTo>
                  <a:cubicBezTo>
                    <a:pt x="45" y="165"/>
                    <a:pt x="45" y="165"/>
                    <a:pt x="45" y="165"/>
                  </a:cubicBezTo>
                  <a:cubicBezTo>
                    <a:pt x="44" y="165"/>
                    <a:pt x="44" y="165"/>
                    <a:pt x="44" y="165"/>
                  </a:cubicBezTo>
                  <a:cubicBezTo>
                    <a:pt x="52" y="171"/>
                    <a:pt x="52" y="171"/>
                    <a:pt x="52" y="171"/>
                  </a:cubicBezTo>
                  <a:cubicBezTo>
                    <a:pt x="85" y="196"/>
                    <a:pt x="85" y="196"/>
                    <a:pt x="85" y="196"/>
                  </a:cubicBezTo>
                  <a:cubicBezTo>
                    <a:pt x="102" y="209"/>
                    <a:pt x="102" y="209"/>
                    <a:pt x="102" y="209"/>
                  </a:cubicBezTo>
                  <a:cubicBezTo>
                    <a:pt x="103" y="210"/>
                    <a:pt x="103" y="210"/>
                    <a:pt x="103" y="210"/>
                  </a:cubicBezTo>
                  <a:cubicBezTo>
                    <a:pt x="108" y="214"/>
                    <a:pt x="108" y="214"/>
                    <a:pt x="108" y="214"/>
                  </a:cubicBezTo>
                  <a:cubicBezTo>
                    <a:pt x="111" y="216"/>
                    <a:pt x="111" y="216"/>
                    <a:pt x="111" y="216"/>
                  </a:cubicBezTo>
                  <a:cubicBezTo>
                    <a:pt x="113" y="219"/>
                    <a:pt x="113" y="219"/>
                    <a:pt x="113" y="219"/>
                  </a:cubicBezTo>
                  <a:cubicBezTo>
                    <a:pt x="115" y="221"/>
                    <a:pt x="115" y="221"/>
                    <a:pt x="115" y="221"/>
                  </a:cubicBezTo>
                  <a:cubicBezTo>
                    <a:pt x="115" y="222"/>
                    <a:pt x="115" y="222"/>
                    <a:pt x="115" y="222"/>
                  </a:cubicBezTo>
                  <a:cubicBezTo>
                    <a:pt x="115" y="224"/>
                    <a:pt x="115" y="224"/>
                    <a:pt x="115" y="224"/>
                  </a:cubicBezTo>
                  <a:cubicBezTo>
                    <a:pt x="119" y="225"/>
                    <a:pt x="119" y="225"/>
                    <a:pt x="119" y="225"/>
                  </a:cubicBezTo>
                  <a:cubicBezTo>
                    <a:pt x="121" y="228"/>
                    <a:pt x="121" y="228"/>
                    <a:pt x="121" y="228"/>
                  </a:cubicBezTo>
                  <a:cubicBezTo>
                    <a:pt x="121" y="228"/>
                    <a:pt x="121" y="228"/>
                    <a:pt x="121" y="228"/>
                  </a:cubicBezTo>
                  <a:cubicBezTo>
                    <a:pt x="122" y="229"/>
                    <a:pt x="122" y="229"/>
                    <a:pt x="122" y="229"/>
                  </a:cubicBezTo>
                  <a:cubicBezTo>
                    <a:pt x="123" y="229"/>
                    <a:pt x="123" y="229"/>
                    <a:pt x="123" y="229"/>
                  </a:cubicBezTo>
                  <a:cubicBezTo>
                    <a:pt x="125" y="231"/>
                    <a:pt x="125" y="231"/>
                    <a:pt x="125" y="231"/>
                  </a:cubicBezTo>
                  <a:cubicBezTo>
                    <a:pt x="126" y="231"/>
                    <a:pt x="126" y="231"/>
                    <a:pt x="126" y="231"/>
                  </a:cubicBezTo>
                  <a:cubicBezTo>
                    <a:pt x="128" y="232"/>
                    <a:pt x="128" y="232"/>
                    <a:pt x="128" y="232"/>
                  </a:cubicBezTo>
                  <a:cubicBezTo>
                    <a:pt x="131" y="234"/>
                    <a:pt x="131" y="234"/>
                    <a:pt x="131" y="234"/>
                  </a:cubicBezTo>
                  <a:cubicBezTo>
                    <a:pt x="138" y="235"/>
                    <a:pt x="138" y="235"/>
                    <a:pt x="138" y="235"/>
                  </a:cubicBezTo>
                  <a:cubicBezTo>
                    <a:pt x="139" y="238"/>
                    <a:pt x="139" y="238"/>
                    <a:pt x="139" y="238"/>
                  </a:cubicBezTo>
                  <a:cubicBezTo>
                    <a:pt x="138" y="242"/>
                    <a:pt x="138" y="242"/>
                    <a:pt x="138" y="242"/>
                  </a:cubicBezTo>
                  <a:cubicBezTo>
                    <a:pt x="138" y="245"/>
                    <a:pt x="138" y="245"/>
                    <a:pt x="138" y="245"/>
                  </a:cubicBezTo>
                  <a:cubicBezTo>
                    <a:pt x="138" y="246"/>
                    <a:pt x="138" y="246"/>
                    <a:pt x="138" y="246"/>
                  </a:cubicBezTo>
                  <a:cubicBezTo>
                    <a:pt x="139" y="246"/>
                    <a:pt x="139" y="246"/>
                    <a:pt x="139" y="246"/>
                  </a:cubicBezTo>
                  <a:cubicBezTo>
                    <a:pt x="143" y="246"/>
                    <a:pt x="143" y="246"/>
                    <a:pt x="143" y="246"/>
                  </a:cubicBezTo>
                  <a:cubicBezTo>
                    <a:pt x="145" y="246"/>
                    <a:pt x="145" y="246"/>
                    <a:pt x="145" y="246"/>
                  </a:cubicBezTo>
                  <a:cubicBezTo>
                    <a:pt x="148" y="246"/>
                    <a:pt x="148" y="246"/>
                    <a:pt x="148" y="246"/>
                  </a:cubicBezTo>
                  <a:cubicBezTo>
                    <a:pt x="151" y="245"/>
                    <a:pt x="151" y="245"/>
                    <a:pt x="151" y="245"/>
                  </a:cubicBezTo>
                  <a:cubicBezTo>
                    <a:pt x="151" y="248"/>
                    <a:pt x="151" y="248"/>
                    <a:pt x="151" y="248"/>
                  </a:cubicBezTo>
                  <a:cubicBezTo>
                    <a:pt x="151" y="245"/>
                    <a:pt x="151" y="245"/>
                    <a:pt x="151" y="245"/>
                  </a:cubicBezTo>
                  <a:cubicBezTo>
                    <a:pt x="152" y="245"/>
                    <a:pt x="152" y="245"/>
                    <a:pt x="152" y="245"/>
                  </a:cubicBezTo>
                  <a:cubicBezTo>
                    <a:pt x="162" y="242"/>
                    <a:pt x="162" y="242"/>
                    <a:pt x="162" y="242"/>
                  </a:cubicBezTo>
                  <a:cubicBezTo>
                    <a:pt x="165" y="242"/>
                    <a:pt x="165" y="242"/>
                    <a:pt x="165" y="242"/>
                  </a:cubicBezTo>
                  <a:cubicBezTo>
                    <a:pt x="169" y="241"/>
                    <a:pt x="169" y="241"/>
                    <a:pt x="169" y="241"/>
                  </a:cubicBezTo>
                  <a:cubicBezTo>
                    <a:pt x="174" y="238"/>
                    <a:pt x="174" y="238"/>
                    <a:pt x="174" y="238"/>
                  </a:cubicBezTo>
                  <a:cubicBezTo>
                    <a:pt x="176" y="234"/>
                    <a:pt x="176" y="234"/>
                    <a:pt x="176" y="234"/>
                  </a:cubicBezTo>
                  <a:cubicBezTo>
                    <a:pt x="191" y="221"/>
                    <a:pt x="191" y="221"/>
                    <a:pt x="191" y="221"/>
                  </a:cubicBezTo>
                  <a:cubicBezTo>
                    <a:pt x="208" y="209"/>
                    <a:pt x="208" y="209"/>
                    <a:pt x="208" y="209"/>
                  </a:cubicBezTo>
                  <a:cubicBezTo>
                    <a:pt x="241" y="186"/>
                    <a:pt x="241" y="186"/>
                    <a:pt x="241" y="186"/>
                  </a:cubicBezTo>
                  <a:cubicBezTo>
                    <a:pt x="242" y="185"/>
                    <a:pt x="242" y="185"/>
                    <a:pt x="242" y="185"/>
                  </a:cubicBezTo>
                  <a:lnTo>
                    <a:pt x="241" y="183"/>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01" name="Freeform 82"/>
            <p:cNvSpPr>
              <a:spLocks/>
            </p:cNvSpPr>
            <p:nvPr/>
          </p:nvSpPr>
          <p:spPr bwMode="auto">
            <a:xfrm>
              <a:off x="3998910" y="3208057"/>
              <a:ext cx="204073" cy="162072"/>
            </a:xfrm>
            <a:custGeom>
              <a:avLst/>
              <a:gdLst>
                <a:gd name="T0" fmla="*/ 2147483647 w 128"/>
                <a:gd name="T1" fmla="*/ 0 h 102"/>
                <a:gd name="T2" fmla="*/ 2147483647 w 128"/>
                <a:gd name="T3" fmla="*/ 2147483647 h 102"/>
                <a:gd name="T4" fmla="*/ 2147483647 w 128"/>
                <a:gd name="T5" fmla="*/ 2147483647 h 102"/>
                <a:gd name="T6" fmla="*/ 2147483647 w 128"/>
                <a:gd name="T7" fmla="*/ 2147483647 h 102"/>
                <a:gd name="T8" fmla="*/ 2147483647 w 128"/>
                <a:gd name="T9" fmla="*/ 2147483647 h 102"/>
                <a:gd name="T10" fmla="*/ 2147483647 w 128"/>
                <a:gd name="T11" fmla="*/ 2147483647 h 102"/>
                <a:gd name="T12" fmla="*/ 2147483647 w 128"/>
                <a:gd name="T13" fmla="*/ 2147483647 h 102"/>
                <a:gd name="T14" fmla="*/ 2147483647 w 128"/>
                <a:gd name="T15" fmla="*/ 2147483647 h 102"/>
                <a:gd name="T16" fmla="*/ 2147483647 w 128"/>
                <a:gd name="T17" fmla="*/ 2147483647 h 102"/>
                <a:gd name="T18" fmla="*/ 2147483647 w 128"/>
                <a:gd name="T19" fmla="*/ 2147483647 h 102"/>
                <a:gd name="T20" fmla="*/ 2147483647 w 128"/>
                <a:gd name="T21" fmla="*/ 2147483647 h 102"/>
                <a:gd name="T22" fmla="*/ 2147483647 w 128"/>
                <a:gd name="T23" fmla="*/ 2147483647 h 102"/>
                <a:gd name="T24" fmla="*/ 2147483647 w 128"/>
                <a:gd name="T25" fmla="*/ 2147483647 h 102"/>
                <a:gd name="T26" fmla="*/ 2147483647 w 128"/>
                <a:gd name="T27" fmla="*/ 2147483647 h 102"/>
                <a:gd name="T28" fmla="*/ 2147483647 w 128"/>
                <a:gd name="T29" fmla="*/ 2147483647 h 102"/>
                <a:gd name="T30" fmla="*/ 2147483647 w 128"/>
                <a:gd name="T31" fmla="*/ 2147483647 h 102"/>
                <a:gd name="T32" fmla="*/ 2147483647 w 128"/>
                <a:gd name="T33" fmla="*/ 2147483647 h 102"/>
                <a:gd name="T34" fmla="*/ 2147483647 w 128"/>
                <a:gd name="T35" fmla="*/ 2147483647 h 102"/>
                <a:gd name="T36" fmla="*/ 2147483647 w 128"/>
                <a:gd name="T37" fmla="*/ 2147483647 h 102"/>
                <a:gd name="T38" fmla="*/ 2147483647 w 128"/>
                <a:gd name="T39" fmla="*/ 2147483647 h 102"/>
                <a:gd name="T40" fmla="*/ 2147483647 w 128"/>
                <a:gd name="T41" fmla="*/ 2147483647 h 102"/>
                <a:gd name="T42" fmla="*/ 2147483647 w 128"/>
                <a:gd name="T43" fmla="*/ 2147483647 h 102"/>
                <a:gd name="T44" fmla="*/ 2147483647 w 128"/>
                <a:gd name="T45" fmla="*/ 2147483647 h 102"/>
                <a:gd name="T46" fmla="*/ 2147483647 w 128"/>
                <a:gd name="T47" fmla="*/ 2147483647 h 102"/>
                <a:gd name="T48" fmla="*/ 2147483647 w 128"/>
                <a:gd name="T49" fmla="*/ 2147483647 h 102"/>
                <a:gd name="T50" fmla="*/ 2147483647 w 128"/>
                <a:gd name="T51" fmla="*/ 2147483647 h 102"/>
                <a:gd name="T52" fmla="*/ 2147483647 w 128"/>
                <a:gd name="T53" fmla="*/ 2147483647 h 102"/>
                <a:gd name="T54" fmla="*/ 2147483647 w 128"/>
                <a:gd name="T55" fmla="*/ 2147483647 h 102"/>
                <a:gd name="T56" fmla="*/ 2147483647 w 128"/>
                <a:gd name="T57" fmla="*/ 2147483647 h 102"/>
                <a:gd name="T58" fmla="*/ 2147483647 w 128"/>
                <a:gd name="T59" fmla="*/ 2147483647 h 102"/>
                <a:gd name="T60" fmla="*/ 2147483647 w 128"/>
                <a:gd name="T61" fmla="*/ 2147483647 h 102"/>
                <a:gd name="T62" fmla="*/ 2147483647 w 128"/>
                <a:gd name="T63" fmla="*/ 2147483647 h 102"/>
                <a:gd name="T64" fmla="*/ 2147483647 w 128"/>
                <a:gd name="T65" fmla="*/ 2147483647 h 102"/>
                <a:gd name="T66" fmla="*/ 2147483647 w 128"/>
                <a:gd name="T67" fmla="*/ 2147483647 h 102"/>
                <a:gd name="T68" fmla="*/ 2147483647 w 128"/>
                <a:gd name="T69" fmla="*/ 2147483647 h 102"/>
                <a:gd name="T70" fmla="*/ 2147483647 w 128"/>
                <a:gd name="T71" fmla="*/ 2147483647 h 102"/>
                <a:gd name="T72" fmla="*/ 2147483647 w 128"/>
                <a:gd name="T73" fmla="*/ 2147483647 h 102"/>
                <a:gd name="T74" fmla="*/ 2147483647 w 128"/>
                <a:gd name="T75" fmla="*/ 2147483647 h 102"/>
                <a:gd name="T76" fmla="*/ 2147483647 w 128"/>
                <a:gd name="T77" fmla="*/ 2147483647 h 102"/>
                <a:gd name="T78" fmla="*/ 2147483647 w 128"/>
                <a:gd name="T79" fmla="*/ 2147483647 h 102"/>
                <a:gd name="T80" fmla="*/ 2147483647 w 128"/>
                <a:gd name="T81" fmla="*/ 2147483647 h 102"/>
                <a:gd name="T82" fmla="*/ 2147483647 w 128"/>
                <a:gd name="T83" fmla="*/ 2147483647 h 102"/>
                <a:gd name="T84" fmla="*/ 2147483647 w 128"/>
                <a:gd name="T85" fmla="*/ 2147483647 h 102"/>
                <a:gd name="T86" fmla="*/ 2147483647 w 128"/>
                <a:gd name="T87" fmla="*/ 0 h 102"/>
                <a:gd name="T88" fmla="*/ 2147483647 w 128"/>
                <a:gd name="T89" fmla="*/ 0 h 102"/>
                <a:gd name="T90" fmla="*/ 2147483647 w 128"/>
                <a:gd name="T91" fmla="*/ 0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8"/>
                <a:gd name="T139" fmla="*/ 0 h 102"/>
                <a:gd name="T140" fmla="*/ 128 w 128"/>
                <a:gd name="T141" fmla="*/ 102 h 1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8" h="102">
                  <a:moveTo>
                    <a:pt x="85" y="0"/>
                  </a:moveTo>
                  <a:lnTo>
                    <a:pt x="84" y="0"/>
                  </a:lnTo>
                  <a:lnTo>
                    <a:pt x="80" y="0"/>
                  </a:lnTo>
                  <a:lnTo>
                    <a:pt x="76" y="2"/>
                  </a:lnTo>
                  <a:lnTo>
                    <a:pt x="67" y="8"/>
                  </a:lnTo>
                  <a:lnTo>
                    <a:pt x="63" y="9"/>
                  </a:lnTo>
                  <a:lnTo>
                    <a:pt x="59" y="12"/>
                  </a:lnTo>
                  <a:lnTo>
                    <a:pt x="58" y="13"/>
                  </a:lnTo>
                  <a:lnTo>
                    <a:pt x="58" y="15"/>
                  </a:lnTo>
                  <a:lnTo>
                    <a:pt x="55" y="15"/>
                  </a:lnTo>
                  <a:lnTo>
                    <a:pt x="51" y="15"/>
                  </a:lnTo>
                  <a:lnTo>
                    <a:pt x="47" y="15"/>
                  </a:lnTo>
                  <a:lnTo>
                    <a:pt x="46" y="17"/>
                  </a:lnTo>
                  <a:lnTo>
                    <a:pt x="44" y="21"/>
                  </a:lnTo>
                  <a:lnTo>
                    <a:pt x="44" y="23"/>
                  </a:lnTo>
                  <a:lnTo>
                    <a:pt x="42" y="27"/>
                  </a:lnTo>
                  <a:lnTo>
                    <a:pt x="38" y="25"/>
                  </a:lnTo>
                  <a:lnTo>
                    <a:pt x="38" y="28"/>
                  </a:lnTo>
                  <a:lnTo>
                    <a:pt x="38" y="32"/>
                  </a:lnTo>
                  <a:lnTo>
                    <a:pt x="36" y="32"/>
                  </a:lnTo>
                  <a:lnTo>
                    <a:pt x="34" y="35"/>
                  </a:lnTo>
                  <a:lnTo>
                    <a:pt x="31" y="32"/>
                  </a:lnTo>
                  <a:lnTo>
                    <a:pt x="27" y="31"/>
                  </a:lnTo>
                  <a:lnTo>
                    <a:pt x="27" y="28"/>
                  </a:lnTo>
                  <a:lnTo>
                    <a:pt x="24" y="32"/>
                  </a:lnTo>
                  <a:lnTo>
                    <a:pt x="23" y="35"/>
                  </a:lnTo>
                  <a:lnTo>
                    <a:pt x="20" y="35"/>
                  </a:lnTo>
                  <a:lnTo>
                    <a:pt x="20" y="36"/>
                  </a:lnTo>
                  <a:lnTo>
                    <a:pt x="23" y="40"/>
                  </a:lnTo>
                  <a:lnTo>
                    <a:pt x="20" y="43"/>
                  </a:lnTo>
                  <a:lnTo>
                    <a:pt x="19" y="43"/>
                  </a:lnTo>
                  <a:lnTo>
                    <a:pt x="19" y="44"/>
                  </a:lnTo>
                  <a:lnTo>
                    <a:pt x="19" y="45"/>
                  </a:lnTo>
                  <a:lnTo>
                    <a:pt x="19" y="49"/>
                  </a:lnTo>
                  <a:lnTo>
                    <a:pt x="15" y="56"/>
                  </a:lnTo>
                  <a:lnTo>
                    <a:pt x="14" y="56"/>
                  </a:lnTo>
                  <a:lnTo>
                    <a:pt x="11" y="56"/>
                  </a:lnTo>
                  <a:lnTo>
                    <a:pt x="10" y="56"/>
                  </a:lnTo>
                  <a:lnTo>
                    <a:pt x="6" y="57"/>
                  </a:lnTo>
                  <a:lnTo>
                    <a:pt x="3" y="59"/>
                  </a:lnTo>
                  <a:lnTo>
                    <a:pt x="6" y="59"/>
                  </a:lnTo>
                  <a:lnTo>
                    <a:pt x="6" y="61"/>
                  </a:lnTo>
                  <a:lnTo>
                    <a:pt x="6" y="63"/>
                  </a:lnTo>
                  <a:lnTo>
                    <a:pt x="6" y="65"/>
                  </a:lnTo>
                  <a:lnTo>
                    <a:pt x="6" y="67"/>
                  </a:lnTo>
                  <a:lnTo>
                    <a:pt x="6" y="71"/>
                  </a:lnTo>
                  <a:lnTo>
                    <a:pt x="2" y="72"/>
                  </a:lnTo>
                  <a:lnTo>
                    <a:pt x="2" y="75"/>
                  </a:lnTo>
                  <a:lnTo>
                    <a:pt x="2" y="80"/>
                  </a:lnTo>
                  <a:lnTo>
                    <a:pt x="2" y="82"/>
                  </a:lnTo>
                  <a:lnTo>
                    <a:pt x="0" y="84"/>
                  </a:lnTo>
                  <a:lnTo>
                    <a:pt x="2" y="84"/>
                  </a:lnTo>
                  <a:lnTo>
                    <a:pt x="2" y="85"/>
                  </a:lnTo>
                  <a:lnTo>
                    <a:pt x="3" y="85"/>
                  </a:lnTo>
                  <a:lnTo>
                    <a:pt x="6" y="85"/>
                  </a:lnTo>
                  <a:lnTo>
                    <a:pt x="7" y="89"/>
                  </a:lnTo>
                  <a:lnTo>
                    <a:pt x="10" y="93"/>
                  </a:lnTo>
                  <a:lnTo>
                    <a:pt x="11" y="96"/>
                  </a:lnTo>
                  <a:lnTo>
                    <a:pt x="14" y="96"/>
                  </a:lnTo>
                  <a:lnTo>
                    <a:pt x="15" y="97"/>
                  </a:lnTo>
                  <a:lnTo>
                    <a:pt x="20" y="100"/>
                  </a:lnTo>
                  <a:lnTo>
                    <a:pt x="20" y="97"/>
                  </a:lnTo>
                  <a:lnTo>
                    <a:pt x="23" y="96"/>
                  </a:lnTo>
                  <a:lnTo>
                    <a:pt x="28" y="93"/>
                  </a:lnTo>
                  <a:lnTo>
                    <a:pt x="34" y="93"/>
                  </a:lnTo>
                  <a:lnTo>
                    <a:pt x="36" y="93"/>
                  </a:lnTo>
                  <a:lnTo>
                    <a:pt x="38" y="93"/>
                  </a:lnTo>
                  <a:lnTo>
                    <a:pt x="42" y="100"/>
                  </a:lnTo>
                  <a:lnTo>
                    <a:pt x="46" y="102"/>
                  </a:lnTo>
                  <a:lnTo>
                    <a:pt x="46" y="101"/>
                  </a:lnTo>
                  <a:lnTo>
                    <a:pt x="46" y="100"/>
                  </a:lnTo>
                  <a:lnTo>
                    <a:pt x="46" y="96"/>
                  </a:lnTo>
                  <a:lnTo>
                    <a:pt x="46" y="89"/>
                  </a:lnTo>
                  <a:lnTo>
                    <a:pt x="46" y="88"/>
                  </a:lnTo>
                  <a:lnTo>
                    <a:pt x="42" y="80"/>
                  </a:lnTo>
                  <a:lnTo>
                    <a:pt x="44" y="79"/>
                  </a:lnTo>
                  <a:lnTo>
                    <a:pt x="44" y="76"/>
                  </a:lnTo>
                  <a:lnTo>
                    <a:pt x="44" y="75"/>
                  </a:lnTo>
                  <a:lnTo>
                    <a:pt x="58" y="75"/>
                  </a:lnTo>
                  <a:lnTo>
                    <a:pt x="60" y="75"/>
                  </a:lnTo>
                  <a:lnTo>
                    <a:pt x="71" y="75"/>
                  </a:lnTo>
                  <a:lnTo>
                    <a:pt x="75" y="75"/>
                  </a:lnTo>
                  <a:lnTo>
                    <a:pt x="76" y="75"/>
                  </a:lnTo>
                  <a:lnTo>
                    <a:pt x="77" y="75"/>
                  </a:lnTo>
                  <a:lnTo>
                    <a:pt x="80" y="75"/>
                  </a:lnTo>
                  <a:lnTo>
                    <a:pt x="81" y="72"/>
                  </a:lnTo>
                  <a:lnTo>
                    <a:pt x="85" y="71"/>
                  </a:lnTo>
                  <a:lnTo>
                    <a:pt x="88" y="72"/>
                  </a:lnTo>
                  <a:lnTo>
                    <a:pt x="91" y="72"/>
                  </a:lnTo>
                  <a:lnTo>
                    <a:pt x="95" y="75"/>
                  </a:lnTo>
                  <a:lnTo>
                    <a:pt x="101" y="75"/>
                  </a:lnTo>
                  <a:lnTo>
                    <a:pt x="103" y="75"/>
                  </a:lnTo>
                  <a:lnTo>
                    <a:pt x="104" y="72"/>
                  </a:lnTo>
                  <a:lnTo>
                    <a:pt x="107" y="71"/>
                  </a:lnTo>
                  <a:lnTo>
                    <a:pt x="111" y="67"/>
                  </a:lnTo>
                  <a:lnTo>
                    <a:pt x="112" y="65"/>
                  </a:lnTo>
                  <a:lnTo>
                    <a:pt x="115" y="67"/>
                  </a:lnTo>
                  <a:lnTo>
                    <a:pt x="120" y="65"/>
                  </a:lnTo>
                  <a:lnTo>
                    <a:pt x="121" y="65"/>
                  </a:lnTo>
                  <a:lnTo>
                    <a:pt x="124" y="64"/>
                  </a:lnTo>
                  <a:lnTo>
                    <a:pt x="125" y="61"/>
                  </a:lnTo>
                  <a:lnTo>
                    <a:pt x="128" y="59"/>
                  </a:lnTo>
                  <a:lnTo>
                    <a:pt x="125" y="56"/>
                  </a:lnTo>
                  <a:lnTo>
                    <a:pt x="124" y="52"/>
                  </a:lnTo>
                  <a:lnTo>
                    <a:pt x="124" y="49"/>
                  </a:lnTo>
                  <a:lnTo>
                    <a:pt x="125" y="48"/>
                  </a:lnTo>
                  <a:lnTo>
                    <a:pt x="124" y="44"/>
                  </a:lnTo>
                  <a:lnTo>
                    <a:pt x="121" y="43"/>
                  </a:lnTo>
                  <a:lnTo>
                    <a:pt x="120" y="44"/>
                  </a:lnTo>
                  <a:lnTo>
                    <a:pt x="119" y="44"/>
                  </a:lnTo>
                  <a:lnTo>
                    <a:pt x="115" y="44"/>
                  </a:lnTo>
                  <a:lnTo>
                    <a:pt x="108" y="39"/>
                  </a:lnTo>
                  <a:lnTo>
                    <a:pt x="107" y="35"/>
                  </a:lnTo>
                  <a:lnTo>
                    <a:pt x="107" y="31"/>
                  </a:lnTo>
                  <a:lnTo>
                    <a:pt x="108" y="31"/>
                  </a:lnTo>
                  <a:lnTo>
                    <a:pt x="111" y="31"/>
                  </a:lnTo>
                  <a:lnTo>
                    <a:pt x="99" y="25"/>
                  </a:lnTo>
                  <a:lnTo>
                    <a:pt x="99" y="21"/>
                  </a:lnTo>
                  <a:lnTo>
                    <a:pt x="97" y="19"/>
                  </a:lnTo>
                  <a:lnTo>
                    <a:pt x="95" y="15"/>
                  </a:lnTo>
                  <a:lnTo>
                    <a:pt x="95" y="13"/>
                  </a:lnTo>
                  <a:lnTo>
                    <a:pt x="95" y="12"/>
                  </a:lnTo>
                  <a:lnTo>
                    <a:pt x="93" y="9"/>
                  </a:lnTo>
                  <a:lnTo>
                    <a:pt x="93" y="6"/>
                  </a:lnTo>
                  <a:lnTo>
                    <a:pt x="93" y="4"/>
                  </a:lnTo>
                  <a:lnTo>
                    <a:pt x="93" y="2"/>
                  </a:lnTo>
                  <a:lnTo>
                    <a:pt x="88" y="0"/>
                  </a:lnTo>
                  <a:lnTo>
                    <a:pt x="85" y="0"/>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02" name="Freeform 83"/>
            <p:cNvSpPr>
              <a:spLocks/>
            </p:cNvSpPr>
            <p:nvPr/>
          </p:nvSpPr>
          <p:spPr bwMode="auto">
            <a:xfrm>
              <a:off x="3847896" y="3394918"/>
              <a:ext cx="104077" cy="122031"/>
            </a:xfrm>
            <a:custGeom>
              <a:avLst/>
              <a:gdLst>
                <a:gd name="T0" fmla="*/ 2147483647 w 65"/>
                <a:gd name="T1" fmla="*/ 2147483647 h 76"/>
                <a:gd name="T2" fmla="*/ 2147483647 w 65"/>
                <a:gd name="T3" fmla="*/ 2147483647 h 76"/>
                <a:gd name="T4" fmla="*/ 2147483647 w 65"/>
                <a:gd name="T5" fmla="*/ 2147483647 h 76"/>
                <a:gd name="T6" fmla="*/ 2147483647 w 65"/>
                <a:gd name="T7" fmla="*/ 2147483647 h 76"/>
                <a:gd name="T8" fmla="*/ 2147483647 w 65"/>
                <a:gd name="T9" fmla="*/ 2147483647 h 76"/>
                <a:gd name="T10" fmla="*/ 2147483647 w 65"/>
                <a:gd name="T11" fmla="*/ 2147483647 h 76"/>
                <a:gd name="T12" fmla="*/ 2147483647 w 65"/>
                <a:gd name="T13" fmla="*/ 2147483647 h 76"/>
                <a:gd name="T14" fmla="*/ 2147483647 w 65"/>
                <a:gd name="T15" fmla="*/ 2147483647 h 76"/>
                <a:gd name="T16" fmla="*/ 2147483647 w 65"/>
                <a:gd name="T17" fmla="*/ 2147483647 h 76"/>
                <a:gd name="T18" fmla="*/ 2147483647 w 65"/>
                <a:gd name="T19" fmla="*/ 2147483647 h 76"/>
                <a:gd name="T20" fmla="*/ 2147483647 w 65"/>
                <a:gd name="T21" fmla="*/ 2147483647 h 76"/>
                <a:gd name="T22" fmla="*/ 2147483647 w 65"/>
                <a:gd name="T23" fmla="*/ 2147483647 h 76"/>
                <a:gd name="T24" fmla="*/ 2147483647 w 65"/>
                <a:gd name="T25" fmla="*/ 2147483647 h 76"/>
                <a:gd name="T26" fmla="*/ 2147483647 w 65"/>
                <a:gd name="T27" fmla="*/ 2147483647 h 76"/>
                <a:gd name="T28" fmla="*/ 2147483647 w 65"/>
                <a:gd name="T29" fmla="*/ 2147483647 h 76"/>
                <a:gd name="T30" fmla="*/ 2147483647 w 65"/>
                <a:gd name="T31" fmla="*/ 2147483647 h 76"/>
                <a:gd name="T32" fmla="*/ 2147483647 w 65"/>
                <a:gd name="T33" fmla="*/ 2147483647 h 76"/>
                <a:gd name="T34" fmla="*/ 2147483647 w 65"/>
                <a:gd name="T35" fmla="*/ 2147483647 h 76"/>
                <a:gd name="T36" fmla="*/ 2147483647 w 65"/>
                <a:gd name="T37" fmla="*/ 0 h 76"/>
                <a:gd name="T38" fmla="*/ 2147483647 w 65"/>
                <a:gd name="T39" fmla="*/ 0 h 76"/>
                <a:gd name="T40" fmla="*/ 2147483647 w 65"/>
                <a:gd name="T41" fmla="*/ 2147483647 h 76"/>
                <a:gd name="T42" fmla="*/ 2147483647 w 65"/>
                <a:gd name="T43" fmla="*/ 2147483647 h 76"/>
                <a:gd name="T44" fmla="*/ 2147483647 w 65"/>
                <a:gd name="T45" fmla="*/ 2147483647 h 76"/>
                <a:gd name="T46" fmla="*/ 2147483647 w 65"/>
                <a:gd name="T47" fmla="*/ 2147483647 h 76"/>
                <a:gd name="T48" fmla="*/ 2147483647 w 65"/>
                <a:gd name="T49" fmla="*/ 2147483647 h 76"/>
                <a:gd name="T50" fmla="*/ 2147483647 w 65"/>
                <a:gd name="T51" fmla="*/ 2147483647 h 76"/>
                <a:gd name="T52" fmla="*/ 2147483647 w 65"/>
                <a:gd name="T53" fmla="*/ 2147483647 h 76"/>
                <a:gd name="T54" fmla="*/ 2147483647 w 65"/>
                <a:gd name="T55" fmla="*/ 2147483647 h 76"/>
                <a:gd name="T56" fmla="*/ 2147483647 w 65"/>
                <a:gd name="T57" fmla="*/ 2147483647 h 76"/>
                <a:gd name="T58" fmla="*/ 2147483647 w 65"/>
                <a:gd name="T59" fmla="*/ 2147483647 h 76"/>
                <a:gd name="T60" fmla="*/ 2147483647 w 65"/>
                <a:gd name="T61" fmla="*/ 2147483647 h 76"/>
                <a:gd name="T62" fmla="*/ 2147483647 w 65"/>
                <a:gd name="T63" fmla="*/ 2147483647 h 76"/>
                <a:gd name="T64" fmla="*/ 2147483647 w 65"/>
                <a:gd name="T65" fmla="*/ 2147483647 h 76"/>
                <a:gd name="T66" fmla="*/ 2147483647 w 65"/>
                <a:gd name="T67" fmla="*/ 2147483647 h 76"/>
                <a:gd name="T68" fmla="*/ 2147483647 w 65"/>
                <a:gd name="T69" fmla="*/ 2147483647 h 76"/>
                <a:gd name="T70" fmla="*/ 2147483647 w 65"/>
                <a:gd name="T71" fmla="*/ 2147483647 h 76"/>
                <a:gd name="T72" fmla="*/ 2147483647 w 65"/>
                <a:gd name="T73" fmla="*/ 2147483647 h 76"/>
                <a:gd name="T74" fmla="*/ 2147483647 w 65"/>
                <a:gd name="T75" fmla="*/ 2147483647 h 76"/>
                <a:gd name="T76" fmla="*/ 2147483647 w 65"/>
                <a:gd name="T77" fmla="*/ 2147483647 h 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5"/>
                <a:gd name="T118" fmla="*/ 0 h 76"/>
                <a:gd name="T119" fmla="*/ 65 w 65"/>
                <a:gd name="T120" fmla="*/ 76 h 7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5" h="76">
                  <a:moveTo>
                    <a:pt x="62" y="68"/>
                  </a:moveTo>
                  <a:lnTo>
                    <a:pt x="65" y="61"/>
                  </a:lnTo>
                  <a:lnTo>
                    <a:pt x="65" y="57"/>
                  </a:lnTo>
                  <a:lnTo>
                    <a:pt x="65" y="52"/>
                  </a:lnTo>
                  <a:lnTo>
                    <a:pt x="62" y="49"/>
                  </a:lnTo>
                  <a:lnTo>
                    <a:pt x="61" y="48"/>
                  </a:lnTo>
                  <a:lnTo>
                    <a:pt x="58" y="44"/>
                  </a:lnTo>
                  <a:lnTo>
                    <a:pt x="58" y="41"/>
                  </a:lnTo>
                  <a:lnTo>
                    <a:pt x="57" y="40"/>
                  </a:lnTo>
                  <a:lnTo>
                    <a:pt x="53" y="40"/>
                  </a:lnTo>
                  <a:lnTo>
                    <a:pt x="52" y="40"/>
                  </a:lnTo>
                  <a:lnTo>
                    <a:pt x="49" y="39"/>
                  </a:lnTo>
                  <a:lnTo>
                    <a:pt x="48" y="39"/>
                  </a:lnTo>
                  <a:lnTo>
                    <a:pt x="45" y="36"/>
                  </a:lnTo>
                  <a:lnTo>
                    <a:pt x="48" y="35"/>
                  </a:lnTo>
                  <a:lnTo>
                    <a:pt x="49" y="35"/>
                  </a:lnTo>
                  <a:lnTo>
                    <a:pt x="52" y="31"/>
                  </a:lnTo>
                  <a:lnTo>
                    <a:pt x="52" y="24"/>
                  </a:lnTo>
                  <a:lnTo>
                    <a:pt x="49" y="19"/>
                  </a:lnTo>
                  <a:lnTo>
                    <a:pt x="48" y="18"/>
                  </a:lnTo>
                  <a:lnTo>
                    <a:pt x="48" y="15"/>
                  </a:lnTo>
                  <a:lnTo>
                    <a:pt x="45" y="15"/>
                  </a:lnTo>
                  <a:lnTo>
                    <a:pt x="45" y="18"/>
                  </a:lnTo>
                  <a:lnTo>
                    <a:pt x="44" y="19"/>
                  </a:lnTo>
                  <a:lnTo>
                    <a:pt x="41" y="23"/>
                  </a:lnTo>
                  <a:lnTo>
                    <a:pt x="38" y="24"/>
                  </a:lnTo>
                  <a:lnTo>
                    <a:pt x="38" y="23"/>
                  </a:lnTo>
                  <a:lnTo>
                    <a:pt x="36" y="22"/>
                  </a:lnTo>
                  <a:lnTo>
                    <a:pt x="32" y="22"/>
                  </a:lnTo>
                  <a:lnTo>
                    <a:pt x="34" y="15"/>
                  </a:lnTo>
                  <a:lnTo>
                    <a:pt x="32" y="10"/>
                  </a:lnTo>
                  <a:lnTo>
                    <a:pt x="32" y="8"/>
                  </a:lnTo>
                  <a:lnTo>
                    <a:pt x="32" y="6"/>
                  </a:lnTo>
                  <a:lnTo>
                    <a:pt x="32" y="4"/>
                  </a:lnTo>
                  <a:lnTo>
                    <a:pt x="30" y="2"/>
                  </a:lnTo>
                  <a:lnTo>
                    <a:pt x="28" y="0"/>
                  </a:lnTo>
                  <a:lnTo>
                    <a:pt x="26" y="0"/>
                  </a:lnTo>
                  <a:lnTo>
                    <a:pt x="25" y="2"/>
                  </a:lnTo>
                  <a:lnTo>
                    <a:pt x="22" y="0"/>
                  </a:lnTo>
                  <a:lnTo>
                    <a:pt x="21" y="0"/>
                  </a:lnTo>
                  <a:lnTo>
                    <a:pt x="20" y="2"/>
                  </a:lnTo>
                  <a:lnTo>
                    <a:pt x="17" y="2"/>
                  </a:lnTo>
                  <a:lnTo>
                    <a:pt x="18" y="2"/>
                  </a:lnTo>
                  <a:lnTo>
                    <a:pt x="21" y="2"/>
                  </a:lnTo>
                  <a:lnTo>
                    <a:pt x="18" y="6"/>
                  </a:lnTo>
                  <a:lnTo>
                    <a:pt x="17" y="8"/>
                  </a:lnTo>
                  <a:lnTo>
                    <a:pt x="14" y="10"/>
                  </a:lnTo>
                  <a:lnTo>
                    <a:pt x="14" y="11"/>
                  </a:lnTo>
                  <a:lnTo>
                    <a:pt x="13" y="14"/>
                  </a:lnTo>
                  <a:lnTo>
                    <a:pt x="12" y="18"/>
                  </a:lnTo>
                  <a:lnTo>
                    <a:pt x="5" y="22"/>
                  </a:lnTo>
                  <a:lnTo>
                    <a:pt x="1" y="27"/>
                  </a:lnTo>
                  <a:lnTo>
                    <a:pt x="1" y="28"/>
                  </a:lnTo>
                  <a:lnTo>
                    <a:pt x="0" y="28"/>
                  </a:lnTo>
                  <a:lnTo>
                    <a:pt x="1" y="32"/>
                  </a:lnTo>
                  <a:lnTo>
                    <a:pt x="5" y="36"/>
                  </a:lnTo>
                  <a:lnTo>
                    <a:pt x="9" y="39"/>
                  </a:lnTo>
                  <a:lnTo>
                    <a:pt x="12" y="39"/>
                  </a:lnTo>
                  <a:lnTo>
                    <a:pt x="12" y="40"/>
                  </a:lnTo>
                  <a:lnTo>
                    <a:pt x="14" y="44"/>
                  </a:lnTo>
                  <a:lnTo>
                    <a:pt x="21" y="45"/>
                  </a:lnTo>
                  <a:lnTo>
                    <a:pt x="34" y="61"/>
                  </a:lnTo>
                  <a:lnTo>
                    <a:pt x="41" y="65"/>
                  </a:lnTo>
                  <a:lnTo>
                    <a:pt x="49" y="71"/>
                  </a:lnTo>
                  <a:lnTo>
                    <a:pt x="53" y="72"/>
                  </a:lnTo>
                  <a:lnTo>
                    <a:pt x="57" y="75"/>
                  </a:lnTo>
                  <a:lnTo>
                    <a:pt x="58" y="76"/>
                  </a:lnTo>
                  <a:lnTo>
                    <a:pt x="61" y="76"/>
                  </a:lnTo>
                  <a:lnTo>
                    <a:pt x="62" y="76"/>
                  </a:lnTo>
                  <a:lnTo>
                    <a:pt x="62" y="72"/>
                  </a:lnTo>
                  <a:lnTo>
                    <a:pt x="62" y="68"/>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03" name="Freeform 84"/>
            <p:cNvSpPr>
              <a:spLocks/>
            </p:cNvSpPr>
            <p:nvPr/>
          </p:nvSpPr>
          <p:spPr bwMode="auto">
            <a:xfrm>
              <a:off x="3803000" y="3354876"/>
              <a:ext cx="79588" cy="85804"/>
            </a:xfrm>
            <a:custGeom>
              <a:avLst/>
              <a:gdLst>
                <a:gd name="T0" fmla="*/ 2147483647 w 50"/>
                <a:gd name="T1" fmla="*/ 2147483647 h 54"/>
                <a:gd name="T2" fmla="*/ 2147483647 w 50"/>
                <a:gd name="T3" fmla="*/ 2147483647 h 54"/>
                <a:gd name="T4" fmla="*/ 2147483647 w 50"/>
                <a:gd name="T5" fmla="*/ 2147483647 h 54"/>
                <a:gd name="T6" fmla="*/ 2147483647 w 50"/>
                <a:gd name="T7" fmla="*/ 2147483647 h 54"/>
                <a:gd name="T8" fmla="*/ 2147483647 w 50"/>
                <a:gd name="T9" fmla="*/ 2147483647 h 54"/>
                <a:gd name="T10" fmla="*/ 2147483647 w 50"/>
                <a:gd name="T11" fmla="*/ 0 h 54"/>
                <a:gd name="T12" fmla="*/ 2147483647 w 50"/>
                <a:gd name="T13" fmla="*/ 2147483647 h 54"/>
                <a:gd name="T14" fmla="*/ 2147483647 w 50"/>
                <a:gd name="T15" fmla="*/ 2147483647 h 54"/>
                <a:gd name="T16" fmla="*/ 2147483647 w 50"/>
                <a:gd name="T17" fmla="*/ 2147483647 h 54"/>
                <a:gd name="T18" fmla="*/ 2147483647 w 50"/>
                <a:gd name="T19" fmla="*/ 2147483647 h 54"/>
                <a:gd name="T20" fmla="*/ 2147483647 w 50"/>
                <a:gd name="T21" fmla="*/ 2147483647 h 54"/>
                <a:gd name="T22" fmla="*/ 2147483647 w 50"/>
                <a:gd name="T23" fmla="*/ 2147483647 h 54"/>
                <a:gd name="T24" fmla="*/ 0 w 50"/>
                <a:gd name="T25" fmla="*/ 2147483647 h 54"/>
                <a:gd name="T26" fmla="*/ 2147483647 w 50"/>
                <a:gd name="T27" fmla="*/ 2147483647 h 54"/>
                <a:gd name="T28" fmla="*/ 2147483647 w 50"/>
                <a:gd name="T29" fmla="*/ 2147483647 h 54"/>
                <a:gd name="T30" fmla="*/ 2147483647 w 50"/>
                <a:gd name="T31" fmla="*/ 2147483647 h 54"/>
                <a:gd name="T32" fmla="*/ 2147483647 w 50"/>
                <a:gd name="T33" fmla="*/ 2147483647 h 54"/>
                <a:gd name="T34" fmla="*/ 2147483647 w 50"/>
                <a:gd name="T35" fmla="*/ 2147483647 h 54"/>
                <a:gd name="T36" fmla="*/ 2147483647 w 50"/>
                <a:gd name="T37" fmla="*/ 2147483647 h 54"/>
                <a:gd name="T38" fmla="*/ 2147483647 w 50"/>
                <a:gd name="T39" fmla="*/ 2147483647 h 54"/>
                <a:gd name="T40" fmla="*/ 2147483647 w 50"/>
                <a:gd name="T41" fmla="*/ 2147483647 h 54"/>
                <a:gd name="T42" fmla="*/ 2147483647 w 50"/>
                <a:gd name="T43" fmla="*/ 2147483647 h 54"/>
                <a:gd name="T44" fmla="*/ 2147483647 w 50"/>
                <a:gd name="T45" fmla="*/ 2147483647 h 54"/>
                <a:gd name="T46" fmla="*/ 2147483647 w 50"/>
                <a:gd name="T47" fmla="*/ 2147483647 h 54"/>
                <a:gd name="T48" fmla="*/ 2147483647 w 50"/>
                <a:gd name="T49" fmla="*/ 2147483647 h 54"/>
                <a:gd name="T50" fmla="*/ 2147483647 w 50"/>
                <a:gd name="T51" fmla="*/ 2147483647 h 54"/>
                <a:gd name="T52" fmla="*/ 2147483647 w 50"/>
                <a:gd name="T53" fmla="*/ 2147483647 h 54"/>
                <a:gd name="T54" fmla="*/ 2147483647 w 50"/>
                <a:gd name="T55" fmla="*/ 2147483647 h 54"/>
                <a:gd name="T56" fmla="*/ 2147483647 w 50"/>
                <a:gd name="T57" fmla="*/ 2147483647 h 54"/>
                <a:gd name="T58" fmla="*/ 2147483647 w 50"/>
                <a:gd name="T59" fmla="*/ 2147483647 h 54"/>
                <a:gd name="T60" fmla="*/ 2147483647 w 50"/>
                <a:gd name="T61" fmla="*/ 2147483647 h 54"/>
                <a:gd name="T62" fmla="*/ 2147483647 w 50"/>
                <a:gd name="T63" fmla="*/ 2147483647 h 54"/>
                <a:gd name="T64" fmla="*/ 2147483647 w 50"/>
                <a:gd name="T65" fmla="*/ 2147483647 h 54"/>
                <a:gd name="T66" fmla="*/ 2147483647 w 50"/>
                <a:gd name="T67" fmla="*/ 2147483647 h 54"/>
                <a:gd name="T68" fmla="*/ 2147483647 w 50"/>
                <a:gd name="T69" fmla="*/ 2147483647 h 54"/>
                <a:gd name="T70" fmla="*/ 2147483647 w 50"/>
                <a:gd name="T71" fmla="*/ 214748364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
                <a:gd name="T109" fmla="*/ 0 h 54"/>
                <a:gd name="T110" fmla="*/ 50 w 50"/>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 h="54">
                  <a:moveTo>
                    <a:pt x="42" y="32"/>
                  </a:moveTo>
                  <a:lnTo>
                    <a:pt x="43" y="26"/>
                  </a:lnTo>
                  <a:lnTo>
                    <a:pt x="43" y="24"/>
                  </a:lnTo>
                  <a:lnTo>
                    <a:pt x="43" y="22"/>
                  </a:lnTo>
                  <a:lnTo>
                    <a:pt x="43" y="21"/>
                  </a:lnTo>
                  <a:lnTo>
                    <a:pt x="43" y="18"/>
                  </a:lnTo>
                  <a:lnTo>
                    <a:pt x="42" y="17"/>
                  </a:lnTo>
                  <a:lnTo>
                    <a:pt x="42" y="14"/>
                  </a:lnTo>
                  <a:lnTo>
                    <a:pt x="42" y="13"/>
                  </a:lnTo>
                  <a:lnTo>
                    <a:pt x="37" y="4"/>
                  </a:lnTo>
                  <a:lnTo>
                    <a:pt x="34" y="1"/>
                  </a:lnTo>
                  <a:lnTo>
                    <a:pt x="29" y="0"/>
                  </a:lnTo>
                  <a:lnTo>
                    <a:pt x="23" y="1"/>
                  </a:lnTo>
                  <a:lnTo>
                    <a:pt x="21" y="1"/>
                  </a:lnTo>
                  <a:lnTo>
                    <a:pt x="19" y="1"/>
                  </a:lnTo>
                  <a:lnTo>
                    <a:pt x="17" y="1"/>
                  </a:lnTo>
                  <a:lnTo>
                    <a:pt x="16" y="1"/>
                  </a:lnTo>
                  <a:lnTo>
                    <a:pt x="13" y="5"/>
                  </a:lnTo>
                  <a:lnTo>
                    <a:pt x="12" y="9"/>
                  </a:lnTo>
                  <a:lnTo>
                    <a:pt x="8" y="13"/>
                  </a:lnTo>
                  <a:lnTo>
                    <a:pt x="6" y="14"/>
                  </a:lnTo>
                  <a:lnTo>
                    <a:pt x="6" y="17"/>
                  </a:lnTo>
                  <a:lnTo>
                    <a:pt x="4" y="17"/>
                  </a:lnTo>
                  <a:lnTo>
                    <a:pt x="2" y="17"/>
                  </a:lnTo>
                  <a:lnTo>
                    <a:pt x="0" y="17"/>
                  </a:lnTo>
                  <a:lnTo>
                    <a:pt x="2" y="18"/>
                  </a:lnTo>
                  <a:lnTo>
                    <a:pt x="4" y="21"/>
                  </a:lnTo>
                  <a:lnTo>
                    <a:pt x="2" y="22"/>
                  </a:lnTo>
                  <a:lnTo>
                    <a:pt x="2" y="24"/>
                  </a:lnTo>
                  <a:lnTo>
                    <a:pt x="6" y="26"/>
                  </a:lnTo>
                  <a:lnTo>
                    <a:pt x="8" y="24"/>
                  </a:lnTo>
                  <a:lnTo>
                    <a:pt x="8" y="26"/>
                  </a:lnTo>
                  <a:lnTo>
                    <a:pt x="6" y="26"/>
                  </a:lnTo>
                  <a:lnTo>
                    <a:pt x="4" y="26"/>
                  </a:lnTo>
                  <a:lnTo>
                    <a:pt x="4" y="28"/>
                  </a:lnTo>
                  <a:lnTo>
                    <a:pt x="4" y="30"/>
                  </a:lnTo>
                  <a:lnTo>
                    <a:pt x="2" y="28"/>
                  </a:lnTo>
                  <a:lnTo>
                    <a:pt x="0" y="30"/>
                  </a:lnTo>
                  <a:lnTo>
                    <a:pt x="2" y="30"/>
                  </a:lnTo>
                  <a:lnTo>
                    <a:pt x="6" y="32"/>
                  </a:lnTo>
                  <a:lnTo>
                    <a:pt x="6" y="36"/>
                  </a:lnTo>
                  <a:lnTo>
                    <a:pt x="8" y="40"/>
                  </a:lnTo>
                  <a:lnTo>
                    <a:pt x="10" y="41"/>
                  </a:lnTo>
                  <a:lnTo>
                    <a:pt x="12" y="41"/>
                  </a:lnTo>
                  <a:lnTo>
                    <a:pt x="13" y="40"/>
                  </a:lnTo>
                  <a:lnTo>
                    <a:pt x="13" y="41"/>
                  </a:lnTo>
                  <a:lnTo>
                    <a:pt x="13" y="44"/>
                  </a:lnTo>
                  <a:lnTo>
                    <a:pt x="17" y="44"/>
                  </a:lnTo>
                  <a:lnTo>
                    <a:pt x="13" y="45"/>
                  </a:lnTo>
                  <a:lnTo>
                    <a:pt x="16" y="48"/>
                  </a:lnTo>
                  <a:lnTo>
                    <a:pt x="13" y="48"/>
                  </a:lnTo>
                  <a:lnTo>
                    <a:pt x="29" y="54"/>
                  </a:lnTo>
                  <a:lnTo>
                    <a:pt x="30" y="54"/>
                  </a:lnTo>
                  <a:lnTo>
                    <a:pt x="30" y="53"/>
                  </a:lnTo>
                  <a:lnTo>
                    <a:pt x="34" y="48"/>
                  </a:lnTo>
                  <a:lnTo>
                    <a:pt x="41" y="44"/>
                  </a:lnTo>
                  <a:lnTo>
                    <a:pt x="42" y="40"/>
                  </a:lnTo>
                  <a:lnTo>
                    <a:pt x="43" y="37"/>
                  </a:lnTo>
                  <a:lnTo>
                    <a:pt x="43" y="36"/>
                  </a:lnTo>
                  <a:lnTo>
                    <a:pt x="46" y="34"/>
                  </a:lnTo>
                  <a:lnTo>
                    <a:pt x="47" y="32"/>
                  </a:lnTo>
                  <a:lnTo>
                    <a:pt x="50" y="28"/>
                  </a:lnTo>
                  <a:lnTo>
                    <a:pt x="47" y="28"/>
                  </a:lnTo>
                  <a:lnTo>
                    <a:pt x="46" y="28"/>
                  </a:lnTo>
                  <a:lnTo>
                    <a:pt x="42" y="32"/>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04" name="Freeform 85"/>
            <p:cNvSpPr>
              <a:spLocks noEditPoints="1"/>
            </p:cNvSpPr>
            <p:nvPr/>
          </p:nvSpPr>
          <p:spPr bwMode="auto">
            <a:xfrm>
              <a:off x="3919321" y="3333902"/>
              <a:ext cx="159177" cy="183047"/>
            </a:xfrm>
            <a:custGeom>
              <a:avLst/>
              <a:gdLst>
                <a:gd name="T0" fmla="*/ 2147483647 w 100"/>
                <a:gd name="T1" fmla="*/ 2147483647 h 115"/>
                <a:gd name="T2" fmla="*/ 2147483647 w 100"/>
                <a:gd name="T3" fmla="*/ 2147483647 h 115"/>
                <a:gd name="T4" fmla="*/ 2147483647 w 100"/>
                <a:gd name="T5" fmla="*/ 2147483647 h 115"/>
                <a:gd name="T6" fmla="*/ 2147483647 w 100"/>
                <a:gd name="T7" fmla="*/ 2147483647 h 115"/>
                <a:gd name="T8" fmla="*/ 2147483647 w 100"/>
                <a:gd name="T9" fmla="*/ 2147483647 h 115"/>
                <a:gd name="T10" fmla="*/ 2147483647 w 100"/>
                <a:gd name="T11" fmla="*/ 2147483647 h 115"/>
                <a:gd name="T12" fmla="*/ 2147483647 w 100"/>
                <a:gd name="T13" fmla="*/ 2147483647 h 115"/>
                <a:gd name="T14" fmla="*/ 2147483647 w 100"/>
                <a:gd name="T15" fmla="*/ 2147483647 h 115"/>
                <a:gd name="T16" fmla="*/ 2147483647 w 100"/>
                <a:gd name="T17" fmla="*/ 2147483647 h 115"/>
                <a:gd name="T18" fmla="*/ 2147483647 w 100"/>
                <a:gd name="T19" fmla="*/ 2147483647 h 115"/>
                <a:gd name="T20" fmla="*/ 2147483647 w 100"/>
                <a:gd name="T21" fmla="*/ 2147483647 h 115"/>
                <a:gd name="T22" fmla="*/ 2147483647 w 100"/>
                <a:gd name="T23" fmla="*/ 2147483647 h 115"/>
                <a:gd name="T24" fmla="*/ 2147483647 w 100"/>
                <a:gd name="T25" fmla="*/ 2147483647 h 115"/>
                <a:gd name="T26" fmla="*/ 2147483647 w 100"/>
                <a:gd name="T27" fmla="*/ 2147483647 h 115"/>
                <a:gd name="T28" fmla="*/ 2147483647 w 100"/>
                <a:gd name="T29" fmla="*/ 2147483647 h 115"/>
                <a:gd name="T30" fmla="*/ 2147483647 w 100"/>
                <a:gd name="T31" fmla="*/ 2147483647 h 115"/>
                <a:gd name="T32" fmla="*/ 2147483647 w 100"/>
                <a:gd name="T33" fmla="*/ 2147483647 h 115"/>
                <a:gd name="T34" fmla="*/ 2147483647 w 100"/>
                <a:gd name="T35" fmla="*/ 2147483647 h 115"/>
                <a:gd name="T36" fmla="*/ 2147483647 w 100"/>
                <a:gd name="T37" fmla="*/ 2147483647 h 115"/>
                <a:gd name="T38" fmla="*/ 2147483647 w 100"/>
                <a:gd name="T39" fmla="*/ 2147483647 h 115"/>
                <a:gd name="T40" fmla="*/ 2147483647 w 100"/>
                <a:gd name="T41" fmla="*/ 2147483647 h 115"/>
                <a:gd name="T42" fmla="*/ 2147483647 w 100"/>
                <a:gd name="T43" fmla="*/ 2147483647 h 115"/>
                <a:gd name="T44" fmla="*/ 2147483647 w 100"/>
                <a:gd name="T45" fmla="*/ 2147483647 h 115"/>
                <a:gd name="T46" fmla="*/ 2147483647 w 100"/>
                <a:gd name="T47" fmla="*/ 2147483647 h 115"/>
                <a:gd name="T48" fmla="*/ 2147483647 w 100"/>
                <a:gd name="T49" fmla="*/ 2147483647 h 115"/>
                <a:gd name="T50" fmla="*/ 2147483647 w 100"/>
                <a:gd name="T51" fmla="*/ 2147483647 h 115"/>
                <a:gd name="T52" fmla="*/ 2147483647 w 100"/>
                <a:gd name="T53" fmla="*/ 2147483647 h 115"/>
                <a:gd name="T54" fmla="*/ 2147483647 w 100"/>
                <a:gd name="T55" fmla="*/ 2147483647 h 115"/>
                <a:gd name="T56" fmla="*/ 2147483647 w 100"/>
                <a:gd name="T57" fmla="*/ 2147483647 h 115"/>
                <a:gd name="T58" fmla="*/ 2147483647 w 100"/>
                <a:gd name="T59" fmla="*/ 2147483647 h 115"/>
                <a:gd name="T60" fmla="*/ 2147483647 w 100"/>
                <a:gd name="T61" fmla="*/ 2147483647 h 115"/>
                <a:gd name="T62" fmla="*/ 2147483647 w 100"/>
                <a:gd name="T63" fmla="*/ 2147483647 h 115"/>
                <a:gd name="T64" fmla="*/ 2147483647 w 100"/>
                <a:gd name="T65" fmla="*/ 2147483647 h 115"/>
                <a:gd name="T66" fmla="*/ 2147483647 w 100"/>
                <a:gd name="T67" fmla="*/ 2147483647 h 115"/>
                <a:gd name="T68" fmla="*/ 2147483647 w 100"/>
                <a:gd name="T69" fmla="*/ 2147483647 h 115"/>
                <a:gd name="T70" fmla="*/ 2147483647 w 100"/>
                <a:gd name="T71" fmla="*/ 2147483647 h 115"/>
                <a:gd name="T72" fmla="*/ 2147483647 w 100"/>
                <a:gd name="T73" fmla="*/ 2147483647 h 115"/>
                <a:gd name="T74" fmla="*/ 2147483647 w 100"/>
                <a:gd name="T75" fmla="*/ 2147483647 h 115"/>
                <a:gd name="T76" fmla="*/ 2147483647 w 100"/>
                <a:gd name="T77" fmla="*/ 2147483647 h 115"/>
                <a:gd name="T78" fmla="*/ 2147483647 w 100"/>
                <a:gd name="T79" fmla="*/ 2147483647 h 115"/>
                <a:gd name="T80" fmla="*/ 2147483647 w 100"/>
                <a:gd name="T81" fmla="*/ 2147483647 h 115"/>
                <a:gd name="T82" fmla="*/ 2147483647 w 100"/>
                <a:gd name="T83" fmla="*/ 2147483647 h 115"/>
                <a:gd name="T84" fmla="*/ 2147483647 w 100"/>
                <a:gd name="T85" fmla="*/ 2147483647 h 115"/>
                <a:gd name="T86" fmla="*/ 2147483647 w 100"/>
                <a:gd name="T87" fmla="*/ 2147483647 h 115"/>
                <a:gd name="T88" fmla="*/ 2147483647 w 100"/>
                <a:gd name="T89" fmla="*/ 2147483647 h 115"/>
                <a:gd name="T90" fmla="*/ 2147483647 w 100"/>
                <a:gd name="T91" fmla="*/ 2147483647 h 115"/>
                <a:gd name="T92" fmla="*/ 2147483647 w 100"/>
                <a:gd name="T93" fmla="*/ 2147483647 h 115"/>
                <a:gd name="T94" fmla="*/ 2147483647 w 100"/>
                <a:gd name="T95" fmla="*/ 2147483647 h 115"/>
                <a:gd name="T96" fmla="*/ 2147483647 w 100"/>
                <a:gd name="T97" fmla="*/ 2147483647 h 115"/>
                <a:gd name="T98" fmla="*/ 2147483647 w 100"/>
                <a:gd name="T99" fmla="*/ 2147483647 h 1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0"/>
                <a:gd name="T151" fmla="*/ 0 h 115"/>
                <a:gd name="T152" fmla="*/ 100 w 100"/>
                <a:gd name="T153" fmla="*/ 115 h 1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0" h="115">
                  <a:moveTo>
                    <a:pt x="97" y="35"/>
                  </a:moveTo>
                  <a:lnTo>
                    <a:pt x="96" y="30"/>
                  </a:lnTo>
                  <a:lnTo>
                    <a:pt x="96" y="26"/>
                  </a:lnTo>
                  <a:lnTo>
                    <a:pt x="96" y="23"/>
                  </a:lnTo>
                  <a:lnTo>
                    <a:pt x="92" y="21"/>
                  </a:lnTo>
                  <a:lnTo>
                    <a:pt x="88" y="14"/>
                  </a:lnTo>
                  <a:lnTo>
                    <a:pt x="86" y="14"/>
                  </a:lnTo>
                  <a:lnTo>
                    <a:pt x="84" y="14"/>
                  </a:lnTo>
                  <a:lnTo>
                    <a:pt x="78" y="14"/>
                  </a:lnTo>
                  <a:lnTo>
                    <a:pt x="73" y="17"/>
                  </a:lnTo>
                  <a:lnTo>
                    <a:pt x="70" y="18"/>
                  </a:lnTo>
                  <a:lnTo>
                    <a:pt x="70" y="21"/>
                  </a:lnTo>
                  <a:lnTo>
                    <a:pt x="65" y="18"/>
                  </a:lnTo>
                  <a:lnTo>
                    <a:pt x="64" y="17"/>
                  </a:lnTo>
                  <a:lnTo>
                    <a:pt x="61" y="17"/>
                  </a:lnTo>
                  <a:lnTo>
                    <a:pt x="60" y="14"/>
                  </a:lnTo>
                  <a:lnTo>
                    <a:pt x="57" y="10"/>
                  </a:lnTo>
                  <a:lnTo>
                    <a:pt x="56" y="6"/>
                  </a:lnTo>
                  <a:lnTo>
                    <a:pt x="53" y="6"/>
                  </a:lnTo>
                  <a:lnTo>
                    <a:pt x="52" y="6"/>
                  </a:lnTo>
                  <a:lnTo>
                    <a:pt x="52" y="5"/>
                  </a:lnTo>
                  <a:lnTo>
                    <a:pt x="50" y="5"/>
                  </a:lnTo>
                  <a:lnTo>
                    <a:pt x="46" y="5"/>
                  </a:lnTo>
                  <a:lnTo>
                    <a:pt x="44" y="6"/>
                  </a:lnTo>
                  <a:lnTo>
                    <a:pt x="44" y="9"/>
                  </a:lnTo>
                  <a:lnTo>
                    <a:pt x="42" y="9"/>
                  </a:lnTo>
                  <a:lnTo>
                    <a:pt x="40" y="9"/>
                  </a:lnTo>
                  <a:lnTo>
                    <a:pt x="40" y="6"/>
                  </a:lnTo>
                  <a:lnTo>
                    <a:pt x="40" y="5"/>
                  </a:lnTo>
                  <a:lnTo>
                    <a:pt x="40" y="0"/>
                  </a:lnTo>
                  <a:lnTo>
                    <a:pt x="38" y="1"/>
                  </a:lnTo>
                  <a:lnTo>
                    <a:pt x="37" y="3"/>
                  </a:lnTo>
                  <a:lnTo>
                    <a:pt x="34" y="3"/>
                  </a:lnTo>
                  <a:lnTo>
                    <a:pt x="33" y="1"/>
                  </a:lnTo>
                  <a:lnTo>
                    <a:pt x="33" y="5"/>
                  </a:lnTo>
                  <a:lnTo>
                    <a:pt x="33" y="6"/>
                  </a:lnTo>
                  <a:lnTo>
                    <a:pt x="30" y="6"/>
                  </a:lnTo>
                  <a:lnTo>
                    <a:pt x="29" y="6"/>
                  </a:lnTo>
                  <a:lnTo>
                    <a:pt x="27" y="9"/>
                  </a:lnTo>
                  <a:lnTo>
                    <a:pt x="24" y="9"/>
                  </a:lnTo>
                  <a:lnTo>
                    <a:pt x="21" y="6"/>
                  </a:lnTo>
                  <a:lnTo>
                    <a:pt x="20" y="5"/>
                  </a:lnTo>
                  <a:lnTo>
                    <a:pt x="17" y="5"/>
                  </a:lnTo>
                  <a:lnTo>
                    <a:pt x="16" y="5"/>
                  </a:lnTo>
                  <a:lnTo>
                    <a:pt x="13" y="9"/>
                  </a:lnTo>
                  <a:lnTo>
                    <a:pt x="12" y="10"/>
                  </a:lnTo>
                  <a:lnTo>
                    <a:pt x="11" y="13"/>
                  </a:lnTo>
                  <a:lnTo>
                    <a:pt x="8" y="14"/>
                  </a:lnTo>
                  <a:lnTo>
                    <a:pt x="8" y="17"/>
                  </a:lnTo>
                  <a:lnTo>
                    <a:pt x="11" y="22"/>
                  </a:lnTo>
                  <a:lnTo>
                    <a:pt x="12" y="23"/>
                  </a:lnTo>
                  <a:lnTo>
                    <a:pt x="13" y="23"/>
                  </a:lnTo>
                  <a:lnTo>
                    <a:pt x="13" y="27"/>
                  </a:lnTo>
                  <a:lnTo>
                    <a:pt x="16" y="30"/>
                  </a:lnTo>
                  <a:lnTo>
                    <a:pt x="13" y="31"/>
                  </a:lnTo>
                  <a:lnTo>
                    <a:pt x="12" y="35"/>
                  </a:lnTo>
                  <a:lnTo>
                    <a:pt x="13" y="35"/>
                  </a:lnTo>
                  <a:lnTo>
                    <a:pt x="16" y="37"/>
                  </a:lnTo>
                  <a:lnTo>
                    <a:pt x="17" y="43"/>
                  </a:lnTo>
                  <a:lnTo>
                    <a:pt x="12" y="41"/>
                  </a:lnTo>
                  <a:lnTo>
                    <a:pt x="8" y="41"/>
                  </a:lnTo>
                  <a:lnTo>
                    <a:pt x="8" y="43"/>
                  </a:lnTo>
                  <a:lnTo>
                    <a:pt x="8" y="45"/>
                  </a:lnTo>
                  <a:lnTo>
                    <a:pt x="12" y="49"/>
                  </a:lnTo>
                  <a:lnTo>
                    <a:pt x="11" y="49"/>
                  </a:lnTo>
                  <a:lnTo>
                    <a:pt x="11" y="50"/>
                  </a:lnTo>
                  <a:lnTo>
                    <a:pt x="11" y="53"/>
                  </a:lnTo>
                  <a:lnTo>
                    <a:pt x="8" y="57"/>
                  </a:lnTo>
                  <a:lnTo>
                    <a:pt x="7" y="57"/>
                  </a:lnTo>
                  <a:lnTo>
                    <a:pt x="4" y="57"/>
                  </a:lnTo>
                  <a:lnTo>
                    <a:pt x="3" y="57"/>
                  </a:lnTo>
                  <a:lnTo>
                    <a:pt x="4" y="58"/>
                  </a:lnTo>
                  <a:lnTo>
                    <a:pt x="7" y="63"/>
                  </a:lnTo>
                  <a:lnTo>
                    <a:pt x="7" y="70"/>
                  </a:lnTo>
                  <a:lnTo>
                    <a:pt x="4" y="74"/>
                  </a:lnTo>
                  <a:lnTo>
                    <a:pt x="3" y="74"/>
                  </a:lnTo>
                  <a:lnTo>
                    <a:pt x="0" y="75"/>
                  </a:lnTo>
                  <a:lnTo>
                    <a:pt x="3" y="78"/>
                  </a:lnTo>
                  <a:lnTo>
                    <a:pt x="4" y="78"/>
                  </a:lnTo>
                  <a:lnTo>
                    <a:pt x="7" y="79"/>
                  </a:lnTo>
                  <a:lnTo>
                    <a:pt x="8" y="79"/>
                  </a:lnTo>
                  <a:lnTo>
                    <a:pt x="12" y="79"/>
                  </a:lnTo>
                  <a:lnTo>
                    <a:pt x="13" y="80"/>
                  </a:lnTo>
                  <a:lnTo>
                    <a:pt x="13" y="83"/>
                  </a:lnTo>
                  <a:lnTo>
                    <a:pt x="16" y="87"/>
                  </a:lnTo>
                  <a:lnTo>
                    <a:pt x="17" y="88"/>
                  </a:lnTo>
                  <a:lnTo>
                    <a:pt x="20" y="91"/>
                  </a:lnTo>
                  <a:lnTo>
                    <a:pt x="20" y="96"/>
                  </a:lnTo>
                  <a:lnTo>
                    <a:pt x="20" y="100"/>
                  </a:lnTo>
                  <a:lnTo>
                    <a:pt x="17" y="107"/>
                  </a:lnTo>
                  <a:lnTo>
                    <a:pt x="17" y="111"/>
                  </a:lnTo>
                  <a:lnTo>
                    <a:pt x="17" y="115"/>
                  </a:lnTo>
                  <a:lnTo>
                    <a:pt x="20" y="115"/>
                  </a:lnTo>
                  <a:lnTo>
                    <a:pt x="21" y="114"/>
                  </a:lnTo>
                  <a:lnTo>
                    <a:pt x="25" y="111"/>
                  </a:lnTo>
                  <a:lnTo>
                    <a:pt x="30" y="110"/>
                  </a:lnTo>
                  <a:lnTo>
                    <a:pt x="37" y="107"/>
                  </a:lnTo>
                  <a:lnTo>
                    <a:pt x="42" y="104"/>
                  </a:lnTo>
                  <a:lnTo>
                    <a:pt x="50" y="102"/>
                  </a:lnTo>
                  <a:lnTo>
                    <a:pt x="57" y="102"/>
                  </a:lnTo>
                  <a:lnTo>
                    <a:pt x="56" y="100"/>
                  </a:lnTo>
                  <a:lnTo>
                    <a:pt x="60" y="100"/>
                  </a:lnTo>
                  <a:lnTo>
                    <a:pt x="60" y="102"/>
                  </a:lnTo>
                  <a:lnTo>
                    <a:pt x="61" y="100"/>
                  </a:lnTo>
                  <a:lnTo>
                    <a:pt x="69" y="98"/>
                  </a:lnTo>
                  <a:lnTo>
                    <a:pt x="65" y="100"/>
                  </a:lnTo>
                  <a:lnTo>
                    <a:pt x="74" y="100"/>
                  </a:lnTo>
                  <a:lnTo>
                    <a:pt x="70" y="98"/>
                  </a:lnTo>
                  <a:lnTo>
                    <a:pt x="73" y="98"/>
                  </a:lnTo>
                  <a:lnTo>
                    <a:pt x="74" y="98"/>
                  </a:lnTo>
                  <a:lnTo>
                    <a:pt x="77" y="100"/>
                  </a:lnTo>
                  <a:lnTo>
                    <a:pt x="78" y="100"/>
                  </a:lnTo>
                  <a:lnTo>
                    <a:pt x="84" y="100"/>
                  </a:lnTo>
                  <a:lnTo>
                    <a:pt x="86" y="100"/>
                  </a:lnTo>
                  <a:lnTo>
                    <a:pt x="88" y="98"/>
                  </a:lnTo>
                  <a:lnTo>
                    <a:pt x="90" y="100"/>
                  </a:lnTo>
                  <a:lnTo>
                    <a:pt x="92" y="102"/>
                  </a:lnTo>
                  <a:lnTo>
                    <a:pt x="96" y="102"/>
                  </a:lnTo>
                  <a:lnTo>
                    <a:pt x="96" y="94"/>
                  </a:lnTo>
                  <a:lnTo>
                    <a:pt x="94" y="92"/>
                  </a:lnTo>
                  <a:lnTo>
                    <a:pt x="92" y="92"/>
                  </a:lnTo>
                  <a:lnTo>
                    <a:pt x="92" y="87"/>
                  </a:lnTo>
                  <a:lnTo>
                    <a:pt x="90" y="83"/>
                  </a:lnTo>
                  <a:lnTo>
                    <a:pt x="88" y="78"/>
                  </a:lnTo>
                  <a:lnTo>
                    <a:pt x="88" y="70"/>
                  </a:lnTo>
                  <a:lnTo>
                    <a:pt x="90" y="66"/>
                  </a:lnTo>
                  <a:lnTo>
                    <a:pt x="90" y="61"/>
                  </a:lnTo>
                  <a:lnTo>
                    <a:pt x="92" y="54"/>
                  </a:lnTo>
                  <a:lnTo>
                    <a:pt x="96" y="50"/>
                  </a:lnTo>
                  <a:lnTo>
                    <a:pt x="100" y="45"/>
                  </a:lnTo>
                  <a:lnTo>
                    <a:pt x="100" y="41"/>
                  </a:lnTo>
                  <a:lnTo>
                    <a:pt x="97" y="35"/>
                  </a:lnTo>
                  <a:close/>
                  <a:moveTo>
                    <a:pt x="78" y="98"/>
                  </a:moveTo>
                  <a:lnTo>
                    <a:pt x="77" y="98"/>
                  </a:lnTo>
                  <a:lnTo>
                    <a:pt x="78" y="96"/>
                  </a:lnTo>
                  <a:lnTo>
                    <a:pt x="78" y="98"/>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05" name="Freeform 86"/>
            <p:cNvSpPr>
              <a:spLocks/>
            </p:cNvSpPr>
            <p:nvPr/>
          </p:nvSpPr>
          <p:spPr bwMode="auto">
            <a:xfrm>
              <a:off x="3760144" y="3278606"/>
              <a:ext cx="187747" cy="154446"/>
            </a:xfrm>
            <a:custGeom>
              <a:avLst/>
              <a:gdLst>
                <a:gd name="T0" fmla="*/ 2147483647 w 118"/>
                <a:gd name="T1" fmla="*/ 2147483647 h 98"/>
                <a:gd name="T2" fmla="*/ 2147483647 w 118"/>
                <a:gd name="T3" fmla="*/ 2147483647 h 98"/>
                <a:gd name="T4" fmla="*/ 2147483647 w 118"/>
                <a:gd name="T5" fmla="*/ 2147483647 h 98"/>
                <a:gd name="T6" fmla="*/ 2147483647 w 118"/>
                <a:gd name="T7" fmla="*/ 2147483647 h 98"/>
                <a:gd name="T8" fmla="*/ 2147483647 w 118"/>
                <a:gd name="T9" fmla="*/ 2147483647 h 98"/>
                <a:gd name="T10" fmla="*/ 2147483647 w 118"/>
                <a:gd name="T11" fmla="*/ 2147483647 h 98"/>
                <a:gd name="T12" fmla="*/ 2147483647 w 118"/>
                <a:gd name="T13" fmla="*/ 2147483647 h 98"/>
                <a:gd name="T14" fmla="*/ 2147483647 w 118"/>
                <a:gd name="T15" fmla="*/ 2147483647 h 98"/>
                <a:gd name="T16" fmla="*/ 2147483647 w 118"/>
                <a:gd name="T17" fmla="*/ 2147483647 h 98"/>
                <a:gd name="T18" fmla="*/ 2147483647 w 118"/>
                <a:gd name="T19" fmla="*/ 2147483647 h 98"/>
                <a:gd name="T20" fmla="*/ 2147483647 w 118"/>
                <a:gd name="T21" fmla="*/ 2147483647 h 98"/>
                <a:gd name="T22" fmla="*/ 2147483647 w 118"/>
                <a:gd name="T23" fmla="*/ 2147483647 h 98"/>
                <a:gd name="T24" fmla="*/ 2147483647 w 118"/>
                <a:gd name="T25" fmla="*/ 2147483647 h 98"/>
                <a:gd name="T26" fmla="*/ 2147483647 w 118"/>
                <a:gd name="T27" fmla="*/ 2147483647 h 98"/>
                <a:gd name="T28" fmla="*/ 2147483647 w 118"/>
                <a:gd name="T29" fmla="*/ 2147483647 h 98"/>
                <a:gd name="T30" fmla="*/ 2147483647 w 118"/>
                <a:gd name="T31" fmla="*/ 2147483647 h 98"/>
                <a:gd name="T32" fmla="*/ 2147483647 w 118"/>
                <a:gd name="T33" fmla="*/ 2147483647 h 98"/>
                <a:gd name="T34" fmla="*/ 2147483647 w 118"/>
                <a:gd name="T35" fmla="*/ 2147483647 h 98"/>
                <a:gd name="T36" fmla="*/ 2147483647 w 118"/>
                <a:gd name="T37" fmla="*/ 0 h 98"/>
                <a:gd name="T38" fmla="*/ 2147483647 w 118"/>
                <a:gd name="T39" fmla="*/ 2147483647 h 98"/>
                <a:gd name="T40" fmla="*/ 2147483647 w 118"/>
                <a:gd name="T41" fmla="*/ 2147483647 h 98"/>
                <a:gd name="T42" fmla="*/ 2147483647 w 118"/>
                <a:gd name="T43" fmla="*/ 2147483647 h 98"/>
                <a:gd name="T44" fmla="*/ 2147483647 w 118"/>
                <a:gd name="T45" fmla="*/ 2147483647 h 98"/>
                <a:gd name="T46" fmla="*/ 2147483647 w 118"/>
                <a:gd name="T47" fmla="*/ 2147483647 h 98"/>
                <a:gd name="T48" fmla="*/ 2147483647 w 118"/>
                <a:gd name="T49" fmla="*/ 2147483647 h 98"/>
                <a:gd name="T50" fmla="*/ 2147483647 w 118"/>
                <a:gd name="T51" fmla="*/ 2147483647 h 98"/>
                <a:gd name="T52" fmla="*/ 2147483647 w 118"/>
                <a:gd name="T53" fmla="*/ 2147483647 h 98"/>
                <a:gd name="T54" fmla="*/ 2147483647 w 118"/>
                <a:gd name="T55" fmla="*/ 2147483647 h 98"/>
                <a:gd name="T56" fmla="*/ 2147483647 w 118"/>
                <a:gd name="T57" fmla="*/ 2147483647 h 98"/>
                <a:gd name="T58" fmla="*/ 2147483647 w 118"/>
                <a:gd name="T59" fmla="*/ 2147483647 h 98"/>
                <a:gd name="T60" fmla="*/ 2147483647 w 118"/>
                <a:gd name="T61" fmla="*/ 2147483647 h 98"/>
                <a:gd name="T62" fmla="*/ 2147483647 w 118"/>
                <a:gd name="T63" fmla="*/ 2147483647 h 98"/>
                <a:gd name="T64" fmla="*/ 2147483647 w 118"/>
                <a:gd name="T65" fmla="*/ 2147483647 h 98"/>
                <a:gd name="T66" fmla="*/ 2147483647 w 118"/>
                <a:gd name="T67" fmla="*/ 2147483647 h 98"/>
                <a:gd name="T68" fmla="*/ 2147483647 w 118"/>
                <a:gd name="T69" fmla="*/ 2147483647 h 98"/>
                <a:gd name="T70" fmla="*/ 2147483647 w 118"/>
                <a:gd name="T71" fmla="*/ 2147483647 h 98"/>
                <a:gd name="T72" fmla="*/ 2147483647 w 118"/>
                <a:gd name="T73" fmla="*/ 2147483647 h 98"/>
                <a:gd name="T74" fmla="*/ 2147483647 w 118"/>
                <a:gd name="T75" fmla="*/ 2147483647 h 98"/>
                <a:gd name="T76" fmla="*/ 2147483647 w 118"/>
                <a:gd name="T77" fmla="*/ 2147483647 h 98"/>
                <a:gd name="T78" fmla="*/ 2147483647 w 118"/>
                <a:gd name="T79" fmla="*/ 2147483647 h 98"/>
                <a:gd name="T80" fmla="*/ 2147483647 w 118"/>
                <a:gd name="T81" fmla="*/ 2147483647 h 98"/>
                <a:gd name="T82" fmla="*/ 2147483647 w 118"/>
                <a:gd name="T83" fmla="*/ 2147483647 h 98"/>
                <a:gd name="T84" fmla="*/ 2147483647 w 118"/>
                <a:gd name="T85" fmla="*/ 2147483647 h 98"/>
                <a:gd name="T86" fmla="*/ 2147483647 w 118"/>
                <a:gd name="T87" fmla="*/ 2147483647 h 98"/>
                <a:gd name="T88" fmla="*/ 2147483647 w 118"/>
                <a:gd name="T89" fmla="*/ 2147483647 h 98"/>
                <a:gd name="T90" fmla="*/ 2147483647 w 118"/>
                <a:gd name="T91" fmla="*/ 2147483647 h 98"/>
                <a:gd name="T92" fmla="*/ 2147483647 w 118"/>
                <a:gd name="T93" fmla="*/ 2147483647 h 98"/>
                <a:gd name="T94" fmla="*/ 2147483647 w 118"/>
                <a:gd name="T95" fmla="*/ 2147483647 h 98"/>
                <a:gd name="T96" fmla="*/ 2147483647 w 118"/>
                <a:gd name="T97" fmla="*/ 2147483647 h 98"/>
                <a:gd name="T98" fmla="*/ 2147483647 w 118"/>
                <a:gd name="T99" fmla="*/ 2147483647 h 98"/>
                <a:gd name="T100" fmla="*/ 2147483647 w 118"/>
                <a:gd name="T101" fmla="*/ 2147483647 h 98"/>
                <a:gd name="T102" fmla="*/ 2147483647 w 118"/>
                <a:gd name="T103" fmla="*/ 2147483647 h 98"/>
                <a:gd name="T104" fmla="*/ 2147483647 w 118"/>
                <a:gd name="T105" fmla="*/ 2147483647 h 98"/>
                <a:gd name="T106" fmla="*/ 2147483647 w 118"/>
                <a:gd name="T107" fmla="*/ 2147483647 h 98"/>
                <a:gd name="T108" fmla="*/ 2147483647 w 118"/>
                <a:gd name="T109" fmla="*/ 2147483647 h 98"/>
                <a:gd name="T110" fmla="*/ 2147483647 w 118"/>
                <a:gd name="T111" fmla="*/ 2147483647 h 98"/>
                <a:gd name="T112" fmla="*/ 2147483647 w 118"/>
                <a:gd name="T113" fmla="*/ 2147483647 h 98"/>
                <a:gd name="T114" fmla="*/ 2147483647 w 118"/>
                <a:gd name="T115" fmla="*/ 2147483647 h 98"/>
                <a:gd name="T116" fmla="*/ 2147483647 w 118"/>
                <a:gd name="T117" fmla="*/ 2147483647 h 98"/>
                <a:gd name="T118" fmla="*/ 2147483647 w 118"/>
                <a:gd name="T119" fmla="*/ 2147483647 h 98"/>
                <a:gd name="T120" fmla="*/ 2147483647 w 118"/>
                <a:gd name="T121" fmla="*/ 2147483647 h 98"/>
                <a:gd name="T122" fmla="*/ 2147483647 w 118"/>
                <a:gd name="T123" fmla="*/ 2147483647 h 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8"/>
                <a:gd name="T187" fmla="*/ 0 h 98"/>
                <a:gd name="T188" fmla="*/ 118 w 118"/>
                <a:gd name="T189" fmla="*/ 98 h 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8" h="98">
                  <a:moveTo>
                    <a:pt x="113" y="45"/>
                  </a:moveTo>
                  <a:lnTo>
                    <a:pt x="113" y="44"/>
                  </a:lnTo>
                  <a:lnTo>
                    <a:pt x="113" y="41"/>
                  </a:lnTo>
                  <a:lnTo>
                    <a:pt x="112" y="40"/>
                  </a:lnTo>
                  <a:lnTo>
                    <a:pt x="109" y="40"/>
                  </a:lnTo>
                  <a:lnTo>
                    <a:pt x="108" y="36"/>
                  </a:lnTo>
                  <a:lnTo>
                    <a:pt x="108" y="31"/>
                  </a:lnTo>
                  <a:lnTo>
                    <a:pt x="108" y="28"/>
                  </a:lnTo>
                  <a:lnTo>
                    <a:pt x="105" y="28"/>
                  </a:lnTo>
                  <a:lnTo>
                    <a:pt x="101" y="31"/>
                  </a:lnTo>
                  <a:lnTo>
                    <a:pt x="104" y="27"/>
                  </a:lnTo>
                  <a:lnTo>
                    <a:pt x="104" y="25"/>
                  </a:lnTo>
                  <a:lnTo>
                    <a:pt x="105" y="25"/>
                  </a:lnTo>
                  <a:lnTo>
                    <a:pt x="108" y="25"/>
                  </a:lnTo>
                  <a:lnTo>
                    <a:pt x="108" y="23"/>
                  </a:lnTo>
                  <a:lnTo>
                    <a:pt x="105" y="21"/>
                  </a:lnTo>
                  <a:lnTo>
                    <a:pt x="104" y="19"/>
                  </a:lnTo>
                  <a:lnTo>
                    <a:pt x="101" y="17"/>
                  </a:lnTo>
                  <a:lnTo>
                    <a:pt x="100" y="17"/>
                  </a:lnTo>
                  <a:lnTo>
                    <a:pt x="100" y="15"/>
                  </a:lnTo>
                  <a:lnTo>
                    <a:pt x="100" y="13"/>
                  </a:lnTo>
                  <a:lnTo>
                    <a:pt x="100" y="12"/>
                  </a:lnTo>
                  <a:lnTo>
                    <a:pt x="97" y="9"/>
                  </a:lnTo>
                  <a:lnTo>
                    <a:pt x="97" y="5"/>
                  </a:lnTo>
                  <a:lnTo>
                    <a:pt x="96" y="4"/>
                  </a:lnTo>
                  <a:lnTo>
                    <a:pt x="94" y="4"/>
                  </a:lnTo>
                  <a:lnTo>
                    <a:pt x="92" y="1"/>
                  </a:lnTo>
                  <a:lnTo>
                    <a:pt x="92" y="4"/>
                  </a:lnTo>
                  <a:lnTo>
                    <a:pt x="92" y="5"/>
                  </a:lnTo>
                  <a:lnTo>
                    <a:pt x="92" y="8"/>
                  </a:lnTo>
                  <a:lnTo>
                    <a:pt x="84" y="12"/>
                  </a:lnTo>
                  <a:lnTo>
                    <a:pt x="82" y="9"/>
                  </a:lnTo>
                  <a:lnTo>
                    <a:pt x="81" y="9"/>
                  </a:lnTo>
                  <a:lnTo>
                    <a:pt x="77" y="8"/>
                  </a:lnTo>
                  <a:lnTo>
                    <a:pt x="73" y="9"/>
                  </a:lnTo>
                  <a:lnTo>
                    <a:pt x="70" y="13"/>
                  </a:lnTo>
                  <a:lnTo>
                    <a:pt x="69" y="12"/>
                  </a:lnTo>
                  <a:lnTo>
                    <a:pt x="69" y="9"/>
                  </a:lnTo>
                  <a:lnTo>
                    <a:pt x="68" y="8"/>
                  </a:lnTo>
                  <a:lnTo>
                    <a:pt x="65" y="8"/>
                  </a:lnTo>
                  <a:lnTo>
                    <a:pt x="64" y="9"/>
                  </a:lnTo>
                  <a:lnTo>
                    <a:pt x="61" y="12"/>
                  </a:lnTo>
                  <a:lnTo>
                    <a:pt x="60" y="12"/>
                  </a:lnTo>
                  <a:lnTo>
                    <a:pt x="57" y="9"/>
                  </a:lnTo>
                  <a:lnTo>
                    <a:pt x="60" y="5"/>
                  </a:lnTo>
                  <a:lnTo>
                    <a:pt x="60" y="4"/>
                  </a:lnTo>
                  <a:lnTo>
                    <a:pt x="56" y="4"/>
                  </a:lnTo>
                  <a:lnTo>
                    <a:pt x="52" y="4"/>
                  </a:lnTo>
                  <a:lnTo>
                    <a:pt x="48" y="5"/>
                  </a:lnTo>
                  <a:lnTo>
                    <a:pt x="44" y="5"/>
                  </a:lnTo>
                  <a:lnTo>
                    <a:pt x="39" y="4"/>
                  </a:lnTo>
                  <a:lnTo>
                    <a:pt x="37" y="1"/>
                  </a:lnTo>
                  <a:lnTo>
                    <a:pt x="35" y="4"/>
                  </a:lnTo>
                  <a:lnTo>
                    <a:pt x="33" y="4"/>
                  </a:lnTo>
                  <a:lnTo>
                    <a:pt x="33" y="1"/>
                  </a:lnTo>
                  <a:lnTo>
                    <a:pt x="33" y="0"/>
                  </a:lnTo>
                  <a:lnTo>
                    <a:pt x="29" y="0"/>
                  </a:lnTo>
                  <a:lnTo>
                    <a:pt x="21" y="0"/>
                  </a:lnTo>
                  <a:lnTo>
                    <a:pt x="24" y="1"/>
                  </a:lnTo>
                  <a:lnTo>
                    <a:pt x="24" y="4"/>
                  </a:lnTo>
                  <a:lnTo>
                    <a:pt x="21" y="5"/>
                  </a:lnTo>
                  <a:lnTo>
                    <a:pt x="20" y="8"/>
                  </a:lnTo>
                  <a:lnTo>
                    <a:pt x="17" y="8"/>
                  </a:lnTo>
                  <a:lnTo>
                    <a:pt x="20" y="9"/>
                  </a:lnTo>
                  <a:lnTo>
                    <a:pt x="21" y="12"/>
                  </a:lnTo>
                  <a:lnTo>
                    <a:pt x="21" y="13"/>
                  </a:lnTo>
                  <a:lnTo>
                    <a:pt x="21" y="17"/>
                  </a:lnTo>
                  <a:lnTo>
                    <a:pt x="17" y="17"/>
                  </a:lnTo>
                  <a:lnTo>
                    <a:pt x="13" y="17"/>
                  </a:lnTo>
                  <a:lnTo>
                    <a:pt x="7" y="21"/>
                  </a:lnTo>
                  <a:lnTo>
                    <a:pt x="4" y="23"/>
                  </a:lnTo>
                  <a:lnTo>
                    <a:pt x="3" y="27"/>
                  </a:lnTo>
                  <a:lnTo>
                    <a:pt x="3" y="28"/>
                  </a:lnTo>
                  <a:lnTo>
                    <a:pt x="0" y="31"/>
                  </a:lnTo>
                  <a:lnTo>
                    <a:pt x="7" y="28"/>
                  </a:lnTo>
                  <a:lnTo>
                    <a:pt x="4" y="32"/>
                  </a:lnTo>
                  <a:lnTo>
                    <a:pt x="4" y="36"/>
                  </a:lnTo>
                  <a:lnTo>
                    <a:pt x="7" y="35"/>
                  </a:lnTo>
                  <a:lnTo>
                    <a:pt x="7" y="36"/>
                  </a:lnTo>
                  <a:lnTo>
                    <a:pt x="8" y="32"/>
                  </a:lnTo>
                  <a:lnTo>
                    <a:pt x="7" y="40"/>
                  </a:lnTo>
                  <a:lnTo>
                    <a:pt x="8" y="38"/>
                  </a:lnTo>
                  <a:lnTo>
                    <a:pt x="8" y="41"/>
                  </a:lnTo>
                  <a:lnTo>
                    <a:pt x="11" y="44"/>
                  </a:lnTo>
                  <a:lnTo>
                    <a:pt x="13" y="45"/>
                  </a:lnTo>
                  <a:lnTo>
                    <a:pt x="13" y="48"/>
                  </a:lnTo>
                  <a:lnTo>
                    <a:pt x="16" y="45"/>
                  </a:lnTo>
                  <a:lnTo>
                    <a:pt x="17" y="48"/>
                  </a:lnTo>
                  <a:lnTo>
                    <a:pt x="17" y="49"/>
                  </a:lnTo>
                  <a:lnTo>
                    <a:pt x="20" y="49"/>
                  </a:lnTo>
                  <a:lnTo>
                    <a:pt x="21" y="49"/>
                  </a:lnTo>
                  <a:lnTo>
                    <a:pt x="21" y="52"/>
                  </a:lnTo>
                  <a:lnTo>
                    <a:pt x="24" y="56"/>
                  </a:lnTo>
                  <a:lnTo>
                    <a:pt x="24" y="57"/>
                  </a:lnTo>
                  <a:lnTo>
                    <a:pt x="25" y="56"/>
                  </a:lnTo>
                  <a:lnTo>
                    <a:pt x="25" y="57"/>
                  </a:lnTo>
                  <a:lnTo>
                    <a:pt x="25" y="61"/>
                  </a:lnTo>
                  <a:lnTo>
                    <a:pt x="27" y="58"/>
                  </a:lnTo>
                  <a:lnTo>
                    <a:pt x="27" y="62"/>
                  </a:lnTo>
                  <a:lnTo>
                    <a:pt x="29" y="61"/>
                  </a:lnTo>
                  <a:lnTo>
                    <a:pt x="29" y="62"/>
                  </a:lnTo>
                  <a:lnTo>
                    <a:pt x="27" y="62"/>
                  </a:lnTo>
                  <a:lnTo>
                    <a:pt x="27" y="65"/>
                  </a:lnTo>
                  <a:lnTo>
                    <a:pt x="29" y="65"/>
                  </a:lnTo>
                  <a:lnTo>
                    <a:pt x="31" y="65"/>
                  </a:lnTo>
                  <a:lnTo>
                    <a:pt x="33" y="65"/>
                  </a:lnTo>
                  <a:lnTo>
                    <a:pt x="33" y="62"/>
                  </a:lnTo>
                  <a:lnTo>
                    <a:pt x="35" y="61"/>
                  </a:lnTo>
                  <a:lnTo>
                    <a:pt x="39" y="57"/>
                  </a:lnTo>
                  <a:lnTo>
                    <a:pt x="40" y="53"/>
                  </a:lnTo>
                  <a:lnTo>
                    <a:pt x="43" y="49"/>
                  </a:lnTo>
                  <a:lnTo>
                    <a:pt x="44" y="49"/>
                  </a:lnTo>
                  <a:lnTo>
                    <a:pt x="46" y="49"/>
                  </a:lnTo>
                  <a:lnTo>
                    <a:pt x="48" y="49"/>
                  </a:lnTo>
                  <a:lnTo>
                    <a:pt x="50" y="49"/>
                  </a:lnTo>
                  <a:lnTo>
                    <a:pt x="56" y="48"/>
                  </a:lnTo>
                  <a:lnTo>
                    <a:pt x="61" y="49"/>
                  </a:lnTo>
                  <a:lnTo>
                    <a:pt x="64" y="52"/>
                  </a:lnTo>
                  <a:lnTo>
                    <a:pt x="69" y="61"/>
                  </a:lnTo>
                  <a:lnTo>
                    <a:pt x="69" y="62"/>
                  </a:lnTo>
                  <a:lnTo>
                    <a:pt x="69" y="65"/>
                  </a:lnTo>
                  <a:lnTo>
                    <a:pt x="70" y="66"/>
                  </a:lnTo>
                  <a:lnTo>
                    <a:pt x="70" y="69"/>
                  </a:lnTo>
                  <a:lnTo>
                    <a:pt x="70" y="70"/>
                  </a:lnTo>
                  <a:lnTo>
                    <a:pt x="70" y="72"/>
                  </a:lnTo>
                  <a:lnTo>
                    <a:pt x="70" y="74"/>
                  </a:lnTo>
                  <a:lnTo>
                    <a:pt x="69" y="80"/>
                  </a:lnTo>
                  <a:lnTo>
                    <a:pt x="73" y="76"/>
                  </a:lnTo>
                  <a:lnTo>
                    <a:pt x="76" y="76"/>
                  </a:lnTo>
                  <a:lnTo>
                    <a:pt x="77" y="74"/>
                  </a:lnTo>
                  <a:lnTo>
                    <a:pt x="78" y="74"/>
                  </a:lnTo>
                  <a:lnTo>
                    <a:pt x="81" y="76"/>
                  </a:lnTo>
                  <a:lnTo>
                    <a:pt x="82" y="74"/>
                  </a:lnTo>
                  <a:lnTo>
                    <a:pt x="84" y="74"/>
                  </a:lnTo>
                  <a:lnTo>
                    <a:pt x="86" y="76"/>
                  </a:lnTo>
                  <a:lnTo>
                    <a:pt x="88" y="78"/>
                  </a:lnTo>
                  <a:lnTo>
                    <a:pt x="88" y="80"/>
                  </a:lnTo>
                  <a:lnTo>
                    <a:pt x="88" y="82"/>
                  </a:lnTo>
                  <a:lnTo>
                    <a:pt x="88" y="84"/>
                  </a:lnTo>
                  <a:lnTo>
                    <a:pt x="90" y="89"/>
                  </a:lnTo>
                  <a:lnTo>
                    <a:pt x="88" y="96"/>
                  </a:lnTo>
                  <a:lnTo>
                    <a:pt x="92" y="96"/>
                  </a:lnTo>
                  <a:lnTo>
                    <a:pt x="94" y="97"/>
                  </a:lnTo>
                  <a:lnTo>
                    <a:pt x="94" y="98"/>
                  </a:lnTo>
                  <a:lnTo>
                    <a:pt x="97" y="97"/>
                  </a:lnTo>
                  <a:lnTo>
                    <a:pt x="100" y="93"/>
                  </a:lnTo>
                  <a:lnTo>
                    <a:pt x="101" y="92"/>
                  </a:lnTo>
                  <a:lnTo>
                    <a:pt x="101" y="89"/>
                  </a:lnTo>
                  <a:lnTo>
                    <a:pt x="104" y="89"/>
                  </a:lnTo>
                  <a:lnTo>
                    <a:pt x="104" y="92"/>
                  </a:lnTo>
                  <a:lnTo>
                    <a:pt x="105" y="92"/>
                  </a:lnTo>
                  <a:lnTo>
                    <a:pt x="108" y="92"/>
                  </a:lnTo>
                  <a:lnTo>
                    <a:pt x="109" y="92"/>
                  </a:lnTo>
                  <a:lnTo>
                    <a:pt x="112" y="88"/>
                  </a:lnTo>
                  <a:lnTo>
                    <a:pt x="112" y="85"/>
                  </a:lnTo>
                  <a:lnTo>
                    <a:pt x="112" y="84"/>
                  </a:lnTo>
                  <a:lnTo>
                    <a:pt x="113" y="84"/>
                  </a:lnTo>
                  <a:lnTo>
                    <a:pt x="109" y="80"/>
                  </a:lnTo>
                  <a:lnTo>
                    <a:pt x="109" y="78"/>
                  </a:lnTo>
                  <a:lnTo>
                    <a:pt x="109" y="76"/>
                  </a:lnTo>
                  <a:lnTo>
                    <a:pt x="113" y="76"/>
                  </a:lnTo>
                  <a:lnTo>
                    <a:pt x="118" y="78"/>
                  </a:lnTo>
                  <a:lnTo>
                    <a:pt x="117" y="72"/>
                  </a:lnTo>
                  <a:lnTo>
                    <a:pt x="114" y="70"/>
                  </a:lnTo>
                  <a:lnTo>
                    <a:pt x="113" y="70"/>
                  </a:lnTo>
                  <a:lnTo>
                    <a:pt x="114" y="66"/>
                  </a:lnTo>
                  <a:lnTo>
                    <a:pt x="117" y="65"/>
                  </a:lnTo>
                  <a:lnTo>
                    <a:pt x="114" y="62"/>
                  </a:lnTo>
                  <a:lnTo>
                    <a:pt x="114" y="58"/>
                  </a:lnTo>
                  <a:lnTo>
                    <a:pt x="113" y="58"/>
                  </a:lnTo>
                  <a:lnTo>
                    <a:pt x="112" y="57"/>
                  </a:lnTo>
                  <a:lnTo>
                    <a:pt x="109" y="52"/>
                  </a:lnTo>
                  <a:lnTo>
                    <a:pt x="109" y="49"/>
                  </a:lnTo>
                  <a:lnTo>
                    <a:pt x="112" y="48"/>
                  </a:lnTo>
                  <a:lnTo>
                    <a:pt x="113" y="45"/>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06" name="Freeform 87"/>
            <p:cNvSpPr>
              <a:spLocks/>
            </p:cNvSpPr>
            <p:nvPr/>
          </p:nvSpPr>
          <p:spPr bwMode="auto">
            <a:xfrm>
              <a:off x="3717289" y="3278606"/>
              <a:ext cx="79588" cy="49575"/>
            </a:xfrm>
            <a:custGeom>
              <a:avLst/>
              <a:gdLst>
                <a:gd name="T0" fmla="*/ 2147483647 w 51"/>
                <a:gd name="T1" fmla="*/ 2147483647 h 31"/>
                <a:gd name="T2" fmla="*/ 2147483647 w 51"/>
                <a:gd name="T3" fmla="*/ 2147483647 h 31"/>
                <a:gd name="T4" fmla="*/ 2147483647 w 51"/>
                <a:gd name="T5" fmla="*/ 2147483647 h 31"/>
                <a:gd name="T6" fmla="*/ 2147483647 w 51"/>
                <a:gd name="T7" fmla="*/ 2147483647 h 31"/>
                <a:gd name="T8" fmla="*/ 2147483647 w 51"/>
                <a:gd name="T9" fmla="*/ 2147483647 h 31"/>
                <a:gd name="T10" fmla="*/ 2147483647 w 51"/>
                <a:gd name="T11" fmla="*/ 2147483647 h 31"/>
                <a:gd name="T12" fmla="*/ 2147483647 w 51"/>
                <a:gd name="T13" fmla="*/ 2147483647 h 31"/>
                <a:gd name="T14" fmla="*/ 2147483647 w 51"/>
                <a:gd name="T15" fmla="*/ 2147483647 h 31"/>
                <a:gd name="T16" fmla="*/ 2147483647 w 51"/>
                <a:gd name="T17" fmla="*/ 2147483647 h 31"/>
                <a:gd name="T18" fmla="*/ 2147483647 w 51"/>
                <a:gd name="T19" fmla="*/ 2147483647 h 31"/>
                <a:gd name="T20" fmla="*/ 2147483647 w 51"/>
                <a:gd name="T21" fmla="*/ 2147483647 h 31"/>
                <a:gd name="T22" fmla="*/ 2147483647 w 51"/>
                <a:gd name="T23" fmla="*/ 2147483647 h 31"/>
                <a:gd name="T24" fmla="*/ 2147483647 w 51"/>
                <a:gd name="T25" fmla="*/ 2147483647 h 31"/>
                <a:gd name="T26" fmla="*/ 2147483647 w 51"/>
                <a:gd name="T27" fmla="*/ 2147483647 h 31"/>
                <a:gd name="T28" fmla="*/ 2147483647 w 51"/>
                <a:gd name="T29" fmla="*/ 0 h 31"/>
                <a:gd name="T30" fmla="*/ 2147483647 w 51"/>
                <a:gd name="T31" fmla="*/ 0 h 31"/>
                <a:gd name="T32" fmla="*/ 2147483647 w 51"/>
                <a:gd name="T33" fmla="*/ 0 h 31"/>
                <a:gd name="T34" fmla="*/ 2147483647 w 51"/>
                <a:gd name="T35" fmla="*/ 0 h 31"/>
                <a:gd name="T36" fmla="*/ 2147483647 w 51"/>
                <a:gd name="T37" fmla="*/ 2147483647 h 31"/>
                <a:gd name="T38" fmla="*/ 2147483647 w 51"/>
                <a:gd name="T39" fmla="*/ 2147483647 h 31"/>
                <a:gd name="T40" fmla="*/ 2147483647 w 51"/>
                <a:gd name="T41" fmla="*/ 2147483647 h 31"/>
                <a:gd name="T42" fmla="*/ 2147483647 w 51"/>
                <a:gd name="T43" fmla="*/ 2147483647 h 31"/>
                <a:gd name="T44" fmla="*/ 2147483647 w 51"/>
                <a:gd name="T45" fmla="*/ 2147483647 h 31"/>
                <a:gd name="T46" fmla="*/ 0 w 51"/>
                <a:gd name="T47" fmla="*/ 2147483647 h 31"/>
                <a:gd name="T48" fmla="*/ 2147483647 w 51"/>
                <a:gd name="T49" fmla="*/ 2147483647 h 31"/>
                <a:gd name="T50" fmla="*/ 2147483647 w 51"/>
                <a:gd name="T51" fmla="*/ 2147483647 h 31"/>
                <a:gd name="T52" fmla="*/ 2147483647 w 51"/>
                <a:gd name="T53" fmla="*/ 2147483647 h 31"/>
                <a:gd name="T54" fmla="*/ 2147483647 w 51"/>
                <a:gd name="T55" fmla="*/ 2147483647 h 31"/>
                <a:gd name="T56" fmla="*/ 2147483647 w 51"/>
                <a:gd name="T57" fmla="*/ 2147483647 h 31"/>
                <a:gd name="T58" fmla="*/ 2147483647 w 51"/>
                <a:gd name="T59" fmla="*/ 2147483647 h 31"/>
                <a:gd name="T60" fmla="*/ 2147483647 w 51"/>
                <a:gd name="T61" fmla="*/ 2147483647 h 31"/>
                <a:gd name="T62" fmla="*/ 2147483647 w 51"/>
                <a:gd name="T63" fmla="*/ 2147483647 h 31"/>
                <a:gd name="T64" fmla="*/ 2147483647 w 51"/>
                <a:gd name="T65" fmla="*/ 2147483647 h 31"/>
                <a:gd name="T66" fmla="*/ 2147483647 w 51"/>
                <a:gd name="T67" fmla="*/ 2147483647 h 31"/>
                <a:gd name="T68" fmla="*/ 2147483647 w 51"/>
                <a:gd name="T69" fmla="*/ 2147483647 h 31"/>
                <a:gd name="T70" fmla="*/ 2147483647 w 51"/>
                <a:gd name="T71" fmla="*/ 2147483647 h 31"/>
                <a:gd name="T72" fmla="*/ 2147483647 w 51"/>
                <a:gd name="T73" fmla="*/ 2147483647 h 31"/>
                <a:gd name="T74" fmla="*/ 2147483647 w 51"/>
                <a:gd name="T75" fmla="*/ 2147483647 h 31"/>
                <a:gd name="T76" fmla="*/ 2147483647 w 51"/>
                <a:gd name="T77" fmla="*/ 2147483647 h 31"/>
                <a:gd name="T78" fmla="*/ 2147483647 w 51"/>
                <a:gd name="T79" fmla="*/ 2147483647 h 31"/>
                <a:gd name="T80" fmla="*/ 2147483647 w 51"/>
                <a:gd name="T81" fmla="*/ 2147483647 h 31"/>
                <a:gd name="T82" fmla="*/ 2147483647 w 51"/>
                <a:gd name="T83" fmla="*/ 2147483647 h 31"/>
                <a:gd name="T84" fmla="*/ 2147483647 w 51"/>
                <a:gd name="T85" fmla="*/ 2147483647 h 31"/>
                <a:gd name="T86" fmla="*/ 2147483647 w 51"/>
                <a:gd name="T87" fmla="*/ 2147483647 h 31"/>
                <a:gd name="T88" fmla="*/ 2147483647 w 51"/>
                <a:gd name="T89" fmla="*/ 2147483647 h 31"/>
                <a:gd name="T90" fmla="*/ 2147483647 w 51"/>
                <a:gd name="T91" fmla="*/ 2147483647 h 31"/>
                <a:gd name="T92" fmla="*/ 2147483647 w 51"/>
                <a:gd name="T93" fmla="*/ 2147483647 h 31"/>
                <a:gd name="T94" fmla="*/ 2147483647 w 51"/>
                <a:gd name="T95" fmla="*/ 2147483647 h 31"/>
                <a:gd name="T96" fmla="*/ 2147483647 w 51"/>
                <a:gd name="T97" fmla="*/ 2147483647 h 31"/>
                <a:gd name="T98" fmla="*/ 2147483647 w 51"/>
                <a:gd name="T99" fmla="*/ 2147483647 h 31"/>
                <a:gd name="T100" fmla="*/ 2147483647 w 51"/>
                <a:gd name="T101" fmla="*/ 2147483647 h 31"/>
                <a:gd name="T102" fmla="*/ 2147483647 w 51"/>
                <a:gd name="T103" fmla="*/ 2147483647 h 31"/>
                <a:gd name="T104" fmla="*/ 2147483647 w 51"/>
                <a:gd name="T105" fmla="*/ 2147483647 h 31"/>
                <a:gd name="T106" fmla="*/ 2147483647 w 51"/>
                <a:gd name="T107" fmla="*/ 2147483647 h 31"/>
                <a:gd name="T108" fmla="*/ 2147483647 w 51"/>
                <a:gd name="T109" fmla="*/ 2147483647 h 31"/>
                <a:gd name="T110" fmla="*/ 2147483647 w 51"/>
                <a:gd name="T111" fmla="*/ 2147483647 h 31"/>
                <a:gd name="T112" fmla="*/ 2147483647 w 51"/>
                <a:gd name="T113" fmla="*/ 2147483647 h 31"/>
                <a:gd name="T114" fmla="*/ 2147483647 w 51"/>
                <a:gd name="T115" fmla="*/ 2147483647 h 31"/>
                <a:gd name="T116" fmla="*/ 2147483647 w 51"/>
                <a:gd name="T117" fmla="*/ 2147483647 h 31"/>
                <a:gd name="T118" fmla="*/ 2147483647 w 51"/>
                <a:gd name="T119" fmla="*/ 2147483647 h 31"/>
                <a:gd name="T120" fmla="*/ 2147483647 w 51"/>
                <a:gd name="T121" fmla="*/ 2147483647 h 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1"/>
                <a:gd name="T184" fmla="*/ 0 h 31"/>
                <a:gd name="T185" fmla="*/ 51 w 51"/>
                <a:gd name="T186" fmla="*/ 31 h 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1" h="31">
                  <a:moveTo>
                    <a:pt x="30" y="27"/>
                  </a:moveTo>
                  <a:lnTo>
                    <a:pt x="31" y="23"/>
                  </a:lnTo>
                  <a:lnTo>
                    <a:pt x="34" y="21"/>
                  </a:lnTo>
                  <a:lnTo>
                    <a:pt x="40" y="17"/>
                  </a:lnTo>
                  <a:lnTo>
                    <a:pt x="44" y="17"/>
                  </a:lnTo>
                  <a:lnTo>
                    <a:pt x="48" y="17"/>
                  </a:lnTo>
                  <a:lnTo>
                    <a:pt x="48" y="13"/>
                  </a:lnTo>
                  <a:lnTo>
                    <a:pt x="48" y="12"/>
                  </a:lnTo>
                  <a:lnTo>
                    <a:pt x="47" y="9"/>
                  </a:lnTo>
                  <a:lnTo>
                    <a:pt x="44" y="8"/>
                  </a:lnTo>
                  <a:lnTo>
                    <a:pt x="47" y="8"/>
                  </a:lnTo>
                  <a:lnTo>
                    <a:pt x="48" y="5"/>
                  </a:lnTo>
                  <a:lnTo>
                    <a:pt x="51" y="4"/>
                  </a:lnTo>
                  <a:lnTo>
                    <a:pt x="51" y="1"/>
                  </a:lnTo>
                  <a:lnTo>
                    <a:pt x="48" y="0"/>
                  </a:lnTo>
                  <a:lnTo>
                    <a:pt x="34" y="0"/>
                  </a:lnTo>
                  <a:lnTo>
                    <a:pt x="30" y="0"/>
                  </a:lnTo>
                  <a:lnTo>
                    <a:pt x="27" y="0"/>
                  </a:lnTo>
                  <a:lnTo>
                    <a:pt x="22" y="1"/>
                  </a:lnTo>
                  <a:lnTo>
                    <a:pt x="18" y="4"/>
                  </a:lnTo>
                  <a:lnTo>
                    <a:pt x="12" y="4"/>
                  </a:lnTo>
                  <a:lnTo>
                    <a:pt x="7" y="5"/>
                  </a:lnTo>
                  <a:lnTo>
                    <a:pt x="4" y="5"/>
                  </a:lnTo>
                  <a:lnTo>
                    <a:pt x="0" y="5"/>
                  </a:lnTo>
                  <a:lnTo>
                    <a:pt x="3" y="8"/>
                  </a:lnTo>
                  <a:lnTo>
                    <a:pt x="7" y="8"/>
                  </a:lnTo>
                  <a:lnTo>
                    <a:pt x="8" y="5"/>
                  </a:lnTo>
                  <a:lnTo>
                    <a:pt x="10" y="5"/>
                  </a:lnTo>
                  <a:lnTo>
                    <a:pt x="7" y="9"/>
                  </a:lnTo>
                  <a:lnTo>
                    <a:pt x="8" y="12"/>
                  </a:lnTo>
                  <a:lnTo>
                    <a:pt x="10" y="13"/>
                  </a:lnTo>
                  <a:lnTo>
                    <a:pt x="14" y="13"/>
                  </a:lnTo>
                  <a:lnTo>
                    <a:pt x="12" y="17"/>
                  </a:lnTo>
                  <a:lnTo>
                    <a:pt x="18" y="15"/>
                  </a:lnTo>
                  <a:lnTo>
                    <a:pt x="22" y="13"/>
                  </a:lnTo>
                  <a:lnTo>
                    <a:pt x="24" y="13"/>
                  </a:lnTo>
                  <a:lnTo>
                    <a:pt x="26" y="13"/>
                  </a:lnTo>
                  <a:lnTo>
                    <a:pt x="30" y="13"/>
                  </a:lnTo>
                  <a:lnTo>
                    <a:pt x="27" y="15"/>
                  </a:lnTo>
                  <a:lnTo>
                    <a:pt x="26" y="15"/>
                  </a:lnTo>
                  <a:lnTo>
                    <a:pt x="24" y="13"/>
                  </a:lnTo>
                  <a:lnTo>
                    <a:pt x="20" y="17"/>
                  </a:lnTo>
                  <a:lnTo>
                    <a:pt x="22" y="19"/>
                  </a:lnTo>
                  <a:lnTo>
                    <a:pt x="24" y="17"/>
                  </a:lnTo>
                  <a:lnTo>
                    <a:pt x="26" y="17"/>
                  </a:lnTo>
                  <a:lnTo>
                    <a:pt x="27" y="19"/>
                  </a:lnTo>
                  <a:lnTo>
                    <a:pt x="24" y="19"/>
                  </a:lnTo>
                  <a:lnTo>
                    <a:pt x="22" y="21"/>
                  </a:lnTo>
                  <a:lnTo>
                    <a:pt x="22" y="23"/>
                  </a:lnTo>
                  <a:lnTo>
                    <a:pt x="24" y="23"/>
                  </a:lnTo>
                  <a:lnTo>
                    <a:pt x="22" y="25"/>
                  </a:lnTo>
                  <a:lnTo>
                    <a:pt x="26" y="27"/>
                  </a:lnTo>
                  <a:lnTo>
                    <a:pt x="27" y="31"/>
                  </a:lnTo>
                  <a:lnTo>
                    <a:pt x="30" y="28"/>
                  </a:lnTo>
                  <a:lnTo>
                    <a:pt x="30" y="27"/>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07" name="Freeform 88"/>
            <p:cNvSpPr>
              <a:spLocks noEditPoints="1"/>
            </p:cNvSpPr>
            <p:nvPr/>
          </p:nvSpPr>
          <p:spPr bwMode="auto">
            <a:xfrm>
              <a:off x="3700963" y="3162296"/>
              <a:ext cx="153054" cy="123937"/>
            </a:xfrm>
            <a:custGeom>
              <a:avLst/>
              <a:gdLst>
                <a:gd name="T0" fmla="*/ 2147483647 w 97"/>
                <a:gd name="T1" fmla="*/ 2147483647 h 78"/>
                <a:gd name="T2" fmla="*/ 2147483647 w 97"/>
                <a:gd name="T3" fmla="*/ 2147483647 h 78"/>
                <a:gd name="T4" fmla="*/ 2147483647 w 97"/>
                <a:gd name="T5" fmla="*/ 2147483647 h 78"/>
                <a:gd name="T6" fmla="*/ 2147483647 w 97"/>
                <a:gd name="T7" fmla="*/ 2147483647 h 78"/>
                <a:gd name="T8" fmla="*/ 2147483647 w 97"/>
                <a:gd name="T9" fmla="*/ 2147483647 h 78"/>
                <a:gd name="T10" fmla="*/ 2147483647 w 97"/>
                <a:gd name="T11" fmla="*/ 2147483647 h 78"/>
                <a:gd name="T12" fmla="*/ 2147483647 w 97"/>
                <a:gd name="T13" fmla="*/ 2147483647 h 78"/>
                <a:gd name="T14" fmla="*/ 2147483647 w 97"/>
                <a:gd name="T15" fmla="*/ 2147483647 h 78"/>
                <a:gd name="T16" fmla="*/ 2147483647 w 97"/>
                <a:gd name="T17" fmla="*/ 2147483647 h 78"/>
                <a:gd name="T18" fmla="*/ 2147483647 w 97"/>
                <a:gd name="T19" fmla="*/ 2147483647 h 78"/>
                <a:gd name="T20" fmla="*/ 2147483647 w 97"/>
                <a:gd name="T21" fmla="*/ 0 h 78"/>
                <a:gd name="T22" fmla="*/ 2147483647 w 97"/>
                <a:gd name="T23" fmla="*/ 2147483647 h 78"/>
                <a:gd name="T24" fmla="*/ 2147483647 w 97"/>
                <a:gd name="T25" fmla="*/ 2147483647 h 78"/>
                <a:gd name="T26" fmla="*/ 2147483647 w 97"/>
                <a:gd name="T27" fmla="*/ 2147483647 h 78"/>
                <a:gd name="T28" fmla="*/ 2147483647 w 97"/>
                <a:gd name="T29" fmla="*/ 2147483647 h 78"/>
                <a:gd name="T30" fmla="*/ 2147483647 w 97"/>
                <a:gd name="T31" fmla="*/ 2147483647 h 78"/>
                <a:gd name="T32" fmla="*/ 2147483647 w 97"/>
                <a:gd name="T33" fmla="*/ 2147483647 h 78"/>
                <a:gd name="T34" fmla="*/ 2147483647 w 97"/>
                <a:gd name="T35" fmla="*/ 2147483647 h 78"/>
                <a:gd name="T36" fmla="*/ 2147483647 w 97"/>
                <a:gd name="T37" fmla="*/ 2147483647 h 78"/>
                <a:gd name="T38" fmla="*/ 2147483647 w 97"/>
                <a:gd name="T39" fmla="*/ 2147483647 h 78"/>
                <a:gd name="T40" fmla="*/ 2147483647 w 97"/>
                <a:gd name="T41" fmla="*/ 2147483647 h 78"/>
                <a:gd name="T42" fmla="*/ 2147483647 w 97"/>
                <a:gd name="T43" fmla="*/ 2147483647 h 78"/>
                <a:gd name="T44" fmla="*/ 2147483647 w 97"/>
                <a:gd name="T45" fmla="*/ 2147483647 h 78"/>
                <a:gd name="T46" fmla="*/ 2147483647 w 97"/>
                <a:gd name="T47" fmla="*/ 2147483647 h 78"/>
                <a:gd name="T48" fmla="*/ 2147483647 w 97"/>
                <a:gd name="T49" fmla="*/ 2147483647 h 78"/>
                <a:gd name="T50" fmla="*/ 2147483647 w 97"/>
                <a:gd name="T51" fmla="*/ 2147483647 h 78"/>
                <a:gd name="T52" fmla="*/ 2147483647 w 97"/>
                <a:gd name="T53" fmla="*/ 2147483647 h 78"/>
                <a:gd name="T54" fmla="*/ 2147483647 w 97"/>
                <a:gd name="T55" fmla="*/ 2147483647 h 78"/>
                <a:gd name="T56" fmla="*/ 2147483647 w 97"/>
                <a:gd name="T57" fmla="*/ 2147483647 h 78"/>
                <a:gd name="T58" fmla="*/ 2147483647 w 97"/>
                <a:gd name="T59" fmla="*/ 2147483647 h 78"/>
                <a:gd name="T60" fmla="*/ 2147483647 w 97"/>
                <a:gd name="T61" fmla="*/ 2147483647 h 78"/>
                <a:gd name="T62" fmla="*/ 2147483647 w 97"/>
                <a:gd name="T63" fmla="*/ 2147483647 h 78"/>
                <a:gd name="T64" fmla="*/ 2147483647 w 97"/>
                <a:gd name="T65" fmla="*/ 2147483647 h 78"/>
                <a:gd name="T66" fmla="*/ 2147483647 w 97"/>
                <a:gd name="T67" fmla="*/ 2147483647 h 78"/>
                <a:gd name="T68" fmla="*/ 2147483647 w 97"/>
                <a:gd name="T69" fmla="*/ 2147483647 h 78"/>
                <a:gd name="T70" fmla="*/ 2147483647 w 97"/>
                <a:gd name="T71" fmla="*/ 2147483647 h 78"/>
                <a:gd name="T72" fmla="*/ 2147483647 w 97"/>
                <a:gd name="T73" fmla="*/ 2147483647 h 78"/>
                <a:gd name="T74" fmla="*/ 2147483647 w 97"/>
                <a:gd name="T75" fmla="*/ 2147483647 h 78"/>
                <a:gd name="T76" fmla="*/ 2147483647 w 97"/>
                <a:gd name="T77" fmla="*/ 2147483647 h 78"/>
                <a:gd name="T78" fmla="*/ 2147483647 w 97"/>
                <a:gd name="T79" fmla="*/ 2147483647 h 78"/>
                <a:gd name="T80" fmla="*/ 2147483647 w 97"/>
                <a:gd name="T81" fmla="*/ 2147483647 h 78"/>
                <a:gd name="T82" fmla="*/ 2147483647 w 97"/>
                <a:gd name="T83" fmla="*/ 2147483647 h 78"/>
                <a:gd name="T84" fmla="*/ 2147483647 w 97"/>
                <a:gd name="T85" fmla="*/ 2147483647 h 78"/>
                <a:gd name="T86" fmla="*/ 2147483647 w 97"/>
                <a:gd name="T87" fmla="*/ 2147483647 h 78"/>
                <a:gd name="T88" fmla="*/ 2147483647 w 97"/>
                <a:gd name="T89" fmla="*/ 2147483647 h 78"/>
                <a:gd name="T90" fmla="*/ 2147483647 w 97"/>
                <a:gd name="T91" fmla="*/ 2147483647 h 78"/>
                <a:gd name="T92" fmla="*/ 2147483647 w 97"/>
                <a:gd name="T93" fmla="*/ 2147483647 h 78"/>
                <a:gd name="T94" fmla="*/ 2147483647 w 97"/>
                <a:gd name="T95" fmla="*/ 2147483647 h 78"/>
                <a:gd name="T96" fmla="*/ 2147483647 w 97"/>
                <a:gd name="T97" fmla="*/ 2147483647 h 78"/>
                <a:gd name="T98" fmla="*/ 2147483647 w 97"/>
                <a:gd name="T99" fmla="*/ 2147483647 h 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7"/>
                <a:gd name="T151" fmla="*/ 0 h 78"/>
                <a:gd name="T152" fmla="*/ 97 w 97"/>
                <a:gd name="T153" fmla="*/ 78 h 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7" h="78">
                  <a:moveTo>
                    <a:pt x="94" y="72"/>
                  </a:moveTo>
                  <a:lnTo>
                    <a:pt x="97" y="69"/>
                  </a:lnTo>
                  <a:lnTo>
                    <a:pt x="95" y="66"/>
                  </a:lnTo>
                  <a:lnTo>
                    <a:pt x="94" y="61"/>
                  </a:lnTo>
                  <a:lnTo>
                    <a:pt x="91" y="60"/>
                  </a:lnTo>
                  <a:lnTo>
                    <a:pt x="89" y="58"/>
                  </a:lnTo>
                  <a:lnTo>
                    <a:pt x="87" y="57"/>
                  </a:lnTo>
                  <a:lnTo>
                    <a:pt x="87" y="56"/>
                  </a:lnTo>
                  <a:lnTo>
                    <a:pt x="87" y="52"/>
                  </a:lnTo>
                  <a:lnTo>
                    <a:pt x="87" y="50"/>
                  </a:lnTo>
                  <a:lnTo>
                    <a:pt x="87" y="48"/>
                  </a:lnTo>
                  <a:lnTo>
                    <a:pt x="87" y="46"/>
                  </a:lnTo>
                  <a:lnTo>
                    <a:pt x="85" y="42"/>
                  </a:lnTo>
                  <a:lnTo>
                    <a:pt x="83" y="41"/>
                  </a:lnTo>
                  <a:lnTo>
                    <a:pt x="83" y="38"/>
                  </a:lnTo>
                  <a:lnTo>
                    <a:pt x="85" y="37"/>
                  </a:lnTo>
                  <a:lnTo>
                    <a:pt x="83" y="35"/>
                  </a:lnTo>
                  <a:lnTo>
                    <a:pt x="80" y="31"/>
                  </a:lnTo>
                  <a:lnTo>
                    <a:pt x="77" y="29"/>
                  </a:lnTo>
                  <a:lnTo>
                    <a:pt x="76" y="28"/>
                  </a:lnTo>
                  <a:lnTo>
                    <a:pt x="74" y="24"/>
                  </a:lnTo>
                  <a:lnTo>
                    <a:pt x="72" y="21"/>
                  </a:lnTo>
                  <a:lnTo>
                    <a:pt x="68" y="17"/>
                  </a:lnTo>
                  <a:lnTo>
                    <a:pt x="68" y="16"/>
                  </a:lnTo>
                  <a:lnTo>
                    <a:pt x="66" y="12"/>
                  </a:lnTo>
                  <a:lnTo>
                    <a:pt x="65" y="11"/>
                  </a:lnTo>
                  <a:lnTo>
                    <a:pt x="64" y="11"/>
                  </a:lnTo>
                  <a:lnTo>
                    <a:pt x="58" y="8"/>
                  </a:lnTo>
                  <a:lnTo>
                    <a:pt x="57" y="7"/>
                  </a:lnTo>
                  <a:lnTo>
                    <a:pt x="54" y="4"/>
                  </a:lnTo>
                  <a:lnTo>
                    <a:pt x="50" y="3"/>
                  </a:lnTo>
                  <a:lnTo>
                    <a:pt x="44" y="0"/>
                  </a:lnTo>
                  <a:lnTo>
                    <a:pt x="41" y="0"/>
                  </a:lnTo>
                  <a:lnTo>
                    <a:pt x="37" y="3"/>
                  </a:lnTo>
                  <a:lnTo>
                    <a:pt x="32" y="3"/>
                  </a:lnTo>
                  <a:lnTo>
                    <a:pt x="26" y="4"/>
                  </a:lnTo>
                  <a:lnTo>
                    <a:pt x="24" y="3"/>
                  </a:lnTo>
                  <a:lnTo>
                    <a:pt x="22" y="3"/>
                  </a:lnTo>
                  <a:lnTo>
                    <a:pt x="18" y="7"/>
                  </a:lnTo>
                  <a:lnTo>
                    <a:pt x="17" y="9"/>
                  </a:lnTo>
                  <a:lnTo>
                    <a:pt x="16" y="15"/>
                  </a:lnTo>
                  <a:lnTo>
                    <a:pt x="14" y="20"/>
                  </a:lnTo>
                  <a:lnTo>
                    <a:pt x="10" y="25"/>
                  </a:lnTo>
                  <a:lnTo>
                    <a:pt x="6" y="31"/>
                  </a:lnTo>
                  <a:lnTo>
                    <a:pt x="4" y="33"/>
                  </a:lnTo>
                  <a:lnTo>
                    <a:pt x="1" y="35"/>
                  </a:lnTo>
                  <a:lnTo>
                    <a:pt x="0" y="37"/>
                  </a:lnTo>
                  <a:lnTo>
                    <a:pt x="4" y="35"/>
                  </a:lnTo>
                  <a:lnTo>
                    <a:pt x="6" y="37"/>
                  </a:lnTo>
                  <a:lnTo>
                    <a:pt x="9" y="42"/>
                  </a:lnTo>
                  <a:lnTo>
                    <a:pt x="10" y="50"/>
                  </a:lnTo>
                  <a:lnTo>
                    <a:pt x="14" y="46"/>
                  </a:lnTo>
                  <a:lnTo>
                    <a:pt x="18" y="46"/>
                  </a:lnTo>
                  <a:lnTo>
                    <a:pt x="14" y="48"/>
                  </a:lnTo>
                  <a:lnTo>
                    <a:pt x="10" y="52"/>
                  </a:lnTo>
                  <a:lnTo>
                    <a:pt x="14" y="50"/>
                  </a:lnTo>
                  <a:lnTo>
                    <a:pt x="17" y="48"/>
                  </a:lnTo>
                  <a:lnTo>
                    <a:pt x="14" y="52"/>
                  </a:lnTo>
                  <a:lnTo>
                    <a:pt x="13" y="54"/>
                  </a:lnTo>
                  <a:lnTo>
                    <a:pt x="14" y="54"/>
                  </a:lnTo>
                  <a:lnTo>
                    <a:pt x="14" y="56"/>
                  </a:lnTo>
                  <a:lnTo>
                    <a:pt x="18" y="56"/>
                  </a:lnTo>
                  <a:lnTo>
                    <a:pt x="32" y="56"/>
                  </a:lnTo>
                  <a:lnTo>
                    <a:pt x="32" y="54"/>
                  </a:lnTo>
                  <a:lnTo>
                    <a:pt x="34" y="52"/>
                  </a:lnTo>
                  <a:lnTo>
                    <a:pt x="37" y="52"/>
                  </a:lnTo>
                  <a:lnTo>
                    <a:pt x="40" y="52"/>
                  </a:lnTo>
                  <a:lnTo>
                    <a:pt x="41" y="52"/>
                  </a:lnTo>
                  <a:lnTo>
                    <a:pt x="44" y="54"/>
                  </a:lnTo>
                  <a:lnTo>
                    <a:pt x="45" y="54"/>
                  </a:lnTo>
                  <a:lnTo>
                    <a:pt x="48" y="54"/>
                  </a:lnTo>
                  <a:lnTo>
                    <a:pt x="49" y="57"/>
                  </a:lnTo>
                  <a:lnTo>
                    <a:pt x="50" y="57"/>
                  </a:lnTo>
                  <a:lnTo>
                    <a:pt x="53" y="56"/>
                  </a:lnTo>
                  <a:lnTo>
                    <a:pt x="57" y="56"/>
                  </a:lnTo>
                  <a:lnTo>
                    <a:pt x="58" y="57"/>
                  </a:lnTo>
                  <a:lnTo>
                    <a:pt x="58" y="60"/>
                  </a:lnTo>
                  <a:lnTo>
                    <a:pt x="57" y="61"/>
                  </a:lnTo>
                  <a:lnTo>
                    <a:pt x="54" y="61"/>
                  </a:lnTo>
                  <a:lnTo>
                    <a:pt x="53" y="61"/>
                  </a:lnTo>
                  <a:lnTo>
                    <a:pt x="50" y="61"/>
                  </a:lnTo>
                  <a:lnTo>
                    <a:pt x="48" y="61"/>
                  </a:lnTo>
                  <a:lnTo>
                    <a:pt x="40" y="57"/>
                  </a:lnTo>
                  <a:lnTo>
                    <a:pt x="37" y="56"/>
                  </a:lnTo>
                  <a:lnTo>
                    <a:pt x="36" y="60"/>
                  </a:lnTo>
                  <a:lnTo>
                    <a:pt x="34" y="60"/>
                  </a:lnTo>
                  <a:lnTo>
                    <a:pt x="32" y="60"/>
                  </a:lnTo>
                  <a:lnTo>
                    <a:pt x="30" y="60"/>
                  </a:lnTo>
                  <a:lnTo>
                    <a:pt x="26" y="61"/>
                  </a:lnTo>
                  <a:lnTo>
                    <a:pt x="26" y="64"/>
                  </a:lnTo>
                  <a:lnTo>
                    <a:pt x="18" y="64"/>
                  </a:lnTo>
                  <a:lnTo>
                    <a:pt x="17" y="64"/>
                  </a:lnTo>
                  <a:lnTo>
                    <a:pt x="14" y="64"/>
                  </a:lnTo>
                  <a:lnTo>
                    <a:pt x="10" y="65"/>
                  </a:lnTo>
                  <a:lnTo>
                    <a:pt x="10" y="69"/>
                  </a:lnTo>
                  <a:lnTo>
                    <a:pt x="10" y="72"/>
                  </a:lnTo>
                  <a:lnTo>
                    <a:pt x="10" y="74"/>
                  </a:lnTo>
                  <a:lnTo>
                    <a:pt x="10" y="77"/>
                  </a:lnTo>
                  <a:lnTo>
                    <a:pt x="10" y="78"/>
                  </a:lnTo>
                  <a:lnTo>
                    <a:pt x="14" y="78"/>
                  </a:lnTo>
                  <a:lnTo>
                    <a:pt x="18" y="77"/>
                  </a:lnTo>
                  <a:lnTo>
                    <a:pt x="22" y="77"/>
                  </a:lnTo>
                  <a:lnTo>
                    <a:pt x="28" y="77"/>
                  </a:lnTo>
                  <a:lnTo>
                    <a:pt x="32" y="74"/>
                  </a:lnTo>
                  <a:lnTo>
                    <a:pt x="37" y="73"/>
                  </a:lnTo>
                  <a:lnTo>
                    <a:pt x="40" y="73"/>
                  </a:lnTo>
                  <a:lnTo>
                    <a:pt x="44" y="73"/>
                  </a:lnTo>
                  <a:lnTo>
                    <a:pt x="58" y="73"/>
                  </a:lnTo>
                  <a:lnTo>
                    <a:pt x="66" y="73"/>
                  </a:lnTo>
                  <a:lnTo>
                    <a:pt x="70" y="73"/>
                  </a:lnTo>
                  <a:lnTo>
                    <a:pt x="70" y="74"/>
                  </a:lnTo>
                  <a:lnTo>
                    <a:pt x="70" y="77"/>
                  </a:lnTo>
                  <a:lnTo>
                    <a:pt x="72" y="77"/>
                  </a:lnTo>
                  <a:lnTo>
                    <a:pt x="74" y="74"/>
                  </a:lnTo>
                  <a:lnTo>
                    <a:pt x="76" y="77"/>
                  </a:lnTo>
                  <a:lnTo>
                    <a:pt x="81" y="78"/>
                  </a:lnTo>
                  <a:lnTo>
                    <a:pt x="85" y="78"/>
                  </a:lnTo>
                  <a:lnTo>
                    <a:pt x="89" y="77"/>
                  </a:lnTo>
                  <a:lnTo>
                    <a:pt x="93" y="77"/>
                  </a:lnTo>
                  <a:lnTo>
                    <a:pt x="97" y="77"/>
                  </a:lnTo>
                  <a:lnTo>
                    <a:pt x="97" y="74"/>
                  </a:lnTo>
                  <a:lnTo>
                    <a:pt x="94" y="72"/>
                  </a:lnTo>
                  <a:close/>
                  <a:moveTo>
                    <a:pt x="30" y="73"/>
                  </a:moveTo>
                  <a:lnTo>
                    <a:pt x="30" y="74"/>
                  </a:lnTo>
                  <a:lnTo>
                    <a:pt x="28" y="74"/>
                  </a:lnTo>
                  <a:lnTo>
                    <a:pt x="26" y="74"/>
                  </a:lnTo>
                  <a:lnTo>
                    <a:pt x="22" y="73"/>
                  </a:lnTo>
                  <a:lnTo>
                    <a:pt x="18" y="74"/>
                  </a:lnTo>
                  <a:lnTo>
                    <a:pt x="17" y="74"/>
                  </a:lnTo>
                  <a:lnTo>
                    <a:pt x="13" y="73"/>
                  </a:lnTo>
                  <a:lnTo>
                    <a:pt x="13" y="72"/>
                  </a:lnTo>
                  <a:lnTo>
                    <a:pt x="14" y="73"/>
                  </a:lnTo>
                  <a:lnTo>
                    <a:pt x="17" y="73"/>
                  </a:lnTo>
                  <a:lnTo>
                    <a:pt x="20" y="73"/>
                  </a:lnTo>
                  <a:lnTo>
                    <a:pt x="22" y="72"/>
                  </a:lnTo>
                  <a:lnTo>
                    <a:pt x="26" y="73"/>
                  </a:lnTo>
                  <a:lnTo>
                    <a:pt x="30" y="73"/>
                  </a:lnTo>
                  <a:lnTo>
                    <a:pt x="30" y="72"/>
                  </a:lnTo>
                  <a:lnTo>
                    <a:pt x="32" y="69"/>
                  </a:lnTo>
                  <a:lnTo>
                    <a:pt x="30" y="73"/>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08" name="Freeform 89"/>
            <p:cNvSpPr>
              <a:spLocks/>
            </p:cNvSpPr>
            <p:nvPr/>
          </p:nvSpPr>
          <p:spPr bwMode="auto">
            <a:xfrm>
              <a:off x="3833610" y="2922047"/>
              <a:ext cx="416310" cy="427109"/>
            </a:xfrm>
            <a:custGeom>
              <a:avLst/>
              <a:gdLst>
                <a:gd name="T0" fmla="*/ 2147483647 w 263"/>
                <a:gd name="T1" fmla="*/ 2147483647 h 269"/>
                <a:gd name="T2" fmla="*/ 2147483647 w 263"/>
                <a:gd name="T3" fmla="*/ 2147483647 h 269"/>
                <a:gd name="T4" fmla="*/ 2147483647 w 263"/>
                <a:gd name="T5" fmla="*/ 2147483647 h 269"/>
                <a:gd name="T6" fmla="*/ 2147483647 w 263"/>
                <a:gd name="T7" fmla="*/ 2147483647 h 269"/>
                <a:gd name="T8" fmla="*/ 2147483647 w 263"/>
                <a:gd name="T9" fmla="*/ 2147483647 h 269"/>
                <a:gd name="T10" fmla="*/ 2147483647 w 263"/>
                <a:gd name="T11" fmla="*/ 2147483647 h 269"/>
                <a:gd name="T12" fmla="*/ 2147483647 w 263"/>
                <a:gd name="T13" fmla="*/ 2147483647 h 269"/>
                <a:gd name="T14" fmla="*/ 2147483647 w 263"/>
                <a:gd name="T15" fmla="*/ 2147483647 h 269"/>
                <a:gd name="T16" fmla="*/ 2147483647 w 263"/>
                <a:gd name="T17" fmla="*/ 2147483647 h 269"/>
                <a:gd name="T18" fmla="*/ 2147483647 w 263"/>
                <a:gd name="T19" fmla="*/ 2147483647 h 269"/>
                <a:gd name="T20" fmla="*/ 2147483647 w 263"/>
                <a:gd name="T21" fmla="*/ 2147483647 h 269"/>
                <a:gd name="T22" fmla="*/ 2147483647 w 263"/>
                <a:gd name="T23" fmla="*/ 2147483647 h 269"/>
                <a:gd name="T24" fmla="*/ 2147483647 w 263"/>
                <a:gd name="T25" fmla="*/ 2147483647 h 269"/>
                <a:gd name="T26" fmla="*/ 2147483647 w 263"/>
                <a:gd name="T27" fmla="*/ 2147483647 h 269"/>
                <a:gd name="T28" fmla="*/ 2147483647 w 263"/>
                <a:gd name="T29" fmla="*/ 2147483647 h 269"/>
                <a:gd name="T30" fmla="*/ 2147483647 w 263"/>
                <a:gd name="T31" fmla="*/ 2147483647 h 269"/>
                <a:gd name="T32" fmla="*/ 0 w 263"/>
                <a:gd name="T33" fmla="*/ 2147483647 h 269"/>
                <a:gd name="T34" fmla="*/ 2147483647 w 263"/>
                <a:gd name="T35" fmla="*/ 2147483647 h 269"/>
                <a:gd name="T36" fmla="*/ 2147483647 w 263"/>
                <a:gd name="T37" fmla="*/ 2147483647 h 269"/>
                <a:gd name="T38" fmla="*/ 2147483647 w 263"/>
                <a:gd name="T39" fmla="*/ 2147483647 h 269"/>
                <a:gd name="T40" fmla="*/ 2147483647 w 263"/>
                <a:gd name="T41" fmla="*/ 2147483647 h 269"/>
                <a:gd name="T42" fmla="*/ 2147483647 w 263"/>
                <a:gd name="T43" fmla="*/ 2147483647 h 269"/>
                <a:gd name="T44" fmla="*/ 2147483647 w 263"/>
                <a:gd name="T45" fmla="*/ 2147483647 h 269"/>
                <a:gd name="T46" fmla="*/ 2147483647 w 263"/>
                <a:gd name="T47" fmla="*/ 2147483647 h 269"/>
                <a:gd name="T48" fmla="*/ 2147483647 w 263"/>
                <a:gd name="T49" fmla="*/ 2147483647 h 269"/>
                <a:gd name="T50" fmla="*/ 2147483647 w 263"/>
                <a:gd name="T51" fmla="*/ 2147483647 h 269"/>
                <a:gd name="T52" fmla="*/ 2147483647 w 263"/>
                <a:gd name="T53" fmla="*/ 2147483647 h 269"/>
                <a:gd name="T54" fmla="*/ 2147483647 w 263"/>
                <a:gd name="T55" fmla="*/ 2147483647 h 269"/>
                <a:gd name="T56" fmla="*/ 2147483647 w 263"/>
                <a:gd name="T57" fmla="*/ 2147483647 h 269"/>
                <a:gd name="T58" fmla="*/ 2147483647 w 263"/>
                <a:gd name="T59" fmla="*/ 2147483647 h 269"/>
                <a:gd name="T60" fmla="*/ 2147483647 w 263"/>
                <a:gd name="T61" fmla="*/ 2147483647 h 269"/>
                <a:gd name="T62" fmla="*/ 2147483647 w 263"/>
                <a:gd name="T63" fmla="*/ 2147483647 h 269"/>
                <a:gd name="T64" fmla="*/ 2147483647 w 263"/>
                <a:gd name="T65" fmla="*/ 2147483647 h 269"/>
                <a:gd name="T66" fmla="*/ 2147483647 w 263"/>
                <a:gd name="T67" fmla="*/ 2147483647 h 269"/>
                <a:gd name="T68" fmla="*/ 2147483647 w 263"/>
                <a:gd name="T69" fmla="*/ 2147483647 h 269"/>
                <a:gd name="T70" fmla="*/ 2147483647 w 263"/>
                <a:gd name="T71" fmla="*/ 2147483647 h 269"/>
                <a:gd name="T72" fmla="*/ 2147483647 w 263"/>
                <a:gd name="T73" fmla="*/ 2147483647 h 269"/>
                <a:gd name="T74" fmla="*/ 2147483647 w 263"/>
                <a:gd name="T75" fmla="*/ 2147483647 h 269"/>
                <a:gd name="T76" fmla="*/ 2147483647 w 263"/>
                <a:gd name="T77" fmla="*/ 2147483647 h 269"/>
                <a:gd name="T78" fmla="*/ 2147483647 w 263"/>
                <a:gd name="T79" fmla="*/ 2147483647 h 269"/>
                <a:gd name="T80" fmla="*/ 2147483647 w 263"/>
                <a:gd name="T81" fmla="*/ 2147483647 h 269"/>
                <a:gd name="T82" fmla="*/ 2147483647 w 263"/>
                <a:gd name="T83" fmla="*/ 2147483647 h 269"/>
                <a:gd name="T84" fmla="*/ 2147483647 w 263"/>
                <a:gd name="T85" fmla="*/ 2147483647 h 269"/>
                <a:gd name="T86" fmla="*/ 2147483647 w 263"/>
                <a:gd name="T87" fmla="*/ 2147483647 h 269"/>
                <a:gd name="T88" fmla="*/ 2147483647 w 263"/>
                <a:gd name="T89" fmla="*/ 2147483647 h 269"/>
                <a:gd name="T90" fmla="*/ 2147483647 w 263"/>
                <a:gd name="T91" fmla="*/ 2147483647 h 269"/>
                <a:gd name="T92" fmla="*/ 2147483647 w 263"/>
                <a:gd name="T93" fmla="*/ 2147483647 h 269"/>
                <a:gd name="T94" fmla="*/ 2147483647 w 263"/>
                <a:gd name="T95" fmla="*/ 2147483647 h 269"/>
                <a:gd name="T96" fmla="*/ 2147483647 w 263"/>
                <a:gd name="T97" fmla="*/ 2147483647 h 269"/>
                <a:gd name="T98" fmla="*/ 2147483647 w 263"/>
                <a:gd name="T99" fmla="*/ 2147483647 h 269"/>
                <a:gd name="T100" fmla="*/ 2147483647 w 263"/>
                <a:gd name="T101" fmla="*/ 2147483647 h 269"/>
                <a:gd name="T102" fmla="*/ 2147483647 w 263"/>
                <a:gd name="T103" fmla="*/ 2147483647 h 269"/>
                <a:gd name="T104" fmla="*/ 2147483647 w 263"/>
                <a:gd name="T105" fmla="*/ 2147483647 h 269"/>
                <a:gd name="T106" fmla="*/ 2147483647 w 263"/>
                <a:gd name="T107" fmla="*/ 2147483647 h 269"/>
                <a:gd name="T108" fmla="*/ 2147483647 w 263"/>
                <a:gd name="T109" fmla="*/ 2147483647 h 269"/>
                <a:gd name="T110" fmla="*/ 2147483647 w 263"/>
                <a:gd name="T111" fmla="*/ 2147483647 h 269"/>
                <a:gd name="T112" fmla="*/ 2147483647 w 263"/>
                <a:gd name="T113" fmla="*/ 2147483647 h 269"/>
                <a:gd name="T114" fmla="*/ 2147483647 w 263"/>
                <a:gd name="T115" fmla="*/ 2147483647 h 269"/>
                <a:gd name="T116" fmla="*/ 2147483647 w 263"/>
                <a:gd name="T117" fmla="*/ 2147483647 h 269"/>
                <a:gd name="T118" fmla="*/ 2147483647 w 263"/>
                <a:gd name="T119" fmla="*/ 2147483647 h 2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3"/>
                <a:gd name="T181" fmla="*/ 0 h 269"/>
                <a:gd name="T182" fmla="*/ 263 w 263"/>
                <a:gd name="T183" fmla="*/ 269 h 26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3" h="269">
                  <a:moveTo>
                    <a:pt x="259" y="107"/>
                  </a:moveTo>
                  <a:lnTo>
                    <a:pt x="255" y="107"/>
                  </a:lnTo>
                  <a:lnTo>
                    <a:pt x="253" y="107"/>
                  </a:lnTo>
                  <a:lnTo>
                    <a:pt x="248" y="107"/>
                  </a:lnTo>
                  <a:lnTo>
                    <a:pt x="246" y="107"/>
                  </a:lnTo>
                  <a:lnTo>
                    <a:pt x="246" y="106"/>
                  </a:lnTo>
                  <a:lnTo>
                    <a:pt x="246" y="102"/>
                  </a:lnTo>
                  <a:lnTo>
                    <a:pt x="248" y="97"/>
                  </a:lnTo>
                  <a:lnTo>
                    <a:pt x="246" y="93"/>
                  </a:lnTo>
                  <a:lnTo>
                    <a:pt x="237" y="91"/>
                  </a:lnTo>
                  <a:lnTo>
                    <a:pt x="233" y="89"/>
                  </a:lnTo>
                  <a:lnTo>
                    <a:pt x="230" y="87"/>
                  </a:lnTo>
                  <a:lnTo>
                    <a:pt x="229" y="87"/>
                  </a:lnTo>
                  <a:lnTo>
                    <a:pt x="226" y="85"/>
                  </a:lnTo>
                  <a:lnTo>
                    <a:pt x="225" y="85"/>
                  </a:lnTo>
                  <a:lnTo>
                    <a:pt x="224" y="83"/>
                  </a:lnTo>
                  <a:lnTo>
                    <a:pt x="221" y="79"/>
                  </a:lnTo>
                  <a:lnTo>
                    <a:pt x="216" y="78"/>
                  </a:lnTo>
                  <a:lnTo>
                    <a:pt x="216" y="75"/>
                  </a:lnTo>
                  <a:lnTo>
                    <a:pt x="216" y="74"/>
                  </a:lnTo>
                  <a:lnTo>
                    <a:pt x="213" y="71"/>
                  </a:lnTo>
                  <a:lnTo>
                    <a:pt x="210" y="67"/>
                  </a:lnTo>
                  <a:lnTo>
                    <a:pt x="206" y="65"/>
                  </a:lnTo>
                  <a:lnTo>
                    <a:pt x="200" y="59"/>
                  </a:lnTo>
                  <a:lnTo>
                    <a:pt x="198" y="58"/>
                  </a:lnTo>
                  <a:lnTo>
                    <a:pt x="176" y="41"/>
                  </a:lnTo>
                  <a:lnTo>
                    <a:pt x="132" y="8"/>
                  </a:lnTo>
                  <a:lnTo>
                    <a:pt x="121" y="0"/>
                  </a:lnTo>
                  <a:lnTo>
                    <a:pt x="96" y="0"/>
                  </a:lnTo>
                  <a:lnTo>
                    <a:pt x="95" y="0"/>
                  </a:lnTo>
                  <a:lnTo>
                    <a:pt x="97" y="28"/>
                  </a:lnTo>
                  <a:lnTo>
                    <a:pt x="107" y="146"/>
                  </a:lnTo>
                  <a:lnTo>
                    <a:pt x="107" y="151"/>
                  </a:lnTo>
                  <a:lnTo>
                    <a:pt x="107" y="154"/>
                  </a:lnTo>
                  <a:lnTo>
                    <a:pt x="108" y="155"/>
                  </a:lnTo>
                  <a:lnTo>
                    <a:pt x="111" y="158"/>
                  </a:lnTo>
                  <a:lnTo>
                    <a:pt x="111" y="162"/>
                  </a:lnTo>
                  <a:lnTo>
                    <a:pt x="108" y="166"/>
                  </a:lnTo>
                  <a:lnTo>
                    <a:pt x="108" y="168"/>
                  </a:lnTo>
                  <a:lnTo>
                    <a:pt x="108" y="171"/>
                  </a:lnTo>
                  <a:lnTo>
                    <a:pt x="107" y="172"/>
                  </a:lnTo>
                  <a:lnTo>
                    <a:pt x="95" y="172"/>
                  </a:lnTo>
                  <a:lnTo>
                    <a:pt x="75" y="172"/>
                  </a:lnTo>
                  <a:lnTo>
                    <a:pt x="63" y="172"/>
                  </a:lnTo>
                  <a:lnTo>
                    <a:pt x="54" y="172"/>
                  </a:lnTo>
                  <a:lnTo>
                    <a:pt x="50" y="172"/>
                  </a:lnTo>
                  <a:lnTo>
                    <a:pt x="46" y="168"/>
                  </a:lnTo>
                  <a:lnTo>
                    <a:pt x="44" y="172"/>
                  </a:lnTo>
                  <a:lnTo>
                    <a:pt x="40" y="175"/>
                  </a:lnTo>
                  <a:lnTo>
                    <a:pt x="35" y="175"/>
                  </a:lnTo>
                  <a:lnTo>
                    <a:pt x="32" y="175"/>
                  </a:lnTo>
                  <a:lnTo>
                    <a:pt x="28" y="172"/>
                  </a:lnTo>
                  <a:lnTo>
                    <a:pt x="24" y="175"/>
                  </a:lnTo>
                  <a:lnTo>
                    <a:pt x="23" y="176"/>
                  </a:lnTo>
                  <a:lnTo>
                    <a:pt x="22" y="178"/>
                  </a:lnTo>
                  <a:lnTo>
                    <a:pt x="22" y="179"/>
                  </a:lnTo>
                  <a:lnTo>
                    <a:pt x="19" y="176"/>
                  </a:lnTo>
                  <a:lnTo>
                    <a:pt x="15" y="172"/>
                  </a:lnTo>
                  <a:lnTo>
                    <a:pt x="11" y="171"/>
                  </a:lnTo>
                  <a:lnTo>
                    <a:pt x="10" y="171"/>
                  </a:lnTo>
                  <a:lnTo>
                    <a:pt x="10" y="172"/>
                  </a:lnTo>
                  <a:lnTo>
                    <a:pt x="8" y="179"/>
                  </a:lnTo>
                  <a:lnTo>
                    <a:pt x="8" y="180"/>
                  </a:lnTo>
                  <a:lnTo>
                    <a:pt x="8" y="184"/>
                  </a:lnTo>
                  <a:lnTo>
                    <a:pt x="4" y="186"/>
                  </a:lnTo>
                  <a:lnTo>
                    <a:pt x="0" y="186"/>
                  </a:lnTo>
                  <a:lnTo>
                    <a:pt x="2" y="188"/>
                  </a:lnTo>
                  <a:lnTo>
                    <a:pt x="0" y="189"/>
                  </a:lnTo>
                  <a:lnTo>
                    <a:pt x="0" y="192"/>
                  </a:lnTo>
                  <a:lnTo>
                    <a:pt x="2" y="193"/>
                  </a:lnTo>
                  <a:lnTo>
                    <a:pt x="4" y="197"/>
                  </a:lnTo>
                  <a:lnTo>
                    <a:pt x="4" y="199"/>
                  </a:lnTo>
                  <a:lnTo>
                    <a:pt x="4" y="201"/>
                  </a:lnTo>
                  <a:lnTo>
                    <a:pt x="4" y="203"/>
                  </a:lnTo>
                  <a:lnTo>
                    <a:pt x="4" y="207"/>
                  </a:lnTo>
                  <a:lnTo>
                    <a:pt x="4" y="208"/>
                  </a:lnTo>
                  <a:lnTo>
                    <a:pt x="6" y="209"/>
                  </a:lnTo>
                  <a:lnTo>
                    <a:pt x="8" y="211"/>
                  </a:lnTo>
                  <a:lnTo>
                    <a:pt x="11" y="212"/>
                  </a:lnTo>
                  <a:lnTo>
                    <a:pt x="12" y="217"/>
                  </a:lnTo>
                  <a:lnTo>
                    <a:pt x="14" y="220"/>
                  </a:lnTo>
                  <a:lnTo>
                    <a:pt x="11" y="223"/>
                  </a:lnTo>
                  <a:lnTo>
                    <a:pt x="14" y="225"/>
                  </a:lnTo>
                  <a:lnTo>
                    <a:pt x="14" y="228"/>
                  </a:lnTo>
                  <a:lnTo>
                    <a:pt x="14" y="229"/>
                  </a:lnTo>
                  <a:lnTo>
                    <a:pt x="11" y="233"/>
                  </a:lnTo>
                  <a:lnTo>
                    <a:pt x="14" y="236"/>
                  </a:lnTo>
                  <a:lnTo>
                    <a:pt x="15" y="236"/>
                  </a:lnTo>
                  <a:lnTo>
                    <a:pt x="18" y="233"/>
                  </a:lnTo>
                  <a:lnTo>
                    <a:pt x="19" y="232"/>
                  </a:lnTo>
                  <a:lnTo>
                    <a:pt x="22" y="232"/>
                  </a:lnTo>
                  <a:lnTo>
                    <a:pt x="23" y="233"/>
                  </a:lnTo>
                  <a:lnTo>
                    <a:pt x="23" y="236"/>
                  </a:lnTo>
                  <a:lnTo>
                    <a:pt x="24" y="237"/>
                  </a:lnTo>
                  <a:lnTo>
                    <a:pt x="27" y="233"/>
                  </a:lnTo>
                  <a:lnTo>
                    <a:pt x="31" y="232"/>
                  </a:lnTo>
                  <a:lnTo>
                    <a:pt x="35" y="233"/>
                  </a:lnTo>
                  <a:lnTo>
                    <a:pt x="36" y="233"/>
                  </a:lnTo>
                  <a:lnTo>
                    <a:pt x="38" y="236"/>
                  </a:lnTo>
                  <a:lnTo>
                    <a:pt x="46" y="232"/>
                  </a:lnTo>
                  <a:lnTo>
                    <a:pt x="46" y="229"/>
                  </a:lnTo>
                  <a:lnTo>
                    <a:pt x="46" y="228"/>
                  </a:lnTo>
                  <a:lnTo>
                    <a:pt x="46" y="225"/>
                  </a:lnTo>
                  <a:lnTo>
                    <a:pt x="48" y="228"/>
                  </a:lnTo>
                  <a:lnTo>
                    <a:pt x="50" y="228"/>
                  </a:lnTo>
                  <a:lnTo>
                    <a:pt x="51" y="229"/>
                  </a:lnTo>
                  <a:lnTo>
                    <a:pt x="51" y="233"/>
                  </a:lnTo>
                  <a:lnTo>
                    <a:pt x="54" y="236"/>
                  </a:lnTo>
                  <a:lnTo>
                    <a:pt x="54" y="237"/>
                  </a:lnTo>
                  <a:lnTo>
                    <a:pt x="54" y="239"/>
                  </a:lnTo>
                  <a:lnTo>
                    <a:pt x="54" y="241"/>
                  </a:lnTo>
                  <a:lnTo>
                    <a:pt x="55" y="241"/>
                  </a:lnTo>
                  <a:lnTo>
                    <a:pt x="58" y="243"/>
                  </a:lnTo>
                  <a:lnTo>
                    <a:pt x="59" y="245"/>
                  </a:lnTo>
                  <a:lnTo>
                    <a:pt x="62" y="247"/>
                  </a:lnTo>
                  <a:lnTo>
                    <a:pt x="62" y="249"/>
                  </a:lnTo>
                  <a:lnTo>
                    <a:pt x="59" y="249"/>
                  </a:lnTo>
                  <a:lnTo>
                    <a:pt x="58" y="249"/>
                  </a:lnTo>
                  <a:lnTo>
                    <a:pt x="58" y="251"/>
                  </a:lnTo>
                  <a:lnTo>
                    <a:pt x="55" y="255"/>
                  </a:lnTo>
                  <a:lnTo>
                    <a:pt x="59" y="252"/>
                  </a:lnTo>
                  <a:lnTo>
                    <a:pt x="62" y="252"/>
                  </a:lnTo>
                  <a:lnTo>
                    <a:pt x="62" y="255"/>
                  </a:lnTo>
                  <a:lnTo>
                    <a:pt x="62" y="260"/>
                  </a:lnTo>
                  <a:lnTo>
                    <a:pt x="63" y="264"/>
                  </a:lnTo>
                  <a:lnTo>
                    <a:pt x="66" y="264"/>
                  </a:lnTo>
                  <a:lnTo>
                    <a:pt x="67" y="265"/>
                  </a:lnTo>
                  <a:lnTo>
                    <a:pt x="67" y="268"/>
                  </a:lnTo>
                  <a:lnTo>
                    <a:pt x="67" y="269"/>
                  </a:lnTo>
                  <a:lnTo>
                    <a:pt x="68" y="268"/>
                  </a:lnTo>
                  <a:lnTo>
                    <a:pt x="71" y="264"/>
                  </a:lnTo>
                  <a:lnTo>
                    <a:pt x="72" y="264"/>
                  </a:lnTo>
                  <a:lnTo>
                    <a:pt x="75" y="264"/>
                  </a:lnTo>
                  <a:lnTo>
                    <a:pt x="76" y="265"/>
                  </a:lnTo>
                  <a:lnTo>
                    <a:pt x="79" y="268"/>
                  </a:lnTo>
                  <a:lnTo>
                    <a:pt x="82" y="268"/>
                  </a:lnTo>
                  <a:lnTo>
                    <a:pt x="84" y="265"/>
                  </a:lnTo>
                  <a:lnTo>
                    <a:pt x="85" y="265"/>
                  </a:lnTo>
                  <a:lnTo>
                    <a:pt x="88" y="265"/>
                  </a:lnTo>
                  <a:lnTo>
                    <a:pt x="88" y="264"/>
                  </a:lnTo>
                  <a:lnTo>
                    <a:pt x="88" y="260"/>
                  </a:lnTo>
                  <a:lnTo>
                    <a:pt x="89" y="262"/>
                  </a:lnTo>
                  <a:lnTo>
                    <a:pt x="92" y="262"/>
                  </a:lnTo>
                  <a:lnTo>
                    <a:pt x="93" y="260"/>
                  </a:lnTo>
                  <a:lnTo>
                    <a:pt x="95" y="259"/>
                  </a:lnTo>
                  <a:lnTo>
                    <a:pt x="95" y="264"/>
                  </a:lnTo>
                  <a:lnTo>
                    <a:pt x="95" y="265"/>
                  </a:lnTo>
                  <a:lnTo>
                    <a:pt x="95" y="268"/>
                  </a:lnTo>
                  <a:lnTo>
                    <a:pt x="97" y="268"/>
                  </a:lnTo>
                  <a:lnTo>
                    <a:pt x="99" y="268"/>
                  </a:lnTo>
                  <a:lnTo>
                    <a:pt x="99" y="265"/>
                  </a:lnTo>
                  <a:lnTo>
                    <a:pt x="101" y="264"/>
                  </a:lnTo>
                  <a:lnTo>
                    <a:pt x="105" y="264"/>
                  </a:lnTo>
                  <a:lnTo>
                    <a:pt x="107" y="262"/>
                  </a:lnTo>
                  <a:lnTo>
                    <a:pt x="107" y="260"/>
                  </a:lnTo>
                  <a:lnTo>
                    <a:pt x="107" y="255"/>
                  </a:lnTo>
                  <a:lnTo>
                    <a:pt x="107" y="252"/>
                  </a:lnTo>
                  <a:lnTo>
                    <a:pt x="111" y="251"/>
                  </a:lnTo>
                  <a:lnTo>
                    <a:pt x="111" y="247"/>
                  </a:lnTo>
                  <a:lnTo>
                    <a:pt x="111" y="245"/>
                  </a:lnTo>
                  <a:lnTo>
                    <a:pt x="111" y="243"/>
                  </a:lnTo>
                  <a:lnTo>
                    <a:pt x="111" y="241"/>
                  </a:lnTo>
                  <a:lnTo>
                    <a:pt x="111" y="239"/>
                  </a:lnTo>
                  <a:lnTo>
                    <a:pt x="108" y="239"/>
                  </a:lnTo>
                  <a:lnTo>
                    <a:pt x="111" y="237"/>
                  </a:lnTo>
                  <a:lnTo>
                    <a:pt x="115" y="236"/>
                  </a:lnTo>
                  <a:lnTo>
                    <a:pt x="116" y="236"/>
                  </a:lnTo>
                  <a:lnTo>
                    <a:pt x="119" y="236"/>
                  </a:lnTo>
                  <a:lnTo>
                    <a:pt x="120" y="236"/>
                  </a:lnTo>
                  <a:lnTo>
                    <a:pt x="124" y="229"/>
                  </a:lnTo>
                  <a:lnTo>
                    <a:pt x="124" y="225"/>
                  </a:lnTo>
                  <a:lnTo>
                    <a:pt x="124" y="224"/>
                  </a:lnTo>
                  <a:lnTo>
                    <a:pt x="124" y="223"/>
                  </a:lnTo>
                  <a:lnTo>
                    <a:pt x="125" y="223"/>
                  </a:lnTo>
                  <a:lnTo>
                    <a:pt x="128" y="220"/>
                  </a:lnTo>
                  <a:lnTo>
                    <a:pt x="125" y="216"/>
                  </a:lnTo>
                  <a:lnTo>
                    <a:pt x="125" y="215"/>
                  </a:lnTo>
                  <a:lnTo>
                    <a:pt x="128" y="215"/>
                  </a:lnTo>
                  <a:lnTo>
                    <a:pt x="129" y="212"/>
                  </a:lnTo>
                  <a:lnTo>
                    <a:pt x="132" y="208"/>
                  </a:lnTo>
                  <a:lnTo>
                    <a:pt x="132" y="211"/>
                  </a:lnTo>
                  <a:lnTo>
                    <a:pt x="136" y="212"/>
                  </a:lnTo>
                  <a:lnTo>
                    <a:pt x="139" y="215"/>
                  </a:lnTo>
                  <a:lnTo>
                    <a:pt x="141" y="212"/>
                  </a:lnTo>
                  <a:lnTo>
                    <a:pt x="143" y="212"/>
                  </a:lnTo>
                  <a:lnTo>
                    <a:pt x="143" y="208"/>
                  </a:lnTo>
                  <a:lnTo>
                    <a:pt x="143" y="205"/>
                  </a:lnTo>
                  <a:lnTo>
                    <a:pt x="147" y="207"/>
                  </a:lnTo>
                  <a:lnTo>
                    <a:pt x="149" y="203"/>
                  </a:lnTo>
                  <a:lnTo>
                    <a:pt x="149" y="201"/>
                  </a:lnTo>
                  <a:lnTo>
                    <a:pt x="151" y="197"/>
                  </a:lnTo>
                  <a:lnTo>
                    <a:pt x="152" y="195"/>
                  </a:lnTo>
                  <a:lnTo>
                    <a:pt x="156" y="195"/>
                  </a:lnTo>
                  <a:lnTo>
                    <a:pt x="160" y="195"/>
                  </a:lnTo>
                  <a:lnTo>
                    <a:pt x="163" y="195"/>
                  </a:lnTo>
                  <a:lnTo>
                    <a:pt x="163" y="193"/>
                  </a:lnTo>
                  <a:lnTo>
                    <a:pt x="164" y="192"/>
                  </a:lnTo>
                  <a:lnTo>
                    <a:pt x="168" y="189"/>
                  </a:lnTo>
                  <a:lnTo>
                    <a:pt x="172" y="188"/>
                  </a:lnTo>
                  <a:lnTo>
                    <a:pt x="181" y="182"/>
                  </a:lnTo>
                  <a:lnTo>
                    <a:pt x="185" y="180"/>
                  </a:lnTo>
                  <a:lnTo>
                    <a:pt x="189" y="180"/>
                  </a:lnTo>
                  <a:lnTo>
                    <a:pt x="190" y="180"/>
                  </a:lnTo>
                  <a:lnTo>
                    <a:pt x="193" y="180"/>
                  </a:lnTo>
                  <a:lnTo>
                    <a:pt x="194" y="180"/>
                  </a:lnTo>
                  <a:lnTo>
                    <a:pt x="198" y="182"/>
                  </a:lnTo>
                  <a:lnTo>
                    <a:pt x="200" y="182"/>
                  </a:lnTo>
                  <a:lnTo>
                    <a:pt x="206" y="182"/>
                  </a:lnTo>
                  <a:lnTo>
                    <a:pt x="209" y="182"/>
                  </a:lnTo>
                  <a:lnTo>
                    <a:pt x="212" y="180"/>
                  </a:lnTo>
                  <a:lnTo>
                    <a:pt x="216" y="176"/>
                  </a:lnTo>
                  <a:lnTo>
                    <a:pt x="224" y="176"/>
                  </a:lnTo>
                  <a:lnTo>
                    <a:pt x="233" y="176"/>
                  </a:lnTo>
                  <a:lnTo>
                    <a:pt x="240" y="175"/>
                  </a:lnTo>
                  <a:lnTo>
                    <a:pt x="242" y="175"/>
                  </a:lnTo>
                  <a:lnTo>
                    <a:pt x="246" y="175"/>
                  </a:lnTo>
                  <a:lnTo>
                    <a:pt x="250" y="175"/>
                  </a:lnTo>
                  <a:lnTo>
                    <a:pt x="251" y="175"/>
                  </a:lnTo>
                  <a:lnTo>
                    <a:pt x="253" y="171"/>
                  </a:lnTo>
                  <a:lnTo>
                    <a:pt x="255" y="168"/>
                  </a:lnTo>
                  <a:lnTo>
                    <a:pt x="257" y="167"/>
                  </a:lnTo>
                  <a:lnTo>
                    <a:pt x="259" y="162"/>
                  </a:lnTo>
                  <a:lnTo>
                    <a:pt x="261" y="155"/>
                  </a:lnTo>
                  <a:lnTo>
                    <a:pt x="263" y="146"/>
                  </a:lnTo>
                  <a:lnTo>
                    <a:pt x="263" y="124"/>
                  </a:lnTo>
                  <a:lnTo>
                    <a:pt x="263" y="110"/>
                  </a:lnTo>
                  <a:lnTo>
                    <a:pt x="263" y="106"/>
                  </a:lnTo>
                  <a:lnTo>
                    <a:pt x="259" y="107"/>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09" name="Freeform 90"/>
            <p:cNvSpPr>
              <a:spLocks/>
            </p:cNvSpPr>
            <p:nvPr/>
          </p:nvSpPr>
          <p:spPr bwMode="auto">
            <a:xfrm>
              <a:off x="4335630" y="2569299"/>
              <a:ext cx="97955" cy="200208"/>
            </a:xfrm>
            <a:custGeom>
              <a:avLst/>
              <a:gdLst>
                <a:gd name="T0" fmla="*/ 2147483647 w 61"/>
                <a:gd name="T1" fmla="*/ 2147483647 h 127"/>
                <a:gd name="T2" fmla="*/ 2147483647 w 61"/>
                <a:gd name="T3" fmla="*/ 2147483647 h 127"/>
                <a:gd name="T4" fmla="*/ 2147483647 w 61"/>
                <a:gd name="T5" fmla="*/ 2147483647 h 127"/>
                <a:gd name="T6" fmla="*/ 2147483647 w 61"/>
                <a:gd name="T7" fmla="*/ 2147483647 h 127"/>
                <a:gd name="T8" fmla="*/ 2147483647 w 61"/>
                <a:gd name="T9" fmla="*/ 2147483647 h 127"/>
                <a:gd name="T10" fmla="*/ 0 w 61"/>
                <a:gd name="T11" fmla="*/ 2147483647 h 127"/>
                <a:gd name="T12" fmla="*/ 0 w 61"/>
                <a:gd name="T13" fmla="*/ 2147483647 h 127"/>
                <a:gd name="T14" fmla="*/ 2147483647 w 61"/>
                <a:gd name="T15" fmla="*/ 2147483647 h 127"/>
                <a:gd name="T16" fmla="*/ 2147483647 w 61"/>
                <a:gd name="T17" fmla="*/ 2147483647 h 127"/>
                <a:gd name="T18" fmla="*/ 2147483647 w 61"/>
                <a:gd name="T19" fmla="*/ 2147483647 h 127"/>
                <a:gd name="T20" fmla="*/ 2147483647 w 61"/>
                <a:gd name="T21" fmla="*/ 2147483647 h 127"/>
                <a:gd name="T22" fmla="*/ 2147483647 w 61"/>
                <a:gd name="T23" fmla="*/ 2147483647 h 127"/>
                <a:gd name="T24" fmla="*/ 2147483647 w 61"/>
                <a:gd name="T25" fmla="*/ 2147483647 h 127"/>
                <a:gd name="T26" fmla="*/ 2147483647 w 61"/>
                <a:gd name="T27" fmla="*/ 2147483647 h 127"/>
                <a:gd name="T28" fmla="*/ 2147483647 w 61"/>
                <a:gd name="T29" fmla="*/ 2147483647 h 127"/>
                <a:gd name="T30" fmla="*/ 2147483647 w 61"/>
                <a:gd name="T31" fmla="*/ 2147483647 h 127"/>
                <a:gd name="T32" fmla="*/ 2147483647 w 61"/>
                <a:gd name="T33" fmla="*/ 2147483647 h 127"/>
                <a:gd name="T34" fmla="*/ 2147483647 w 61"/>
                <a:gd name="T35" fmla="*/ 2147483647 h 127"/>
                <a:gd name="T36" fmla="*/ 2147483647 w 61"/>
                <a:gd name="T37" fmla="*/ 2147483647 h 127"/>
                <a:gd name="T38" fmla="*/ 2147483647 w 61"/>
                <a:gd name="T39" fmla="*/ 2147483647 h 127"/>
                <a:gd name="T40" fmla="*/ 2147483647 w 61"/>
                <a:gd name="T41" fmla="*/ 2147483647 h 127"/>
                <a:gd name="T42" fmla="*/ 2147483647 w 61"/>
                <a:gd name="T43" fmla="*/ 2147483647 h 127"/>
                <a:gd name="T44" fmla="*/ 2147483647 w 61"/>
                <a:gd name="T45" fmla="*/ 2147483647 h 127"/>
                <a:gd name="T46" fmla="*/ 2147483647 w 61"/>
                <a:gd name="T47" fmla="*/ 2147483647 h 127"/>
                <a:gd name="T48" fmla="*/ 2147483647 w 61"/>
                <a:gd name="T49" fmla="*/ 2147483647 h 127"/>
                <a:gd name="T50" fmla="*/ 2147483647 w 61"/>
                <a:gd name="T51" fmla="*/ 2147483647 h 127"/>
                <a:gd name="T52" fmla="*/ 2147483647 w 61"/>
                <a:gd name="T53" fmla="*/ 2147483647 h 127"/>
                <a:gd name="T54" fmla="*/ 2147483647 w 61"/>
                <a:gd name="T55" fmla="*/ 2147483647 h 127"/>
                <a:gd name="T56" fmla="*/ 2147483647 w 61"/>
                <a:gd name="T57" fmla="*/ 2147483647 h 127"/>
                <a:gd name="T58" fmla="*/ 2147483647 w 61"/>
                <a:gd name="T59" fmla="*/ 2147483647 h 127"/>
                <a:gd name="T60" fmla="*/ 2147483647 w 61"/>
                <a:gd name="T61" fmla="*/ 2147483647 h 127"/>
                <a:gd name="T62" fmla="*/ 2147483647 w 61"/>
                <a:gd name="T63" fmla="*/ 2147483647 h 127"/>
                <a:gd name="T64" fmla="*/ 2147483647 w 61"/>
                <a:gd name="T65" fmla="*/ 2147483647 h 127"/>
                <a:gd name="T66" fmla="*/ 2147483647 w 61"/>
                <a:gd name="T67" fmla="*/ 2147483647 h 127"/>
                <a:gd name="T68" fmla="*/ 2147483647 w 61"/>
                <a:gd name="T69" fmla="*/ 2147483647 h 127"/>
                <a:gd name="T70" fmla="*/ 2147483647 w 61"/>
                <a:gd name="T71" fmla="*/ 2147483647 h 127"/>
                <a:gd name="T72" fmla="*/ 2147483647 w 61"/>
                <a:gd name="T73" fmla="*/ 2147483647 h 127"/>
                <a:gd name="T74" fmla="*/ 2147483647 w 61"/>
                <a:gd name="T75" fmla="*/ 2147483647 h 127"/>
                <a:gd name="T76" fmla="*/ 2147483647 w 61"/>
                <a:gd name="T77" fmla="*/ 2147483647 h 127"/>
                <a:gd name="T78" fmla="*/ 2147483647 w 61"/>
                <a:gd name="T79" fmla="*/ 0 h 127"/>
                <a:gd name="T80" fmla="*/ 2147483647 w 61"/>
                <a:gd name="T81" fmla="*/ 2147483647 h 127"/>
                <a:gd name="T82" fmla="*/ 2147483647 w 61"/>
                <a:gd name="T83" fmla="*/ 0 h 127"/>
                <a:gd name="T84" fmla="*/ 2147483647 w 61"/>
                <a:gd name="T85" fmla="*/ 0 h 127"/>
                <a:gd name="T86" fmla="*/ 2147483647 w 61"/>
                <a:gd name="T87" fmla="*/ 2147483647 h 127"/>
                <a:gd name="T88" fmla="*/ 2147483647 w 61"/>
                <a:gd name="T89" fmla="*/ 2147483647 h 127"/>
                <a:gd name="T90" fmla="*/ 2147483647 w 61"/>
                <a:gd name="T91" fmla="*/ 2147483647 h 127"/>
                <a:gd name="T92" fmla="*/ 2147483647 w 61"/>
                <a:gd name="T93" fmla="*/ 2147483647 h 127"/>
                <a:gd name="T94" fmla="*/ 2147483647 w 61"/>
                <a:gd name="T95" fmla="*/ 2147483647 h 127"/>
                <a:gd name="T96" fmla="*/ 2147483647 w 61"/>
                <a:gd name="T97" fmla="*/ 2147483647 h 1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
                <a:gd name="T148" fmla="*/ 0 h 127"/>
                <a:gd name="T149" fmla="*/ 61 w 61"/>
                <a:gd name="T150" fmla="*/ 127 h 1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 h="127">
                  <a:moveTo>
                    <a:pt x="14" y="10"/>
                  </a:moveTo>
                  <a:lnTo>
                    <a:pt x="13" y="12"/>
                  </a:lnTo>
                  <a:lnTo>
                    <a:pt x="9" y="16"/>
                  </a:lnTo>
                  <a:lnTo>
                    <a:pt x="13" y="17"/>
                  </a:lnTo>
                  <a:lnTo>
                    <a:pt x="13" y="21"/>
                  </a:lnTo>
                  <a:lnTo>
                    <a:pt x="10" y="25"/>
                  </a:lnTo>
                  <a:lnTo>
                    <a:pt x="10" y="26"/>
                  </a:lnTo>
                  <a:lnTo>
                    <a:pt x="13" y="36"/>
                  </a:lnTo>
                  <a:lnTo>
                    <a:pt x="10" y="45"/>
                  </a:lnTo>
                  <a:lnTo>
                    <a:pt x="9" y="47"/>
                  </a:lnTo>
                  <a:lnTo>
                    <a:pt x="6" y="51"/>
                  </a:lnTo>
                  <a:lnTo>
                    <a:pt x="0" y="57"/>
                  </a:lnTo>
                  <a:lnTo>
                    <a:pt x="0" y="59"/>
                  </a:lnTo>
                  <a:lnTo>
                    <a:pt x="0" y="62"/>
                  </a:lnTo>
                  <a:lnTo>
                    <a:pt x="0" y="66"/>
                  </a:lnTo>
                  <a:lnTo>
                    <a:pt x="1" y="73"/>
                  </a:lnTo>
                  <a:lnTo>
                    <a:pt x="4" y="74"/>
                  </a:lnTo>
                  <a:lnTo>
                    <a:pt x="5" y="75"/>
                  </a:lnTo>
                  <a:lnTo>
                    <a:pt x="9" y="78"/>
                  </a:lnTo>
                  <a:lnTo>
                    <a:pt x="10" y="82"/>
                  </a:lnTo>
                  <a:lnTo>
                    <a:pt x="13" y="86"/>
                  </a:lnTo>
                  <a:lnTo>
                    <a:pt x="14" y="89"/>
                  </a:lnTo>
                  <a:lnTo>
                    <a:pt x="21" y="93"/>
                  </a:lnTo>
                  <a:lnTo>
                    <a:pt x="23" y="99"/>
                  </a:lnTo>
                  <a:lnTo>
                    <a:pt x="23" y="105"/>
                  </a:lnTo>
                  <a:lnTo>
                    <a:pt x="27" y="116"/>
                  </a:lnTo>
                  <a:lnTo>
                    <a:pt x="30" y="127"/>
                  </a:lnTo>
                  <a:lnTo>
                    <a:pt x="35" y="126"/>
                  </a:lnTo>
                  <a:lnTo>
                    <a:pt x="37" y="122"/>
                  </a:lnTo>
                  <a:lnTo>
                    <a:pt x="39" y="118"/>
                  </a:lnTo>
                  <a:lnTo>
                    <a:pt x="41" y="114"/>
                  </a:lnTo>
                  <a:lnTo>
                    <a:pt x="39" y="110"/>
                  </a:lnTo>
                  <a:lnTo>
                    <a:pt x="39" y="105"/>
                  </a:lnTo>
                  <a:lnTo>
                    <a:pt x="39" y="102"/>
                  </a:lnTo>
                  <a:lnTo>
                    <a:pt x="41" y="102"/>
                  </a:lnTo>
                  <a:lnTo>
                    <a:pt x="43" y="101"/>
                  </a:lnTo>
                  <a:lnTo>
                    <a:pt x="45" y="99"/>
                  </a:lnTo>
                  <a:lnTo>
                    <a:pt x="47" y="95"/>
                  </a:lnTo>
                  <a:lnTo>
                    <a:pt x="50" y="93"/>
                  </a:lnTo>
                  <a:lnTo>
                    <a:pt x="57" y="91"/>
                  </a:lnTo>
                  <a:lnTo>
                    <a:pt x="58" y="89"/>
                  </a:lnTo>
                  <a:lnTo>
                    <a:pt x="61" y="87"/>
                  </a:lnTo>
                  <a:lnTo>
                    <a:pt x="58" y="83"/>
                  </a:lnTo>
                  <a:lnTo>
                    <a:pt x="61" y="74"/>
                  </a:lnTo>
                  <a:lnTo>
                    <a:pt x="57" y="74"/>
                  </a:lnTo>
                  <a:lnTo>
                    <a:pt x="54" y="73"/>
                  </a:lnTo>
                  <a:lnTo>
                    <a:pt x="53" y="70"/>
                  </a:lnTo>
                  <a:lnTo>
                    <a:pt x="53" y="69"/>
                  </a:lnTo>
                  <a:lnTo>
                    <a:pt x="53" y="66"/>
                  </a:lnTo>
                  <a:lnTo>
                    <a:pt x="50" y="69"/>
                  </a:lnTo>
                  <a:lnTo>
                    <a:pt x="49" y="69"/>
                  </a:lnTo>
                  <a:lnTo>
                    <a:pt x="47" y="69"/>
                  </a:lnTo>
                  <a:lnTo>
                    <a:pt x="47" y="65"/>
                  </a:lnTo>
                  <a:lnTo>
                    <a:pt x="45" y="66"/>
                  </a:lnTo>
                  <a:lnTo>
                    <a:pt x="43" y="66"/>
                  </a:lnTo>
                  <a:lnTo>
                    <a:pt x="39" y="62"/>
                  </a:lnTo>
                  <a:lnTo>
                    <a:pt x="37" y="57"/>
                  </a:lnTo>
                  <a:lnTo>
                    <a:pt x="39" y="55"/>
                  </a:lnTo>
                  <a:lnTo>
                    <a:pt x="45" y="49"/>
                  </a:lnTo>
                  <a:lnTo>
                    <a:pt x="50" y="43"/>
                  </a:lnTo>
                  <a:lnTo>
                    <a:pt x="53" y="40"/>
                  </a:lnTo>
                  <a:lnTo>
                    <a:pt x="53" y="34"/>
                  </a:lnTo>
                  <a:lnTo>
                    <a:pt x="50" y="30"/>
                  </a:lnTo>
                  <a:lnTo>
                    <a:pt x="47" y="29"/>
                  </a:lnTo>
                  <a:lnTo>
                    <a:pt x="45" y="25"/>
                  </a:lnTo>
                  <a:lnTo>
                    <a:pt x="43" y="21"/>
                  </a:lnTo>
                  <a:lnTo>
                    <a:pt x="45" y="17"/>
                  </a:lnTo>
                  <a:lnTo>
                    <a:pt x="47" y="16"/>
                  </a:lnTo>
                  <a:lnTo>
                    <a:pt x="53" y="9"/>
                  </a:lnTo>
                  <a:lnTo>
                    <a:pt x="53" y="8"/>
                  </a:lnTo>
                  <a:lnTo>
                    <a:pt x="50" y="5"/>
                  </a:lnTo>
                  <a:lnTo>
                    <a:pt x="49" y="5"/>
                  </a:lnTo>
                  <a:lnTo>
                    <a:pt x="47" y="8"/>
                  </a:lnTo>
                  <a:lnTo>
                    <a:pt x="43" y="9"/>
                  </a:lnTo>
                  <a:lnTo>
                    <a:pt x="41" y="9"/>
                  </a:lnTo>
                  <a:lnTo>
                    <a:pt x="41" y="8"/>
                  </a:lnTo>
                  <a:lnTo>
                    <a:pt x="39" y="5"/>
                  </a:lnTo>
                  <a:lnTo>
                    <a:pt x="39" y="4"/>
                  </a:lnTo>
                  <a:lnTo>
                    <a:pt x="37" y="1"/>
                  </a:lnTo>
                  <a:lnTo>
                    <a:pt x="35" y="0"/>
                  </a:lnTo>
                  <a:lnTo>
                    <a:pt x="35" y="1"/>
                  </a:lnTo>
                  <a:lnTo>
                    <a:pt x="34" y="4"/>
                  </a:lnTo>
                  <a:lnTo>
                    <a:pt x="34" y="1"/>
                  </a:lnTo>
                  <a:lnTo>
                    <a:pt x="34" y="0"/>
                  </a:lnTo>
                  <a:lnTo>
                    <a:pt x="31" y="0"/>
                  </a:lnTo>
                  <a:lnTo>
                    <a:pt x="27" y="0"/>
                  </a:lnTo>
                  <a:lnTo>
                    <a:pt x="23" y="1"/>
                  </a:lnTo>
                  <a:lnTo>
                    <a:pt x="21" y="5"/>
                  </a:lnTo>
                  <a:lnTo>
                    <a:pt x="17" y="5"/>
                  </a:lnTo>
                  <a:lnTo>
                    <a:pt x="17" y="8"/>
                  </a:lnTo>
                  <a:lnTo>
                    <a:pt x="14" y="9"/>
                  </a:lnTo>
                  <a:lnTo>
                    <a:pt x="14" y="10"/>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10" name="Freeform 91"/>
            <p:cNvSpPr>
              <a:spLocks/>
            </p:cNvSpPr>
            <p:nvPr/>
          </p:nvSpPr>
          <p:spPr bwMode="auto">
            <a:xfrm>
              <a:off x="4376445" y="2685611"/>
              <a:ext cx="391821" cy="396602"/>
            </a:xfrm>
            <a:custGeom>
              <a:avLst/>
              <a:gdLst>
                <a:gd name="T0" fmla="*/ 2147483647 w 247"/>
                <a:gd name="T1" fmla="*/ 2147483647 h 250"/>
                <a:gd name="T2" fmla="*/ 2147483647 w 247"/>
                <a:gd name="T3" fmla="*/ 2147483647 h 250"/>
                <a:gd name="T4" fmla="*/ 2147483647 w 247"/>
                <a:gd name="T5" fmla="*/ 2147483647 h 250"/>
                <a:gd name="T6" fmla="*/ 2147483647 w 247"/>
                <a:gd name="T7" fmla="*/ 2147483647 h 250"/>
                <a:gd name="T8" fmla="*/ 2147483647 w 247"/>
                <a:gd name="T9" fmla="*/ 2147483647 h 250"/>
                <a:gd name="T10" fmla="*/ 2147483647 w 247"/>
                <a:gd name="T11" fmla="*/ 2147483647 h 250"/>
                <a:gd name="T12" fmla="*/ 2147483647 w 247"/>
                <a:gd name="T13" fmla="*/ 2147483647 h 250"/>
                <a:gd name="T14" fmla="*/ 2147483647 w 247"/>
                <a:gd name="T15" fmla="*/ 2147483647 h 250"/>
                <a:gd name="T16" fmla="*/ 2147483647 w 247"/>
                <a:gd name="T17" fmla="*/ 2147483647 h 250"/>
                <a:gd name="T18" fmla="*/ 2147483647 w 247"/>
                <a:gd name="T19" fmla="*/ 2147483647 h 250"/>
                <a:gd name="T20" fmla="*/ 2147483647 w 247"/>
                <a:gd name="T21" fmla="*/ 2147483647 h 250"/>
                <a:gd name="T22" fmla="*/ 2147483647 w 247"/>
                <a:gd name="T23" fmla="*/ 2147483647 h 250"/>
                <a:gd name="T24" fmla="*/ 2147483647 w 247"/>
                <a:gd name="T25" fmla="*/ 2147483647 h 250"/>
                <a:gd name="T26" fmla="*/ 2147483647 w 247"/>
                <a:gd name="T27" fmla="*/ 2147483647 h 250"/>
                <a:gd name="T28" fmla="*/ 2147483647 w 247"/>
                <a:gd name="T29" fmla="*/ 2147483647 h 250"/>
                <a:gd name="T30" fmla="*/ 2147483647 w 247"/>
                <a:gd name="T31" fmla="*/ 2147483647 h 250"/>
                <a:gd name="T32" fmla="*/ 2147483647 w 247"/>
                <a:gd name="T33" fmla="*/ 2147483647 h 250"/>
                <a:gd name="T34" fmla="*/ 2147483647 w 247"/>
                <a:gd name="T35" fmla="*/ 2147483647 h 250"/>
                <a:gd name="T36" fmla="*/ 2147483647 w 247"/>
                <a:gd name="T37" fmla="*/ 2147483647 h 250"/>
                <a:gd name="T38" fmla="*/ 2147483647 w 247"/>
                <a:gd name="T39" fmla="*/ 0 h 250"/>
                <a:gd name="T40" fmla="*/ 2147483647 w 247"/>
                <a:gd name="T41" fmla="*/ 2147483647 h 250"/>
                <a:gd name="T42" fmla="*/ 2147483647 w 247"/>
                <a:gd name="T43" fmla="*/ 2147483647 h 250"/>
                <a:gd name="T44" fmla="*/ 2147483647 w 247"/>
                <a:gd name="T45" fmla="*/ 2147483647 h 250"/>
                <a:gd name="T46" fmla="*/ 2147483647 w 247"/>
                <a:gd name="T47" fmla="*/ 2147483647 h 250"/>
                <a:gd name="T48" fmla="*/ 2147483647 w 247"/>
                <a:gd name="T49" fmla="*/ 2147483647 h 250"/>
                <a:gd name="T50" fmla="*/ 2147483647 w 247"/>
                <a:gd name="T51" fmla="*/ 2147483647 h 250"/>
                <a:gd name="T52" fmla="*/ 2147483647 w 247"/>
                <a:gd name="T53" fmla="*/ 2147483647 h 250"/>
                <a:gd name="T54" fmla="*/ 2147483647 w 247"/>
                <a:gd name="T55" fmla="*/ 2147483647 h 250"/>
                <a:gd name="T56" fmla="*/ 2147483647 w 247"/>
                <a:gd name="T57" fmla="*/ 2147483647 h 250"/>
                <a:gd name="T58" fmla="*/ 2147483647 w 247"/>
                <a:gd name="T59" fmla="*/ 2147483647 h 250"/>
                <a:gd name="T60" fmla="*/ 2147483647 w 247"/>
                <a:gd name="T61" fmla="*/ 2147483647 h 250"/>
                <a:gd name="T62" fmla="*/ 2147483647 w 247"/>
                <a:gd name="T63" fmla="*/ 2147483647 h 250"/>
                <a:gd name="T64" fmla="*/ 2147483647 w 247"/>
                <a:gd name="T65" fmla="*/ 2147483647 h 250"/>
                <a:gd name="T66" fmla="*/ 2147483647 w 247"/>
                <a:gd name="T67" fmla="*/ 2147483647 h 250"/>
                <a:gd name="T68" fmla="*/ 2147483647 w 247"/>
                <a:gd name="T69" fmla="*/ 2147483647 h 250"/>
                <a:gd name="T70" fmla="*/ 2147483647 w 247"/>
                <a:gd name="T71" fmla="*/ 2147483647 h 250"/>
                <a:gd name="T72" fmla="*/ 2147483647 w 247"/>
                <a:gd name="T73" fmla="*/ 2147483647 h 250"/>
                <a:gd name="T74" fmla="*/ 2147483647 w 247"/>
                <a:gd name="T75" fmla="*/ 2147483647 h 250"/>
                <a:gd name="T76" fmla="*/ 2147483647 w 247"/>
                <a:gd name="T77" fmla="*/ 2147483647 h 250"/>
                <a:gd name="T78" fmla="*/ 2147483647 w 247"/>
                <a:gd name="T79" fmla="*/ 2147483647 h 250"/>
                <a:gd name="T80" fmla="*/ 2147483647 w 247"/>
                <a:gd name="T81" fmla="*/ 2147483647 h 250"/>
                <a:gd name="T82" fmla="*/ 2147483647 w 247"/>
                <a:gd name="T83" fmla="*/ 2147483647 h 250"/>
                <a:gd name="T84" fmla="*/ 2147483647 w 247"/>
                <a:gd name="T85" fmla="*/ 2147483647 h 250"/>
                <a:gd name="T86" fmla="*/ 2147483647 w 247"/>
                <a:gd name="T87" fmla="*/ 2147483647 h 250"/>
                <a:gd name="T88" fmla="*/ 2147483647 w 247"/>
                <a:gd name="T89" fmla="*/ 2147483647 h 250"/>
                <a:gd name="T90" fmla="*/ 2147483647 w 247"/>
                <a:gd name="T91" fmla="*/ 2147483647 h 250"/>
                <a:gd name="T92" fmla="*/ 2147483647 w 247"/>
                <a:gd name="T93" fmla="*/ 2147483647 h 2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7"/>
                <a:gd name="T142" fmla="*/ 0 h 250"/>
                <a:gd name="T143" fmla="*/ 247 w 247"/>
                <a:gd name="T144" fmla="*/ 250 h 2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7" h="250">
                  <a:moveTo>
                    <a:pt x="247" y="203"/>
                  </a:moveTo>
                  <a:lnTo>
                    <a:pt x="243" y="82"/>
                  </a:lnTo>
                  <a:lnTo>
                    <a:pt x="239" y="65"/>
                  </a:lnTo>
                  <a:lnTo>
                    <a:pt x="238" y="58"/>
                  </a:lnTo>
                  <a:lnTo>
                    <a:pt x="238" y="56"/>
                  </a:lnTo>
                  <a:lnTo>
                    <a:pt x="238" y="53"/>
                  </a:lnTo>
                  <a:lnTo>
                    <a:pt x="239" y="48"/>
                  </a:lnTo>
                  <a:lnTo>
                    <a:pt x="239" y="44"/>
                  </a:lnTo>
                  <a:lnTo>
                    <a:pt x="239" y="39"/>
                  </a:lnTo>
                  <a:lnTo>
                    <a:pt x="238" y="35"/>
                  </a:lnTo>
                  <a:lnTo>
                    <a:pt x="239" y="31"/>
                  </a:lnTo>
                  <a:lnTo>
                    <a:pt x="242" y="28"/>
                  </a:lnTo>
                  <a:lnTo>
                    <a:pt x="242" y="25"/>
                  </a:lnTo>
                  <a:lnTo>
                    <a:pt x="238" y="23"/>
                  </a:lnTo>
                  <a:lnTo>
                    <a:pt x="233" y="23"/>
                  </a:lnTo>
                  <a:lnTo>
                    <a:pt x="226" y="21"/>
                  </a:lnTo>
                  <a:lnTo>
                    <a:pt x="223" y="19"/>
                  </a:lnTo>
                  <a:lnTo>
                    <a:pt x="217" y="19"/>
                  </a:lnTo>
                  <a:lnTo>
                    <a:pt x="213" y="17"/>
                  </a:lnTo>
                  <a:lnTo>
                    <a:pt x="211" y="17"/>
                  </a:lnTo>
                  <a:lnTo>
                    <a:pt x="211" y="15"/>
                  </a:lnTo>
                  <a:lnTo>
                    <a:pt x="211" y="12"/>
                  </a:lnTo>
                  <a:lnTo>
                    <a:pt x="207" y="9"/>
                  </a:lnTo>
                  <a:lnTo>
                    <a:pt x="198" y="5"/>
                  </a:lnTo>
                  <a:lnTo>
                    <a:pt x="189" y="5"/>
                  </a:lnTo>
                  <a:lnTo>
                    <a:pt x="185" y="8"/>
                  </a:lnTo>
                  <a:lnTo>
                    <a:pt x="181" y="8"/>
                  </a:lnTo>
                  <a:lnTo>
                    <a:pt x="175" y="9"/>
                  </a:lnTo>
                  <a:lnTo>
                    <a:pt x="169" y="13"/>
                  </a:lnTo>
                  <a:lnTo>
                    <a:pt x="166" y="17"/>
                  </a:lnTo>
                  <a:lnTo>
                    <a:pt x="163" y="21"/>
                  </a:lnTo>
                  <a:lnTo>
                    <a:pt x="162" y="27"/>
                  </a:lnTo>
                  <a:lnTo>
                    <a:pt x="163" y="32"/>
                  </a:lnTo>
                  <a:lnTo>
                    <a:pt x="166" y="36"/>
                  </a:lnTo>
                  <a:lnTo>
                    <a:pt x="166" y="40"/>
                  </a:lnTo>
                  <a:lnTo>
                    <a:pt x="163" y="45"/>
                  </a:lnTo>
                  <a:lnTo>
                    <a:pt x="160" y="49"/>
                  </a:lnTo>
                  <a:lnTo>
                    <a:pt x="156" y="52"/>
                  </a:lnTo>
                  <a:lnTo>
                    <a:pt x="150" y="53"/>
                  </a:lnTo>
                  <a:lnTo>
                    <a:pt x="146" y="53"/>
                  </a:lnTo>
                  <a:lnTo>
                    <a:pt x="142" y="52"/>
                  </a:lnTo>
                  <a:lnTo>
                    <a:pt x="137" y="45"/>
                  </a:lnTo>
                  <a:lnTo>
                    <a:pt x="128" y="40"/>
                  </a:lnTo>
                  <a:lnTo>
                    <a:pt x="116" y="36"/>
                  </a:lnTo>
                  <a:lnTo>
                    <a:pt x="106" y="36"/>
                  </a:lnTo>
                  <a:lnTo>
                    <a:pt x="102" y="35"/>
                  </a:lnTo>
                  <a:lnTo>
                    <a:pt x="97" y="32"/>
                  </a:lnTo>
                  <a:lnTo>
                    <a:pt x="94" y="28"/>
                  </a:lnTo>
                  <a:lnTo>
                    <a:pt x="93" y="23"/>
                  </a:lnTo>
                  <a:lnTo>
                    <a:pt x="92" y="19"/>
                  </a:lnTo>
                  <a:lnTo>
                    <a:pt x="89" y="15"/>
                  </a:lnTo>
                  <a:lnTo>
                    <a:pt x="85" y="13"/>
                  </a:lnTo>
                  <a:lnTo>
                    <a:pt x="81" y="13"/>
                  </a:lnTo>
                  <a:lnTo>
                    <a:pt x="72" y="9"/>
                  </a:lnTo>
                  <a:lnTo>
                    <a:pt x="63" y="5"/>
                  </a:lnTo>
                  <a:lnTo>
                    <a:pt x="59" y="5"/>
                  </a:lnTo>
                  <a:lnTo>
                    <a:pt x="53" y="8"/>
                  </a:lnTo>
                  <a:lnTo>
                    <a:pt x="48" y="8"/>
                  </a:lnTo>
                  <a:lnTo>
                    <a:pt x="44" y="5"/>
                  </a:lnTo>
                  <a:lnTo>
                    <a:pt x="35" y="0"/>
                  </a:lnTo>
                  <a:lnTo>
                    <a:pt x="32" y="9"/>
                  </a:lnTo>
                  <a:lnTo>
                    <a:pt x="35" y="13"/>
                  </a:lnTo>
                  <a:lnTo>
                    <a:pt x="32" y="15"/>
                  </a:lnTo>
                  <a:lnTo>
                    <a:pt x="31" y="17"/>
                  </a:lnTo>
                  <a:lnTo>
                    <a:pt x="24" y="19"/>
                  </a:lnTo>
                  <a:lnTo>
                    <a:pt x="21" y="21"/>
                  </a:lnTo>
                  <a:lnTo>
                    <a:pt x="19" y="25"/>
                  </a:lnTo>
                  <a:lnTo>
                    <a:pt x="17" y="27"/>
                  </a:lnTo>
                  <a:lnTo>
                    <a:pt x="15" y="28"/>
                  </a:lnTo>
                  <a:lnTo>
                    <a:pt x="13" y="28"/>
                  </a:lnTo>
                  <a:lnTo>
                    <a:pt x="13" y="31"/>
                  </a:lnTo>
                  <a:lnTo>
                    <a:pt x="13" y="36"/>
                  </a:lnTo>
                  <a:lnTo>
                    <a:pt x="15" y="40"/>
                  </a:lnTo>
                  <a:lnTo>
                    <a:pt x="13" y="44"/>
                  </a:lnTo>
                  <a:lnTo>
                    <a:pt x="11" y="48"/>
                  </a:lnTo>
                  <a:lnTo>
                    <a:pt x="9" y="52"/>
                  </a:lnTo>
                  <a:lnTo>
                    <a:pt x="4" y="53"/>
                  </a:lnTo>
                  <a:lnTo>
                    <a:pt x="1" y="56"/>
                  </a:lnTo>
                  <a:lnTo>
                    <a:pt x="0" y="57"/>
                  </a:lnTo>
                  <a:lnTo>
                    <a:pt x="1" y="57"/>
                  </a:lnTo>
                  <a:lnTo>
                    <a:pt x="5" y="65"/>
                  </a:lnTo>
                  <a:lnTo>
                    <a:pt x="8" y="69"/>
                  </a:lnTo>
                  <a:lnTo>
                    <a:pt x="8" y="70"/>
                  </a:lnTo>
                  <a:lnTo>
                    <a:pt x="8" y="74"/>
                  </a:lnTo>
                  <a:lnTo>
                    <a:pt x="8" y="82"/>
                  </a:lnTo>
                  <a:lnTo>
                    <a:pt x="8" y="84"/>
                  </a:lnTo>
                  <a:lnTo>
                    <a:pt x="8" y="88"/>
                  </a:lnTo>
                  <a:lnTo>
                    <a:pt x="8" y="93"/>
                  </a:lnTo>
                  <a:lnTo>
                    <a:pt x="9" y="97"/>
                  </a:lnTo>
                  <a:lnTo>
                    <a:pt x="8" y="102"/>
                  </a:lnTo>
                  <a:lnTo>
                    <a:pt x="8" y="109"/>
                  </a:lnTo>
                  <a:lnTo>
                    <a:pt x="8" y="114"/>
                  </a:lnTo>
                  <a:lnTo>
                    <a:pt x="9" y="118"/>
                  </a:lnTo>
                  <a:lnTo>
                    <a:pt x="8" y="119"/>
                  </a:lnTo>
                  <a:lnTo>
                    <a:pt x="5" y="122"/>
                  </a:lnTo>
                  <a:lnTo>
                    <a:pt x="4" y="123"/>
                  </a:lnTo>
                  <a:lnTo>
                    <a:pt x="1" y="126"/>
                  </a:lnTo>
                  <a:lnTo>
                    <a:pt x="1" y="127"/>
                  </a:lnTo>
                  <a:lnTo>
                    <a:pt x="4" y="131"/>
                  </a:lnTo>
                  <a:lnTo>
                    <a:pt x="8" y="139"/>
                  </a:lnTo>
                  <a:lnTo>
                    <a:pt x="11" y="142"/>
                  </a:lnTo>
                  <a:lnTo>
                    <a:pt x="11" y="149"/>
                  </a:lnTo>
                  <a:lnTo>
                    <a:pt x="13" y="154"/>
                  </a:lnTo>
                  <a:lnTo>
                    <a:pt x="15" y="158"/>
                  </a:lnTo>
                  <a:lnTo>
                    <a:pt x="17" y="158"/>
                  </a:lnTo>
                  <a:lnTo>
                    <a:pt x="19" y="158"/>
                  </a:lnTo>
                  <a:lnTo>
                    <a:pt x="21" y="157"/>
                  </a:lnTo>
                  <a:lnTo>
                    <a:pt x="24" y="158"/>
                  </a:lnTo>
                  <a:lnTo>
                    <a:pt x="27" y="159"/>
                  </a:lnTo>
                  <a:lnTo>
                    <a:pt x="35" y="162"/>
                  </a:lnTo>
                  <a:lnTo>
                    <a:pt x="35" y="163"/>
                  </a:lnTo>
                  <a:lnTo>
                    <a:pt x="37" y="170"/>
                  </a:lnTo>
                  <a:lnTo>
                    <a:pt x="40" y="173"/>
                  </a:lnTo>
                  <a:lnTo>
                    <a:pt x="41" y="175"/>
                  </a:lnTo>
                  <a:lnTo>
                    <a:pt x="45" y="177"/>
                  </a:lnTo>
                  <a:lnTo>
                    <a:pt x="52" y="179"/>
                  </a:lnTo>
                  <a:lnTo>
                    <a:pt x="57" y="181"/>
                  </a:lnTo>
                  <a:lnTo>
                    <a:pt x="61" y="181"/>
                  </a:lnTo>
                  <a:lnTo>
                    <a:pt x="67" y="183"/>
                  </a:lnTo>
                  <a:lnTo>
                    <a:pt x="68" y="185"/>
                  </a:lnTo>
                  <a:lnTo>
                    <a:pt x="71" y="186"/>
                  </a:lnTo>
                  <a:lnTo>
                    <a:pt x="75" y="190"/>
                  </a:lnTo>
                  <a:lnTo>
                    <a:pt x="76" y="190"/>
                  </a:lnTo>
                  <a:lnTo>
                    <a:pt x="77" y="191"/>
                  </a:lnTo>
                  <a:lnTo>
                    <a:pt x="78" y="192"/>
                  </a:lnTo>
                  <a:lnTo>
                    <a:pt x="89" y="186"/>
                  </a:lnTo>
                  <a:lnTo>
                    <a:pt x="106" y="177"/>
                  </a:lnTo>
                  <a:lnTo>
                    <a:pt x="195" y="228"/>
                  </a:lnTo>
                  <a:lnTo>
                    <a:pt x="215" y="240"/>
                  </a:lnTo>
                  <a:lnTo>
                    <a:pt x="230" y="250"/>
                  </a:lnTo>
                  <a:lnTo>
                    <a:pt x="230" y="243"/>
                  </a:lnTo>
                  <a:lnTo>
                    <a:pt x="230" y="240"/>
                  </a:lnTo>
                  <a:lnTo>
                    <a:pt x="247" y="240"/>
                  </a:lnTo>
                  <a:lnTo>
                    <a:pt x="247" y="203"/>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11" name="Freeform 92"/>
            <p:cNvSpPr>
              <a:spLocks/>
            </p:cNvSpPr>
            <p:nvPr/>
          </p:nvSpPr>
          <p:spPr bwMode="auto">
            <a:xfrm>
              <a:off x="3721371" y="2853404"/>
              <a:ext cx="306110" cy="364186"/>
            </a:xfrm>
            <a:custGeom>
              <a:avLst/>
              <a:gdLst>
                <a:gd name="T0" fmla="*/ 2147483647 w 193"/>
                <a:gd name="T1" fmla="*/ 2147483647 h 229"/>
                <a:gd name="T2" fmla="*/ 2147483647 w 193"/>
                <a:gd name="T3" fmla="*/ 2147483647 h 229"/>
                <a:gd name="T4" fmla="*/ 2147483647 w 193"/>
                <a:gd name="T5" fmla="*/ 2147483647 h 229"/>
                <a:gd name="T6" fmla="*/ 2147483647 w 193"/>
                <a:gd name="T7" fmla="*/ 2147483647 h 229"/>
                <a:gd name="T8" fmla="*/ 2147483647 w 193"/>
                <a:gd name="T9" fmla="*/ 2147483647 h 229"/>
                <a:gd name="T10" fmla="*/ 2147483647 w 193"/>
                <a:gd name="T11" fmla="*/ 2147483647 h 229"/>
                <a:gd name="T12" fmla="*/ 2147483647 w 193"/>
                <a:gd name="T13" fmla="*/ 2147483647 h 229"/>
                <a:gd name="T14" fmla="*/ 2147483647 w 193"/>
                <a:gd name="T15" fmla="*/ 2147483647 h 229"/>
                <a:gd name="T16" fmla="*/ 2147483647 w 193"/>
                <a:gd name="T17" fmla="*/ 2147483647 h 229"/>
                <a:gd name="T18" fmla="*/ 0 w 193"/>
                <a:gd name="T19" fmla="*/ 2147483647 h 229"/>
                <a:gd name="T20" fmla="*/ 2147483647 w 193"/>
                <a:gd name="T21" fmla="*/ 2147483647 h 229"/>
                <a:gd name="T22" fmla="*/ 2147483647 w 193"/>
                <a:gd name="T23" fmla="*/ 2147483647 h 229"/>
                <a:gd name="T24" fmla="*/ 2147483647 w 193"/>
                <a:gd name="T25" fmla="*/ 2147483647 h 229"/>
                <a:gd name="T26" fmla="*/ 2147483647 w 193"/>
                <a:gd name="T27" fmla="*/ 2147483647 h 229"/>
                <a:gd name="T28" fmla="*/ 2147483647 w 193"/>
                <a:gd name="T29" fmla="*/ 2147483647 h 229"/>
                <a:gd name="T30" fmla="*/ 2147483647 w 193"/>
                <a:gd name="T31" fmla="*/ 2147483647 h 229"/>
                <a:gd name="T32" fmla="*/ 2147483647 w 193"/>
                <a:gd name="T33" fmla="*/ 2147483647 h 229"/>
                <a:gd name="T34" fmla="*/ 2147483647 w 193"/>
                <a:gd name="T35" fmla="*/ 2147483647 h 229"/>
                <a:gd name="T36" fmla="*/ 2147483647 w 193"/>
                <a:gd name="T37" fmla="*/ 2147483647 h 229"/>
                <a:gd name="T38" fmla="*/ 2147483647 w 193"/>
                <a:gd name="T39" fmla="*/ 2147483647 h 229"/>
                <a:gd name="T40" fmla="*/ 2147483647 w 193"/>
                <a:gd name="T41" fmla="*/ 2147483647 h 229"/>
                <a:gd name="T42" fmla="*/ 2147483647 w 193"/>
                <a:gd name="T43" fmla="*/ 2147483647 h 229"/>
                <a:gd name="T44" fmla="*/ 2147483647 w 193"/>
                <a:gd name="T45" fmla="*/ 2147483647 h 229"/>
                <a:gd name="T46" fmla="*/ 2147483647 w 193"/>
                <a:gd name="T47" fmla="*/ 2147483647 h 229"/>
                <a:gd name="T48" fmla="*/ 2147483647 w 193"/>
                <a:gd name="T49" fmla="*/ 2147483647 h 229"/>
                <a:gd name="T50" fmla="*/ 2147483647 w 193"/>
                <a:gd name="T51" fmla="*/ 2147483647 h 229"/>
                <a:gd name="T52" fmla="*/ 2147483647 w 193"/>
                <a:gd name="T53" fmla="*/ 2147483647 h 229"/>
                <a:gd name="T54" fmla="*/ 2147483647 w 193"/>
                <a:gd name="T55" fmla="*/ 2147483647 h 229"/>
                <a:gd name="T56" fmla="*/ 2147483647 w 193"/>
                <a:gd name="T57" fmla="*/ 2147483647 h 229"/>
                <a:gd name="T58" fmla="*/ 2147483647 w 193"/>
                <a:gd name="T59" fmla="*/ 2147483647 h 229"/>
                <a:gd name="T60" fmla="*/ 2147483647 w 193"/>
                <a:gd name="T61" fmla="*/ 2147483647 h 229"/>
                <a:gd name="T62" fmla="*/ 2147483647 w 193"/>
                <a:gd name="T63" fmla="*/ 2147483647 h 229"/>
                <a:gd name="T64" fmla="*/ 2147483647 w 193"/>
                <a:gd name="T65" fmla="*/ 2147483647 h 229"/>
                <a:gd name="T66" fmla="*/ 2147483647 w 193"/>
                <a:gd name="T67" fmla="*/ 2147483647 h 229"/>
                <a:gd name="T68" fmla="*/ 2147483647 w 193"/>
                <a:gd name="T69" fmla="*/ 2147483647 h 229"/>
                <a:gd name="T70" fmla="*/ 2147483647 w 193"/>
                <a:gd name="T71" fmla="*/ 2147483647 h 229"/>
                <a:gd name="T72" fmla="*/ 2147483647 w 193"/>
                <a:gd name="T73" fmla="*/ 2147483647 h 229"/>
                <a:gd name="T74" fmla="*/ 2147483647 w 193"/>
                <a:gd name="T75" fmla="*/ 2147483647 h 229"/>
                <a:gd name="T76" fmla="*/ 2147483647 w 193"/>
                <a:gd name="T77" fmla="*/ 2147483647 h 229"/>
                <a:gd name="T78" fmla="*/ 2147483647 w 193"/>
                <a:gd name="T79" fmla="*/ 2147483647 h 229"/>
                <a:gd name="T80" fmla="*/ 2147483647 w 193"/>
                <a:gd name="T81" fmla="*/ 2147483647 h 229"/>
                <a:gd name="T82" fmla="*/ 2147483647 w 193"/>
                <a:gd name="T83" fmla="*/ 2147483647 h 229"/>
                <a:gd name="T84" fmla="*/ 2147483647 w 193"/>
                <a:gd name="T85" fmla="*/ 2147483647 h 229"/>
                <a:gd name="T86" fmla="*/ 2147483647 w 193"/>
                <a:gd name="T87" fmla="*/ 2147483647 h 229"/>
                <a:gd name="T88" fmla="*/ 2147483647 w 193"/>
                <a:gd name="T89" fmla="*/ 2147483647 h 229"/>
                <a:gd name="T90" fmla="*/ 2147483647 w 193"/>
                <a:gd name="T91" fmla="*/ 2147483647 h 229"/>
                <a:gd name="T92" fmla="*/ 2147483647 w 193"/>
                <a:gd name="T93" fmla="*/ 2147483647 h 229"/>
                <a:gd name="T94" fmla="*/ 2147483647 w 193"/>
                <a:gd name="T95" fmla="*/ 2147483647 h 229"/>
                <a:gd name="T96" fmla="*/ 2147483647 w 193"/>
                <a:gd name="T97" fmla="*/ 2147483647 h 229"/>
                <a:gd name="T98" fmla="*/ 2147483647 w 193"/>
                <a:gd name="T99" fmla="*/ 2147483647 h 229"/>
                <a:gd name="T100" fmla="*/ 2147483647 w 193"/>
                <a:gd name="T101" fmla="*/ 2147483647 h 229"/>
                <a:gd name="T102" fmla="*/ 2147483647 w 193"/>
                <a:gd name="T103" fmla="*/ 2147483647 h 229"/>
                <a:gd name="T104" fmla="*/ 2147483647 w 193"/>
                <a:gd name="T105" fmla="*/ 2147483647 h 229"/>
                <a:gd name="T106" fmla="*/ 2147483647 w 193"/>
                <a:gd name="T107" fmla="*/ 2147483647 h 229"/>
                <a:gd name="T108" fmla="*/ 2147483647 w 193"/>
                <a:gd name="T109" fmla="*/ 2147483647 h 229"/>
                <a:gd name="T110" fmla="*/ 2147483647 w 193"/>
                <a:gd name="T111" fmla="*/ 2147483647 h 2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3"/>
                <a:gd name="T169" fmla="*/ 0 h 229"/>
                <a:gd name="T170" fmla="*/ 193 w 193"/>
                <a:gd name="T171" fmla="*/ 229 h 22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3" h="229">
                  <a:moveTo>
                    <a:pt x="191" y="43"/>
                  </a:moveTo>
                  <a:lnTo>
                    <a:pt x="193" y="43"/>
                  </a:lnTo>
                  <a:lnTo>
                    <a:pt x="136" y="0"/>
                  </a:lnTo>
                  <a:lnTo>
                    <a:pt x="134" y="15"/>
                  </a:lnTo>
                  <a:lnTo>
                    <a:pt x="133" y="24"/>
                  </a:lnTo>
                  <a:lnTo>
                    <a:pt x="133" y="25"/>
                  </a:lnTo>
                  <a:lnTo>
                    <a:pt x="81" y="25"/>
                  </a:lnTo>
                  <a:lnTo>
                    <a:pt x="80" y="71"/>
                  </a:lnTo>
                  <a:lnTo>
                    <a:pt x="70" y="75"/>
                  </a:lnTo>
                  <a:lnTo>
                    <a:pt x="64" y="79"/>
                  </a:lnTo>
                  <a:lnTo>
                    <a:pt x="63" y="80"/>
                  </a:lnTo>
                  <a:lnTo>
                    <a:pt x="63" y="83"/>
                  </a:lnTo>
                  <a:lnTo>
                    <a:pt x="63" y="88"/>
                  </a:lnTo>
                  <a:lnTo>
                    <a:pt x="63" y="90"/>
                  </a:lnTo>
                  <a:lnTo>
                    <a:pt x="63" y="100"/>
                  </a:lnTo>
                  <a:lnTo>
                    <a:pt x="63" y="101"/>
                  </a:lnTo>
                  <a:lnTo>
                    <a:pt x="63" y="105"/>
                  </a:lnTo>
                  <a:lnTo>
                    <a:pt x="61" y="109"/>
                  </a:lnTo>
                  <a:lnTo>
                    <a:pt x="4" y="109"/>
                  </a:lnTo>
                  <a:lnTo>
                    <a:pt x="0" y="110"/>
                  </a:lnTo>
                  <a:lnTo>
                    <a:pt x="1" y="114"/>
                  </a:lnTo>
                  <a:lnTo>
                    <a:pt x="4" y="118"/>
                  </a:lnTo>
                  <a:lnTo>
                    <a:pt x="4" y="121"/>
                  </a:lnTo>
                  <a:lnTo>
                    <a:pt x="5" y="122"/>
                  </a:lnTo>
                  <a:lnTo>
                    <a:pt x="7" y="121"/>
                  </a:lnTo>
                  <a:lnTo>
                    <a:pt x="11" y="128"/>
                  </a:lnTo>
                  <a:lnTo>
                    <a:pt x="11" y="132"/>
                  </a:lnTo>
                  <a:lnTo>
                    <a:pt x="9" y="134"/>
                  </a:lnTo>
                  <a:lnTo>
                    <a:pt x="9" y="140"/>
                  </a:lnTo>
                  <a:lnTo>
                    <a:pt x="8" y="142"/>
                  </a:lnTo>
                  <a:lnTo>
                    <a:pt x="7" y="144"/>
                  </a:lnTo>
                  <a:lnTo>
                    <a:pt x="5" y="145"/>
                  </a:lnTo>
                  <a:lnTo>
                    <a:pt x="7" y="148"/>
                  </a:lnTo>
                  <a:lnTo>
                    <a:pt x="9" y="149"/>
                  </a:lnTo>
                  <a:lnTo>
                    <a:pt x="11" y="153"/>
                  </a:lnTo>
                  <a:lnTo>
                    <a:pt x="11" y="157"/>
                  </a:lnTo>
                  <a:lnTo>
                    <a:pt x="11" y="166"/>
                  </a:lnTo>
                  <a:lnTo>
                    <a:pt x="11" y="174"/>
                  </a:lnTo>
                  <a:lnTo>
                    <a:pt x="11" y="183"/>
                  </a:lnTo>
                  <a:lnTo>
                    <a:pt x="7" y="189"/>
                  </a:lnTo>
                  <a:lnTo>
                    <a:pt x="5" y="197"/>
                  </a:lnTo>
                  <a:lnTo>
                    <a:pt x="4" y="205"/>
                  </a:lnTo>
                  <a:lnTo>
                    <a:pt x="4" y="203"/>
                  </a:lnTo>
                  <a:lnTo>
                    <a:pt x="5" y="201"/>
                  </a:lnTo>
                  <a:lnTo>
                    <a:pt x="9" y="197"/>
                  </a:lnTo>
                  <a:lnTo>
                    <a:pt x="11" y="197"/>
                  </a:lnTo>
                  <a:lnTo>
                    <a:pt x="13" y="198"/>
                  </a:lnTo>
                  <a:lnTo>
                    <a:pt x="19" y="197"/>
                  </a:lnTo>
                  <a:lnTo>
                    <a:pt x="24" y="197"/>
                  </a:lnTo>
                  <a:lnTo>
                    <a:pt x="28" y="194"/>
                  </a:lnTo>
                  <a:lnTo>
                    <a:pt x="31" y="194"/>
                  </a:lnTo>
                  <a:lnTo>
                    <a:pt x="37" y="197"/>
                  </a:lnTo>
                  <a:lnTo>
                    <a:pt x="41" y="198"/>
                  </a:lnTo>
                  <a:lnTo>
                    <a:pt x="44" y="201"/>
                  </a:lnTo>
                  <a:lnTo>
                    <a:pt x="45" y="202"/>
                  </a:lnTo>
                  <a:lnTo>
                    <a:pt x="51" y="205"/>
                  </a:lnTo>
                  <a:lnTo>
                    <a:pt x="52" y="205"/>
                  </a:lnTo>
                  <a:lnTo>
                    <a:pt x="53" y="206"/>
                  </a:lnTo>
                  <a:lnTo>
                    <a:pt x="55" y="210"/>
                  </a:lnTo>
                  <a:lnTo>
                    <a:pt x="55" y="211"/>
                  </a:lnTo>
                  <a:lnTo>
                    <a:pt x="59" y="215"/>
                  </a:lnTo>
                  <a:lnTo>
                    <a:pt x="61" y="218"/>
                  </a:lnTo>
                  <a:lnTo>
                    <a:pt x="63" y="222"/>
                  </a:lnTo>
                  <a:lnTo>
                    <a:pt x="64" y="223"/>
                  </a:lnTo>
                  <a:lnTo>
                    <a:pt x="67" y="225"/>
                  </a:lnTo>
                  <a:lnTo>
                    <a:pt x="70" y="229"/>
                  </a:lnTo>
                  <a:lnTo>
                    <a:pt x="74" y="229"/>
                  </a:lnTo>
                  <a:lnTo>
                    <a:pt x="78" y="227"/>
                  </a:lnTo>
                  <a:lnTo>
                    <a:pt x="78" y="223"/>
                  </a:lnTo>
                  <a:lnTo>
                    <a:pt x="78" y="222"/>
                  </a:lnTo>
                  <a:lnTo>
                    <a:pt x="80" y="215"/>
                  </a:lnTo>
                  <a:lnTo>
                    <a:pt x="80" y="214"/>
                  </a:lnTo>
                  <a:lnTo>
                    <a:pt x="81" y="214"/>
                  </a:lnTo>
                  <a:lnTo>
                    <a:pt x="85" y="215"/>
                  </a:lnTo>
                  <a:lnTo>
                    <a:pt x="89" y="219"/>
                  </a:lnTo>
                  <a:lnTo>
                    <a:pt x="92" y="222"/>
                  </a:lnTo>
                  <a:lnTo>
                    <a:pt x="92" y="221"/>
                  </a:lnTo>
                  <a:lnTo>
                    <a:pt x="93" y="219"/>
                  </a:lnTo>
                  <a:lnTo>
                    <a:pt x="94" y="218"/>
                  </a:lnTo>
                  <a:lnTo>
                    <a:pt x="98" y="215"/>
                  </a:lnTo>
                  <a:lnTo>
                    <a:pt x="102" y="218"/>
                  </a:lnTo>
                  <a:lnTo>
                    <a:pt x="105" y="218"/>
                  </a:lnTo>
                  <a:lnTo>
                    <a:pt x="110" y="218"/>
                  </a:lnTo>
                  <a:lnTo>
                    <a:pt x="114" y="215"/>
                  </a:lnTo>
                  <a:lnTo>
                    <a:pt x="116" y="211"/>
                  </a:lnTo>
                  <a:lnTo>
                    <a:pt x="120" y="215"/>
                  </a:lnTo>
                  <a:lnTo>
                    <a:pt x="124" y="215"/>
                  </a:lnTo>
                  <a:lnTo>
                    <a:pt x="133" y="215"/>
                  </a:lnTo>
                  <a:lnTo>
                    <a:pt x="145" y="215"/>
                  </a:lnTo>
                  <a:lnTo>
                    <a:pt x="165" y="215"/>
                  </a:lnTo>
                  <a:lnTo>
                    <a:pt x="177" y="215"/>
                  </a:lnTo>
                  <a:lnTo>
                    <a:pt x="178" y="214"/>
                  </a:lnTo>
                  <a:lnTo>
                    <a:pt x="178" y="211"/>
                  </a:lnTo>
                  <a:lnTo>
                    <a:pt x="178" y="209"/>
                  </a:lnTo>
                  <a:lnTo>
                    <a:pt x="181" y="205"/>
                  </a:lnTo>
                  <a:lnTo>
                    <a:pt x="181" y="201"/>
                  </a:lnTo>
                  <a:lnTo>
                    <a:pt x="178" y="198"/>
                  </a:lnTo>
                  <a:lnTo>
                    <a:pt x="177" y="197"/>
                  </a:lnTo>
                  <a:lnTo>
                    <a:pt x="177" y="194"/>
                  </a:lnTo>
                  <a:lnTo>
                    <a:pt x="177" y="189"/>
                  </a:lnTo>
                  <a:lnTo>
                    <a:pt x="167" y="71"/>
                  </a:lnTo>
                  <a:lnTo>
                    <a:pt x="165" y="43"/>
                  </a:lnTo>
                  <a:lnTo>
                    <a:pt x="166" y="43"/>
                  </a:lnTo>
                  <a:lnTo>
                    <a:pt x="191" y="43"/>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12" name="Freeform 93"/>
            <p:cNvSpPr>
              <a:spLocks/>
            </p:cNvSpPr>
            <p:nvPr/>
          </p:nvSpPr>
          <p:spPr bwMode="auto">
            <a:xfrm>
              <a:off x="3719329" y="2845777"/>
              <a:ext cx="218359" cy="183047"/>
            </a:xfrm>
            <a:custGeom>
              <a:avLst/>
              <a:gdLst>
                <a:gd name="T0" fmla="*/ 2147483647 w 103"/>
                <a:gd name="T1" fmla="*/ 2147483647 h 87"/>
                <a:gd name="T2" fmla="*/ 2147483647 w 103"/>
                <a:gd name="T3" fmla="*/ 2147483647 h 87"/>
                <a:gd name="T4" fmla="*/ 2147483647 w 103"/>
                <a:gd name="T5" fmla="*/ 2147483647 h 87"/>
                <a:gd name="T6" fmla="*/ 2147483647 w 103"/>
                <a:gd name="T7" fmla="*/ 2147483647 h 87"/>
                <a:gd name="T8" fmla="*/ 2147483647 w 103"/>
                <a:gd name="T9" fmla="*/ 2147483647 h 87"/>
                <a:gd name="T10" fmla="*/ 2147483647 w 103"/>
                <a:gd name="T11" fmla="*/ 2147483647 h 87"/>
                <a:gd name="T12" fmla="*/ 2147483647 w 103"/>
                <a:gd name="T13" fmla="*/ 2147483647 h 87"/>
                <a:gd name="T14" fmla="*/ 2147483647 w 103"/>
                <a:gd name="T15" fmla="*/ 2147483647 h 87"/>
                <a:gd name="T16" fmla="*/ 2147483647 w 103"/>
                <a:gd name="T17" fmla="*/ 2147483647 h 87"/>
                <a:gd name="T18" fmla="*/ 2147483647 w 103"/>
                <a:gd name="T19" fmla="*/ 2147483647 h 87"/>
                <a:gd name="T20" fmla="*/ 2147483647 w 103"/>
                <a:gd name="T21" fmla="*/ 2147483647 h 87"/>
                <a:gd name="T22" fmla="*/ 2147483647 w 103"/>
                <a:gd name="T23" fmla="*/ 2147483647 h 87"/>
                <a:gd name="T24" fmla="*/ 2147483647 w 103"/>
                <a:gd name="T25" fmla="*/ 2147483647 h 87"/>
                <a:gd name="T26" fmla="*/ 2147483647 w 103"/>
                <a:gd name="T27" fmla="*/ 2147483647 h 87"/>
                <a:gd name="T28" fmla="*/ 2147483647 w 103"/>
                <a:gd name="T29" fmla="*/ 2147483647 h 87"/>
                <a:gd name="T30" fmla="*/ 2147483647 w 103"/>
                <a:gd name="T31" fmla="*/ 2147483647 h 87"/>
                <a:gd name="T32" fmla="*/ 2147483647 w 103"/>
                <a:gd name="T33" fmla="*/ 2147483647 h 87"/>
                <a:gd name="T34" fmla="*/ 2147483647 w 103"/>
                <a:gd name="T35" fmla="*/ 2147483647 h 87"/>
                <a:gd name="T36" fmla="*/ 2147483647 w 103"/>
                <a:gd name="T37" fmla="*/ 2147483647 h 87"/>
                <a:gd name="T38" fmla="*/ 2147483647 w 103"/>
                <a:gd name="T39" fmla="*/ 2147483647 h 87"/>
                <a:gd name="T40" fmla="*/ 2147483647 w 103"/>
                <a:gd name="T41" fmla="*/ 0 h 87"/>
                <a:gd name="T42" fmla="*/ 2147483647 w 103"/>
                <a:gd name="T43" fmla="*/ 0 h 87"/>
                <a:gd name="T44" fmla="*/ 2147483647 w 103"/>
                <a:gd name="T45" fmla="*/ 2147483647 h 87"/>
                <a:gd name="T46" fmla="*/ 2147483647 w 103"/>
                <a:gd name="T47" fmla="*/ 2147483647 h 87"/>
                <a:gd name="T48" fmla="*/ 2147483647 w 103"/>
                <a:gd name="T49" fmla="*/ 2147483647 h 87"/>
                <a:gd name="T50" fmla="*/ 2147483647 w 103"/>
                <a:gd name="T51" fmla="*/ 2147483647 h 87"/>
                <a:gd name="T52" fmla="*/ 2147483647 w 103"/>
                <a:gd name="T53" fmla="*/ 2147483647 h 87"/>
                <a:gd name="T54" fmla="*/ 2147483647 w 103"/>
                <a:gd name="T55" fmla="*/ 2147483647 h 87"/>
                <a:gd name="T56" fmla="*/ 2147483647 w 103"/>
                <a:gd name="T57" fmla="*/ 2147483647 h 87"/>
                <a:gd name="T58" fmla="*/ 2147483647 w 103"/>
                <a:gd name="T59" fmla="*/ 2147483647 h 87"/>
                <a:gd name="T60" fmla="*/ 2147483647 w 103"/>
                <a:gd name="T61" fmla="*/ 2147483647 h 87"/>
                <a:gd name="T62" fmla="*/ 2147483647 w 103"/>
                <a:gd name="T63" fmla="*/ 2147483647 h 87"/>
                <a:gd name="T64" fmla="*/ 2147483647 w 103"/>
                <a:gd name="T65" fmla="*/ 2147483647 h 87"/>
                <a:gd name="T66" fmla="*/ 2147483647 w 103"/>
                <a:gd name="T67" fmla="*/ 2147483647 h 87"/>
                <a:gd name="T68" fmla="*/ 2147483647 w 103"/>
                <a:gd name="T69" fmla="*/ 2147483647 h 87"/>
                <a:gd name="T70" fmla="*/ 2147483647 w 103"/>
                <a:gd name="T71" fmla="*/ 2147483647 h 87"/>
                <a:gd name="T72" fmla="*/ 2147483647 w 103"/>
                <a:gd name="T73" fmla="*/ 2147483647 h 87"/>
                <a:gd name="T74" fmla="*/ 2147483647 w 103"/>
                <a:gd name="T75" fmla="*/ 2147483647 h 87"/>
                <a:gd name="T76" fmla="*/ 2147483647 w 103"/>
                <a:gd name="T77" fmla="*/ 2147483647 h 87"/>
                <a:gd name="T78" fmla="*/ 2147483647 w 103"/>
                <a:gd name="T79" fmla="*/ 2147483647 h 87"/>
                <a:gd name="T80" fmla="*/ 2147483647 w 103"/>
                <a:gd name="T81" fmla="*/ 2147483647 h 87"/>
                <a:gd name="T82" fmla="*/ 2147483647 w 103"/>
                <a:gd name="T83" fmla="*/ 2147483647 h 87"/>
                <a:gd name="T84" fmla="*/ 2147483647 w 103"/>
                <a:gd name="T85" fmla="*/ 2147483647 h 87"/>
                <a:gd name="T86" fmla="*/ 2147483647 w 103"/>
                <a:gd name="T87" fmla="*/ 2147483647 h 87"/>
                <a:gd name="T88" fmla="*/ 0 w 103"/>
                <a:gd name="T89" fmla="*/ 2147483647 h 87"/>
                <a:gd name="T90" fmla="*/ 2147483647 w 103"/>
                <a:gd name="T91" fmla="*/ 2147483647 h 8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3"/>
                <a:gd name="T139" fmla="*/ 0 h 87"/>
                <a:gd name="T140" fmla="*/ 103 w 103"/>
                <a:gd name="T141" fmla="*/ 87 h 8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3" h="87">
                  <a:moveTo>
                    <a:pt x="1" y="87"/>
                  </a:moveTo>
                  <a:cubicBezTo>
                    <a:pt x="4" y="86"/>
                    <a:pt x="4" y="86"/>
                    <a:pt x="4" y="86"/>
                  </a:cubicBezTo>
                  <a:cubicBezTo>
                    <a:pt x="47" y="86"/>
                    <a:pt x="47" y="86"/>
                    <a:pt x="47" y="86"/>
                  </a:cubicBezTo>
                  <a:cubicBezTo>
                    <a:pt x="48" y="83"/>
                    <a:pt x="48" y="83"/>
                    <a:pt x="48" y="83"/>
                  </a:cubicBezTo>
                  <a:cubicBezTo>
                    <a:pt x="48" y="80"/>
                    <a:pt x="48" y="80"/>
                    <a:pt x="48" y="80"/>
                  </a:cubicBezTo>
                  <a:cubicBezTo>
                    <a:pt x="48" y="79"/>
                    <a:pt x="48" y="79"/>
                    <a:pt x="48" y="79"/>
                  </a:cubicBezTo>
                  <a:cubicBezTo>
                    <a:pt x="48" y="72"/>
                    <a:pt x="48" y="72"/>
                    <a:pt x="48" y="72"/>
                  </a:cubicBezTo>
                  <a:cubicBezTo>
                    <a:pt x="48" y="70"/>
                    <a:pt x="48" y="70"/>
                    <a:pt x="48" y="70"/>
                  </a:cubicBezTo>
                  <a:cubicBezTo>
                    <a:pt x="48" y="66"/>
                    <a:pt x="48" y="66"/>
                    <a:pt x="48" y="66"/>
                  </a:cubicBezTo>
                  <a:cubicBezTo>
                    <a:pt x="48" y="64"/>
                    <a:pt x="48" y="64"/>
                    <a:pt x="48" y="64"/>
                  </a:cubicBezTo>
                  <a:cubicBezTo>
                    <a:pt x="49" y="63"/>
                    <a:pt x="49" y="63"/>
                    <a:pt x="49" y="63"/>
                  </a:cubicBezTo>
                  <a:cubicBezTo>
                    <a:pt x="54" y="60"/>
                    <a:pt x="54" y="60"/>
                    <a:pt x="54" y="60"/>
                  </a:cubicBezTo>
                  <a:cubicBezTo>
                    <a:pt x="61" y="57"/>
                    <a:pt x="61" y="57"/>
                    <a:pt x="61" y="57"/>
                  </a:cubicBezTo>
                  <a:cubicBezTo>
                    <a:pt x="62" y="23"/>
                    <a:pt x="62" y="23"/>
                    <a:pt x="62" y="23"/>
                  </a:cubicBezTo>
                  <a:cubicBezTo>
                    <a:pt x="101" y="23"/>
                    <a:pt x="101" y="23"/>
                    <a:pt x="101" y="23"/>
                  </a:cubicBezTo>
                  <a:cubicBezTo>
                    <a:pt x="101" y="22"/>
                    <a:pt x="101" y="22"/>
                    <a:pt x="101" y="22"/>
                  </a:cubicBezTo>
                  <a:cubicBezTo>
                    <a:pt x="102" y="15"/>
                    <a:pt x="102" y="15"/>
                    <a:pt x="102" y="15"/>
                  </a:cubicBezTo>
                  <a:cubicBezTo>
                    <a:pt x="102" y="15"/>
                    <a:pt x="102" y="15"/>
                    <a:pt x="102" y="15"/>
                  </a:cubicBezTo>
                  <a:cubicBezTo>
                    <a:pt x="102" y="4"/>
                    <a:pt x="102" y="4"/>
                    <a:pt x="102" y="4"/>
                  </a:cubicBezTo>
                  <a:cubicBezTo>
                    <a:pt x="102" y="2"/>
                    <a:pt x="102" y="2"/>
                    <a:pt x="102" y="2"/>
                  </a:cubicBezTo>
                  <a:cubicBezTo>
                    <a:pt x="103" y="0"/>
                    <a:pt x="103" y="0"/>
                    <a:pt x="103" y="0"/>
                  </a:cubicBezTo>
                  <a:cubicBezTo>
                    <a:pt x="49" y="0"/>
                    <a:pt x="49" y="0"/>
                    <a:pt x="49" y="0"/>
                  </a:cubicBezTo>
                  <a:cubicBezTo>
                    <a:pt x="47" y="7"/>
                    <a:pt x="47" y="7"/>
                    <a:pt x="47" y="7"/>
                  </a:cubicBezTo>
                  <a:cubicBezTo>
                    <a:pt x="42" y="13"/>
                    <a:pt x="42" y="13"/>
                    <a:pt x="42" y="13"/>
                  </a:cubicBezTo>
                  <a:cubicBezTo>
                    <a:pt x="37" y="17"/>
                    <a:pt x="37" y="17"/>
                    <a:pt x="37" y="17"/>
                  </a:cubicBezTo>
                  <a:cubicBezTo>
                    <a:pt x="35" y="19"/>
                    <a:pt x="35" y="19"/>
                    <a:pt x="35" y="19"/>
                  </a:cubicBezTo>
                  <a:cubicBezTo>
                    <a:pt x="32" y="21"/>
                    <a:pt x="32" y="21"/>
                    <a:pt x="32" y="21"/>
                  </a:cubicBezTo>
                  <a:cubicBezTo>
                    <a:pt x="29" y="29"/>
                    <a:pt x="29" y="29"/>
                    <a:pt x="29" y="29"/>
                  </a:cubicBezTo>
                  <a:cubicBezTo>
                    <a:pt x="28" y="36"/>
                    <a:pt x="28" y="36"/>
                    <a:pt x="28" y="36"/>
                  </a:cubicBezTo>
                  <a:cubicBezTo>
                    <a:pt x="27" y="40"/>
                    <a:pt x="27" y="40"/>
                    <a:pt x="27" y="40"/>
                  </a:cubicBezTo>
                  <a:cubicBezTo>
                    <a:pt x="24" y="43"/>
                    <a:pt x="24" y="43"/>
                    <a:pt x="24" y="43"/>
                  </a:cubicBezTo>
                  <a:cubicBezTo>
                    <a:pt x="18" y="49"/>
                    <a:pt x="18" y="49"/>
                    <a:pt x="18" y="49"/>
                  </a:cubicBezTo>
                  <a:cubicBezTo>
                    <a:pt x="17" y="52"/>
                    <a:pt x="17" y="52"/>
                    <a:pt x="17" y="52"/>
                  </a:cubicBezTo>
                  <a:cubicBezTo>
                    <a:pt x="17" y="54"/>
                    <a:pt x="17" y="54"/>
                    <a:pt x="17" y="54"/>
                  </a:cubicBezTo>
                  <a:cubicBezTo>
                    <a:pt x="15" y="57"/>
                    <a:pt x="15" y="57"/>
                    <a:pt x="15" y="57"/>
                  </a:cubicBezTo>
                  <a:cubicBezTo>
                    <a:pt x="12" y="62"/>
                    <a:pt x="12" y="62"/>
                    <a:pt x="12" y="62"/>
                  </a:cubicBezTo>
                  <a:cubicBezTo>
                    <a:pt x="11" y="63"/>
                    <a:pt x="11" y="63"/>
                    <a:pt x="11" y="63"/>
                  </a:cubicBezTo>
                  <a:cubicBezTo>
                    <a:pt x="11" y="64"/>
                    <a:pt x="11" y="64"/>
                    <a:pt x="11" y="64"/>
                  </a:cubicBezTo>
                  <a:cubicBezTo>
                    <a:pt x="9" y="67"/>
                    <a:pt x="9" y="67"/>
                    <a:pt x="9" y="67"/>
                  </a:cubicBezTo>
                  <a:cubicBezTo>
                    <a:pt x="8" y="70"/>
                    <a:pt x="8" y="70"/>
                    <a:pt x="8" y="70"/>
                  </a:cubicBezTo>
                  <a:cubicBezTo>
                    <a:pt x="8" y="72"/>
                    <a:pt x="8" y="72"/>
                    <a:pt x="8" y="72"/>
                  </a:cubicBezTo>
                  <a:cubicBezTo>
                    <a:pt x="6" y="73"/>
                    <a:pt x="6" y="73"/>
                    <a:pt x="6" y="73"/>
                  </a:cubicBezTo>
                  <a:cubicBezTo>
                    <a:pt x="4" y="74"/>
                    <a:pt x="4" y="74"/>
                    <a:pt x="4" y="74"/>
                  </a:cubicBezTo>
                  <a:cubicBezTo>
                    <a:pt x="1" y="82"/>
                    <a:pt x="1" y="82"/>
                    <a:pt x="1" y="82"/>
                  </a:cubicBezTo>
                  <a:cubicBezTo>
                    <a:pt x="0" y="84"/>
                    <a:pt x="0" y="84"/>
                    <a:pt x="0" y="84"/>
                  </a:cubicBezTo>
                  <a:cubicBezTo>
                    <a:pt x="1" y="87"/>
                    <a:pt x="1" y="87"/>
                    <a:pt x="1" y="87"/>
                  </a:cubicBez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13" name="Freeform 94"/>
            <p:cNvSpPr>
              <a:spLocks/>
            </p:cNvSpPr>
            <p:nvPr/>
          </p:nvSpPr>
          <p:spPr bwMode="auto">
            <a:xfrm>
              <a:off x="3933607" y="2428201"/>
              <a:ext cx="83669" cy="148726"/>
            </a:xfrm>
            <a:custGeom>
              <a:avLst/>
              <a:gdLst>
                <a:gd name="T0" fmla="*/ 2147483647 w 53"/>
                <a:gd name="T1" fmla="*/ 2147483647 h 93"/>
                <a:gd name="T2" fmla="*/ 2147483647 w 53"/>
                <a:gd name="T3" fmla="*/ 2147483647 h 93"/>
                <a:gd name="T4" fmla="*/ 2147483647 w 53"/>
                <a:gd name="T5" fmla="*/ 2147483647 h 93"/>
                <a:gd name="T6" fmla="*/ 2147483647 w 53"/>
                <a:gd name="T7" fmla="*/ 2147483647 h 93"/>
                <a:gd name="T8" fmla="*/ 2147483647 w 53"/>
                <a:gd name="T9" fmla="*/ 2147483647 h 93"/>
                <a:gd name="T10" fmla="*/ 2147483647 w 53"/>
                <a:gd name="T11" fmla="*/ 2147483647 h 93"/>
                <a:gd name="T12" fmla="*/ 2147483647 w 53"/>
                <a:gd name="T13" fmla="*/ 2147483647 h 93"/>
                <a:gd name="T14" fmla="*/ 2147483647 w 53"/>
                <a:gd name="T15" fmla="*/ 2147483647 h 93"/>
                <a:gd name="T16" fmla="*/ 2147483647 w 53"/>
                <a:gd name="T17" fmla="*/ 2147483647 h 93"/>
                <a:gd name="T18" fmla="*/ 2147483647 w 53"/>
                <a:gd name="T19" fmla="*/ 2147483647 h 93"/>
                <a:gd name="T20" fmla="*/ 2147483647 w 53"/>
                <a:gd name="T21" fmla="*/ 2147483647 h 93"/>
                <a:gd name="T22" fmla="*/ 2147483647 w 53"/>
                <a:gd name="T23" fmla="*/ 2147483647 h 93"/>
                <a:gd name="T24" fmla="*/ 2147483647 w 53"/>
                <a:gd name="T25" fmla="*/ 2147483647 h 93"/>
                <a:gd name="T26" fmla="*/ 2147483647 w 53"/>
                <a:gd name="T27" fmla="*/ 2147483647 h 93"/>
                <a:gd name="T28" fmla="*/ 2147483647 w 53"/>
                <a:gd name="T29" fmla="*/ 2147483647 h 93"/>
                <a:gd name="T30" fmla="*/ 2147483647 w 53"/>
                <a:gd name="T31" fmla="*/ 2147483647 h 93"/>
                <a:gd name="T32" fmla="*/ 2147483647 w 53"/>
                <a:gd name="T33" fmla="*/ 2147483647 h 93"/>
                <a:gd name="T34" fmla="*/ 2147483647 w 53"/>
                <a:gd name="T35" fmla="*/ 2147483647 h 93"/>
                <a:gd name="T36" fmla="*/ 2147483647 w 53"/>
                <a:gd name="T37" fmla="*/ 2147483647 h 93"/>
                <a:gd name="T38" fmla="*/ 2147483647 w 53"/>
                <a:gd name="T39" fmla="*/ 2147483647 h 93"/>
                <a:gd name="T40" fmla="*/ 2147483647 w 53"/>
                <a:gd name="T41" fmla="*/ 2147483647 h 93"/>
                <a:gd name="T42" fmla="*/ 2147483647 w 53"/>
                <a:gd name="T43" fmla="*/ 2147483647 h 93"/>
                <a:gd name="T44" fmla="*/ 2147483647 w 53"/>
                <a:gd name="T45" fmla="*/ 2147483647 h 93"/>
                <a:gd name="T46" fmla="*/ 2147483647 w 53"/>
                <a:gd name="T47" fmla="*/ 2147483647 h 93"/>
                <a:gd name="T48" fmla="*/ 2147483647 w 53"/>
                <a:gd name="T49" fmla="*/ 2147483647 h 93"/>
                <a:gd name="T50" fmla="*/ 2147483647 w 53"/>
                <a:gd name="T51" fmla="*/ 2147483647 h 93"/>
                <a:gd name="T52" fmla="*/ 2147483647 w 53"/>
                <a:gd name="T53" fmla="*/ 2147483647 h 93"/>
                <a:gd name="T54" fmla="*/ 2147483647 w 53"/>
                <a:gd name="T55" fmla="*/ 2147483647 h 93"/>
                <a:gd name="T56" fmla="*/ 2147483647 w 53"/>
                <a:gd name="T57" fmla="*/ 2147483647 h 93"/>
                <a:gd name="T58" fmla="*/ 2147483647 w 53"/>
                <a:gd name="T59" fmla="*/ 2147483647 h 93"/>
                <a:gd name="T60" fmla="*/ 2147483647 w 53"/>
                <a:gd name="T61" fmla="*/ 2147483647 h 93"/>
                <a:gd name="T62" fmla="*/ 2147483647 w 53"/>
                <a:gd name="T63" fmla="*/ 2147483647 h 93"/>
                <a:gd name="T64" fmla="*/ 2147483647 w 53"/>
                <a:gd name="T65" fmla="*/ 2147483647 h 93"/>
                <a:gd name="T66" fmla="*/ 2147483647 w 53"/>
                <a:gd name="T67" fmla="*/ 2147483647 h 93"/>
                <a:gd name="T68" fmla="*/ 2147483647 w 53"/>
                <a:gd name="T69" fmla="*/ 2147483647 h 93"/>
                <a:gd name="T70" fmla="*/ 2147483647 w 53"/>
                <a:gd name="T71" fmla="*/ 2147483647 h 93"/>
                <a:gd name="T72" fmla="*/ 2147483647 w 53"/>
                <a:gd name="T73" fmla="*/ 2147483647 h 93"/>
                <a:gd name="T74" fmla="*/ 2147483647 w 53"/>
                <a:gd name="T75" fmla="*/ 2147483647 h 93"/>
                <a:gd name="T76" fmla="*/ 2147483647 w 53"/>
                <a:gd name="T77" fmla="*/ 2147483647 h 93"/>
                <a:gd name="T78" fmla="*/ 2147483647 w 53"/>
                <a:gd name="T79" fmla="*/ 2147483647 h 93"/>
                <a:gd name="T80" fmla="*/ 2147483647 w 53"/>
                <a:gd name="T81" fmla="*/ 2147483647 h 93"/>
                <a:gd name="T82" fmla="*/ 2147483647 w 53"/>
                <a:gd name="T83" fmla="*/ 2147483647 h 93"/>
                <a:gd name="T84" fmla="*/ 2147483647 w 53"/>
                <a:gd name="T85" fmla="*/ 2147483647 h 93"/>
                <a:gd name="T86" fmla="*/ 2147483647 w 53"/>
                <a:gd name="T87" fmla="*/ 2147483647 h 93"/>
                <a:gd name="T88" fmla="*/ 2147483647 w 53"/>
                <a:gd name="T89" fmla="*/ 2147483647 h 93"/>
                <a:gd name="T90" fmla="*/ 2147483647 w 53"/>
                <a:gd name="T91" fmla="*/ 2147483647 h 93"/>
                <a:gd name="T92" fmla="*/ 2147483647 w 53"/>
                <a:gd name="T93" fmla="*/ 2147483647 h 93"/>
                <a:gd name="T94" fmla="*/ 2147483647 w 53"/>
                <a:gd name="T95" fmla="*/ 2147483647 h 93"/>
                <a:gd name="T96" fmla="*/ 2147483647 w 53"/>
                <a:gd name="T97" fmla="*/ 2147483647 h 93"/>
                <a:gd name="T98" fmla="*/ 2147483647 w 53"/>
                <a:gd name="T99" fmla="*/ 2147483647 h 93"/>
                <a:gd name="T100" fmla="*/ 2147483647 w 53"/>
                <a:gd name="T101" fmla="*/ 2147483647 h 93"/>
                <a:gd name="T102" fmla="*/ 2147483647 w 53"/>
                <a:gd name="T103" fmla="*/ 2147483647 h 93"/>
                <a:gd name="T104" fmla="*/ 2147483647 w 53"/>
                <a:gd name="T105" fmla="*/ 2147483647 h 93"/>
                <a:gd name="T106" fmla="*/ 2147483647 w 53"/>
                <a:gd name="T107" fmla="*/ 2147483647 h 93"/>
                <a:gd name="T108" fmla="*/ 2147483647 w 53"/>
                <a:gd name="T109" fmla="*/ 2147483647 h 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3"/>
                <a:gd name="T166" fmla="*/ 0 h 93"/>
                <a:gd name="T167" fmla="*/ 53 w 53"/>
                <a:gd name="T168" fmla="*/ 93 h 9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3" h="93">
                  <a:moveTo>
                    <a:pt x="29" y="82"/>
                  </a:moveTo>
                  <a:lnTo>
                    <a:pt x="30" y="80"/>
                  </a:lnTo>
                  <a:lnTo>
                    <a:pt x="32" y="78"/>
                  </a:lnTo>
                  <a:lnTo>
                    <a:pt x="34" y="76"/>
                  </a:lnTo>
                  <a:lnTo>
                    <a:pt x="36" y="74"/>
                  </a:lnTo>
                  <a:lnTo>
                    <a:pt x="38" y="70"/>
                  </a:lnTo>
                  <a:lnTo>
                    <a:pt x="36" y="70"/>
                  </a:lnTo>
                  <a:lnTo>
                    <a:pt x="34" y="70"/>
                  </a:lnTo>
                  <a:lnTo>
                    <a:pt x="32" y="66"/>
                  </a:lnTo>
                  <a:lnTo>
                    <a:pt x="33" y="66"/>
                  </a:lnTo>
                  <a:lnTo>
                    <a:pt x="32" y="65"/>
                  </a:lnTo>
                  <a:lnTo>
                    <a:pt x="34" y="62"/>
                  </a:lnTo>
                  <a:lnTo>
                    <a:pt x="34" y="61"/>
                  </a:lnTo>
                  <a:lnTo>
                    <a:pt x="38" y="57"/>
                  </a:lnTo>
                  <a:lnTo>
                    <a:pt x="36" y="53"/>
                  </a:lnTo>
                  <a:lnTo>
                    <a:pt x="34" y="52"/>
                  </a:lnTo>
                  <a:lnTo>
                    <a:pt x="34" y="49"/>
                  </a:lnTo>
                  <a:lnTo>
                    <a:pt x="34" y="48"/>
                  </a:lnTo>
                  <a:lnTo>
                    <a:pt x="30" y="47"/>
                  </a:lnTo>
                  <a:lnTo>
                    <a:pt x="34" y="47"/>
                  </a:lnTo>
                  <a:lnTo>
                    <a:pt x="36" y="47"/>
                  </a:lnTo>
                  <a:lnTo>
                    <a:pt x="38" y="44"/>
                  </a:lnTo>
                  <a:lnTo>
                    <a:pt x="40" y="43"/>
                  </a:lnTo>
                  <a:lnTo>
                    <a:pt x="40" y="40"/>
                  </a:lnTo>
                  <a:lnTo>
                    <a:pt x="40" y="39"/>
                  </a:lnTo>
                  <a:lnTo>
                    <a:pt x="40" y="36"/>
                  </a:lnTo>
                  <a:lnTo>
                    <a:pt x="40" y="35"/>
                  </a:lnTo>
                  <a:lnTo>
                    <a:pt x="42" y="35"/>
                  </a:lnTo>
                  <a:lnTo>
                    <a:pt x="42" y="32"/>
                  </a:lnTo>
                  <a:lnTo>
                    <a:pt x="42" y="29"/>
                  </a:lnTo>
                  <a:lnTo>
                    <a:pt x="44" y="25"/>
                  </a:lnTo>
                  <a:lnTo>
                    <a:pt x="42" y="21"/>
                  </a:lnTo>
                  <a:lnTo>
                    <a:pt x="44" y="19"/>
                  </a:lnTo>
                  <a:lnTo>
                    <a:pt x="45" y="19"/>
                  </a:lnTo>
                  <a:lnTo>
                    <a:pt x="49" y="16"/>
                  </a:lnTo>
                  <a:lnTo>
                    <a:pt x="52" y="12"/>
                  </a:lnTo>
                  <a:lnTo>
                    <a:pt x="53" y="9"/>
                  </a:lnTo>
                  <a:lnTo>
                    <a:pt x="49" y="9"/>
                  </a:lnTo>
                  <a:lnTo>
                    <a:pt x="48" y="8"/>
                  </a:lnTo>
                  <a:lnTo>
                    <a:pt x="48" y="5"/>
                  </a:lnTo>
                  <a:lnTo>
                    <a:pt x="48" y="4"/>
                  </a:lnTo>
                  <a:lnTo>
                    <a:pt x="44" y="4"/>
                  </a:lnTo>
                  <a:lnTo>
                    <a:pt x="42" y="4"/>
                  </a:lnTo>
                  <a:lnTo>
                    <a:pt x="40" y="4"/>
                  </a:lnTo>
                  <a:lnTo>
                    <a:pt x="38" y="5"/>
                  </a:lnTo>
                  <a:lnTo>
                    <a:pt x="36" y="5"/>
                  </a:lnTo>
                  <a:lnTo>
                    <a:pt x="32" y="5"/>
                  </a:lnTo>
                  <a:lnTo>
                    <a:pt x="30" y="5"/>
                  </a:lnTo>
                  <a:lnTo>
                    <a:pt x="29" y="5"/>
                  </a:lnTo>
                  <a:lnTo>
                    <a:pt x="26" y="5"/>
                  </a:lnTo>
                  <a:lnTo>
                    <a:pt x="25" y="5"/>
                  </a:lnTo>
                  <a:lnTo>
                    <a:pt x="25" y="4"/>
                  </a:lnTo>
                  <a:lnTo>
                    <a:pt x="26" y="3"/>
                  </a:lnTo>
                  <a:lnTo>
                    <a:pt x="25" y="3"/>
                  </a:lnTo>
                  <a:lnTo>
                    <a:pt x="25" y="0"/>
                  </a:lnTo>
                  <a:lnTo>
                    <a:pt x="22" y="3"/>
                  </a:lnTo>
                  <a:lnTo>
                    <a:pt x="21" y="3"/>
                  </a:lnTo>
                  <a:lnTo>
                    <a:pt x="17" y="4"/>
                  </a:lnTo>
                  <a:lnTo>
                    <a:pt x="16" y="5"/>
                  </a:lnTo>
                  <a:lnTo>
                    <a:pt x="16" y="8"/>
                  </a:lnTo>
                  <a:lnTo>
                    <a:pt x="16" y="9"/>
                  </a:lnTo>
                  <a:lnTo>
                    <a:pt x="16" y="12"/>
                  </a:lnTo>
                  <a:lnTo>
                    <a:pt x="16" y="17"/>
                  </a:lnTo>
                  <a:lnTo>
                    <a:pt x="16" y="21"/>
                  </a:lnTo>
                  <a:lnTo>
                    <a:pt x="16" y="25"/>
                  </a:lnTo>
                  <a:lnTo>
                    <a:pt x="16" y="27"/>
                  </a:lnTo>
                  <a:lnTo>
                    <a:pt x="13" y="29"/>
                  </a:lnTo>
                  <a:lnTo>
                    <a:pt x="12" y="39"/>
                  </a:lnTo>
                  <a:lnTo>
                    <a:pt x="9" y="47"/>
                  </a:lnTo>
                  <a:lnTo>
                    <a:pt x="5" y="49"/>
                  </a:lnTo>
                  <a:lnTo>
                    <a:pt x="4" y="49"/>
                  </a:lnTo>
                  <a:lnTo>
                    <a:pt x="4" y="52"/>
                  </a:lnTo>
                  <a:lnTo>
                    <a:pt x="3" y="57"/>
                  </a:lnTo>
                  <a:lnTo>
                    <a:pt x="0" y="61"/>
                  </a:lnTo>
                  <a:lnTo>
                    <a:pt x="3" y="62"/>
                  </a:lnTo>
                  <a:lnTo>
                    <a:pt x="4" y="62"/>
                  </a:lnTo>
                  <a:lnTo>
                    <a:pt x="5" y="61"/>
                  </a:lnTo>
                  <a:lnTo>
                    <a:pt x="9" y="57"/>
                  </a:lnTo>
                  <a:lnTo>
                    <a:pt x="9" y="60"/>
                  </a:lnTo>
                  <a:lnTo>
                    <a:pt x="9" y="61"/>
                  </a:lnTo>
                  <a:lnTo>
                    <a:pt x="8" y="62"/>
                  </a:lnTo>
                  <a:lnTo>
                    <a:pt x="5" y="62"/>
                  </a:lnTo>
                  <a:lnTo>
                    <a:pt x="4" y="66"/>
                  </a:lnTo>
                  <a:lnTo>
                    <a:pt x="9" y="66"/>
                  </a:lnTo>
                  <a:lnTo>
                    <a:pt x="12" y="65"/>
                  </a:lnTo>
                  <a:lnTo>
                    <a:pt x="12" y="66"/>
                  </a:lnTo>
                  <a:lnTo>
                    <a:pt x="12" y="69"/>
                  </a:lnTo>
                  <a:lnTo>
                    <a:pt x="9" y="66"/>
                  </a:lnTo>
                  <a:lnTo>
                    <a:pt x="12" y="70"/>
                  </a:lnTo>
                  <a:lnTo>
                    <a:pt x="9" y="76"/>
                  </a:lnTo>
                  <a:lnTo>
                    <a:pt x="9" y="78"/>
                  </a:lnTo>
                  <a:lnTo>
                    <a:pt x="9" y="82"/>
                  </a:lnTo>
                  <a:lnTo>
                    <a:pt x="8" y="88"/>
                  </a:lnTo>
                  <a:lnTo>
                    <a:pt x="8" y="92"/>
                  </a:lnTo>
                  <a:lnTo>
                    <a:pt x="8" y="93"/>
                  </a:lnTo>
                  <a:lnTo>
                    <a:pt x="13" y="92"/>
                  </a:lnTo>
                  <a:lnTo>
                    <a:pt x="19" y="92"/>
                  </a:lnTo>
                  <a:lnTo>
                    <a:pt x="25" y="93"/>
                  </a:lnTo>
                  <a:lnTo>
                    <a:pt x="26" y="92"/>
                  </a:lnTo>
                  <a:lnTo>
                    <a:pt x="29" y="89"/>
                  </a:lnTo>
                  <a:lnTo>
                    <a:pt x="29" y="86"/>
                  </a:lnTo>
                  <a:lnTo>
                    <a:pt x="29" y="82"/>
                  </a:lnTo>
                  <a:close/>
                </a:path>
              </a:pathLst>
            </a:custGeom>
            <a:no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14" name="Freeform 95"/>
            <p:cNvSpPr>
              <a:spLocks/>
            </p:cNvSpPr>
            <p:nvPr/>
          </p:nvSpPr>
          <p:spPr bwMode="auto">
            <a:xfrm>
              <a:off x="4300939" y="2273756"/>
              <a:ext cx="112240" cy="49575"/>
            </a:xfrm>
            <a:custGeom>
              <a:avLst/>
              <a:gdLst>
                <a:gd name="T0" fmla="*/ 2147483647 w 71"/>
                <a:gd name="T1" fmla="*/ 2147483647 h 32"/>
                <a:gd name="T2" fmla="*/ 2147483647 w 71"/>
                <a:gd name="T3" fmla="*/ 2147483647 h 32"/>
                <a:gd name="T4" fmla="*/ 2147483647 w 71"/>
                <a:gd name="T5" fmla="*/ 2147483647 h 32"/>
                <a:gd name="T6" fmla="*/ 2147483647 w 71"/>
                <a:gd name="T7" fmla="*/ 2147483647 h 32"/>
                <a:gd name="T8" fmla="*/ 2147483647 w 71"/>
                <a:gd name="T9" fmla="*/ 2147483647 h 32"/>
                <a:gd name="T10" fmla="*/ 2147483647 w 71"/>
                <a:gd name="T11" fmla="*/ 2147483647 h 32"/>
                <a:gd name="T12" fmla="*/ 2147483647 w 71"/>
                <a:gd name="T13" fmla="*/ 0 h 32"/>
                <a:gd name="T14" fmla="*/ 2147483647 w 71"/>
                <a:gd name="T15" fmla="*/ 0 h 32"/>
                <a:gd name="T16" fmla="*/ 2147483647 w 71"/>
                <a:gd name="T17" fmla="*/ 2147483647 h 32"/>
                <a:gd name="T18" fmla="*/ 2147483647 w 71"/>
                <a:gd name="T19" fmla="*/ 2147483647 h 32"/>
                <a:gd name="T20" fmla="*/ 2147483647 w 71"/>
                <a:gd name="T21" fmla="*/ 2147483647 h 32"/>
                <a:gd name="T22" fmla="*/ 2147483647 w 71"/>
                <a:gd name="T23" fmla="*/ 2147483647 h 32"/>
                <a:gd name="T24" fmla="*/ 2147483647 w 71"/>
                <a:gd name="T25" fmla="*/ 2147483647 h 32"/>
                <a:gd name="T26" fmla="*/ 2147483647 w 71"/>
                <a:gd name="T27" fmla="*/ 2147483647 h 32"/>
                <a:gd name="T28" fmla="*/ 2147483647 w 71"/>
                <a:gd name="T29" fmla="*/ 2147483647 h 32"/>
                <a:gd name="T30" fmla="*/ 2147483647 w 71"/>
                <a:gd name="T31" fmla="*/ 2147483647 h 32"/>
                <a:gd name="T32" fmla="*/ 2147483647 w 71"/>
                <a:gd name="T33" fmla="*/ 2147483647 h 32"/>
                <a:gd name="T34" fmla="*/ 2147483647 w 71"/>
                <a:gd name="T35" fmla="*/ 2147483647 h 32"/>
                <a:gd name="T36" fmla="*/ 2147483647 w 71"/>
                <a:gd name="T37" fmla="*/ 2147483647 h 32"/>
                <a:gd name="T38" fmla="*/ 2147483647 w 71"/>
                <a:gd name="T39" fmla="*/ 2147483647 h 32"/>
                <a:gd name="T40" fmla="*/ 2147483647 w 71"/>
                <a:gd name="T41" fmla="*/ 2147483647 h 32"/>
                <a:gd name="T42" fmla="*/ 2147483647 w 71"/>
                <a:gd name="T43" fmla="*/ 2147483647 h 32"/>
                <a:gd name="T44" fmla="*/ 2147483647 w 71"/>
                <a:gd name="T45" fmla="*/ 2147483647 h 32"/>
                <a:gd name="T46" fmla="*/ 2147483647 w 71"/>
                <a:gd name="T47" fmla="*/ 2147483647 h 32"/>
                <a:gd name="T48" fmla="*/ 2147483647 w 71"/>
                <a:gd name="T49" fmla="*/ 2147483647 h 32"/>
                <a:gd name="T50" fmla="*/ 2147483647 w 71"/>
                <a:gd name="T51" fmla="*/ 2147483647 h 32"/>
                <a:gd name="T52" fmla="*/ 2147483647 w 71"/>
                <a:gd name="T53" fmla="*/ 2147483647 h 32"/>
                <a:gd name="T54" fmla="*/ 2147483647 w 71"/>
                <a:gd name="T55" fmla="*/ 2147483647 h 32"/>
                <a:gd name="T56" fmla="*/ 2147483647 w 71"/>
                <a:gd name="T57" fmla="*/ 2147483647 h 32"/>
                <a:gd name="T58" fmla="*/ 2147483647 w 71"/>
                <a:gd name="T59" fmla="*/ 2147483647 h 32"/>
                <a:gd name="T60" fmla="*/ 2147483647 w 71"/>
                <a:gd name="T61" fmla="*/ 2147483647 h 32"/>
                <a:gd name="T62" fmla="*/ 2147483647 w 71"/>
                <a:gd name="T63" fmla="*/ 2147483647 h 32"/>
                <a:gd name="T64" fmla="*/ 2147483647 w 71"/>
                <a:gd name="T65" fmla="*/ 2147483647 h 32"/>
                <a:gd name="T66" fmla="*/ 2147483647 w 71"/>
                <a:gd name="T67" fmla="*/ 2147483647 h 32"/>
                <a:gd name="T68" fmla="*/ 2147483647 w 71"/>
                <a:gd name="T69" fmla="*/ 2147483647 h 32"/>
                <a:gd name="T70" fmla="*/ 2147483647 w 71"/>
                <a:gd name="T71" fmla="*/ 2147483647 h 32"/>
                <a:gd name="T72" fmla="*/ 2147483647 w 71"/>
                <a:gd name="T73" fmla="*/ 2147483647 h 32"/>
                <a:gd name="T74" fmla="*/ 2147483647 w 71"/>
                <a:gd name="T75" fmla="*/ 2147483647 h 32"/>
                <a:gd name="T76" fmla="*/ 2147483647 w 71"/>
                <a:gd name="T77" fmla="*/ 2147483647 h 32"/>
                <a:gd name="T78" fmla="*/ 2147483647 w 71"/>
                <a:gd name="T79" fmla="*/ 2147483647 h 32"/>
                <a:gd name="T80" fmla="*/ 2147483647 w 71"/>
                <a:gd name="T81" fmla="*/ 2147483647 h 32"/>
                <a:gd name="T82" fmla="*/ 2147483647 w 71"/>
                <a:gd name="T83" fmla="*/ 2147483647 h 32"/>
                <a:gd name="T84" fmla="*/ 2147483647 w 71"/>
                <a:gd name="T85" fmla="*/ 2147483647 h 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1"/>
                <a:gd name="T130" fmla="*/ 0 h 32"/>
                <a:gd name="T131" fmla="*/ 71 w 71"/>
                <a:gd name="T132" fmla="*/ 32 h 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1" h="32">
                  <a:moveTo>
                    <a:pt x="65" y="13"/>
                  </a:moveTo>
                  <a:lnTo>
                    <a:pt x="63" y="13"/>
                  </a:lnTo>
                  <a:lnTo>
                    <a:pt x="61" y="14"/>
                  </a:lnTo>
                  <a:lnTo>
                    <a:pt x="59" y="14"/>
                  </a:lnTo>
                  <a:lnTo>
                    <a:pt x="56" y="13"/>
                  </a:lnTo>
                  <a:lnTo>
                    <a:pt x="52" y="10"/>
                  </a:lnTo>
                  <a:lnTo>
                    <a:pt x="53" y="9"/>
                  </a:lnTo>
                  <a:lnTo>
                    <a:pt x="52" y="7"/>
                  </a:lnTo>
                  <a:lnTo>
                    <a:pt x="53" y="5"/>
                  </a:lnTo>
                  <a:lnTo>
                    <a:pt x="52" y="3"/>
                  </a:lnTo>
                  <a:lnTo>
                    <a:pt x="53" y="3"/>
                  </a:lnTo>
                  <a:lnTo>
                    <a:pt x="49" y="1"/>
                  </a:lnTo>
                  <a:lnTo>
                    <a:pt x="45" y="0"/>
                  </a:lnTo>
                  <a:lnTo>
                    <a:pt x="40" y="0"/>
                  </a:lnTo>
                  <a:lnTo>
                    <a:pt x="39" y="0"/>
                  </a:lnTo>
                  <a:lnTo>
                    <a:pt x="36" y="0"/>
                  </a:lnTo>
                  <a:lnTo>
                    <a:pt x="38" y="0"/>
                  </a:lnTo>
                  <a:lnTo>
                    <a:pt x="36" y="1"/>
                  </a:lnTo>
                  <a:lnTo>
                    <a:pt x="32" y="1"/>
                  </a:lnTo>
                  <a:lnTo>
                    <a:pt x="28" y="3"/>
                  </a:lnTo>
                  <a:lnTo>
                    <a:pt x="26" y="1"/>
                  </a:lnTo>
                  <a:lnTo>
                    <a:pt x="23" y="3"/>
                  </a:lnTo>
                  <a:lnTo>
                    <a:pt x="22" y="3"/>
                  </a:lnTo>
                  <a:lnTo>
                    <a:pt x="19" y="5"/>
                  </a:lnTo>
                  <a:lnTo>
                    <a:pt x="18" y="3"/>
                  </a:lnTo>
                  <a:lnTo>
                    <a:pt x="15" y="3"/>
                  </a:lnTo>
                  <a:lnTo>
                    <a:pt x="15" y="5"/>
                  </a:lnTo>
                  <a:lnTo>
                    <a:pt x="18" y="5"/>
                  </a:lnTo>
                  <a:lnTo>
                    <a:pt x="12" y="10"/>
                  </a:lnTo>
                  <a:lnTo>
                    <a:pt x="8" y="14"/>
                  </a:lnTo>
                  <a:lnTo>
                    <a:pt x="6" y="16"/>
                  </a:lnTo>
                  <a:lnTo>
                    <a:pt x="4" y="18"/>
                  </a:lnTo>
                  <a:lnTo>
                    <a:pt x="2" y="20"/>
                  </a:lnTo>
                  <a:lnTo>
                    <a:pt x="2" y="24"/>
                  </a:lnTo>
                  <a:lnTo>
                    <a:pt x="0" y="28"/>
                  </a:lnTo>
                  <a:lnTo>
                    <a:pt x="4" y="26"/>
                  </a:lnTo>
                  <a:lnTo>
                    <a:pt x="6" y="24"/>
                  </a:lnTo>
                  <a:lnTo>
                    <a:pt x="6" y="22"/>
                  </a:lnTo>
                  <a:lnTo>
                    <a:pt x="8" y="22"/>
                  </a:lnTo>
                  <a:lnTo>
                    <a:pt x="10" y="22"/>
                  </a:lnTo>
                  <a:lnTo>
                    <a:pt x="12" y="22"/>
                  </a:lnTo>
                  <a:lnTo>
                    <a:pt x="14" y="24"/>
                  </a:lnTo>
                  <a:lnTo>
                    <a:pt x="14" y="28"/>
                  </a:lnTo>
                  <a:lnTo>
                    <a:pt x="15" y="30"/>
                  </a:lnTo>
                  <a:lnTo>
                    <a:pt x="18" y="32"/>
                  </a:lnTo>
                  <a:lnTo>
                    <a:pt x="22" y="32"/>
                  </a:lnTo>
                  <a:lnTo>
                    <a:pt x="27" y="30"/>
                  </a:lnTo>
                  <a:lnTo>
                    <a:pt x="28" y="30"/>
                  </a:lnTo>
                  <a:lnTo>
                    <a:pt x="31" y="28"/>
                  </a:lnTo>
                  <a:lnTo>
                    <a:pt x="32" y="26"/>
                  </a:lnTo>
                  <a:lnTo>
                    <a:pt x="31" y="24"/>
                  </a:lnTo>
                  <a:lnTo>
                    <a:pt x="35" y="22"/>
                  </a:lnTo>
                  <a:lnTo>
                    <a:pt x="36" y="24"/>
                  </a:lnTo>
                  <a:lnTo>
                    <a:pt x="39" y="28"/>
                  </a:lnTo>
                  <a:lnTo>
                    <a:pt x="43" y="30"/>
                  </a:lnTo>
                  <a:lnTo>
                    <a:pt x="44" y="32"/>
                  </a:lnTo>
                  <a:lnTo>
                    <a:pt x="44" y="30"/>
                  </a:lnTo>
                  <a:lnTo>
                    <a:pt x="45" y="28"/>
                  </a:lnTo>
                  <a:lnTo>
                    <a:pt x="48" y="26"/>
                  </a:lnTo>
                  <a:lnTo>
                    <a:pt x="48" y="24"/>
                  </a:lnTo>
                  <a:lnTo>
                    <a:pt x="48" y="22"/>
                  </a:lnTo>
                  <a:lnTo>
                    <a:pt x="48" y="20"/>
                  </a:lnTo>
                  <a:lnTo>
                    <a:pt x="49" y="20"/>
                  </a:lnTo>
                  <a:lnTo>
                    <a:pt x="52" y="22"/>
                  </a:lnTo>
                  <a:lnTo>
                    <a:pt x="52" y="24"/>
                  </a:lnTo>
                  <a:lnTo>
                    <a:pt x="53" y="24"/>
                  </a:lnTo>
                  <a:lnTo>
                    <a:pt x="56" y="24"/>
                  </a:lnTo>
                  <a:lnTo>
                    <a:pt x="57" y="24"/>
                  </a:lnTo>
                  <a:lnTo>
                    <a:pt x="59" y="26"/>
                  </a:lnTo>
                  <a:lnTo>
                    <a:pt x="61" y="24"/>
                  </a:lnTo>
                  <a:lnTo>
                    <a:pt x="59" y="22"/>
                  </a:lnTo>
                  <a:lnTo>
                    <a:pt x="59" y="20"/>
                  </a:lnTo>
                  <a:lnTo>
                    <a:pt x="61" y="18"/>
                  </a:lnTo>
                  <a:lnTo>
                    <a:pt x="65" y="20"/>
                  </a:lnTo>
                  <a:lnTo>
                    <a:pt x="65" y="18"/>
                  </a:lnTo>
                  <a:lnTo>
                    <a:pt x="65" y="16"/>
                  </a:lnTo>
                  <a:lnTo>
                    <a:pt x="65" y="14"/>
                  </a:lnTo>
                  <a:lnTo>
                    <a:pt x="71" y="16"/>
                  </a:lnTo>
                  <a:lnTo>
                    <a:pt x="67" y="14"/>
                  </a:lnTo>
                  <a:lnTo>
                    <a:pt x="65" y="13"/>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15" name="Freeform 96"/>
            <p:cNvSpPr>
              <a:spLocks/>
            </p:cNvSpPr>
            <p:nvPr/>
          </p:nvSpPr>
          <p:spPr bwMode="auto">
            <a:xfrm>
              <a:off x="4470319" y="2294729"/>
              <a:ext cx="73466" cy="41948"/>
            </a:xfrm>
            <a:custGeom>
              <a:avLst/>
              <a:gdLst>
                <a:gd name="T0" fmla="*/ 2147483647 w 35"/>
                <a:gd name="T1" fmla="*/ 2147483647 h 19"/>
                <a:gd name="T2" fmla="*/ 2147483647 w 35"/>
                <a:gd name="T3" fmla="*/ 2147483647 h 19"/>
                <a:gd name="T4" fmla="*/ 2147483647 w 35"/>
                <a:gd name="T5" fmla="*/ 2147483647 h 19"/>
                <a:gd name="T6" fmla="*/ 2147483647 w 35"/>
                <a:gd name="T7" fmla="*/ 2147483647 h 19"/>
                <a:gd name="T8" fmla="*/ 2147483647 w 35"/>
                <a:gd name="T9" fmla="*/ 2147483647 h 19"/>
                <a:gd name="T10" fmla="*/ 2147483647 w 35"/>
                <a:gd name="T11" fmla="*/ 2147483647 h 19"/>
                <a:gd name="T12" fmla="*/ 2147483647 w 35"/>
                <a:gd name="T13" fmla="*/ 2147483647 h 19"/>
                <a:gd name="T14" fmla="*/ 2147483647 w 35"/>
                <a:gd name="T15" fmla="*/ 2147483647 h 19"/>
                <a:gd name="T16" fmla="*/ 2147483647 w 35"/>
                <a:gd name="T17" fmla="*/ 2147483647 h 19"/>
                <a:gd name="T18" fmla="*/ 2147483647 w 35"/>
                <a:gd name="T19" fmla="*/ 2147483647 h 19"/>
                <a:gd name="T20" fmla="*/ 2147483647 w 35"/>
                <a:gd name="T21" fmla="*/ 2147483647 h 19"/>
                <a:gd name="T22" fmla="*/ 2147483647 w 35"/>
                <a:gd name="T23" fmla="*/ 2147483647 h 19"/>
                <a:gd name="T24" fmla="*/ 2147483647 w 35"/>
                <a:gd name="T25" fmla="*/ 2147483647 h 19"/>
                <a:gd name="T26" fmla="*/ 2147483647 w 35"/>
                <a:gd name="T27" fmla="*/ 2147483647 h 19"/>
                <a:gd name="T28" fmla="*/ 2147483647 w 35"/>
                <a:gd name="T29" fmla="*/ 2147483647 h 19"/>
                <a:gd name="T30" fmla="*/ 2147483647 w 35"/>
                <a:gd name="T31" fmla="*/ 2147483647 h 19"/>
                <a:gd name="T32" fmla="*/ 2147483647 w 35"/>
                <a:gd name="T33" fmla="*/ 2147483647 h 19"/>
                <a:gd name="T34" fmla="*/ 2147483647 w 35"/>
                <a:gd name="T35" fmla="*/ 2147483647 h 19"/>
                <a:gd name="T36" fmla="*/ 2147483647 w 35"/>
                <a:gd name="T37" fmla="*/ 2147483647 h 19"/>
                <a:gd name="T38" fmla="*/ 2147483647 w 35"/>
                <a:gd name="T39" fmla="*/ 2147483647 h 19"/>
                <a:gd name="T40" fmla="*/ 2147483647 w 35"/>
                <a:gd name="T41" fmla="*/ 2147483647 h 19"/>
                <a:gd name="T42" fmla="*/ 2147483647 w 35"/>
                <a:gd name="T43" fmla="*/ 2147483647 h 19"/>
                <a:gd name="T44" fmla="*/ 2147483647 w 35"/>
                <a:gd name="T45" fmla="*/ 2147483647 h 19"/>
                <a:gd name="T46" fmla="*/ 2147483647 w 35"/>
                <a:gd name="T47" fmla="*/ 2147483647 h 19"/>
                <a:gd name="T48" fmla="*/ 2147483647 w 35"/>
                <a:gd name="T49" fmla="*/ 2147483647 h 19"/>
                <a:gd name="T50" fmla="*/ 2147483647 w 35"/>
                <a:gd name="T51" fmla="*/ 2147483647 h 19"/>
                <a:gd name="T52" fmla="*/ 2147483647 w 35"/>
                <a:gd name="T53" fmla="*/ 2147483647 h 19"/>
                <a:gd name="T54" fmla="*/ 2147483647 w 35"/>
                <a:gd name="T55" fmla="*/ 2147483647 h 19"/>
                <a:gd name="T56" fmla="*/ 2147483647 w 35"/>
                <a:gd name="T57" fmla="*/ 0 h 19"/>
                <a:gd name="T58" fmla="*/ 2147483647 w 35"/>
                <a:gd name="T59" fmla="*/ 0 h 19"/>
                <a:gd name="T60" fmla="*/ 2147483647 w 35"/>
                <a:gd name="T61" fmla="*/ 2147483647 h 19"/>
                <a:gd name="T62" fmla="*/ 2147483647 w 35"/>
                <a:gd name="T63" fmla="*/ 2147483647 h 19"/>
                <a:gd name="T64" fmla="*/ 2147483647 w 35"/>
                <a:gd name="T65" fmla="*/ 2147483647 h 19"/>
                <a:gd name="T66" fmla="*/ 2147483647 w 35"/>
                <a:gd name="T67" fmla="*/ 2147483647 h 19"/>
                <a:gd name="T68" fmla="*/ 2147483647 w 35"/>
                <a:gd name="T69" fmla="*/ 2147483647 h 19"/>
                <a:gd name="T70" fmla="*/ 2147483647 w 35"/>
                <a:gd name="T71" fmla="*/ 2147483647 h 19"/>
                <a:gd name="T72" fmla="*/ 2147483647 w 35"/>
                <a:gd name="T73" fmla="*/ 2147483647 h 19"/>
                <a:gd name="T74" fmla="*/ 2147483647 w 35"/>
                <a:gd name="T75" fmla="*/ 2147483647 h 19"/>
                <a:gd name="T76" fmla="*/ 2147483647 w 35"/>
                <a:gd name="T77" fmla="*/ 2147483647 h 19"/>
                <a:gd name="T78" fmla="*/ 2147483647 w 35"/>
                <a:gd name="T79" fmla="*/ 2147483647 h 19"/>
                <a:gd name="T80" fmla="*/ 2147483647 w 35"/>
                <a:gd name="T81" fmla="*/ 2147483647 h 19"/>
                <a:gd name="T82" fmla="*/ 2147483647 w 35"/>
                <a:gd name="T83" fmla="*/ 2147483647 h 19"/>
                <a:gd name="T84" fmla="*/ 2147483647 w 35"/>
                <a:gd name="T85" fmla="*/ 2147483647 h 19"/>
                <a:gd name="T86" fmla="*/ 0 w 35"/>
                <a:gd name="T87" fmla="*/ 2147483647 h 19"/>
                <a:gd name="T88" fmla="*/ 2147483647 w 35"/>
                <a:gd name="T89" fmla="*/ 2147483647 h 19"/>
                <a:gd name="T90" fmla="*/ 2147483647 w 35"/>
                <a:gd name="T91" fmla="*/ 2147483647 h 19"/>
                <a:gd name="T92" fmla="*/ 2147483647 w 35"/>
                <a:gd name="T93" fmla="*/ 2147483647 h 19"/>
                <a:gd name="T94" fmla="*/ 2147483647 w 35"/>
                <a:gd name="T95" fmla="*/ 2147483647 h 19"/>
                <a:gd name="T96" fmla="*/ 2147483647 w 35"/>
                <a:gd name="T97" fmla="*/ 2147483647 h 19"/>
                <a:gd name="T98" fmla="*/ 2147483647 w 35"/>
                <a:gd name="T99" fmla="*/ 2147483647 h 19"/>
                <a:gd name="T100" fmla="*/ 2147483647 w 35"/>
                <a:gd name="T101" fmla="*/ 2147483647 h 19"/>
                <a:gd name="T102" fmla="*/ 2147483647 w 35"/>
                <a:gd name="T103" fmla="*/ 2147483647 h 1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5"/>
                <a:gd name="T157" fmla="*/ 0 h 19"/>
                <a:gd name="T158" fmla="*/ 35 w 35"/>
                <a:gd name="T159" fmla="*/ 19 h 1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5" h="19">
                  <a:moveTo>
                    <a:pt x="5" y="19"/>
                  </a:moveTo>
                  <a:cubicBezTo>
                    <a:pt x="6" y="19"/>
                    <a:pt x="6" y="19"/>
                    <a:pt x="6" y="19"/>
                  </a:cubicBezTo>
                  <a:cubicBezTo>
                    <a:pt x="7" y="19"/>
                    <a:pt x="7" y="19"/>
                    <a:pt x="7" y="19"/>
                  </a:cubicBezTo>
                  <a:cubicBezTo>
                    <a:pt x="9" y="19"/>
                    <a:pt x="9" y="19"/>
                    <a:pt x="9" y="19"/>
                  </a:cubicBezTo>
                  <a:cubicBezTo>
                    <a:pt x="10" y="19"/>
                    <a:pt x="10" y="19"/>
                    <a:pt x="10" y="19"/>
                  </a:cubicBezTo>
                  <a:cubicBezTo>
                    <a:pt x="13" y="16"/>
                    <a:pt x="13" y="16"/>
                    <a:pt x="13" y="16"/>
                  </a:cubicBezTo>
                  <a:cubicBezTo>
                    <a:pt x="16" y="17"/>
                    <a:pt x="16" y="17"/>
                    <a:pt x="16" y="17"/>
                  </a:cubicBezTo>
                  <a:cubicBezTo>
                    <a:pt x="17" y="18"/>
                    <a:pt x="17" y="18"/>
                    <a:pt x="17" y="18"/>
                  </a:cubicBezTo>
                  <a:cubicBezTo>
                    <a:pt x="19" y="19"/>
                    <a:pt x="19" y="19"/>
                    <a:pt x="19" y="19"/>
                  </a:cubicBezTo>
                  <a:cubicBezTo>
                    <a:pt x="19" y="19"/>
                    <a:pt x="19" y="19"/>
                    <a:pt x="19" y="19"/>
                  </a:cubicBezTo>
                  <a:cubicBezTo>
                    <a:pt x="20" y="19"/>
                    <a:pt x="20" y="19"/>
                    <a:pt x="20" y="19"/>
                  </a:cubicBezTo>
                  <a:cubicBezTo>
                    <a:pt x="20" y="19"/>
                    <a:pt x="20" y="19"/>
                    <a:pt x="20" y="19"/>
                  </a:cubicBezTo>
                  <a:cubicBezTo>
                    <a:pt x="22" y="19"/>
                    <a:pt x="22" y="19"/>
                    <a:pt x="22" y="19"/>
                  </a:cubicBezTo>
                  <a:cubicBezTo>
                    <a:pt x="22" y="18"/>
                    <a:pt x="22" y="18"/>
                    <a:pt x="22" y="18"/>
                  </a:cubicBezTo>
                  <a:cubicBezTo>
                    <a:pt x="22" y="16"/>
                    <a:pt x="22" y="16"/>
                    <a:pt x="22" y="16"/>
                  </a:cubicBezTo>
                  <a:cubicBezTo>
                    <a:pt x="20" y="16"/>
                    <a:pt x="20" y="16"/>
                    <a:pt x="20" y="16"/>
                  </a:cubicBezTo>
                  <a:cubicBezTo>
                    <a:pt x="23" y="15"/>
                    <a:pt x="23" y="15"/>
                    <a:pt x="23" y="15"/>
                  </a:cubicBezTo>
                  <a:cubicBezTo>
                    <a:pt x="23" y="14"/>
                    <a:pt x="23" y="14"/>
                    <a:pt x="23" y="14"/>
                  </a:cubicBezTo>
                  <a:cubicBezTo>
                    <a:pt x="25" y="13"/>
                    <a:pt x="25" y="13"/>
                    <a:pt x="25" y="13"/>
                  </a:cubicBezTo>
                  <a:cubicBezTo>
                    <a:pt x="25" y="10"/>
                    <a:pt x="25" y="10"/>
                    <a:pt x="25" y="10"/>
                  </a:cubicBezTo>
                  <a:cubicBezTo>
                    <a:pt x="26" y="9"/>
                    <a:pt x="26" y="9"/>
                    <a:pt x="26" y="9"/>
                  </a:cubicBezTo>
                  <a:cubicBezTo>
                    <a:pt x="27" y="9"/>
                    <a:pt x="27" y="9"/>
                    <a:pt x="27" y="9"/>
                  </a:cubicBezTo>
                  <a:cubicBezTo>
                    <a:pt x="29" y="7"/>
                    <a:pt x="29" y="7"/>
                    <a:pt x="29" y="7"/>
                  </a:cubicBezTo>
                  <a:cubicBezTo>
                    <a:pt x="30" y="6"/>
                    <a:pt x="30" y="6"/>
                    <a:pt x="30" y="6"/>
                  </a:cubicBezTo>
                  <a:cubicBezTo>
                    <a:pt x="32" y="6"/>
                    <a:pt x="32" y="6"/>
                    <a:pt x="32" y="6"/>
                  </a:cubicBezTo>
                  <a:cubicBezTo>
                    <a:pt x="31" y="5"/>
                    <a:pt x="31" y="5"/>
                    <a:pt x="31" y="5"/>
                  </a:cubicBezTo>
                  <a:cubicBezTo>
                    <a:pt x="32" y="4"/>
                    <a:pt x="32" y="4"/>
                    <a:pt x="32" y="4"/>
                  </a:cubicBezTo>
                  <a:cubicBezTo>
                    <a:pt x="35" y="6"/>
                    <a:pt x="35" y="6"/>
                    <a:pt x="35" y="6"/>
                  </a:cubicBezTo>
                  <a:cubicBezTo>
                    <a:pt x="30" y="0"/>
                    <a:pt x="30" y="0"/>
                    <a:pt x="30" y="0"/>
                  </a:cubicBezTo>
                  <a:cubicBezTo>
                    <a:pt x="29" y="0"/>
                    <a:pt x="29" y="0"/>
                    <a:pt x="29" y="0"/>
                  </a:cubicBezTo>
                  <a:cubicBezTo>
                    <a:pt x="27" y="1"/>
                    <a:pt x="27" y="1"/>
                    <a:pt x="27" y="1"/>
                  </a:cubicBezTo>
                  <a:cubicBezTo>
                    <a:pt x="27" y="2"/>
                    <a:pt x="27" y="2"/>
                    <a:pt x="27" y="2"/>
                  </a:cubicBezTo>
                  <a:cubicBezTo>
                    <a:pt x="26" y="1"/>
                    <a:pt x="26" y="1"/>
                    <a:pt x="26" y="1"/>
                  </a:cubicBezTo>
                  <a:cubicBezTo>
                    <a:pt x="25" y="3"/>
                    <a:pt x="25" y="3"/>
                    <a:pt x="25" y="3"/>
                  </a:cubicBezTo>
                  <a:cubicBezTo>
                    <a:pt x="23" y="3"/>
                    <a:pt x="23" y="3"/>
                    <a:pt x="23" y="3"/>
                  </a:cubicBezTo>
                  <a:cubicBezTo>
                    <a:pt x="22" y="3"/>
                    <a:pt x="22" y="3"/>
                    <a:pt x="22" y="3"/>
                  </a:cubicBezTo>
                  <a:cubicBezTo>
                    <a:pt x="19" y="3"/>
                    <a:pt x="19" y="3"/>
                    <a:pt x="19" y="3"/>
                  </a:cubicBezTo>
                  <a:cubicBezTo>
                    <a:pt x="17" y="3"/>
                    <a:pt x="17" y="3"/>
                    <a:pt x="17" y="3"/>
                  </a:cubicBezTo>
                  <a:cubicBezTo>
                    <a:pt x="13" y="6"/>
                    <a:pt x="13" y="6"/>
                    <a:pt x="13" y="6"/>
                  </a:cubicBezTo>
                  <a:cubicBezTo>
                    <a:pt x="9" y="6"/>
                    <a:pt x="9" y="6"/>
                    <a:pt x="9" y="6"/>
                  </a:cubicBezTo>
                  <a:cubicBezTo>
                    <a:pt x="5" y="4"/>
                    <a:pt x="5" y="4"/>
                    <a:pt x="5" y="4"/>
                  </a:cubicBezTo>
                  <a:cubicBezTo>
                    <a:pt x="3" y="4"/>
                    <a:pt x="3" y="4"/>
                    <a:pt x="3" y="4"/>
                  </a:cubicBezTo>
                  <a:cubicBezTo>
                    <a:pt x="2" y="6"/>
                    <a:pt x="2" y="6"/>
                    <a:pt x="2" y="6"/>
                  </a:cubicBezTo>
                  <a:cubicBezTo>
                    <a:pt x="0" y="7"/>
                    <a:pt x="0" y="7"/>
                    <a:pt x="0" y="7"/>
                  </a:cubicBezTo>
                  <a:cubicBezTo>
                    <a:pt x="3" y="9"/>
                    <a:pt x="3" y="9"/>
                    <a:pt x="3" y="9"/>
                  </a:cubicBezTo>
                  <a:cubicBezTo>
                    <a:pt x="2" y="12"/>
                    <a:pt x="2" y="12"/>
                    <a:pt x="2" y="12"/>
                  </a:cubicBezTo>
                  <a:cubicBezTo>
                    <a:pt x="3" y="13"/>
                    <a:pt x="3" y="13"/>
                    <a:pt x="3" y="13"/>
                  </a:cubicBezTo>
                  <a:cubicBezTo>
                    <a:pt x="3" y="14"/>
                    <a:pt x="3" y="14"/>
                    <a:pt x="3" y="14"/>
                  </a:cubicBezTo>
                  <a:cubicBezTo>
                    <a:pt x="1" y="15"/>
                    <a:pt x="1" y="15"/>
                    <a:pt x="1" y="15"/>
                  </a:cubicBezTo>
                  <a:cubicBezTo>
                    <a:pt x="4" y="18"/>
                    <a:pt x="4" y="18"/>
                    <a:pt x="4" y="18"/>
                  </a:cubicBezTo>
                  <a:cubicBezTo>
                    <a:pt x="3" y="19"/>
                    <a:pt x="3" y="19"/>
                    <a:pt x="3" y="19"/>
                  </a:cubicBezTo>
                  <a:cubicBezTo>
                    <a:pt x="5" y="19"/>
                    <a:pt x="5" y="19"/>
                    <a:pt x="5" y="19"/>
                  </a:cubicBez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16" name="Freeform 97"/>
            <p:cNvSpPr>
              <a:spLocks/>
            </p:cNvSpPr>
            <p:nvPr/>
          </p:nvSpPr>
          <p:spPr bwMode="auto">
            <a:xfrm>
              <a:off x="4382568" y="2235621"/>
              <a:ext cx="171422" cy="72456"/>
            </a:xfrm>
            <a:custGeom>
              <a:avLst/>
              <a:gdLst>
                <a:gd name="T0" fmla="*/ 2147483647 w 108"/>
                <a:gd name="T1" fmla="*/ 2147483647 h 46"/>
                <a:gd name="T2" fmla="*/ 2147483647 w 108"/>
                <a:gd name="T3" fmla="*/ 2147483647 h 46"/>
                <a:gd name="T4" fmla="*/ 2147483647 w 108"/>
                <a:gd name="T5" fmla="*/ 2147483647 h 46"/>
                <a:gd name="T6" fmla="*/ 2147483647 w 108"/>
                <a:gd name="T7" fmla="*/ 2147483647 h 46"/>
                <a:gd name="T8" fmla="*/ 2147483647 w 108"/>
                <a:gd name="T9" fmla="*/ 2147483647 h 46"/>
                <a:gd name="T10" fmla="*/ 2147483647 w 108"/>
                <a:gd name="T11" fmla="*/ 2147483647 h 46"/>
                <a:gd name="T12" fmla="*/ 2147483647 w 108"/>
                <a:gd name="T13" fmla="*/ 2147483647 h 46"/>
                <a:gd name="T14" fmla="*/ 2147483647 w 108"/>
                <a:gd name="T15" fmla="*/ 2147483647 h 46"/>
                <a:gd name="T16" fmla="*/ 2147483647 w 108"/>
                <a:gd name="T17" fmla="*/ 2147483647 h 46"/>
                <a:gd name="T18" fmla="*/ 2147483647 w 108"/>
                <a:gd name="T19" fmla="*/ 2147483647 h 46"/>
                <a:gd name="T20" fmla="*/ 2147483647 w 108"/>
                <a:gd name="T21" fmla="*/ 2147483647 h 46"/>
                <a:gd name="T22" fmla="*/ 2147483647 w 108"/>
                <a:gd name="T23" fmla="*/ 2147483647 h 46"/>
                <a:gd name="T24" fmla="*/ 2147483647 w 108"/>
                <a:gd name="T25" fmla="*/ 2147483647 h 46"/>
                <a:gd name="T26" fmla="*/ 2147483647 w 108"/>
                <a:gd name="T27" fmla="*/ 2147483647 h 46"/>
                <a:gd name="T28" fmla="*/ 2147483647 w 108"/>
                <a:gd name="T29" fmla="*/ 2147483647 h 46"/>
                <a:gd name="T30" fmla="*/ 2147483647 w 108"/>
                <a:gd name="T31" fmla="*/ 2147483647 h 46"/>
                <a:gd name="T32" fmla="*/ 2147483647 w 108"/>
                <a:gd name="T33" fmla="*/ 2147483647 h 46"/>
                <a:gd name="T34" fmla="*/ 2147483647 w 108"/>
                <a:gd name="T35" fmla="*/ 2147483647 h 46"/>
                <a:gd name="T36" fmla="*/ 2147483647 w 108"/>
                <a:gd name="T37" fmla="*/ 2147483647 h 46"/>
                <a:gd name="T38" fmla="*/ 2147483647 w 108"/>
                <a:gd name="T39" fmla="*/ 2147483647 h 46"/>
                <a:gd name="T40" fmla="*/ 2147483647 w 108"/>
                <a:gd name="T41" fmla="*/ 2147483647 h 46"/>
                <a:gd name="T42" fmla="*/ 2147483647 w 108"/>
                <a:gd name="T43" fmla="*/ 2147483647 h 46"/>
                <a:gd name="T44" fmla="*/ 2147483647 w 108"/>
                <a:gd name="T45" fmla="*/ 2147483647 h 46"/>
                <a:gd name="T46" fmla="*/ 2147483647 w 108"/>
                <a:gd name="T47" fmla="*/ 2147483647 h 46"/>
                <a:gd name="T48" fmla="*/ 2147483647 w 108"/>
                <a:gd name="T49" fmla="*/ 0 h 46"/>
                <a:gd name="T50" fmla="*/ 2147483647 w 108"/>
                <a:gd name="T51" fmla="*/ 2147483647 h 46"/>
                <a:gd name="T52" fmla="*/ 2147483647 w 108"/>
                <a:gd name="T53" fmla="*/ 2147483647 h 46"/>
                <a:gd name="T54" fmla="*/ 2147483647 w 108"/>
                <a:gd name="T55" fmla="*/ 2147483647 h 46"/>
                <a:gd name="T56" fmla="*/ 2147483647 w 108"/>
                <a:gd name="T57" fmla="*/ 2147483647 h 46"/>
                <a:gd name="T58" fmla="*/ 2147483647 w 108"/>
                <a:gd name="T59" fmla="*/ 2147483647 h 46"/>
                <a:gd name="T60" fmla="*/ 2147483647 w 108"/>
                <a:gd name="T61" fmla="*/ 2147483647 h 46"/>
                <a:gd name="T62" fmla="*/ 2147483647 w 108"/>
                <a:gd name="T63" fmla="*/ 2147483647 h 46"/>
                <a:gd name="T64" fmla="*/ 2147483647 w 108"/>
                <a:gd name="T65" fmla="*/ 2147483647 h 46"/>
                <a:gd name="T66" fmla="*/ 2147483647 w 108"/>
                <a:gd name="T67" fmla="*/ 2147483647 h 46"/>
                <a:gd name="T68" fmla="*/ 2147483647 w 108"/>
                <a:gd name="T69" fmla="*/ 2147483647 h 46"/>
                <a:gd name="T70" fmla="*/ 2147483647 w 108"/>
                <a:gd name="T71" fmla="*/ 2147483647 h 46"/>
                <a:gd name="T72" fmla="*/ 2147483647 w 108"/>
                <a:gd name="T73" fmla="*/ 2147483647 h 46"/>
                <a:gd name="T74" fmla="*/ 2147483647 w 108"/>
                <a:gd name="T75" fmla="*/ 2147483647 h 46"/>
                <a:gd name="T76" fmla="*/ 2147483647 w 108"/>
                <a:gd name="T77" fmla="*/ 2147483647 h 46"/>
                <a:gd name="T78" fmla="*/ 2147483647 w 108"/>
                <a:gd name="T79" fmla="*/ 2147483647 h 46"/>
                <a:gd name="T80" fmla="*/ 2147483647 w 108"/>
                <a:gd name="T81" fmla="*/ 2147483647 h 46"/>
                <a:gd name="T82" fmla="*/ 2147483647 w 108"/>
                <a:gd name="T83" fmla="*/ 2147483647 h 46"/>
                <a:gd name="T84" fmla="*/ 2147483647 w 108"/>
                <a:gd name="T85" fmla="*/ 2147483647 h 46"/>
                <a:gd name="T86" fmla="*/ 2147483647 w 108"/>
                <a:gd name="T87" fmla="*/ 2147483647 h 46"/>
                <a:gd name="T88" fmla="*/ 2147483647 w 108"/>
                <a:gd name="T89" fmla="*/ 2147483647 h 46"/>
                <a:gd name="T90" fmla="*/ 2147483647 w 108"/>
                <a:gd name="T91" fmla="*/ 2147483647 h 46"/>
                <a:gd name="T92" fmla="*/ 2147483647 w 108"/>
                <a:gd name="T93" fmla="*/ 2147483647 h 46"/>
                <a:gd name="T94" fmla="*/ 2147483647 w 108"/>
                <a:gd name="T95" fmla="*/ 2147483647 h 46"/>
                <a:gd name="T96" fmla="*/ 2147483647 w 108"/>
                <a:gd name="T97" fmla="*/ 2147483647 h 46"/>
                <a:gd name="T98" fmla="*/ 2147483647 w 108"/>
                <a:gd name="T99" fmla="*/ 2147483647 h 46"/>
                <a:gd name="T100" fmla="*/ 2147483647 w 108"/>
                <a:gd name="T101" fmla="*/ 2147483647 h 46"/>
                <a:gd name="T102" fmla="*/ 2147483647 w 108"/>
                <a:gd name="T103" fmla="*/ 2147483647 h 46"/>
                <a:gd name="T104" fmla="*/ 2147483647 w 108"/>
                <a:gd name="T105" fmla="*/ 2147483647 h 46"/>
                <a:gd name="T106" fmla="*/ 2147483647 w 108"/>
                <a:gd name="T107" fmla="*/ 2147483647 h 46"/>
                <a:gd name="T108" fmla="*/ 2147483647 w 108"/>
                <a:gd name="T109" fmla="*/ 2147483647 h 46"/>
                <a:gd name="T110" fmla="*/ 2147483647 w 108"/>
                <a:gd name="T111" fmla="*/ 2147483647 h 46"/>
                <a:gd name="T112" fmla="*/ 2147483647 w 108"/>
                <a:gd name="T113" fmla="*/ 2147483647 h 46"/>
                <a:gd name="T114" fmla="*/ 2147483647 w 108"/>
                <a:gd name="T115" fmla="*/ 2147483647 h 46"/>
                <a:gd name="T116" fmla="*/ 2147483647 w 108"/>
                <a:gd name="T117" fmla="*/ 2147483647 h 46"/>
                <a:gd name="T118" fmla="*/ 2147483647 w 108"/>
                <a:gd name="T119" fmla="*/ 2147483647 h 46"/>
                <a:gd name="T120" fmla="*/ 2147483647 w 108"/>
                <a:gd name="T121" fmla="*/ 2147483647 h 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8"/>
                <a:gd name="T184" fmla="*/ 0 h 46"/>
                <a:gd name="T185" fmla="*/ 108 w 108"/>
                <a:gd name="T186" fmla="*/ 46 h 4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8" h="46">
                  <a:moveTo>
                    <a:pt x="24" y="37"/>
                  </a:moveTo>
                  <a:lnTo>
                    <a:pt x="27" y="37"/>
                  </a:lnTo>
                  <a:lnTo>
                    <a:pt x="28" y="37"/>
                  </a:lnTo>
                  <a:lnTo>
                    <a:pt x="32" y="37"/>
                  </a:lnTo>
                  <a:lnTo>
                    <a:pt x="36" y="34"/>
                  </a:lnTo>
                  <a:lnTo>
                    <a:pt x="37" y="34"/>
                  </a:lnTo>
                  <a:lnTo>
                    <a:pt x="37" y="37"/>
                  </a:lnTo>
                  <a:lnTo>
                    <a:pt x="40" y="38"/>
                  </a:lnTo>
                  <a:lnTo>
                    <a:pt x="44" y="42"/>
                  </a:lnTo>
                  <a:lnTo>
                    <a:pt x="53" y="44"/>
                  </a:lnTo>
                  <a:lnTo>
                    <a:pt x="57" y="44"/>
                  </a:lnTo>
                  <a:lnTo>
                    <a:pt x="59" y="44"/>
                  </a:lnTo>
                  <a:lnTo>
                    <a:pt x="61" y="44"/>
                  </a:lnTo>
                  <a:lnTo>
                    <a:pt x="67" y="46"/>
                  </a:lnTo>
                  <a:lnTo>
                    <a:pt x="72" y="46"/>
                  </a:lnTo>
                  <a:lnTo>
                    <a:pt x="77" y="42"/>
                  </a:lnTo>
                  <a:lnTo>
                    <a:pt x="80" y="42"/>
                  </a:lnTo>
                  <a:lnTo>
                    <a:pt x="84" y="42"/>
                  </a:lnTo>
                  <a:lnTo>
                    <a:pt x="85" y="42"/>
                  </a:lnTo>
                  <a:lnTo>
                    <a:pt x="88" y="42"/>
                  </a:lnTo>
                  <a:lnTo>
                    <a:pt x="89" y="40"/>
                  </a:lnTo>
                  <a:lnTo>
                    <a:pt x="90" y="41"/>
                  </a:lnTo>
                  <a:lnTo>
                    <a:pt x="90" y="40"/>
                  </a:lnTo>
                  <a:lnTo>
                    <a:pt x="93" y="38"/>
                  </a:lnTo>
                  <a:lnTo>
                    <a:pt x="94" y="38"/>
                  </a:lnTo>
                  <a:lnTo>
                    <a:pt x="98" y="37"/>
                  </a:lnTo>
                  <a:lnTo>
                    <a:pt x="98" y="31"/>
                  </a:lnTo>
                  <a:lnTo>
                    <a:pt x="98" y="29"/>
                  </a:lnTo>
                  <a:lnTo>
                    <a:pt x="101" y="27"/>
                  </a:lnTo>
                  <a:lnTo>
                    <a:pt x="101" y="25"/>
                  </a:lnTo>
                  <a:lnTo>
                    <a:pt x="98" y="24"/>
                  </a:lnTo>
                  <a:lnTo>
                    <a:pt x="101" y="24"/>
                  </a:lnTo>
                  <a:lnTo>
                    <a:pt x="102" y="24"/>
                  </a:lnTo>
                  <a:lnTo>
                    <a:pt x="105" y="25"/>
                  </a:lnTo>
                  <a:lnTo>
                    <a:pt x="105" y="24"/>
                  </a:lnTo>
                  <a:lnTo>
                    <a:pt x="106" y="20"/>
                  </a:lnTo>
                  <a:lnTo>
                    <a:pt x="108" y="17"/>
                  </a:lnTo>
                  <a:lnTo>
                    <a:pt x="105" y="16"/>
                  </a:lnTo>
                  <a:lnTo>
                    <a:pt x="105" y="12"/>
                  </a:lnTo>
                  <a:lnTo>
                    <a:pt x="105" y="11"/>
                  </a:lnTo>
                  <a:lnTo>
                    <a:pt x="105" y="8"/>
                  </a:lnTo>
                  <a:lnTo>
                    <a:pt x="102" y="7"/>
                  </a:lnTo>
                  <a:lnTo>
                    <a:pt x="101" y="5"/>
                  </a:lnTo>
                  <a:lnTo>
                    <a:pt x="101" y="4"/>
                  </a:lnTo>
                  <a:lnTo>
                    <a:pt x="98" y="4"/>
                  </a:lnTo>
                  <a:lnTo>
                    <a:pt x="94" y="4"/>
                  </a:lnTo>
                  <a:lnTo>
                    <a:pt x="93" y="4"/>
                  </a:lnTo>
                  <a:lnTo>
                    <a:pt x="89" y="4"/>
                  </a:lnTo>
                  <a:lnTo>
                    <a:pt x="85" y="3"/>
                  </a:lnTo>
                  <a:lnTo>
                    <a:pt x="81" y="0"/>
                  </a:lnTo>
                  <a:lnTo>
                    <a:pt x="76" y="0"/>
                  </a:lnTo>
                  <a:lnTo>
                    <a:pt x="76" y="3"/>
                  </a:lnTo>
                  <a:lnTo>
                    <a:pt x="74" y="4"/>
                  </a:lnTo>
                  <a:lnTo>
                    <a:pt x="74" y="7"/>
                  </a:lnTo>
                  <a:lnTo>
                    <a:pt x="72" y="8"/>
                  </a:lnTo>
                  <a:lnTo>
                    <a:pt x="71" y="8"/>
                  </a:lnTo>
                  <a:lnTo>
                    <a:pt x="67" y="8"/>
                  </a:lnTo>
                  <a:lnTo>
                    <a:pt x="63" y="7"/>
                  </a:lnTo>
                  <a:lnTo>
                    <a:pt x="61" y="4"/>
                  </a:lnTo>
                  <a:lnTo>
                    <a:pt x="59" y="3"/>
                  </a:lnTo>
                  <a:lnTo>
                    <a:pt x="59" y="4"/>
                  </a:lnTo>
                  <a:lnTo>
                    <a:pt x="61" y="7"/>
                  </a:lnTo>
                  <a:lnTo>
                    <a:pt x="59" y="8"/>
                  </a:lnTo>
                  <a:lnTo>
                    <a:pt x="57" y="8"/>
                  </a:lnTo>
                  <a:lnTo>
                    <a:pt x="55" y="8"/>
                  </a:lnTo>
                  <a:lnTo>
                    <a:pt x="55" y="11"/>
                  </a:lnTo>
                  <a:lnTo>
                    <a:pt x="53" y="12"/>
                  </a:lnTo>
                  <a:lnTo>
                    <a:pt x="51" y="13"/>
                  </a:lnTo>
                  <a:lnTo>
                    <a:pt x="48" y="16"/>
                  </a:lnTo>
                  <a:lnTo>
                    <a:pt x="47" y="17"/>
                  </a:lnTo>
                  <a:lnTo>
                    <a:pt x="48" y="17"/>
                  </a:lnTo>
                  <a:lnTo>
                    <a:pt x="48" y="20"/>
                  </a:lnTo>
                  <a:lnTo>
                    <a:pt x="48" y="21"/>
                  </a:lnTo>
                  <a:lnTo>
                    <a:pt x="49" y="24"/>
                  </a:lnTo>
                  <a:lnTo>
                    <a:pt x="49" y="25"/>
                  </a:lnTo>
                  <a:lnTo>
                    <a:pt x="49" y="27"/>
                  </a:lnTo>
                  <a:lnTo>
                    <a:pt x="48" y="27"/>
                  </a:lnTo>
                  <a:lnTo>
                    <a:pt x="45" y="25"/>
                  </a:lnTo>
                  <a:lnTo>
                    <a:pt x="45" y="24"/>
                  </a:lnTo>
                  <a:lnTo>
                    <a:pt x="44" y="25"/>
                  </a:lnTo>
                  <a:lnTo>
                    <a:pt x="43" y="25"/>
                  </a:lnTo>
                  <a:lnTo>
                    <a:pt x="41" y="25"/>
                  </a:lnTo>
                  <a:lnTo>
                    <a:pt x="37" y="24"/>
                  </a:lnTo>
                  <a:lnTo>
                    <a:pt x="37" y="25"/>
                  </a:lnTo>
                  <a:lnTo>
                    <a:pt x="32" y="25"/>
                  </a:lnTo>
                  <a:lnTo>
                    <a:pt x="28" y="27"/>
                  </a:lnTo>
                  <a:lnTo>
                    <a:pt x="25" y="28"/>
                  </a:lnTo>
                  <a:lnTo>
                    <a:pt x="24" y="29"/>
                  </a:lnTo>
                  <a:lnTo>
                    <a:pt x="23" y="29"/>
                  </a:lnTo>
                  <a:lnTo>
                    <a:pt x="20" y="27"/>
                  </a:lnTo>
                  <a:lnTo>
                    <a:pt x="19" y="27"/>
                  </a:lnTo>
                  <a:lnTo>
                    <a:pt x="17" y="27"/>
                  </a:lnTo>
                  <a:lnTo>
                    <a:pt x="13" y="25"/>
                  </a:lnTo>
                  <a:lnTo>
                    <a:pt x="11" y="29"/>
                  </a:lnTo>
                  <a:lnTo>
                    <a:pt x="11" y="31"/>
                  </a:lnTo>
                  <a:lnTo>
                    <a:pt x="9" y="31"/>
                  </a:lnTo>
                  <a:lnTo>
                    <a:pt x="9" y="29"/>
                  </a:lnTo>
                  <a:lnTo>
                    <a:pt x="5" y="27"/>
                  </a:lnTo>
                  <a:lnTo>
                    <a:pt x="4" y="27"/>
                  </a:lnTo>
                  <a:lnTo>
                    <a:pt x="1" y="27"/>
                  </a:lnTo>
                  <a:lnTo>
                    <a:pt x="0" y="27"/>
                  </a:lnTo>
                  <a:lnTo>
                    <a:pt x="1" y="29"/>
                  </a:lnTo>
                  <a:lnTo>
                    <a:pt x="0" y="31"/>
                  </a:lnTo>
                  <a:lnTo>
                    <a:pt x="1" y="33"/>
                  </a:lnTo>
                  <a:lnTo>
                    <a:pt x="0" y="34"/>
                  </a:lnTo>
                  <a:lnTo>
                    <a:pt x="4" y="37"/>
                  </a:lnTo>
                  <a:lnTo>
                    <a:pt x="7" y="38"/>
                  </a:lnTo>
                  <a:lnTo>
                    <a:pt x="9" y="38"/>
                  </a:lnTo>
                  <a:lnTo>
                    <a:pt x="11" y="37"/>
                  </a:lnTo>
                  <a:lnTo>
                    <a:pt x="13" y="37"/>
                  </a:lnTo>
                  <a:lnTo>
                    <a:pt x="15" y="38"/>
                  </a:lnTo>
                  <a:lnTo>
                    <a:pt x="19" y="40"/>
                  </a:lnTo>
                  <a:lnTo>
                    <a:pt x="23" y="38"/>
                  </a:lnTo>
                  <a:lnTo>
                    <a:pt x="24" y="37"/>
                  </a:lnTo>
                  <a:close/>
                </a:path>
              </a:pathLst>
            </a:custGeom>
            <a:no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17" name="Freeform 98"/>
            <p:cNvSpPr>
              <a:spLocks/>
            </p:cNvSpPr>
            <p:nvPr/>
          </p:nvSpPr>
          <p:spPr bwMode="auto">
            <a:xfrm>
              <a:off x="4441749" y="2178419"/>
              <a:ext cx="151014" cy="68643"/>
            </a:xfrm>
            <a:custGeom>
              <a:avLst/>
              <a:gdLst>
                <a:gd name="T0" fmla="*/ 2147483647 w 95"/>
                <a:gd name="T1" fmla="*/ 2147483647 h 44"/>
                <a:gd name="T2" fmla="*/ 2147483647 w 95"/>
                <a:gd name="T3" fmla="*/ 2147483647 h 44"/>
                <a:gd name="T4" fmla="*/ 2147483647 w 95"/>
                <a:gd name="T5" fmla="*/ 2147483647 h 44"/>
                <a:gd name="T6" fmla="*/ 2147483647 w 95"/>
                <a:gd name="T7" fmla="*/ 2147483647 h 44"/>
                <a:gd name="T8" fmla="*/ 2147483647 w 95"/>
                <a:gd name="T9" fmla="*/ 2147483647 h 44"/>
                <a:gd name="T10" fmla="*/ 2147483647 w 95"/>
                <a:gd name="T11" fmla="*/ 2147483647 h 44"/>
                <a:gd name="T12" fmla="*/ 2147483647 w 95"/>
                <a:gd name="T13" fmla="*/ 2147483647 h 44"/>
                <a:gd name="T14" fmla="*/ 2147483647 w 95"/>
                <a:gd name="T15" fmla="*/ 2147483647 h 44"/>
                <a:gd name="T16" fmla="*/ 2147483647 w 95"/>
                <a:gd name="T17" fmla="*/ 2147483647 h 44"/>
                <a:gd name="T18" fmla="*/ 2147483647 w 95"/>
                <a:gd name="T19" fmla="*/ 2147483647 h 44"/>
                <a:gd name="T20" fmla="*/ 2147483647 w 95"/>
                <a:gd name="T21" fmla="*/ 2147483647 h 44"/>
                <a:gd name="T22" fmla="*/ 2147483647 w 95"/>
                <a:gd name="T23" fmla="*/ 2147483647 h 44"/>
                <a:gd name="T24" fmla="*/ 2147483647 w 95"/>
                <a:gd name="T25" fmla="*/ 2147483647 h 44"/>
                <a:gd name="T26" fmla="*/ 2147483647 w 95"/>
                <a:gd name="T27" fmla="*/ 2147483647 h 44"/>
                <a:gd name="T28" fmla="*/ 2147483647 w 95"/>
                <a:gd name="T29" fmla="*/ 2147483647 h 44"/>
                <a:gd name="T30" fmla="*/ 2147483647 w 95"/>
                <a:gd name="T31" fmla="*/ 2147483647 h 44"/>
                <a:gd name="T32" fmla="*/ 2147483647 w 95"/>
                <a:gd name="T33" fmla="*/ 0 h 44"/>
                <a:gd name="T34" fmla="*/ 2147483647 w 95"/>
                <a:gd name="T35" fmla="*/ 2147483647 h 44"/>
                <a:gd name="T36" fmla="*/ 2147483647 w 95"/>
                <a:gd name="T37" fmla="*/ 2147483647 h 44"/>
                <a:gd name="T38" fmla="*/ 2147483647 w 95"/>
                <a:gd name="T39" fmla="*/ 2147483647 h 44"/>
                <a:gd name="T40" fmla="*/ 2147483647 w 95"/>
                <a:gd name="T41" fmla="*/ 2147483647 h 44"/>
                <a:gd name="T42" fmla="*/ 2147483647 w 95"/>
                <a:gd name="T43" fmla="*/ 2147483647 h 44"/>
                <a:gd name="T44" fmla="*/ 2147483647 w 95"/>
                <a:gd name="T45" fmla="*/ 2147483647 h 44"/>
                <a:gd name="T46" fmla="*/ 2147483647 w 95"/>
                <a:gd name="T47" fmla="*/ 2147483647 h 44"/>
                <a:gd name="T48" fmla="*/ 2147483647 w 95"/>
                <a:gd name="T49" fmla="*/ 2147483647 h 44"/>
                <a:gd name="T50" fmla="*/ 2147483647 w 95"/>
                <a:gd name="T51" fmla="*/ 2147483647 h 44"/>
                <a:gd name="T52" fmla="*/ 2147483647 w 95"/>
                <a:gd name="T53" fmla="*/ 2147483647 h 44"/>
                <a:gd name="T54" fmla="*/ 2147483647 w 95"/>
                <a:gd name="T55" fmla="*/ 2147483647 h 44"/>
                <a:gd name="T56" fmla="*/ 2147483647 w 95"/>
                <a:gd name="T57" fmla="*/ 2147483647 h 44"/>
                <a:gd name="T58" fmla="*/ 2147483647 w 95"/>
                <a:gd name="T59" fmla="*/ 2147483647 h 44"/>
                <a:gd name="T60" fmla="*/ 2147483647 w 95"/>
                <a:gd name="T61" fmla="*/ 2147483647 h 44"/>
                <a:gd name="T62" fmla="*/ 2147483647 w 95"/>
                <a:gd name="T63" fmla="*/ 2147483647 h 44"/>
                <a:gd name="T64" fmla="*/ 2147483647 w 95"/>
                <a:gd name="T65" fmla="*/ 2147483647 h 44"/>
                <a:gd name="T66" fmla="*/ 2147483647 w 95"/>
                <a:gd name="T67" fmla="*/ 2147483647 h 44"/>
                <a:gd name="T68" fmla="*/ 2147483647 w 95"/>
                <a:gd name="T69" fmla="*/ 2147483647 h 44"/>
                <a:gd name="T70" fmla="*/ 2147483647 w 95"/>
                <a:gd name="T71" fmla="*/ 2147483647 h 44"/>
                <a:gd name="T72" fmla="*/ 2147483647 w 95"/>
                <a:gd name="T73" fmla="*/ 2147483647 h 44"/>
                <a:gd name="T74" fmla="*/ 2147483647 w 95"/>
                <a:gd name="T75" fmla="*/ 2147483647 h 44"/>
                <a:gd name="T76" fmla="*/ 2147483647 w 95"/>
                <a:gd name="T77" fmla="*/ 2147483647 h 44"/>
                <a:gd name="T78" fmla="*/ 2147483647 w 95"/>
                <a:gd name="T79" fmla="*/ 2147483647 h 44"/>
                <a:gd name="T80" fmla="*/ 2147483647 w 95"/>
                <a:gd name="T81" fmla="*/ 2147483647 h 44"/>
                <a:gd name="T82" fmla="*/ 2147483647 w 95"/>
                <a:gd name="T83" fmla="*/ 2147483647 h 44"/>
                <a:gd name="T84" fmla="*/ 2147483647 w 95"/>
                <a:gd name="T85" fmla="*/ 2147483647 h 44"/>
                <a:gd name="T86" fmla="*/ 2147483647 w 95"/>
                <a:gd name="T87" fmla="*/ 2147483647 h 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5"/>
                <a:gd name="T133" fmla="*/ 0 h 44"/>
                <a:gd name="T134" fmla="*/ 95 w 95"/>
                <a:gd name="T135" fmla="*/ 44 h 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5" h="44">
                  <a:moveTo>
                    <a:pt x="91" y="23"/>
                  </a:moveTo>
                  <a:lnTo>
                    <a:pt x="88" y="21"/>
                  </a:lnTo>
                  <a:lnTo>
                    <a:pt x="84" y="19"/>
                  </a:lnTo>
                  <a:lnTo>
                    <a:pt x="83" y="19"/>
                  </a:lnTo>
                  <a:lnTo>
                    <a:pt x="79" y="19"/>
                  </a:lnTo>
                  <a:lnTo>
                    <a:pt x="77" y="19"/>
                  </a:lnTo>
                  <a:lnTo>
                    <a:pt x="77" y="17"/>
                  </a:lnTo>
                  <a:lnTo>
                    <a:pt x="77" y="13"/>
                  </a:lnTo>
                  <a:lnTo>
                    <a:pt x="73" y="13"/>
                  </a:lnTo>
                  <a:lnTo>
                    <a:pt x="71" y="13"/>
                  </a:lnTo>
                  <a:lnTo>
                    <a:pt x="65" y="12"/>
                  </a:lnTo>
                  <a:lnTo>
                    <a:pt x="68" y="13"/>
                  </a:lnTo>
                  <a:lnTo>
                    <a:pt x="64" y="17"/>
                  </a:lnTo>
                  <a:lnTo>
                    <a:pt x="61" y="17"/>
                  </a:lnTo>
                  <a:lnTo>
                    <a:pt x="60" y="16"/>
                  </a:lnTo>
                  <a:lnTo>
                    <a:pt x="57" y="13"/>
                  </a:lnTo>
                  <a:lnTo>
                    <a:pt x="56" y="12"/>
                  </a:lnTo>
                  <a:lnTo>
                    <a:pt x="57" y="9"/>
                  </a:lnTo>
                  <a:lnTo>
                    <a:pt x="57" y="8"/>
                  </a:lnTo>
                  <a:lnTo>
                    <a:pt x="56" y="8"/>
                  </a:lnTo>
                  <a:lnTo>
                    <a:pt x="52" y="8"/>
                  </a:lnTo>
                  <a:lnTo>
                    <a:pt x="52" y="5"/>
                  </a:lnTo>
                  <a:lnTo>
                    <a:pt x="48" y="5"/>
                  </a:lnTo>
                  <a:lnTo>
                    <a:pt x="44" y="5"/>
                  </a:lnTo>
                  <a:lnTo>
                    <a:pt x="43" y="4"/>
                  </a:lnTo>
                  <a:lnTo>
                    <a:pt x="43" y="3"/>
                  </a:lnTo>
                  <a:lnTo>
                    <a:pt x="40" y="3"/>
                  </a:lnTo>
                  <a:lnTo>
                    <a:pt x="39" y="3"/>
                  </a:lnTo>
                  <a:lnTo>
                    <a:pt x="37" y="4"/>
                  </a:lnTo>
                  <a:lnTo>
                    <a:pt x="35" y="4"/>
                  </a:lnTo>
                  <a:lnTo>
                    <a:pt x="34" y="4"/>
                  </a:lnTo>
                  <a:lnTo>
                    <a:pt x="34" y="3"/>
                  </a:lnTo>
                  <a:lnTo>
                    <a:pt x="31" y="0"/>
                  </a:lnTo>
                  <a:lnTo>
                    <a:pt x="30" y="3"/>
                  </a:lnTo>
                  <a:lnTo>
                    <a:pt x="28" y="3"/>
                  </a:lnTo>
                  <a:lnTo>
                    <a:pt x="22" y="5"/>
                  </a:lnTo>
                  <a:lnTo>
                    <a:pt x="18" y="8"/>
                  </a:lnTo>
                  <a:lnTo>
                    <a:pt x="12" y="9"/>
                  </a:lnTo>
                  <a:lnTo>
                    <a:pt x="7" y="12"/>
                  </a:lnTo>
                  <a:lnTo>
                    <a:pt x="3" y="13"/>
                  </a:lnTo>
                  <a:lnTo>
                    <a:pt x="2" y="15"/>
                  </a:lnTo>
                  <a:lnTo>
                    <a:pt x="0" y="16"/>
                  </a:lnTo>
                  <a:lnTo>
                    <a:pt x="2" y="16"/>
                  </a:lnTo>
                  <a:lnTo>
                    <a:pt x="3" y="17"/>
                  </a:lnTo>
                  <a:lnTo>
                    <a:pt x="4" y="21"/>
                  </a:lnTo>
                  <a:lnTo>
                    <a:pt x="3" y="23"/>
                  </a:lnTo>
                  <a:lnTo>
                    <a:pt x="7" y="27"/>
                  </a:lnTo>
                  <a:lnTo>
                    <a:pt x="11" y="31"/>
                  </a:lnTo>
                  <a:lnTo>
                    <a:pt x="18" y="36"/>
                  </a:lnTo>
                  <a:lnTo>
                    <a:pt x="22" y="40"/>
                  </a:lnTo>
                  <a:lnTo>
                    <a:pt x="22" y="39"/>
                  </a:lnTo>
                  <a:lnTo>
                    <a:pt x="24" y="40"/>
                  </a:lnTo>
                  <a:lnTo>
                    <a:pt x="26" y="43"/>
                  </a:lnTo>
                  <a:lnTo>
                    <a:pt x="30" y="44"/>
                  </a:lnTo>
                  <a:lnTo>
                    <a:pt x="34" y="44"/>
                  </a:lnTo>
                  <a:lnTo>
                    <a:pt x="35" y="44"/>
                  </a:lnTo>
                  <a:lnTo>
                    <a:pt x="37" y="43"/>
                  </a:lnTo>
                  <a:lnTo>
                    <a:pt x="37" y="40"/>
                  </a:lnTo>
                  <a:lnTo>
                    <a:pt x="39" y="39"/>
                  </a:lnTo>
                  <a:lnTo>
                    <a:pt x="39" y="36"/>
                  </a:lnTo>
                  <a:lnTo>
                    <a:pt x="44" y="36"/>
                  </a:lnTo>
                  <a:lnTo>
                    <a:pt x="48" y="39"/>
                  </a:lnTo>
                  <a:lnTo>
                    <a:pt x="52" y="40"/>
                  </a:lnTo>
                  <a:lnTo>
                    <a:pt x="56" y="40"/>
                  </a:lnTo>
                  <a:lnTo>
                    <a:pt x="57" y="40"/>
                  </a:lnTo>
                  <a:lnTo>
                    <a:pt x="61" y="40"/>
                  </a:lnTo>
                  <a:lnTo>
                    <a:pt x="64" y="40"/>
                  </a:lnTo>
                  <a:lnTo>
                    <a:pt x="64" y="41"/>
                  </a:lnTo>
                  <a:lnTo>
                    <a:pt x="65" y="43"/>
                  </a:lnTo>
                  <a:lnTo>
                    <a:pt x="68" y="44"/>
                  </a:lnTo>
                  <a:lnTo>
                    <a:pt x="69" y="40"/>
                  </a:lnTo>
                  <a:lnTo>
                    <a:pt x="73" y="40"/>
                  </a:lnTo>
                  <a:lnTo>
                    <a:pt x="79" y="39"/>
                  </a:lnTo>
                  <a:lnTo>
                    <a:pt x="81" y="36"/>
                  </a:lnTo>
                  <a:lnTo>
                    <a:pt x="83" y="35"/>
                  </a:lnTo>
                  <a:lnTo>
                    <a:pt x="84" y="32"/>
                  </a:lnTo>
                  <a:lnTo>
                    <a:pt x="84" y="31"/>
                  </a:lnTo>
                  <a:lnTo>
                    <a:pt x="91" y="29"/>
                  </a:lnTo>
                  <a:lnTo>
                    <a:pt x="95" y="29"/>
                  </a:lnTo>
                  <a:lnTo>
                    <a:pt x="91" y="23"/>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18" name="Freeform 99"/>
            <p:cNvSpPr>
              <a:spLocks noEditPoints="1"/>
            </p:cNvSpPr>
            <p:nvPr/>
          </p:nvSpPr>
          <p:spPr bwMode="auto">
            <a:xfrm>
              <a:off x="4639700" y="1945797"/>
              <a:ext cx="128566" cy="64829"/>
            </a:xfrm>
            <a:custGeom>
              <a:avLst/>
              <a:gdLst>
                <a:gd name="T0" fmla="*/ 2147483647 w 80"/>
                <a:gd name="T1" fmla="*/ 2147483647 h 40"/>
                <a:gd name="T2" fmla="*/ 2147483647 w 80"/>
                <a:gd name="T3" fmla="*/ 2147483647 h 40"/>
                <a:gd name="T4" fmla="*/ 0 w 80"/>
                <a:gd name="T5" fmla="*/ 2147483647 h 40"/>
                <a:gd name="T6" fmla="*/ 2147483647 w 80"/>
                <a:gd name="T7" fmla="*/ 2147483647 h 40"/>
                <a:gd name="T8" fmla="*/ 2147483647 w 80"/>
                <a:gd name="T9" fmla="*/ 2147483647 h 40"/>
                <a:gd name="T10" fmla="*/ 2147483647 w 80"/>
                <a:gd name="T11" fmla="*/ 2147483647 h 40"/>
                <a:gd name="T12" fmla="*/ 2147483647 w 80"/>
                <a:gd name="T13" fmla="*/ 2147483647 h 40"/>
                <a:gd name="T14" fmla="*/ 2147483647 w 80"/>
                <a:gd name="T15" fmla="*/ 2147483647 h 40"/>
                <a:gd name="T16" fmla="*/ 2147483647 w 80"/>
                <a:gd name="T17" fmla="*/ 2147483647 h 40"/>
                <a:gd name="T18" fmla="*/ 2147483647 w 80"/>
                <a:gd name="T19" fmla="*/ 2147483647 h 40"/>
                <a:gd name="T20" fmla="*/ 2147483647 w 80"/>
                <a:gd name="T21" fmla="*/ 2147483647 h 40"/>
                <a:gd name="T22" fmla="*/ 2147483647 w 80"/>
                <a:gd name="T23" fmla="*/ 2147483647 h 40"/>
                <a:gd name="T24" fmla="*/ 2147483647 w 80"/>
                <a:gd name="T25" fmla="*/ 2147483647 h 40"/>
                <a:gd name="T26" fmla="*/ 2147483647 w 80"/>
                <a:gd name="T27" fmla="*/ 2147483647 h 40"/>
                <a:gd name="T28" fmla="*/ 2147483647 w 80"/>
                <a:gd name="T29" fmla="*/ 2147483647 h 40"/>
                <a:gd name="T30" fmla="*/ 2147483647 w 80"/>
                <a:gd name="T31" fmla="*/ 2147483647 h 40"/>
                <a:gd name="T32" fmla="*/ 0 w 80"/>
                <a:gd name="T33" fmla="*/ 2147483647 h 40"/>
                <a:gd name="T34" fmla="*/ 2147483647 w 80"/>
                <a:gd name="T35" fmla="*/ 2147483647 h 40"/>
                <a:gd name="T36" fmla="*/ 2147483647 w 80"/>
                <a:gd name="T37" fmla="*/ 2147483647 h 40"/>
                <a:gd name="T38" fmla="*/ 2147483647 w 80"/>
                <a:gd name="T39" fmla="*/ 2147483647 h 40"/>
                <a:gd name="T40" fmla="*/ 2147483647 w 80"/>
                <a:gd name="T41" fmla="*/ 2147483647 h 40"/>
                <a:gd name="T42" fmla="*/ 2147483647 w 80"/>
                <a:gd name="T43" fmla="*/ 2147483647 h 40"/>
                <a:gd name="T44" fmla="*/ 2147483647 w 80"/>
                <a:gd name="T45" fmla="*/ 2147483647 h 40"/>
                <a:gd name="T46" fmla="*/ 2147483647 w 80"/>
                <a:gd name="T47" fmla="*/ 2147483647 h 40"/>
                <a:gd name="T48" fmla="*/ 2147483647 w 80"/>
                <a:gd name="T49" fmla="*/ 2147483647 h 40"/>
                <a:gd name="T50" fmla="*/ 2147483647 w 80"/>
                <a:gd name="T51" fmla="*/ 0 h 40"/>
                <a:gd name="T52" fmla="*/ 2147483647 w 80"/>
                <a:gd name="T53" fmla="*/ 2147483647 h 40"/>
                <a:gd name="T54" fmla="*/ 2147483647 w 80"/>
                <a:gd name="T55" fmla="*/ 2147483647 h 40"/>
                <a:gd name="T56" fmla="*/ 2147483647 w 80"/>
                <a:gd name="T57" fmla="*/ 2147483647 h 40"/>
                <a:gd name="T58" fmla="*/ 2147483647 w 80"/>
                <a:gd name="T59" fmla="*/ 2147483647 h 40"/>
                <a:gd name="T60" fmla="*/ 2147483647 w 80"/>
                <a:gd name="T61" fmla="*/ 2147483647 h 40"/>
                <a:gd name="T62" fmla="*/ 2147483647 w 80"/>
                <a:gd name="T63" fmla="*/ 2147483647 h 40"/>
                <a:gd name="T64" fmla="*/ 2147483647 w 80"/>
                <a:gd name="T65" fmla="*/ 2147483647 h 40"/>
                <a:gd name="T66" fmla="*/ 2147483647 w 80"/>
                <a:gd name="T67" fmla="*/ 2147483647 h 40"/>
                <a:gd name="T68" fmla="*/ 2147483647 w 80"/>
                <a:gd name="T69" fmla="*/ 2147483647 h 40"/>
                <a:gd name="T70" fmla="*/ 2147483647 w 80"/>
                <a:gd name="T71" fmla="*/ 2147483647 h 40"/>
                <a:gd name="T72" fmla="*/ 2147483647 w 80"/>
                <a:gd name="T73" fmla="*/ 2147483647 h 40"/>
                <a:gd name="T74" fmla="*/ 2147483647 w 80"/>
                <a:gd name="T75" fmla="*/ 2147483647 h 40"/>
                <a:gd name="T76" fmla="*/ 2147483647 w 80"/>
                <a:gd name="T77" fmla="*/ 2147483647 h 40"/>
                <a:gd name="T78" fmla="*/ 2147483647 w 80"/>
                <a:gd name="T79" fmla="*/ 2147483647 h 40"/>
                <a:gd name="T80" fmla="*/ 2147483647 w 80"/>
                <a:gd name="T81" fmla="*/ 2147483647 h 40"/>
                <a:gd name="T82" fmla="*/ 2147483647 w 80"/>
                <a:gd name="T83" fmla="*/ 2147483647 h 40"/>
                <a:gd name="T84" fmla="*/ 2147483647 w 80"/>
                <a:gd name="T85" fmla="*/ 2147483647 h 40"/>
                <a:gd name="T86" fmla="*/ 2147483647 w 80"/>
                <a:gd name="T87" fmla="*/ 2147483647 h 40"/>
                <a:gd name="T88" fmla="*/ 2147483647 w 80"/>
                <a:gd name="T89" fmla="*/ 2147483647 h 40"/>
                <a:gd name="T90" fmla="*/ 2147483647 w 80"/>
                <a:gd name="T91" fmla="*/ 2147483647 h 40"/>
                <a:gd name="T92" fmla="*/ 2147483647 w 80"/>
                <a:gd name="T93" fmla="*/ 2147483647 h 40"/>
                <a:gd name="T94" fmla="*/ 2147483647 w 80"/>
                <a:gd name="T95" fmla="*/ 2147483647 h 40"/>
                <a:gd name="T96" fmla="*/ 2147483647 w 80"/>
                <a:gd name="T97" fmla="*/ 2147483647 h 40"/>
                <a:gd name="T98" fmla="*/ 2147483647 w 80"/>
                <a:gd name="T99" fmla="*/ 2147483647 h 40"/>
                <a:gd name="T100" fmla="*/ 2147483647 w 80"/>
                <a:gd name="T101" fmla="*/ 2147483647 h 40"/>
                <a:gd name="T102" fmla="*/ 2147483647 w 80"/>
                <a:gd name="T103" fmla="*/ 2147483647 h 40"/>
                <a:gd name="T104" fmla="*/ 2147483647 w 80"/>
                <a:gd name="T105" fmla="*/ 2147483647 h 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0"/>
                <a:gd name="T160" fmla="*/ 0 h 40"/>
                <a:gd name="T161" fmla="*/ 80 w 80"/>
                <a:gd name="T162" fmla="*/ 40 h 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0" h="40">
                  <a:moveTo>
                    <a:pt x="9" y="17"/>
                  </a:moveTo>
                  <a:lnTo>
                    <a:pt x="5" y="17"/>
                  </a:lnTo>
                  <a:lnTo>
                    <a:pt x="3" y="19"/>
                  </a:lnTo>
                  <a:lnTo>
                    <a:pt x="1" y="19"/>
                  </a:lnTo>
                  <a:lnTo>
                    <a:pt x="0" y="19"/>
                  </a:lnTo>
                  <a:lnTo>
                    <a:pt x="0" y="21"/>
                  </a:lnTo>
                  <a:lnTo>
                    <a:pt x="1" y="24"/>
                  </a:lnTo>
                  <a:lnTo>
                    <a:pt x="1" y="27"/>
                  </a:lnTo>
                  <a:lnTo>
                    <a:pt x="1" y="28"/>
                  </a:lnTo>
                  <a:lnTo>
                    <a:pt x="3" y="27"/>
                  </a:lnTo>
                  <a:lnTo>
                    <a:pt x="5" y="24"/>
                  </a:lnTo>
                  <a:lnTo>
                    <a:pt x="7" y="24"/>
                  </a:lnTo>
                  <a:lnTo>
                    <a:pt x="9" y="23"/>
                  </a:lnTo>
                  <a:lnTo>
                    <a:pt x="11" y="24"/>
                  </a:lnTo>
                  <a:lnTo>
                    <a:pt x="13" y="23"/>
                  </a:lnTo>
                  <a:lnTo>
                    <a:pt x="15" y="21"/>
                  </a:lnTo>
                  <a:lnTo>
                    <a:pt x="16" y="21"/>
                  </a:lnTo>
                  <a:lnTo>
                    <a:pt x="13" y="19"/>
                  </a:lnTo>
                  <a:lnTo>
                    <a:pt x="9" y="17"/>
                  </a:lnTo>
                  <a:close/>
                  <a:moveTo>
                    <a:pt x="5" y="15"/>
                  </a:moveTo>
                  <a:lnTo>
                    <a:pt x="7" y="15"/>
                  </a:lnTo>
                  <a:lnTo>
                    <a:pt x="9" y="15"/>
                  </a:lnTo>
                  <a:lnTo>
                    <a:pt x="11" y="13"/>
                  </a:lnTo>
                  <a:lnTo>
                    <a:pt x="13" y="11"/>
                  </a:lnTo>
                  <a:lnTo>
                    <a:pt x="11" y="11"/>
                  </a:lnTo>
                  <a:lnTo>
                    <a:pt x="7" y="9"/>
                  </a:lnTo>
                  <a:lnTo>
                    <a:pt x="3" y="11"/>
                  </a:lnTo>
                  <a:lnTo>
                    <a:pt x="0" y="11"/>
                  </a:lnTo>
                  <a:lnTo>
                    <a:pt x="3" y="13"/>
                  </a:lnTo>
                  <a:lnTo>
                    <a:pt x="5" y="15"/>
                  </a:lnTo>
                  <a:close/>
                  <a:moveTo>
                    <a:pt x="73" y="9"/>
                  </a:moveTo>
                  <a:lnTo>
                    <a:pt x="76" y="5"/>
                  </a:lnTo>
                  <a:lnTo>
                    <a:pt x="77" y="5"/>
                  </a:lnTo>
                  <a:lnTo>
                    <a:pt x="80" y="5"/>
                  </a:lnTo>
                  <a:lnTo>
                    <a:pt x="76" y="4"/>
                  </a:lnTo>
                  <a:lnTo>
                    <a:pt x="72" y="4"/>
                  </a:lnTo>
                  <a:lnTo>
                    <a:pt x="64" y="4"/>
                  </a:lnTo>
                  <a:lnTo>
                    <a:pt x="55" y="1"/>
                  </a:lnTo>
                  <a:lnTo>
                    <a:pt x="49" y="1"/>
                  </a:lnTo>
                  <a:lnTo>
                    <a:pt x="43" y="0"/>
                  </a:lnTo>
                  <a:lnTo>
                    <a:pt x="43" y="1"/>
                  </a:lnTo>
                  <a:lnTo>
                    <a:pt x="40" y="1"/>
                  </a:lnTo>
                  <a:lnTo>
                    <a:pt x="33" y="1"/>
                  </a:lnTo>
                  <a:lnTo>
                    <a:pt x="33" y="4"/>
                  </a:lnTo>
                  <a:lnTo>
                    <a:pt x="29" y="4"/>
                  </a:lnTo>
                  <a:lnTo>
                    <a:pt x="28" y="4"/>
                  </a:lnTo>
                  <a:lnTo>
                    <a:pt x="24" y="4"/>
                  </a:lnTo>
                  <a:lnTo>
                    <a:pt x="27" y="5"/>
                  </a:lnTo>
                  <a:lnTo>
                    <a:pt x="23" y="5"/>
                  </a:lnTo>
                  <a:lnTo>
                    <a:pt x="19" y="7"/>
                  </a:lnTo>
                  <a:lnTo>
                    <a:pt x="19" y="11"/>
                  </a:lnTo>
                  <a:lnTo>
                    <a:pt x="20" y="9"/>
                  </a:lnTo>
                  <a:lnTo>
                    <a:pt x="19" y="13"/>
                  </a:lnTo>
                  <a:lnTo>
                    <a:pt x="19" y="15"/>
                  </a:lnTo>
                  <a:lnTo>
                    <a:pt x="20" y="15"/>
                  </a:lnTo>
                  <a:lnTo>
                    <a:pt x="20" y="17"/>
                  </a:lnTo>
                  <a:lnTo>
                    <a:pt x="20" y="19"/>
                  </a:lnTo>
                  <a:lnTo>
                    <a:pt x="24" y="23"/>
                  </a:lnTo>
                  <a:lnTo>
                    <a:pt x="28" y="23"/>
                  </a:lnTo>
                  <a:lnTo>
                    <a:pt x="29" y="23"/>
                  </a:lnTo>
                  <a:lnTo>
                    <a:pt x="32" y="21"/>
                  </a:lnTo>
                  <a:lnTo>
                    <a:pt x="33" y="23"/>
                  </a:lnTo>
                  <a:lnTo>
                    <a:pt x="33" y="24"/>
                  </a:lnTo>
                  <a:lnTo>
                    <a:pt x="32" y="31"/>
                  </a:lnTo>
                  <a:lnTo>
                    <a:pt x="36" y="28"/>
                  </a:lnTo>
                  <a:lnTo>
                    <a:pt x="40" y="27"/>
                  </a:lnTo>
                  <a:lnTo>
                    <a:pt x="43" y="27"/>
                  </a:lnTo>
                  <a:lnTo>
                    <a:pt x="49" y="28"/>
                  </a:lnTo>
                  <a:lnTo>
                    <a:pt x="57" y="32"/>
                  </a:lnTo>
                  <a:lnTo>
                    <a:pt x="60" y="35"/>
                  </a:lnTo>
                  <a:lnTo>
                    <a:pt x="63" y="35"/>
                  </a:lnTo>
                  <a:lnTo>
                    <a:pt x="68" y="35"/>
                  </a:lnTo>
                  <a:lnTo>
                    <a:pt x="72" y="36"/>
                  </a:lnTo>
                  <a:lnTo>
                    <a:pt x="76" y="37"/>
                  </a:lnTo>
                  <a:lnTo>
                    <a:pt x="77" y="40"/>
                  </a:lnTo>
                  <a:lnTo>
                    <a:pt x="77" y="37"/>
                  </a:lnTo>
                  <a:lnTo>
                    <a:pt x="73" y="36"/>
                  </a:lnTo>
                  <a:lnTo>
                    <a:pt x="72" y="35"/>
                  </a:lnTo>
                  <a:lnTo>
                    <a:pt x="77" y="31"/>
                  </a:lnTo>
                  <a:lnTo>
                    <a:pt x="73" y="27"/>
                  </a:lnTo>
                  <a:lnTo>
                    <a:pt x="72" y="24"/>
                  </a:lnTo>
                  <a:lnTo>
                    <a:pt x="72" y="23"/>
                  </a:lnTo>
                  <a:lnTo>
                    <a:pt x="72" y="21"/>
                  </a:lnTo>
                  <a:lnTo>
                    <a:pt x="72" y="17"/>
                  </a:lnTo>
                  <a:lnTo>
                    <a:pt x="71" y="15"/>
                  </a:lnTo>
                  <a:lnTo>
                    <a:pt x="72" y="11"/>
                  </a:lnTo>
                  <a:lnTo>
                    <a:pt x="73" y="9"/>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19" name="Freeform 100"/>
            <p:cNvSpPr>
              <a:spLocks noEditPoints="1"/>
            </p:cNvSpPr>
            <p:nvPr/>
          </p:nvSpPr>
          <p:spPr bwMode="auto">
            <a:xfrm>
              <a:off x="4351956" y="1997278"/>
              <a:ext cx="95915" cy="83896"/>
            </a:xfrm>
            <a:custGeom>
              <a:avLst/>
              <a:gdLst>
                <a:gd name="T0" fmla="*/ 2147483647 w 61"/>
                <a:gd name="T1" fmla="*/ 2147483647 h 53"/>
                <a:gd name="T2" fmla="*/ 2147483647 w 61"/>
                <a:gd name="T3" fmla="*/ 2147483647 h 53"/>
                <a:gd name="T4" fmla="*/ 2147483647 w 61"/>
                <a:gd name="T5" fmla="*/ 2147483647 h 53"/>
                <a:gd name="T6" fmla="*/ 2147483647 w 61"/>
                <a:gd name="T7" fmla="*/ 2147483647 h 53"/>
                <a:gd name="T8" fmla="*/ 2147483647 w 61"/>
                <a:gd name="T9" fmla="*/ 2147483647 h 53"/>
                <a:gd name="T10" fmla="*/ 2147483647 w 61"/>
                <a:gd name="T11" fmla="*/ 2147483647 h 53"/>
                <a:gd name="T12" fmla="*/ 2147483647 w 61"/>
                <a:gd name="T13" fmla="*/ 2147483647 h 53"/>
                <a:gd name="T14" fmla="*/ 2147483647 w 61"/>
                <a:gd name="T15" fmla="*/ 2147483647 h 53"/>
                <a:gd name="T16" fmla="*/ 2147483647 w 61"/>
                <a:gd name="T17" fmla="*/ 2147483647 h 53"/>
                <a:gd name="T18" fmla="*/ 2147483647 w 61"/>
                <a:gd name="T19" fmla="*/ 2147483647 h 53"/>
                <a:gd name="T20" fmla="*/ 0 w 61"/>
                <a:gd name="T21" fmla="*/ 2147483647 h 53"/>
                <a:gd name="T22" fmla="*/ 2147483647 w 61"/>
                <a:gd name="T23" fmla="*/ 2147483647 h 53"/>
                <a:gd name="T24" fmla="*/ 2147483647 w 61"/>
                <a:gd name="T25" fmla="*/ 2147483647 h 53"/>
                <a:gd name="T26" fmla="*/ 2147483647 w 61"/>
                <a:gd name="T27" fmla="*/ 2147483647 h 53"/>
                <a:gd name="T28" fmla="*/ 2147483647 w 61"/>
                <a:gd name="T29" fmla="*/ 2147483647 h 53"/>
                <a:gd name="T30" fmla="*/ 2147483647 w 61"/>
                <a:gd name="T31" fmla="*/ 2147483647 h 53"/>
                <a:gd name="T32" fmla="*/ 2147483647 w 61"/>
                <a:gd name="T33" fmla="*/ 2147483647 h 53"/>
                <a:gd name="T34" fmla="*/ 2147483647 w 61"/>
                <a:gd name="T35" fmla="*/ 2147483647 h 53"/>
                <a:gd name="T36" fmla="*/ 2147483647 w 61"/>
                <a:gd name="T37" fmla="*/ 2147483647 h 53"/>
                <a:gd name="T38" fmla="*/ 2147483647 w 61"/>
                <a:gd name="T39" fmla="*/ 2147483647 h 53"/>
                <a:gd name="T40" fmla="*/ 2147483647 w 61"/>
                <a:gd name="T41" fmla="*/ 2147483647 h 53"/>
                <a:gd name="T42" fmla="*/ 2147483647 w 61"/>
                <a:gd name="T43" fmla="*/ 2147483647 h 53"/>
                <a:gd name="T44" fmla="*/ 2147483647 w 61"/>
                <a:gd name="T45" fmla="*/ 2147483647 h 53"/>
                <a:gd name="T46" fmla="*/ 2147483647 w 61"/>
                <a:gd name="T47" fmla="*/ 2147483647 h 53"/>
                <a:gd name="T48" fmla="*/ 2147483647 w 61"/>
                <a:gd name="T49" fmla="*/ 2147483647 h 53"/>
                <a:gd name="T50" fmla="*/ 2147483647 w 61"/>
                <a:gd name="T51" fmla="*/ 2147483647 h 53"/>
                <a:gd name="T52" fmla="*/ 2147483647 w 61"/>
                <a:gd name="T53" fmla="*/ 2147483647 h 53"/>
                <a:gd name="T54" fmla="*/ 2147483647 w 61"/>
                <a:gd name="T55" fmla="*/ 2147483647 h 53"/>
                <a:gd name="T56" fmla="*/ 2147483647 w 61"/>
                <a:gd name="T57" fmla="*/ 2147483647 h 53"/>
                <a:gd name="T58" fmla="*/ 2147483647 w 61"/>
                <a:gd name="T59" fmla="*/ 2147483647 h 53"/>
                <a:gd name="T60" fmla="*/ 2147483647 w 61"/>
                <a:gd name="T61" fmla="*/ 2147483647 h 53"/>
                <a:gd name="T62" fmla="*/ 2147483647 w 61"/>
                <a:gd name="T63" fmla="*/ 2147483647 h 53"/>
                <a:gd name="T64" fmla="*/ 2147483647 w 61"/>
                <a:gd name="T65" fmla="*/ 2147483647 h 53"/>
                <a:gd name="T66" fmla="*/ 2147483647 w 61"/>
                <a:gd name="T67" fmla="*/ 2147483647 h 53"/>
                <a:gd name="T68" fmla="*/ 2147483647 w 61"/>
                <a:gd name="T69" fmla="*/ 2147483647 h 53"/>
                <a:gd name="T70" fmla="*/ 2147483647 w 61"/>
                <a:gd name="T71" fmla="*/ 2147483647 h 53"/>
                <a:gd name="T72" fmla="*/ 2147483647 w 61"/>
                <a:gd name="T73" fmla="*/ 2147483647 h 53"/>
                <a:gd name="T74" fmla="*/ 2147483647 w 61"/>
                <a:gd name="T75" fmla="*/ 2147483647 h 53"/>
                <a:gd name="T76" fmla="*/ 2147483647 w 61"/>
                <a:gd name="T77" fmla="*/ 2147483647 h 53"/>
                <a:gd name="T78" fmla="*/ 2147483647 w 61"/>
                <a:gd name="T79" fmla="*/ 2147483647 h 53"/>
                <a:gd name="T80" fmla="*/ 2147483647 w 61"/>
                <a:gd name="T81" fmla="*/ 2147483647 h 53"/>
                <a:gd name="T82" fmla="*/ 2147483647 w 61"/>
                <a:gd name="T83" fmla="*/ 2147483647 h 53"/>
                <a:gd name="T84" fmla="*/ 2147483647 w 61"/>
                <a:gd name="T85" fmla="*/ 2147483647 h 53"/>
                <a:gd name="T86" fmla="*/ 2147483647 w 61"/>
                <a:gd name="T87" fmla="*/ 2147483647 h 53"/>
                <a:gd name="T88" fmla="*/ 2147483647 w 61"/>
                <a:gd name="T89" fmla="*/ 2147483647 h 53"/>
                <a:gd name="T90" fmla="*/ 2147483647 w 61"/>
                <a:gd name="T91" fmla="*/ 2147483647 h 53"/>
                <a:gd name="T92" fmla="*/ 2147483647 w 61"/>
                <a:gd name="T93" fmla="*/ 2147483647 h 53"/>
                <a:gd name="T94" fmla="*/ 2147483647 w 61"/>
                <a:gd name="T95" fmla="*/ 2147483647 h 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53"/>
                <a:gd name="T146" fmla="*/ 61 w 61"/>
                <a:gd name="T147" fmla="*/ 53 h 5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53">
                  <a:moveTo>
                    <a:pt x="39" y="21"/>
                  </a:moveTo>
                  <a:lnTo>
                    <a:pt x="33" y="19"/>
                  </a:lnTo>
                  <a:lnTo>
                    <a:pt x="31" y="19"/>
                  </a:lnTo>
                  <a:lnTo>
                    <a:pt x="29" y="21"/>
                  </a:lnTo>
                  <a:lnTo>
                    <a:pt x="29" y="19"/>
                  </a:lnTo>
                  <a:lnTo>
                    <a:pt x="31" y="17"/>
                  </a:lnTo>
                  <a:lnTo>
                    <a:pt x="29" y="13"/>
                  </a:lnTo>
                  <a:lnTo>
                    <a:pt x="29" y="12"/>
                  </a:lnTo>
                  <a:lnTo>
                    <a:pt x="33" y="8"/>
                  </a:lnTo>
                  <a:lnTo>
                    <a:pt x="33" y="5"/>
                  </a:lnTo>
                  <a:lnTo>
                    <a:pt x="33" y="4"/>
                  </a:lnTo>
                  <a:lnTo>
                    <a:pt x="33" y="3"/>
                  </a:lnTo>
                  <a:lnTo>
                    <a:pt x="35" y="0"/>
                  </a:lnTo>
                  <a:lnTo>
                    <a:pt x="29" y="3"/>
                  </a:lnTo>
                  <a:lnTo>
                    <a:pt x="24" y="4"/>
                  </a:lnTo>
                  <a:lnTo>
                    <a:pt x="21" y="8"/>
                  </a:lnTo>
                  <a:lnTo>
                    <a:pt x="17" y="9"/>
                  </a:lnTo>
                  <a:lnTo>
                    <a:pt x="12" y="9"/>
                  </a:lnTo>
                  <a:lnTo>
                    <a:pt x="7" y="12"/>
                  </a:lnTo>
                  <a:lnTo>
                    <a:pt x="4" y="13"/>
                  </a:lnTo>
                  <a:lnTo>
                    <a:pt x="4" y="16"/>
                  </a:lnTo>
                  <a:lnTo>
                    <a:pt x="7" y="17"/>
                  </a:lnTo>
                  <a:lnTo>
                    <a:pt x="8" y="16"/>
                  </a:lnTo>
                  <a:lnTo>
                    <a:pt x="8" y="13"/>
                  </a:lnTo>
                  <a:lnTo>
                    <a:pt x="12" y="12"/>
                  </a:lnTo>
                  <a:lnTo>
                    <a:pt x="13" y="12"/>
                  </a:lnTo>
                  <a:lnTo>
                    <a:pt x="20" y="12"/>
                  </a:lnTo>
                  <a:lnTo>
                    <a:pt x="16" y="13"/>
                  </a:lnTo>
                  <a:lnTo>
                    <a:pt x="16" y="16"/>
                  </a:lnTo>
                  <a:lnTo>
                    <a:pt x="16" y="17"/>
                  </a:lnTo>
                  <a:lnTo>
                    <a:pt x="17" y="19"/>
                  </a:lnTo>
                  <a:lnTo>
                    <a:pt x="17" y="21"/>
                  </a:lnTo>
                  <a:lnTo>
                    <a:pt x="16" y="19"/>
                  </a:lnTo>
                  <a:lnTo>
                    <a:pt x="13" y="19"/>
                  </a:lnTo>
                  <a:lnTo>
                    <a:pt x="16" y="17"/>
                  </a:lnTo>
                  <a:lnTo>
                    <a:pt x="13" y="17"/>
                  </a:lnTo>
                  <a:lnTo>
                    <a:pt x="12" y="17"/>
                  </a:lnTo>
                  <a:lnTo>
                    <a:pt x="11" y="19"/>
                  </a:lnTo>
                  <a:lnTo>
                    <a:pt x="8" y="21"/>
                  </a:lnTo>
                  <a:lnTo>
                    <a:pt x="8" y="19"/>
                  </a:lnTo>
                  <a:lnTo>
                    <a:pt x="4" y="19"/>
                  </a:lnTo>
                  <a:lnTo>
                    <a:pt x="3" y="17"/>
                  </a:lnTo>
                  <a:lnTo>
                    <a:pt x="3" y="19"/>
                  </a:lnTo>
                  <a:lnTo>
                    <a:pt x="0" y="25"/>
                  </a:lnTo>
                  <a:lnTo>
                    <a:pt x="3" y="29"/>
                  </a:lnTo>
                  <a:lnTo>
                    <a:pt x="4" y="31"/>
                  </a:lnTo>
                  <a:lnTo>
                    <a:pt x="4" y="33"/>
                  </a:lnTo>
                  <a:lnTo>
                    <a:pt x="3" y="33"/>
                  </a:lnTo>
                  <a:lnTo>
                    <a:pt x="3" y="34"/>
                  </a:lnTo>
                  <a:lnTo>
                    <a:pt x="3" y="38"/>
                  </a:lnTo>
                  <a:lnTo>
                    <a:pt x="4" y="38"/>
                  </a:lnTo>
                  <a:lnTo>
                    <a:pt x="4" y="36"/>
                  </a:lnTo>
                  <a:lnTo>
                    <a:pt x="8" y="40"/>
                  </a:lnTo>
                  <a:lnTo>
                    <a:pt x="8" y="42"/>
                  </a:lnTo>
                  <a:lnTo>
                    <a:pt x="7" y="44"/>
                  </a:lnTo>
                  <a:lnTo>
                    <a:pt x="8" y="44"/>
                  </a:lnTo>
                  <a:lnTo>
                    <a:pt x="8" y="48"/>
                  </a:lnTo>
                  <a:lnTo>
                    <a:pt x="11" y="48"/>
                  </a:lnTo>
                  <a:lnTo>
                    <a:pt x="16" y="49"/>
                  </a:lnTo>
                  <a:lnTo>
                    <a:pt x="17" y="49"/>
                  </a:lnTo>
                  <a:lnTo>
                    <a:pt x="20" y="48"/>
                  </a:lnTo>
                  <a:lnTo>
                    <a:pt x="21" y="48"/>
                  </a:lnTo>
                  <a:lnTo>
                    <a:pt x="24" y="49"/>
                  </a:lnTo>
                  <a:lnTo>
                    <a:pt x="21" y="46"/>
                  </a:lnTo>
                  <a:lnTo>
                    <a:pt x="20" y="46"/>
                  </a:lnTo>
                  <a:lnTo>
                    <a:pt x="20" y="44"/>
                  </a:lnTo>
                  <a:lnTo>
                    <a:pt x="21" y="44"/>
                  </a:lnTo>
                  <a:lnTo>
                    <a:pt x="21" y="42"/>
                  </a:lnTo>
                  <a:lnTo>
                    <a:pt x="21" y="40"/>
                  </a:lnTo>
                  <a:lnTo>
                    <a:pt x="21" y="38"/>
                  </a:lnTo>
                  <a:lnTo>
                    <a:pt x="24" y="36"/>
                  </a:lnTo>
                  <a:lnTo>
                    <a:pt x="21" y="34"/>
                  </a:lnTo>
                  <a:lnTo>
                    <a:pt x="24" y="34"/>
                  </a:lnTo>
                  <a:lnTo>
                    <a:pt x="27" y="34"/>
                  </a:lnTo>
                  <a:lnTo>
                    <a:pt x="27" y="33"/>
                  </a:lnTo>
                  <a:lnTo>
                    <a:pt x="25" y="33"/>
                  </a:lnTo>
                  <a:lnTo>
                    <a:pt x="29" y="31"/>
                  </a:lnTo>
                  <a:lnTo>
                    <a:pt x="29" y="29"/>
                  </a:lnTo>
                  <a:lnTo>
                    <a:pt x="31" y="25"/>
                  </a:lnTo>
                  <a:lnTo>
                    <a:pt x="33" y="25"/>
                  </a:lnTo>
                  <a:lnTo>
                    <a:pt x="33" y="27"/>
                  </a:lnTo>
                  <a:lnTo>
                    <a:pt x="35" y="27"/>
                  </a:lnTo>
                  <a:lnTo>
                    <a:pt x="37" y="27"/>
                  </a:lnTo>
                  <a:lnTo>
                    <a:pt x="39" y="25"/>
                  </a:lnTo>
                  <a:lnTo>
                    <a:pt x="39" y="21"/>
                  </a:lnTo>
                  <a:close/>
                  <a:moveTo>
                    <a:pt x="35" y="36"/>
                  </a:moveTo>
                  <a:lnTo>
                    <a:pt x="33" y="38"/>
                  </a:lnTo>
                  <a:lnTo>
                    <a:pt x="31" y="38"/>
                  </a:lnTo>
                  <a:lnTo>
                    <a:pt x="31" y="36"/>
                  </a:lnTo>
                  <a:lnTo>
                    <a:pt x="29" y="36"/>
                  </a:lnTo>
                  <a:lnTo>
                    <a:pt x="24" y="38"/>
                  </a:lnTo>
                  <a:lnTo>
                    <a:pt x="25" y="40"/>
                  </a:lnTo>
                  <a:lnTo>
                    <a:pt x="27" y="44"/>
                  </a:lnTo>
                  <a:lnTo>
                    <a:pt x="29" y="44"/>
                  </a:lnTo>
                  <a:lnTo>
                    <a:pt x="31" y="46"/>
                  </a:lnTo>
                  <a:lnTo>
                    <a:pt x="35" y="46"/>
                  </a:lnTo>
                  <a:lnTo>
                    <a:pt x="37" y="44"/>
                  </a:lnTo>
                  <a:lnTo>
                    <a:pt x="37" y="42"/>
                  </a:lnTo>
                  <a:lnTo>
                    <a:pt x="37" y="40"/>
                  </a:lnTo>
                  <a:lnTo>
                    <a:pt x="35" y="38"/>
                  </a:lnTo>
                  <a:lnTo>
                    <a:pt x="37" y="38"/>
                  </a:lnTo>
                  <a:lnTo>
                    <a:pt x="35" y="36"/>
                  </a:lnTo>
                  <a:close/>
                  <a:moveTo>
                    <a:pt x="60" y="31"/>
                  </a:moveTo>
                  <a:lnTo>
                    <a:pt x="61" y="29"/>
                  </a:lnTo>
                  <a:lnTo>
                    <a:pt x="60" y="27"/>
                  </a:lnTo>
                  <a:lnTo>
                    <a:pt x="56" y="27"/>
                  </a:lnTo>
                  <a:lnTo>
                    <a:pt x="52" y="29"/>
                  </a:lnTo>
                  <a:lnTo>
                    <a:pt x="53" y="33"/>
                  </a:lnTo>
                  <a:lnTo>
                    <a:pt x="53" y="34"/>
                  </a:lnTo>
                  <a:lnTo>
                    <a:pt x="52" y="34"/>
                  </a:lnTo>
                  <a:lnTo>
                    <a:pt x="53" y="33"/>
                  </a:lnTo>
                  <a:lnTo>
                    <a:pt x="52" y="31"/>
                  </a:lnTo>
                  <a:lnTo>
                    <a:pt x="52" y="33"/>
                  </a:lnTo>
                  <a:lnTo>
                    <a:pt x="51" y="34"/>
                  </a:lnTo>
                  <a:lnTo>
                    <a:pt x="48" y="33"/>
                  </a:lnTo>
                  <a:lnTo>
                    <a:pt x="51" y="31"/>
                  </a:lnTo>
                  <a:lnTo>
                    <a:pt x="48" y="31"/>
                  </a:lnTo>
                  <a:lnTo>
                    <a:pt x="47" y="31"/>
                  </a:lnTo>
                  <a:lnTo>
                    <a:pt x="44" y="33"/>
                  </a:lnTo>
                  <a:lnTo>
                    <a:pt x="43" y="33"/>
                  </a:lnTo>
                  <a:lnTo>
                    <a:pt x="39" y="34"/>
                  </a:lnTo>
                  <a:lnTo>
                    <a:pt x="43" y="38"/>
                  </a:lnTo>
                  <a:lnTo>
                    <a:pt x="43" y="40"/>
                  </a:lnTo>
                  <a:lnTo>
                    <a:pt x="40" y="40"/>
                  </a:lnTo>
                  <a:lnTo>
                    <a:pt x="44" y="42"/>
                  </a:lnTo>
                  <a:lnTo>
                    <a:pt x="48" y="42"/>
                  </a:lnTo>
                  <a:lnTo>
                    <a:pt x="48" y="44"/>
                  </a:lnTo>
                  <a:lnTo>
                    <a:pt x="51" y="44"/>
                  </a:lnTo>
                  <a:lnTo>
                    <a:pt x="51" y="46"/>
                  </a:lnTo>
                  <a:lnTo>
                    <a:pt x="52" y="46"/>
                  </a:lnTo>
                  <a:lnTo>
                    <a:pt x="56" y="46"/>
                  </a:lnTo>
                  <a:lnTo>
                    <a:pt x="53" y="44"/>
                  </a:lnTo>
                  <a:lnTo>
                    <a:pt x="56" y="44"/>
                  </a:lnTo>
                  <a:lnTo>
                    <a:pt x="57" y="42"/>
                  </a:lnTo>
                  <a:lnTo>
                    <a:pt x="60" y="42"/>
                  </a:lnTo>
                  <a:lnTo>
                    <a:pt x="57" y="40"/>
                  </a:lnTo>
                  <a:lnTo>
                    <a:pt x="56" y="38"/>
                  </a:lnTo>
                  <a:lnTo>
                    <a:pt x="57" y="36"/>
                  </a:lnTo>
                  <a:lnTo>
                    <a:pt x="60" y="34"/>
                  </a:lnTo>
                  <a:lnTo>
                    <a:pt x="61" y="34"/>
                  </a:lnTo>
                  <a:lnTo>
                    <a:pt x="60" y="33"/>
                  </a:lnTo>
                  <a:lnTo>
                    <a:pt x="60" y="31"/>
                  </a:lnTo>
                  <a:close/>
                  <a:moveTo>
                    <a:pt x="51" y="49"/>
                  </a:moveTo>
                  <a:lnTo>
                    <a:pt x="51" y="49"/>
                  </a:lnTo>
                  <a:lnTo>
                    <a:pt x="48" y="49"/>
                  </a:lnTo>
                  <a:lnTo>
                    <a:pt x="44" y="48"/>
                  </a:lnTo>
                  <a:lnTo>
                    <a:pt x="43" y="48"/>
                  </a:lnTo>
                  <a:lnTo>
                    <a:pt x="40" y="48"/>
                  </a:lnTo>
                  <a:lnTo>
                    <a:pt x="40" y="49"/>
                  </a:lnTo>
                  <a:lnTo>
                    <a:pt x="44" y="52"/>
                  </a:lnTo>
                  <a:lnTo>
                    <a:pt x="48" y="53"/>
                  </a:lnTo>
                  <a:lnTo>
                    <a:pt x="51" y="52"/>
                  </a:lnTo>
                  <a:lnTo>
                    <a:pt x="51" y="50"/>
                  </a:lnTo>
                  <a:lnTo>
                    <a:pt x="52" y="53"/>
                  </a:lnTo>
                  <a:lnTo>
                    <a:pt x="53" y="49"/>
                  </a:lnTo>
                  <a:lnTo>
                    <a:pt x="53" y="48"/>
                  </a:lnTo>
                  <a:lnTo>
                    <a:pt x="52" y="46"/>
                  </a:lnTo>
                  <a:lnTo>
                    <a:pt x="51" y="48"/>
                  </a:lnTo>
                  <a:lnTo>
                    <a:pt x="51" y="49"/>
                  </a:lnTo>
                  <a:close/>
                  <a:moveTo>
                    <a:pt x="4" y="49"/>
                  </a:moveTo>
                  <a:lnTo>
                    <a:pt x="7" y="48"/>
                  </a:lnTo>
                  <a:lnTo>
                    <a:pt x="4" y="48"/>
                  </a:lnTo>
                  <a:lnTo>
                    <a:pt x="4" y="49"/>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20" name="Freeform 101"/>
            <p:cNvSpPr>
              <a:spLocks/>
            </p:cNvSpPr>
            <p:nvPr/>
          </p:nvSpPr>
          <p:spPr bwMode="auto">
            <a:xfrm>
              <a:off x="4594804" y="2313796"/>
              <a:ext cx="97955" cy="123939"/>
            </a:xfrm>
            <a:custGeom>
              <a:avLst/>
              <a:gdLst>
                <a:gd name="T0" fmla="*/ 2147483647 w 47"/>
                <a:gd name="T1" fmla="*/ 2147483647 h 58"/>
                <a:gd name="T2" fmla="*/ 2147483647 w 47"/>
                <a:gd name="T3" fmla="*/ 2147483647 h 58"/>
                <a:gd name="T4" fmla="*/ 2147483647 w 47"/>
                <a:gd name="T5" fmla="*/ 2147483647 h 58"/>
                <a:gd name="T6" fmla="*/ 2147483647 w 47"/>
                <a:gd name="T7" fmla="*/ 2147483647 h 58"/>
                <a:gd name="T8" fmla="*/ 2147483647 w 47"/>
                <a:gd name="T9" fmla="*/ 2147483647 h 58"/>
                <a:gd name="T10" fmla="*/ 2147483647 w 47"/>
                <a:gd name="T11" fmla="*/ 2147483647 h 58"/>
                <a:gd name="T12" fmla="*/ 2147483647 w 47"/>
                <a:gd name="T13" fmla="*/ 2147483647 h 58"/>
                <a:gd name="T14" fmla="*/ 2147483647 w 47"/>
                <a:gd name="T15" fmla="*/ 2147483647 h 58"/>
                <a:gd name="T16" fmla="*/ 2147483647 w 47"/>
                <a:gd name="T17" fmla="*/ 2147483647 h 58"/>
                <a:gd name="T18" fmla="*/ 2147483647 w 47"/>
                <a:gd name="T19" fmla="*/ 2147483647 h 58"/>
                <a:gd name="T20" fmla="*/ 2147483647 w 47"/>
                <a:gd name="T21" fmla="*/ 2147483647 h 58"/>
                <a:gd name="T22" fmla="*/ 2147483647 w 47"/>
                <a:gd name="T23" fmla="*/ 2147483647 h 58"/>
                <a:gd name="T24" fmla="*/ 2147483647 w 47"/>
                <a:gd name="T25" fmla="*/ 2147483647 h 58"/>
                <a:gd name="T26" fmla="*/ 2147483647 w 47"/>
                <a:gd name="T27" fmla="*/ 2147483647 h 58"/>
                <a:gd name="T28" fmla="*/ 2147483647 w 47"/>
                <a:gd name="T29" fmla="*/ 2147483647 h 58"/>
                <a:gd name="T30" fmla="*/ 2147483647 w 47"/>
                <a:gd name="T31" fmla="*/ 2147483647 h 58"/>
                <a:gd name="T32" fmla="*/ 2147483647 w 47"/>
                <a:gd name="T33" fmla="*/ 2147483647 h 58"/>
                <a:gd name="T34" fmla="*/ 0 w 47"/>
                <a:gd name="T35" fmla="*/ 2147483647 h 58"/>
                <a:gd name="T36" fmla="*/ 2147483647 w 47"/>
                <a:gd name="T37" fmla="*/ 2147483647 h 58"/>
                <a:gd name="T38" fmla="*/ 2147483647 w 47"/>
                <a:gd name="T39" fmla="*/ 2147483647 h 58"/>
                <a:gd name="T40" fmla="*/ 2147483647 w 47"/>
                <a:gd name="T41" fmla="*/ 2147483647 h 58"/>
                <a:gd name="T42" fmla="*/ 2147483647 w 47"/>
                <a:gd name="T43" fmla="*/ 2147483647 h 58"/>
                <a:gd name="T44" fmla="*/ 2147483647 w 47"/>
                <a:gd name="T45" fmla="*/ 2147483647 h 58"/>
                <a:gd name="T46" fmla="*/ 2147483647 w 47"/>
                <a:gd name="T47" fmla="*/ 2147483647 h 58"/>
                <a:gd name="T48" fmla="*/ 2147483647 w 47"/>
                <a:gd name="T49" fmla="*/ 2147483647 h 58"/>
                <a:gd name="T50" fmla="*/ 2147483647 w 47"/>
                <a:gd name="T51" fmla="*/ 2147483647 h 58"/>
                <a:gd name="T52" fmla="*/ 2147483647 w 47"/>
                <a:gd name="T53" fmla="*/ 2147483647 h 58"/>
                <a:gd name="T54" fmla="*/ 2147483647 w 47"/>
                <a:gd name="T55" fmla="*/ 2147483647 h 58"/>
                <a:gd name="T56" fmla="*/ 2147483647 w 47"/>
                <a:gd name="T57" fmla="*/ 2147483647 h 58"/>
                <a:gd name="T58" fmla="*/ 2147483647 w 47"/>
                <a:gd name="T59" fmla="*/ 2147483647 h 58"/>
                <a:gd name="T60" fmla="*/ 2147483647 w 47"/>
                <a:gd name="T61" fmla="*/ 2147483647 h 58"/>
                <a:gd name="T62" fmla="*/ 2147483647 w 47"/>
                <a:gd name="T63" fmla="*/ 2147483647 h 58"/>
                <a:gd name="T64" fmla="*/ 2147483647 w 47"/>
                <a:gd name="T65" fmla="*/ 2147483647 h 58"/>
                <a:gd name="T66" fmla="*/ 2147483647 w 47"/>
                <a:gd name="T67" fmla="*/ 2147483647 h 58"/>
                <a:gd name="T68" fmla="*/ 2147483647 w 47"/>
                <a:gd name="T69" fmla="*/ 2147483647 h 58"/>
                <a:gd name="T70" fmla="*/ 2147483647 w 47"/>
                <a:gd name="T71" fmla="*/ 2147483647 h 58"/>
                <a:gd name="T72" fmla="*/ 2147483647 w 47"/>
                <a:gd name="T73" fmla="*/ 2147483647 h 58"/>
                <a:gd name="T74" fmla="*/ 2147483647 w 47"/>
                <a:gd name="T75" fmla="*/ 2147483647 h 58"/>
                <a:gd name="T76" fmla="*/ 2147483647 w 47"/>
                <a:gd name="T77" fmla="*/ 2147483647 h 58"/>
                <a:gd name="T78" fmla="*/ 2147483647 w 47"/>
                <a:gd name="T79" fmla="*/ 2147483647 h 58"/>
                <a:gd name="T80" fmla="*/ 2147483647 w 47"/>
                <a:gd name="T81" fmla="*/ 2147483647 h 58"/>
                <a:gd name="T82" fmla="*/ 2147483647 w 47"/>
                <a:gd name="T83" fmla="*/ 2147483647 h 58"/>
                <a:gd name="T84" fmla="*/ 2147483647 w 47"/>
                <a:gd name="T85" fmla="*/ 2147483647 h 58"/>
                <a:gd name="T86" fmla="*/ 2147483647 w 47"/>
                <a:gd name="T87" fmla="*/ 2147483647 h 58"/>
                <a:gd name="T88" fmla="*/ 2147483647 w 47"/>
                <a:gd name="T89" fmla="*/ 2147483647 h 58"/>
                <a:gd name="T90" fmla="*/ 2147483647 w 47"/>
                <a:gd name="T91" fmla="*/ 2147483647 h 58"/>
                <a:gd name="T92" fmla="*/ 2147483647 w 47"/>
                <a:gd name="T93" fmla="*/ 2147483647 h 58"/>
                <a:gd name="T94" fmla="*/ 2147483647 w 47"/>
                <a:gd name="T95" fmla="*/ 2147483647 h 58"/>
                <a:gd name="T96" fmla="*/ 2147483647 w 47"/>
                <a:gd name="T97" fmla="*/ 2147483647 h 58"/>
                <a:gd name="T98" fmla="*/ 2147483647 w 47"/>
                <a:gd name="T99" fmla="*/ 2147483647 h 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7"/>
                <a:gd name="T151" fmla="*/ 0 h 58"/>
                <a:gd name="T152" fmla="*/ 47 w 47"/>
                <a:gd name="T153" fmla="*/ 58 h 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7" h="58">
                  <a:moveTo>
                    <a:pt x="43" y="37"/>
                  </a:moveTo>
                  <a:cubicBezTo>
                    <a:pt x="41" y="34"/>
                    <a:pt x="41" y="34"/>
                    <a:pt x="41" y="34"/>
                  </a:cubicBezTo>
                  <a:cubicBezTo>
                    <a:pt x="40" y="33"/>
                    <a:pt x="40" y="33"/>
                    <a:pt x="40" y="33"/>
                  </a:cubicBezTo>
                  <a:cubicBezTo>
                    <a:pt x="40" y="31"/>
                    <a:pt x="40" y="31"/>
                    <a:pt x="40" y="31"/>
                  </a:cubicBezTo>
                  <a:cubicBezTo>
                    <a:pt x="40" y="30"/>
                    <a:pt x="40" y="30"/>
                    <a:pt x="40" y="30"/>
                  </a:cubicBezTo>
                  <a:cubicBezTo>
                    <a:pt x="40" y="30"/>
                    <a:pt x="40" y="30"/>
                    <a:pt x="40" y="30"/>
                  </a:cubicBezTo>
                  <a:cubicBezTo>
                    <a:pt x="43" y="27"/>
                    <a:pt x="43" y="27"/>
                    <a:pt x="43" y="27"/>
                  </a:cubicBezTo>
                  <a:cubicBezTo>
                    <a:pt x="40" y="24"/>
                    <a:pt x="40" y="24"/>
                    <a:pt x="40" y="24"/>
                  </a:cubicBezTo>
                  <a:cubicBezTo>
                    <a:pt x="40" y="23"/>
                    <a:pt x="40" y="23"/>
                    <a:pt x="40" y="23"/>
                  </a:cubicBezTo>
                  <a:cubicBezTo>
                    <a:pt x="43" y="23"/>
                    <a:pt x="43" y="23"/>
                    <a:pt x="43" y="23"/>
                  </a:cubicBezTo>
                  <a:cubicBezTo>
                    <a:pt x="42" y="20"/>
                    <a:pt x="42" y="20"/>
                    <a:pt x="42" y="20"/>
                  </a:cubicBezTo>
                  <a:cubicBezTo>
                    <a:pt x="39" y="21"/>
                    <a:pt x="39" y="21"/>
                    <a:pt x="39" y="21"/>
                  </a:cubicBezTo>
                  <a:cubicBezTo>
                    <a:pt x="37" y="23"/>
                    <a:pt x="37" y="23"/>
                    <a:pt x="37" y="23"/>
                  </a:cubicBezTo>
                  <a:cubicBezTo>
                    <a:pt x="34" y="21"/>
                    <a:pt x="34" y="21"/>
                    <a:pt x="34" y="21"/>
                  </a:cubicBezTo>
                  <a:cubicBezTo>
                    <a:pt x="30" y="20"/>
                    <a:pt x="30" y="20"/>
                    <a:pt x="30" y="20"/>
                  </a:cubicBezTo>
                  <a:cubicBezTo>
                    <a:pt x="27" y="18"/>
                    <a:pt x="27" y="18"/>
                    <a:pt x="27" y="18"/>
                  </a:cubicBezTo>
                  <a:cubicBezTo>
                    <a:pt x="29" y="17"/>
                    <a:pt x="29" y="17"/>
                    <a:pt x="29" y="17"/>
                  </a:cubicBezTo>
                  <a:cubicBezTo>
                    <a:pt x="27" y="15"/>
                    <a:pt x="27" y="15"/>
                    <a:pt x="27" y="15"/>
                  </a:cubicBezTo>
                  <a:cubicBezTo>
                    <a:pt x="29" y="15"/>
                    <a:pt x="29" y="15"/>
                    <a:pt x="29" y="15"/>
                  </a:cubicBezTo>
                  <a:cubicBezTo>
                    <a:pt x="29" y="14"/>
                    <a:pt x="29" y="14"/>
                    <a:pt x="29" y="14"/>
                  </a:cubicBezTo>
                  <a:cubicBezTo>
                    <a:pt x="26" y="13"/>
                    <a:pt x="26" y="13"/>
                    <a:pt x="26" y="13"/>
                  </a:cubicBezTo>
                  <a:cubicBezTo>
                    <a:pt x="20" y="10"/>
                    <a:pt x="20" y="10"/>
                    <a:pt x="20" y="10"/>
                  </a:cubicBezTo>
                  <a:cubicBezTo>
                    <a:pt x="22" y="7"/>
                    <a:pt x="22" y="7"/>
                    <a:pt x="22" y="7"/>
                  </a:cubicBezTo>
                  <a:cubicBezTo>
                    <a:pt x="20" y="5"/>
                    <a:pt x="20" y="5"/>
                    <a:pt x="20" y="5"/>
                  </a:cubicBezTo>
                  <a:cubicBezTo>
                    <a:pt x="19" y="4"/>
                    <a:pt x="19" y="4"/>
                    <a:pt x="19" y="4"/>
                  </a:cubicBezTo>
                  <a:cubicBezTo>
                    <a:pt x="17" y="3"/>
                    <a:pt x="17" y="3"/>
                    <a:pt x="17" y="3"/>
                  </a:cubicBezTo>
                  <a:cubicBezTo>
                    <a:pt x="16" y="1"/>
                    <a:pt x="16" y="1"/>
                    <a:pt x="16" y="1"/>
                  </a:cubicBezTo>
                  <a:cubicBezTo>
                    <a:pt x="15" y="1"/>
                    <a:pt x="15" y="1"/>
                    <a:pt x="15" y="1"/>
                  </a:cubicBezTo>
                  <a:cubicBezTo>
                    <a:pt x="14" y="1"/>
                    <a:pt x="14" y="1"/>
                    <a:pt x="14" y="1"/>
                  </a:cubicBezTo>
                  <a:cubicBezTo>
                    <a:pt x="11" y="1"/>
                    <a:pt x="11" y="1"/>
                    <a:pt x="11" y="1"/>
                  </a:cubicBezTo>
                  <a:cubicBezTo>
                    <a:pt x="9" y="0"/>
                    <a:pt x="9" y="0"/>
                    <a:pt x="9" y="0"/>
                  </a:cubicBezTo>
                  <a:cubicBezTo>
                    <a:pt x="7" y="1"/>
                    <a:pt x="7" y="1"/>
                    <a:pt x="7" y="1"/>
                  </a:cubicBezTo>
                  <a:cubicBezTo>
                    <a:pt x="6" y="3"/>
                    <a:pt x="6" y="3"/>
                    <a:pt x="6" y="3"/>
                  </a:cubicBezTo>
                  <a:cubicBezTo>
                    <a:pt x="4" y="3"/>
                    <a:pt x="4" y="3"/>
                    <a:pt x="4" y="3"/>
                  </a:cubicBezTo>
                  <a:cubicBezTo>
                    <a:pt x="2" y="3"/>
                    <a:pt x="2" y="3"/>
                    <a:pt x="2" y="3"/>
                  </a:cubicBezTo>
                  <a:cubicBezTo>
                    <a:pt x="0" y="4"/>
                    <a:pt x="0" y="4"/>
                    <a:pt x="0" y="4"/>
                  </a:cubicBezTo>
                  <a:cubicBezTo>
                    <a:pt x="1" y="7"/>
                    <a:pt x="1" y="7"/>
                    <a:pt x="1" y="7"/>
                  </a:cubicBezTo>
                  <a:cubicBezTo>
                    <a:pt x="1" y="8"/>
                    <a:pt x="1" y="8"/>
                    <a:pt x="1" y="8"/>
                  </a:cubicBezTo>
                  <a:cubicBezTo>
                    <a:pt x="3" y="8"/>
                    <a:pt x="3" y="8"/>
                    <a:pt x="3" y="8"/>
                  </a:cubicBezTo>
                  <a:cubicBezTo>
                    <a:pt x="1" y="10"/>
                    <a:pt x="1" y="10"/>
                    <a:pt x="1" y="10"/>
                  </a:cubicBezTo>
                  <a:cubicBezTo>
                    <a:pt x="2" y="10"/>
                    <a:pt x="2" y="10"/>
                    <a:pt x="2" y="10"/>
                  </a:cubicBezTo>
                  <a:cubicBezTo>
                    <a:pt x="3" y="11"/>
                    <a:pt x="3" y="11"/>
                    <a:pt x="3" y="11"/>
                  </a:cubicBezTo>
                  <a:cubicBezTo>
                    <a:pt x="6" y="14"/>
                    <a:pt x="6" y="14"/>
                    <a:pt x="6" y="14"/>
                  </a:cubicBezTo>
                  <a:cubicBezTo>
                    <a:pt x="3" y="14"/>
                    <a:pt x="3" y="14"/>
                    <a:pt x="3" y="14"/>
                  </a:cubicBezTo>
                  <a:cubicBezTo>
                    <a:pt x="3" y="15"/>
                    <a:pt x="3" y="15"/>
                    <a:pt x="3" y="15"/>
                  </a:cubicBezTo>
                  <a:cubicBezTo>
                    <a:pt x="3" y="17"/>
                    <a:pt x="3" y="17"/>
                    <a:pt x="3" y="17"/>
                  </a:cubicBezTo>
                  <a:cubicBezTo>
                    <a:pt x="4" y="17"/>
                    <a:pt x="4" y="17"/>
                    <a:pt x="4" y="17"/>
                  </a:cubicBezTo>
                  <a:cubicBezTo>
                    <a:pt x="6" y="17"/>
                    <a:pt x="6" y="17"/>
                    <a:pt x="6" y="17"/>
                  </a:cubicBezTo>
                  <a:cubicBezTo>
                    <a:pt x="6" y="17"/>
                    <a:pt x="6" y="17"/>
                    <a:pt x="6" y="17"/>
                  </a:cubicBezTo>
                  <a:cubicBezTo>
                    <a:pt x="6" y="18"/>
                    <a:pt x="6" y="18"/>
                    <a:pt x="6" y="18"/>
                  </a:cubicBezTo>
                  <a:cubicBezTo>
                    <a:pt x="6" y="20"/>
                    <a:pt x="6" y="20"/>
                    <a:pt x="6" y="20"/>
                  </a:cubicBezTo>
                  <a:cubicBezTo>
                    <a:pt x="4" y="23"/>
                    <a:pt x="4" y="23"/>
                    <a:pt x="4" y="23"/>
                  </a:cubicBezTo>
                  <a:cubicBezTo>
                    <a:pt x="4" y="24"/>
                    <a:pt x="4" y="24"/>
                    <a:pt x="4" y="24"/>
                  </a:cubicBezTo>
                  <a:cubicBezTo>
                    <a:pt x="4" y="25"/>
                    <a:pt x="4" y="25"/>
                    <a:pt x="4" y="25"/>
                  </a:cubicBezTo>
                  <a:cubicBezTo>
                    <a:pt x="9" y="28"/>
                    <a:pt x="9" y="28"/>
                    <a:pt x="9" y="28"/>
                  </a:cubicBezTo>
                  <a:cubicBezTo>
                    <a:pt x="9" y="30"/>
                    <a:pt x="9" y="30"/>
                    <a:pt x="9" y="30"/>
                  </a:cubicBezTo>
                  <a:cubicBezTo>
                    <a:pt x="6" y="30"/>
                    <a:pt x="6" y="30"/>
                    <a:pt x="6" y="30"/>
                  </a:cubicBezTo>
                  <a:cubicBezTo>
                    <a:pt x="7" y="33"/>
                    <a:pt x="7" y="33"/>
                    <a:pt x="7" y="33"/>
                  </a:cubicBezTo>
                  <a:cubicBezTo>
                    <a:pt x="9" y="34"/>
                    <a:pt x="9" y="34"/>
                    <a:pt x="9" y="34"/>
                  </a:cubicBezTo>
                  <a:cubicBezTo>
                    <a:pt x="4" y="35"/>
                    <a:pt x="4" y="35"/>
                    <a:pt x="4" y="35"/>
                  </a:cubicBezTo>
                  <a:cubicBezTo>
                    <a:pt x="1" y="35"/>
                    <a:pt x="1" y="35"/>
                    <a:pt x="1" y="35"/>
                  </a:cubicBezTo>
                  <a:cubicBezTo>
                    <a:pt x="4" y="37"/>
                    <a:pt x="4" y="37"/>
                    <a:pt x="4" y="37"/>
                  </a:cubicBezTo>
                  <a:cubicBezTo>
                    <a:pt x="7" y="41"/>
                    <a:pt x="7" y="41"/>
                    <a:pt x="7" y="41"/>
                  </a:cubicBezTo>
                  <a:cubicBezTo>
                    <a:pt x="9" y="41"/>
                    <a:pt x="9" y="41"/>
                    <a:pt x="9" y="41"/>
                  </a:cubicBezTo>
                  <a:cubicBezTo>
                    <a:pt x="11" y="43"/>
                    <a:pt x="11" y="43"/>
                    <a:pt x="11" y="43"/>
                  </a:cubicBezTo>
                  <a:cubicBezTo>
                    <a:pt x="14" y="44"/>
                    <a:pt x="14" y="44"/>
                    <a:pt x="14" y="44"/>
                  </a:cubicBezTo>
                  <a:cubicBezTo>
                    <a:pt x="16" y="44"/>
                    <a:pt x="16" y="44"/>
                    <a:pt x="16" y="44"/>
                  </a:cubicBezTo>
                  <a:cubicBezTo>
                    <a:pt x="16" y="46"/>
                    <a:pt x="16" y="46"/>
                    <a:pt x="16" y="46"/>
                  </a:cubicBezTo>
                  <a:cubicBezTo>
                    <a:pt x="14" y="47"/>
                    <a:pt x="14" y="47"/>
                    <a:pt x="14" y="47"/>
                  </a:cubicBezTo>
                  <a:cubicBezTo>
                    <a:pt x="16" y="48"/>
                    <a:pt x="16" y="48"/>
                    <a:pt x="16" y="48"/>
                  </a:cubicBezTo>
                  <a:cubicBezTo>
                    <a:pt x="16" y="48"/>
                    <a:pt x="16" y="48"/>
                    <a:pt x="16" y="48"/>
                  </a:cubicBezTo>
                  <a:cubicBezTo>
                    <a:pt x="17" y="49"/>
                    <a:pt x="17" y="49"/>
                    <a:pt x="17" y="49"/>
                  </a:cubicBezTo>
                  <a:cubicBezTo>
                    <a:pt x="17" y="50"/>
                    <a:pt x="17" y="50"/>
                    <a:pt x="17" y="50"/>
                  </a:cubicBezTo>
                  <a:cubicBezTo>
                    <a:pt x="17" y="51"/>
                    <a:pt x="17" y="51"/>
                    <a:pt x="17" y="51"/>
                  </a:cubicBezTo>
                  <a:cubicBezTo>
                    <a:pt x="20" y="53"/>
                    <a:pt x="20" y="53"/>
                    <a:pt x="20" y="53"/>
                  </a:cubicBezTo>
                  <a:cubicBezTo>
                    <a:pt x="20" y="53"/>
                    <a:pt x="20" y="53"/>
                    <a:pt x="20" y="53"/>
                  </a:cubicBezTo>
                  <a:cubicBezTo>
                    <a:pt x="22" y="54"/>
                    <a:pt x="22" y="54"/>
                    <a:pt x="22" y="54"/>
                  </a:cubicBezTo>
                  <a:cubicBezTo>
                    <a:pt x="22" y="56"/>
                    <a:pt x="22" y="56"/>
                    <a:pt x="22" y="56"/>
                  </a:cubicBezTo>
                  <a:cubicBezTo>
                    <a:pt x="22" y="57"/>
                    <a:pt x="22" y="57"/>
                    <a:pt x="22" y="57"/>
                  </a:cubicBezTo>
                  <a:cubicBezTo>
                    <a:pt x="22" y="58"/>
                    <a:pt x="22" y="58"/>
                    <a:pt x="22" y="58"/>
                  </a:cubicBezTo>
                  <a:cubicBezTo>
                    <a:pt x="23" y="57"/>
                    <a:pt x="23" y="57"/>
                    <a:pt x="23" y="57"/>
                  </a:cubicBezTo>
                  <a:cubicBezTo>
                    <a:pt x="24" y="56"/>
                    <a:pt x="24" y="56"/>
                    <a:pt x="24" y="56"/>
                  </a:cubicBezTo>
                  <a:cubicBezTo>
                    <a:pt x="26" y="54"/>
                    <a:pt x="26" y="54"/>
                    <a:pt x="26" y="54"/>
                  </a:cubicBezTo>
                  <a:cubicBezTo>
                    <a:pt x="27" y="54"/>
                    <a:pt x="27" y="54"/>
                    <a:pt x="27" y="54"/>
                  </a:cubicBezTo>
                  <a:cubicBezTo>
                    <a:pt x="30" y="56"/>
                    <a:pt x="30" y="56"/>
                    <a:pt x="30" y="56"/>
                  </a:cubicBezTo>
                  <a:cubicBezTo>
                    <a:pt x="30" y="54"/>
                    <a:pt x="30" y="54"/>
                    <a:pt x="30" y="54"/>
                  </a:cubicBezTo>
                  <a:cubicBezTo>
                    <a:pt x="32" y="53"/>
                    <a:pt x="32" y="53"/>
                    <a:pt x="32" y="53"/>
                  </a:cubicBezTo>
                  <a:cubicBezTo>
                    <a:pt x="33" y="53"/>
                    <a:pt x="33" y="53"/>
                    <a:pt x="33" y="53"/>
                  </a:cubicBezTo>
                  <a:cubicBezTo>
                    <a:pt x="34" y="53"/>
                    <a:pt x="34" y="53"/>
                    <a:pt x="34" y="53"/>
                  </a:cubicBezTo>
                  <a:cubicBezTo>
                    <a:pt x="37" y="53"/>
                    <a:pt x="37" y="53"/>
                    <a:pt x="37" y="53"/>
                  </a:cubicBezTo>
                  <a:cubicBezTo>
                    <a:pt x="39" y="51"/>
                    <a:pt x="39" y="51"/>
                    <a:pt x="39" y="51"/>
                  </a:cubicBezTo>
                  <a:cubicBezTo>
                    <a:pt x="40" y="51"/>
                    <a:pt x="40" y="51"/>
                    <a:pt x="40" y="51"/>
                  </a:cubicBezTo>
                  <a:cubicBezTo>
                    <a:pt x="43" y="50"/>
                    <a:pt x="43" y="50"/>
                    <a:pt x="43" y="50"/>
                  </a:cubicBezTo>
                  <a:cubicBezTo>
                    <a:pt x="42" y="50"/>
                    <a:pt x="42" y="50"/>
                    <a:pt x="42" y="50"/>
                  </a:cubicBezTo>
                  <a:cubicBezTo>
                    <a:pt x="42" y="47"/>
                    <a:pt x="42" y="47"/>
                    <a:pt x="42" y="47"/>
                  </a:cubicBezTo>
                  <a:cubicBezTo>
                    <a:pt x="42" y="46"/>
                    <a:pt x="42" y="46"/>
                    <a:pt x="42" y="46"/>
                  </a:cubicBezTo>
                  <a:cubicBezTo>
                    <a:pt x="43" y="44"/>
                    <a:pt x="43" y="44"/>
                    <a:pt x="43" y="44"/>
                  </a:cubicBezTo>
                  <a:cubicBezTo>
                    <a:pt x="44" y="44"/>
                    <a:pt x="44" y="44"/>
                    <a:pt x="44" y="44"/>
                  </a:cubicBezTo>
                  <a:cubicBezTo>
                    <a:pt x="47" y="40"/>
                    <a:pt x="47" y="40"/>
                    <a:pt x="47" y="40"/>
                  </a:cubicBezTo>
                  <a:lnTo>
                    <a:pt x="43" y="37"/>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21" name="Freeform 102"/>
            <p:cNvSpPr>
              <a:spLocks/>
            </p:cNvSpPr>
            <p:nvPr/>
          </p:nvSpPr>
          <p:spPr bwMode="auto">
            <a:xfrm>
              <a:off x="4525419" y="2342398"/>
              <a:ext cx="102037" cy="97243"/>
            </a:xfrm>
            <a:custGeom>
              <a:avLst/>
              <a:gdLst>
                <a:gd name="T0" fmla="*/ 2147483647 w 49"/>
                <a:gd name="T1" fmla="*/ 2147483647 h 46"/>
                <a:gd name="T2" fmla="*/ 2147483647 w 49"/>
                <a:gd name="T3" fmla="*/ 2147483647 h 46"/>
                <a:gd name="T4" fmla="*/ 2147483647 w 49"/>
                <a:gd name="T5" fmla="*/ 2147483647 h 46"/>
                <a:gd name="T6" fmla="*/ 2147483647 w 49"/>
                <a:gd name="T7" fmla="*/ 2147483647 h 46"/>
                <a:gd name="T8" fmla="*/ 2147483647 w 49"/>
                <a:gd name="T9" fmla="*/ 2147483647 h 46"/>
                <a:gd name="T10" fmla="*/ 2147483647 w 49"/>
                <a:gd name="T11" fmla="*/ 2147483647 h 46"/>
                <a:gd name="T12" fmla="*/ 2147483647 w 49"/>
                <a:gd name="T13" fmla="*/ 2147483647 h 46"/>
                <a:gd name="T14" fmla="*/ 2147483647 w 49"/>
                <a:gd name="T15" fmla="*/ 2147483647 h 46"/>
                <a:gd name="T16" fmla="*/ 2147483647 w 49"/>
                <a:gd name="T17" fmla="*/ 2147483647 h 46"/>
                <a:gd name="T18" fmla="*/ 2147483647 w 49"/>
                <a:gd name="T19" fmla="*/ 2147483647 h 46"/>
                <a:gd name="T20" fmla="*/ 2147483647 w 49"/>
                <a:gd name="T21" fmla="*/ 2147483647 h 46"/>
                <a:gd name="T22" fmla="*/ 2147483647 w 49"/>
                <a:gd name="T23" fmla="*/ 2147483647 h 46"/>
                <a:gd name="T24" fmla="*/ 2147483647 w 49"/>
                <a:gd name="T25" fmla="*/ 2147483647 h 46"/>
                <a:gd name="T26" fmla="*/ 2147483647 w 49"/>
                <a:gd name="T27" fmla="*/ 2147483647 h 46"/>
                <a:gd name="T28" fmla="*/ 2147483647 w 49"/>
                <a:gd name="T29" fmla="*/ 2147483647 h 46"/>
                <a:gd name="T30" fmla="*/ 2147483647 w 49"/>
                <a:gd name="T31" fmla="*/ 2147483647 h 46"/>
                <a:gd name="T32" fmla="*/ 2147483647 w 49"/>
                <a:gd name="T33" fmla="*/ 2147483647 h 46"/>
                <a:gd name="T34" fmla="*/ 2147483647 w 49"/>
                <a:gd name="T35" fmla="*/ 2147483647 h 46"/>
                <a:gd name="T36" fmla="*/ 2147483647 w 49"/>
                <a:gd name="T37" fmla="*/ 2147483647 h 46"/>
                <a:gd name="T38" fmla="*/ 2147483647 w 49"/>
                <a:gd name="T39" fmla="*/ 2147483647 h 46"/>
                <a:gd name="T40" fmla="*/ 2147483647 w 49"/>
                <a:gd name="T41" fmla="*/ 2147483647 h 46"/>
                <a:gd name="T42" fmla="*/ 2147483647 w 49"/>
                <a:gd name="T43" fmla="*/ 2147483647 h 46"/>
                <a:gd name="T44" fmla="*/ 2147483647 w 49"/>
                <a:gd name="T45" fmla="*/ 0 h 46"/>
                <a:gd name="T46" fmla="*/ 2147483647 w 49"/>
                <a:gd name="T47" fmla="*/ 2147483647 h 46"/>
                <a:gd name="T48" fmla="*/ 2147483647 w 49"/>
                <a:gd name="T49" fmla="*/ 0 h 46"/>
                <a:gd name="T50" fmla="*/ 0 w 49"/>
                <a:gd name="T51" fmla="*/ 2147483647 h 46"/>
                <a:gd name="T52" fmla="*/ 0 w 49"/>
                <a:gd name="T53" fmla="*/ 2147483647 h 46"/>
                <a:gd name="T54" fmla="*/ 2147483647 w 49"/>
                <a:gd name="T55" fmla="*/ 2147483647 h 46"/>
                <a:gd name="T56" fmla="*/ 2147483647 w 49"/>
                <a:gd name="T57" fmla="*/ 2147483647 h 46"/>
                <a:gd name="T58" fmla="*/ 2147483647 w 49"/>
                <a:gd name="T59" fmla="*/ 2147483647 h 46"/>
                <a:gd name="T60" fmla="*/ 2147483647 w 49"/>
                <a:gd name="T61" fmla="*/ 2147483647 h 46"/>
                <a:gd name="T62" fmla="*/ 2147483647 w 49"/>
                <a:gd name="T63" fmla="*/ 2147483647 h 46"/>
                <a:gd name="T64" fmla="*/ 2147483647 w 49"/>
                <a:gd name="T65" fmla="*/ 2147483647 h 46"/>
                <a:gd name="T66" fmla="*/ 2147483647 w 49"/>
                <a:gd name="T67" fmla="*/ 2147483647 h 46"/>
                <a:gd name="T68" fmla="*/ 2147483647 w 49"/>
                <a:gd name="T69" fmla="*/ 2147483647 h 46"/>
                <a:gd name="T70" fmla="*/ 2147483647 w 49"/>
                <a:gd name="T71" fmla="*/ 2147483647 h 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
                <a:gd name="T109" fmla="*/ 0 h 46"/>
                <a:gd name="T110" fmla="*/ 49 w 49"/>
                <a:gd name="T111" fmla="*/ 46 h 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 h="46">
                  <a:moveTo>
                    <a:pt x="41" y="38"/>
                  </a:moveTo>
                  <a:cubicBezTo>
                    <a:pt x="43" y="35"/>
                    <a:pt x="43" y="35"/>
                    <a:pt x="43" y="35"/>
                  </a:cubicBezTo>
                  <a:cubicBezTo>
                    <a:pt x="44" y="35"/>
                    <a:pt x="44" y="35"/>
                    <a:pt x="44" y="35"/>
                  </a:cubicBezTo>
                  <a:cubicBezTo>
                    <a:pt x="44" y="37"/>
                    <a:pt x="44" y="37"/>
                    <a:pt x="44" y="37"/>
                  </a:cubicBezTo>
                  <a:cubicBezTo>
                    <a:pt x="46" y="37"/>
                    <a:pt x="46" y="37"/>
                    <a:pt x="46" y="37"/>
                  </a:cubicBezTo>
                  <a:cubicBezTo>
                    <a:pt x="47" y="37"/>
                    <a:pt x="47" y="37"/>
                    <a:pt x="47" y="37"/>
                  </a:cubicBezTo>
                  <a:cubicBezTo>
                    <a:pt x="49" y="35"/>
                    <a:pt x="49" y="35"/>
                    <a:pt x="49" y="35"/>
                  </a:cubicBezTo>
                  <a:cubicBezTo>
                    <a:pt x="49" y="35"/>
                    <a:pt x="49" y="35"/>
                    <a:pt x="49" y="35"/>
                  </a:cubicBezTo>
                  <a:cubicBezTo>
                    <a:pt x="47" y="34"/>
                    <a:pt x="47" y="34"/>
                    <a:pt x="47" y="34"/>
                  </a:cubicBezTo>
                  <a:cubicBezTo>
                    <a:pt x="49" y="33"/>
                    <a:pt x="49" y="33"/>
                    <a:pt x="49" y="33"/>
                  </a:cubicBezTo>
                  <a:cubicBezTo>
                    <a:pt x="49" y="31"/>
                    <a:pt x="49" y="31"/>
                    <a:pt x="49" y="31"/>
                  </a:cubicBezTo>
                  <a:cubicBezTo>
                    <a:pt x="47" y="31"/>
                    <a:pt x="47" y="31"/>
                    <a:pt x="47" y="31"/>
                  </a:cubicBezTo>
                  <a:cubicBezTo>
                    <a:pt x="44" y="30"/>
                    <a:pt x="44" y="30"/>
                    <a:pt x="44" y="30"/>
                  </a:cubicBezTo>
                  <a:cubicBezTo>
                    <a:pt x="42" y="28"/>
                    <a:pt x="42" y="28"/>
                    <a:pt x="42" y="28"/>
                  </a:cubicBezTo>
                  <a:cubicBezTo>
                    <a:pt x="40" y="28"/>
                    <a:pt x="40" y="28"/>
                    <a:pt x="40" y="28"/>
                  </a:cubicBezTo>
                  <a:cubicBezTo>
                    <a:pt x="37" y="24"/>
                    <a:pt x="37" y="24"/>
                    <a:pt x="37" y="24"/>
                  </a:cubicBezTo>
                  <a:cubicBezTo>
                    <a:pt x="34" y="22"/>
                    <a:pt x="34" y="22"/>
                    <a:pt x="34" y="22"/>
                  </a:cubicBezTo>
                  <a:cubicBezTo>
                    <a:pt x="37" y="22"/>
                    <a:pt x="37" y="22"/>
                    <a:pt x="37" y="22"/>
                  </a:cubicBezTo>
                  <a:cubicBezTo>
                    <a:pt x="42" y="21"/>
                    <a:pt x="42" y="21"/>
                    <a:pt x="42" y="21"/>
                  </a:cubicBezTo>
                  <a:cubicBezTo>
                    <a:pt x="40" y="20"/>
                    <a:pt x="40" y="20"/>
                    <a:pt x="40" y="20"/>
                  </a:cubicBezTo>
                  <a:cubicBezTo>
                    <a:pt x="39" y="17"/>
                    <a:pt x="39" y="17"/>
                    <a:pt x="39" y="17"/>
                  </a:cubicBezTo>
                  <a:cubicBezTo>
                    <a:pt x="42" y="17"/>
                    <a:pt x="42" y="17"/>
                    <a:pt x="42" y="17"/>
                  </a:cubicBezTo>
                  <a:cubicBezTo>
                    <a:pt x="42" y="15"/>
                    <a:pt x="42" y="15"/>
                    <a:pt x="42" y="15"/>
                  </a:cubicBezTo>
                  <a:cubicBezTo>
                    <a:pt x="37" y="12"/>
                    <a:pt x="37" y="12"/>
                    <a:pt x="37" y="12"/>
                  </a:cubicBezTo>
                  <a:cubicBezTo>
                    <a:pt x="37" y="11"/>
                    <a:pt x="37" y="11"/>
                    <a:pt x="37" y="11"/>
                  </a:cubicBezTo>
                  <a:cubicBezTo>
                    <a:pt x="37" y="10"/>
                    <a:pt x="37" y="10"/>
                    <a:pt x="37" y="10"/>
                  </a:cubicBezTo>
                  <a:cubicBezTo>
                    <a:pt x="39" y="7"/>
                    <a:pt x="39" y="7"/>
                    <a:pt x="39" y="7"/>
                  </a:cubicBezTo>
                  <a:cubicBezTo>
                    <a:pt x="39" y="5"/>
                    <a:pt x="39" y="5"/>
                    <a:pt x="39" y="5"/>
                  </a:cubicBezTo>
                  <a:cubicBezTo>
                    <a:pt x="39" y="4"/>
                    <a:pt x="39" y="4"/>
                    <a:pt x="39" y="4"/>
                  </a:cubicBezTo>
                  <a:cubicBezTo>
                    <a:pt x="39" y="4"/>
                    <a:pt x="39" y="4"/>
                    <a:pt x="39" y="4"/>
                  </a:cubicBezTo>
                  <a:cubicBezTo>
                    <a:pt x="37" y="4"/>
                    <a:pt x="37" y="4"/>
                    <a:pt x="37" y="4"/>
                  </a:cubicBezTo>
                  <a:cubicBezTo>
                    <a:pt x="36" y="4"/>
                    <a:pt x="36" y="4"/>
                    <a:pt x="36" y="4"/>
                  </a:cubicBezTo>
                  <a:cubicBezTo>
                    <a:pt x="34" y="5"/>
                    <a:pt x="34" y="5"/>
                    <a:pt x="34" y="5"/>
                  </a:cubicBezTo>
                  <a:cubicBezTo>
                    <a:pt x="33" y="4"/>
                    <a:pt x="33" y="4"/>
                    <a:pt x="33" y="4"/>
                  </a:cubicBezTo>
                  <a:cubicBezTo>
                    <a:pt x="32" y="2"/>
                    <a:pt x="32" y="2"/>
                    <a:pt x="32" y="2"/>
                  </a:cubicBezTo>
                  <a:cubicBezTo>
                    <a:pt x="29" y="1"/>
                    <a:pt x="29" y="1"/>
                    <a:pt x="29" y="1"/>
                  </a:cubicBezTo>
                  <a:cubicBezTo>
                    <a:pt x="26" y="2"/>
                    <a:pt x="26" y="2"/>
                    <a:pt x="26" y="2"/>
                  </a:cubicBezTo>
                  <a:cubicBezTo>
                    <a:pt x="24" y="1"/>
                    <a:pt x="24" y="1"/>
                    <a:pt x="24" y="1"/>
                  </a:cubicBezTo>
                  <a:cubicBezTo>
                    <a:pt x="23" y="2"/>
                    <a:pt x="23" y="2"/>
                    <a:pt x="23" y="2"/>
                  </a:cubicBezTo>
                  <a:cubicBezTo>
                    <a:pt x="22" y="2"/>
                    <a:pt x="22" y="2"/>
                    <a:pt x="22" y="2"/>
                  </a:cubicBezTo>
                  <a:cubicBezTo>
                    <a:pt x="20" y="1"/>
                    <a:pt x="20" y="1"/>
                    <a:pt x="20" y="1"/>
                  </a:cubicBezTo>
                  <a:cubicBezTo>
                    <a:pt x="16" y="1"/>
                    <a:pt x="16" y="1"/>
                    <a:pt x="16" y="1"/>
                  </a:cubicBezTo>
                  <a:cubicBezTo>
                    <a:pt x="13" y="0"/>
                    <a:pt x="13" y="0"/>
                    <a:pt x="13" y="0"/>
                  </a:cubicBezTo>
                  <a:cubicBezTo>
                    <a:pt x="12" y="1"/>
                    <a:pt x="12" y="1"/>
                    <a:pt x="12" y="1"/>
                  </a:cubicBezTo>
                  <a:cubicBezTo>
                    <a:pt x="10" y="0"/>
                    <a:pt x="10" y="0"/>
                    <a:pt x="10" y="0"/>
                  </a:cubicBezTo>
                  <a:cubicBezTo>
                    <a:pt x="9" y="0"/>
                    <a:pt x="9" y="0"/>
                    <a:pt x="9" y="0"/>
                  </a:cubicBezTo>
                  <a:cubicBezTo>
                    <a:pt x="7" y="1"/>
                    <a:pt x="7" y="1"/>
                    <a:pt x="7" y="1"/>
                  </a:cubicBezTo>
                  <a:cubicBezTo>
                    <a:pt x="7" y="2"/>
                    <a:pt x="7" y="2"/>
                    <a:pt x="7" y="2"/>
                  </a:cubicBezTo>
                  <a:cubicBezTo>
                    <a:pt x="4" y="2"/>
                    <a:pt x="4" y="2"/>
                    <a:pt x="4" y="2"/>
                  </a:cubicBezTo>
                  <a:cubicBezTo>
                    <a:pt x="1" y="0"/>
                    <a:pt x="1" y="0"/>
                    <a:pt x="1" y="0"/>
                  </a:cubicBezTo>
                  <a:cubicBezTo>
                    <a:pt x="0" y="0"/>
                    <a:pt x="0" y="0"/>
                    <a:pt x="0" y="0"/>
                  </a:cubicBezTo>
                  <a:cubicBezTo>
                    <a:pt x="0" y="2"/>
                    <a:pt x="0" y="2"/>
                    <a:pt x="0" y="2"/>
                  </a:cubicBezTo>
                  <a:cubicBezTo>
                    <a:pt x="0" y="4"/>
                    <a:pt x="0" y="4"/>
                    <a:pt x="0" y="4"/>
                  </a:cubicBezTo>
                  <a:cubicBezTo>
                    <a:pt x="0" y="7"/>
                    <a:pt x="0" y="7"/>
                    <a:pt x="0" y="7"/>
                  </a:cubicBezTo>
                  <a:cubicBezTo>
                    <a:pt x="4" y="8"/>
                    <a:pt x="4" y="8"/>
                    <a:pt x="4" y="8"/>
                  </a:cubicBezTo>
                  <a:cubicBezTo>
                    <a:pt x="6" y="12"/>
                    <a:pt x="6" y="12"/>
                    <a:pt x="6" y="12"/>
                  </a:cubicBezTo>
                  <a:cubicBezTo>
                    <a:pt x="6" y="14"/>
                    <a:pt x="6" y="14"/>
                    <a:pt x="6" y="14"/>
                  </a:cubicBezTo>
                  <a:cubicBezTo>
                    <a:pt x="10" y="18"/>
                    <a:pt x="10" y="18"/>
                    <a:pt x="10" y="18"/>
                  </a:cubicBezTo>
                  <a:cubicBezTo>
                    <a:pt x="17" y="25"/>
                    <a:pt x="17" y="25"/>
                    <a:pt x="17" y="25"/>
                  </a:cubicBezTo>
                  <a:cubicBezTo>
                    <a:pt x="20" y="28"/>
                    <a:pt x="20" y="28"/>
                    <a:pt x="20" y="28"/>
                  </a:cubicBezTo>
                  <a:cubicBezTo>
                    <a:pt x="21" y="29"/>
                    <a:pt x="21" y="29"/>
                    <a:pt x="21" y="29"/>
                  </a:cubicBezTo>
                  <a:cubicBezTo>
                    <a:pt x="22" y="30"/>
                    <a:pt x="22" y="30"/>
                    <a:pt x="22" y="30"/>
                  </a:cubicBezTo>
                  <a:cubicBezTo>
                    <a:pt x="20" y="31"/>
                    <a:pt x="20" y="31"/>
                    <a:pt x="20" y="31"/>
                  </a:cubicBezTo>
                  <a:cubicBezTo>
                    <a:pt x="22" y="31"/>
                    <a:pt x="22" y="31"/>
                    <a:pt x="22" y="31"/>
                  </a:cubicBezTo>
                  <a:cubicBezTo>
                    <a:pt x="23" y="31"/>
                    <a:pt x="23" y="31"/>
                    <a:pt x="23" y="31"/>
                  </a:cubicBezTo>
                  <a:cubicBezTo>
                    <a:pt x="24" y="33"/>
                    <a:pt x="24" y="33"/>
                    <a:pt x="24" y="33"/>
                  </a:cubicBezTo>
                  <a:cubicBezTo>
                    <a:pt x="27" y="34"/>
                    <a:pt x="27" y="34"/>
                    <a:pt x="27" y="34"/>
                  </a:cubicBezTo>
                  <a:cubicBezTo>
                    <a:pt x="28" y="34"/>
                    <a:pt x="28" y="34"/>
                    <a:pt x="28" y="34"/>
                  </a:cubicBezTo>
                  <a:cubicBezTo>
                    <a:pt x="29" y="36"/>
                    <a:pt x="30" y="37"/>
                    <a:pt x="30" y="37"/>
                  </a:cubicBezTo>
                  <a:cubicBezTo>
                    <a:pt x="31" y="38"/>
                    <a:pt x="32" y="45"/>
                    <a:pt x="33" y="45"/>
                  </a:cubicBezTo>
                  <a:cubicBezTo>
                    <a:pt x="34" y="46"/>
                    <a:pt x="42" y="45"/>
                    <a:pt x="42" y="45"/>
                  </a:cubicBezTo>
                  <a:cubicBezTo>
                    <a:pt x="40" y="41"/>
                    <a:pt x="40" y="41"/>
                    <a:pt x="40" y="41"/>
                  </a:cubicBezTo>
                  <a:lnTo>
                    <a:pt x="41" y="38"/>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22" name="Freeform 103"/>
            <p:cNvSpPr>
              <a:spLocks/>
            </p:cNvSpPr>
            <p:nvPr/>
          </p:nvSpPr>
          <p:spPr bwMode="auto">
            <a:xfrm>
              <a:off x="4474400" y="2304263"/>
              <a:ext cx="132648" cy="104870"/>
            </a:xfrm>
            <a:custGeom>
              <a:avLst/>
              <a:gdLst>
                <a:gd name="T0" fmla="*/ 2147483647 w 63"/>
                <a:gd name="T1" fmla="*/ 2147483647 h 49"/>
                <a:gd name="T2" fmla="*/ 2147483647 w 63"/>
                <a:gd name="T3" fmla="*/ 2147483647 h 49"/>
                <a:gd name="T4" fmla="*/ 2147483647 w 63"/>
                <a:gd name="T5" fmla="*/ 2147483647 h 49"/>
                <a:gd name="T6" fmla="*/ 2147483647 w 63"/>
                <a:gd name="T7" fmla="*/ 2147483647 h 49"/>
                <a:gd name="T8" fmla="*/ 2147483647 w 63"/>
                <a:gd name="T9" fmla="*/ 2147483647 h 49"/>
                <a:gd name="T10" fmla="*/ 2147483647 w 63"/>
                <a:gd name="T11" fmla="*/ 2147483647 h 49"/>
                <a:gd name="T12" fmla="*/ 2147483647 w 63"/>
                <a:gd name="T13" fmla="*/ 2147483647 h 49"/>
                <a:gd name="T14" fmla="*/ 2147483647 w 63"/>
                <a:gd name="T15" fmla="*/ 2147483647 h 49"/>
                <a:gd name="T16" fmla="*/ 2147483647 w 63"/>
                <a:gd name="T17" fmla="*/ 2147483647 h 49"/>
                <a:gd name="T18" fmla="*/ 2147483647 w 63"/>
                <a:gd name="T19" fmla="*/ 2147483647 h 49"/>
                <a:gd name="T20" fmla="*/ 2147483647 w 63"/>
                <a:gd name="T21" fmla="*/ 2147483647 h 49"/>
                <a:gd name="T22" fmla="*/ 2147483647 w 63"/>
                <a:gd name="T23" fmla="*/ 2147483647 h 49"/>
                <a:gd name="T24" fmla="*/ 2147483647 w 63"/>
                <a:gd name="T25" fmla="*/ 2147483647 h 49"/>
                <a:gd name="T26" fmla="*/ 2147483647 w 63"/>
                <a:gd name="T27" fmla="*/ 2147483647 h 49"/>
                <a:gd name="T28" fmla="*/ 2147483647 w 63"/>
                <a:gd name="T29" fmla="*/ 2147483647 h 49"/>
                <a:gd name="T30" fmla="*/ 2147483647 w 63"/>
                <a:gd name="T31" fmla="*/ 2147483647 h 49"/>
                <a:gd name="T32" fmla="*/ 2147483647 w 63"/>
                <a:gd name="T33" fmla="*/ 2147483647 h 49"/>
                <a:gd name="T34" fmla="*/ 2147483647 w 63"/>
                <a:gd name="T35" fmla="*/ 2147483647 h 49"/>
                <a:gd name="T36" fmla="*/ 2147483647 w 63"/>
                <a:gd name="T37" fmla="*/ 2147483647 h 49"/>
                <a:gd name="T38" fmla="*/ 2147483647 w 63"/>
                <a:gd name="T39" fmla="*/ 2147483647 h 49"/>
                <a:gd name="T40" fmla="*/ 2147483647 w 63"/>
                <a:gd name="T41" fmla="*/ 2147483647 h 49"/>
                <a:gd name="T42" fmla="*/ 2147483647 w 63"/>
                <a:gd name="T43" fmla="*/ 2147483647 h 49"/>
                <a:gd name="T44" fmla="*/ 2147483647 w 63"/>
                <a:gd name="T45" fmla="*/ 2147483647 h 49"/>
                <a:gd name="T46" fmla="*/ 2147483647 w 63"/>
                <a:gd name="T47" fmla="*/ 2147483647 h 49"/>
                <a:gd name="T48" fmla="*/ 2147483647 w 63"/>
                <a:gd name="T49" fmla="*/ 2147483647 h 49"/>
                <a:gd name="T50" fmla="*/ 2147483647 w 63"/>
                <a:gd name="T51" fmla="*/ 2147483647 h 49"/>
                <a:gd name="T52" fmla="*/ 2147483647 w 63"/>
                <a:gd name="T53" fmla="*/ 2147483647 h 49"/>
                <a:gd name="T54" fmla="*/ 2147483647 w 63"/>
                <a:gd name="T55" fmla="*/ 2147483647 h 49"/>
                <a:gd name="T56" fmla="*/ 2147483647 w 63"/>
                <a:gd name="T57" fmla="*/ 2147483647 h 49"/>
                <a:gd name="T58" fmla="*/ 2147483647 w 63"/>
                <a:gd name="T59" fmla="*/ 2147483647 h 49"/>
                <a:gd name="T60" fmla="*/ 2147483647 w 63"/>
                <a:gd name="T61" fmla="*/ 2147483647 h 49"/>
                <a:gd name="T62" fmla="*/ 2147483647 w 63"/>
                <a:gd name="T63" fmla="*/ 2147483647 h 49"/>
                <a:gd name="T64" fmla="*/ 2147483647 w 63"/>
                <a:gd name="T65" fmla="*/ 2147483647 h 49"/>
                <a:gd name="T66" fmla="*/ 2147483647 w 63"/>
                <a:gd name="T67" fmla="*/ 2147483647 h 49"/>
                <a:gd name="T68" fmla="*/ 2147483647 w 63"/>
                <a:gd name="T69" fmla="*/ 2147483647 h 49"/>
                <a:gd name="T70" fmla="*/ 2147483647 w 63"/>
                <a:gd name="T71" fmla="*/ 2147483647 h 49"/>
                <a:gd name="T72" fmla="*/ 2147483647 w 63"/>
                <a:gd name="T73" fmla="*/ 2147483647 h 49"/>
                <a:gd name="T74" fmla="*/ 2147483647 w 63"/>
                <a:gd name="T75" fmla="*/ 2147483647 h 49"/>
                <a:gd name="T76" fmla="*/ 2147483647 w 63"/>
                <a:gd name="T77" fmla="*/ 2147483647 h 49"/>
                <a:gd name="T78" fmla="*/ 0 w 63"/>
                <a:gd name="T79" fmla="*/ 2147483647 h 49"/>
                <a:gd name="T80" fmla="*/ 2147483647 w 63"/>
                <a:gd name="T81" fmla="*/ 2147483647 h 49"/>
                <a:gd name="T82" fmla="*/ 2147483647 w 63"/>
                <a:gd name="T83" fmla="*/ 2147483647 h 49"/>
                <a:gd name="T84" fmla="*/ 2147483647 w 63"/>
                <a:gd name="T85" fmla="*/ 2147483647 h 49"/>
                <a:gd name="T86" fmla="*/ 2147483647 w 63"/>
                <a:gd name="T87" fmla="*/ 2147483647 h 49"/>
                <a:gd name="T88" fmla="*/ 2147483647 w 63"/>
                <a:gd name="T89" fmla="*/ 2147483647 h 49"/>
                <a:gd name="T90" fmla="*/ 2147483647 w 63"/>
                <a:gd name="T91" fmla="*/ 2147483647 h 49"/>
                <a:gd name="T92" fmla="*/ 2147483647 w 63"/>
                <a:gd name="T93" fmla="*/ 2147483647 h 49"/>
                <a:gd name="T94" fmla="*/ 2147483647 w 63"/>
                <a:gd name="T95" fmla="*/ 2147483647 h 49"/>
                <a:gd name="T96" fmla="*/ 2147483647 w 63"/>
                <a:gd name="T97" fmla="*/ 2147483647 h 49"/>
                <a:gd name="T98" fmla="*/ 2147483647 w 63"/>
                <a:gd name="T99" fmla="*/ 2147483647 h 49"/>
                <a:gd name="T100" fmla="*/ 2147483647 w 63"/>
                <a:gd name="T101" fmla="*/ 2147483647 h 49"/>
                <a:gd name="T102" fmla="*/ 2147483647 w 63"/>
                <a:gd name="T103" fmla="*/ 2147483647 h 49"/>
                <a:gd name="T104" fmla="*/ 2147483647 w 63"/>
                <a:gd name="T105" fmla="*/ 2147483647 h 49"/>
                <a:gd name="T106" fmla="*/ 2147483647 w 63"/>
                <a:gd name="T107" fmla="*/ 2147483647 h 4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
                <a:gd name="T163" fmla="*/ 0 h 49"/>
                <a:gd name="T164" fmla="*/ 63 w 63"/>
                <a:gd name="T165" fmla="*/ 49 h 4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 h="49">
                  <a:moveTo>
                    <a:pt x="45" y="47"/>
                  </a:moveTo>
                  <a:cubicBezTo>
                    <a:pt x="44" y="46"/>
                    <a:pt x="44" y="46"/>
                    <a:pt x="44" y="46"/>
                  </a:cubicBezTo>
                  <a:cubicBezTo>
                    <a:pt x="41" y="43"/>
                    <a:pt x="41" y="43"/>
                    <a:pt x="41" y="43"/>
                  </a:cubicBezTo>
                  <a:cubicBezTo>
                    <a:pt x="34" y="36"/>
                    <a:pt x="34" y="36"/>
                    <a:pt x="34" y="36"/>
                  </a:cubicBezTo>
                  <a:cubicBezTo>
                    <a:pt x="30" y="32"/>
                    <a:pt x="30" y="32"/>
                    <a:pt x="30" y="32"/>
                  </a:cubicBezTo>
                  <a:cubicBezTo>
                    <a:pt x="30" y="30"/>
                    <a:pt x="30" y="30"/>
                    <a:pt x="30" y="30"/>
                  </a:cubicBezTo>
                  <a:cubicBezTo>
                    <a:pt x="28" y="26"/>
                    <a:pt x="28" y="26"/>
                    <a:pt x="28" y="26"/>
                  </a:cubicBezTo>
                  <a:cubicBezTo>
                    <a:pt x="24" y="25"/>
                    <a:pt x="24" y="25"/>
                    <a:pt x="24" y="25"/>
                  </a:cubicBezTo>
                  <a:cubicBezTo>
                    <a:pt x="24" y="22"/>
                    <a:pt x="24" y="22"/>
                    <a:pt x="24" y="22"/>
                  </a:cubicBezTo>
                  <a:cubicBezTo>
                    <a:pt x="24" y="20"/>
                    <a:pt x="24" y="20"/>
                    <a:pt x="24" y="20"/>
                  </a:cubicBezTo>
                  <a:cubicBezTo>
                    <a:pt x="24" y="18"/>
                    <a:pt x="24" y="18"/>
                    <a:pt x="24" y="18"/>
                  </a:cubicBezTo>
                  <a:cubicBezTo>
                    <a:pt x="25" y="18"/>
                    <a:pt x="25" y="18"/>
                    <a:pt x="25" y="18"/>
                  </a:cubicBezTo>
                  <a:cubicBezTo>
                    <a:pt x="28" y="20"/>
                    <a:pt x="28" y="20"/>
                    <a:pt x="28" y="20"/>
                  </a:cubicBezTo>
                  <a:cubicBezTo>
                    <a:pt x="31" y="20"/>
                    <a:pt x="31" y="20"/>
                    <a:pt x="31" y="20"/>
                  </a:cubicBezTo>
                  <a:cubicBezTo>
                    <a:pt x="31" y="19"/>
                    <a:pt x="31" y="19"/>
                    <a:pt x="31" y="19"/>
                  </a:cubicBezTo>
                  <a:cubicBezTo>
                    <a:pt x="33" y="18"/>
                    <a:pt x="33" y="18"/>
                    <a:pt x="33" y="18"/>
                  </a:cubicBezTo>
                  <a:cubicBezTo>
                    <a:pt x="34" y="18"/>
                    <a:pt x="34" y="18"/>
                    <a:pt x="34" y="18"/>
                  </a:cubicBezTo>
                  <a:cubicBezTo>
                    <a:pt x="36" y="19"/>
                    <a:pt x="36" y="19"/>
                    <a:pt x="36" y="19"/>
                  </a:cubicBezTo>
                  <a:cubicBezTo>
                    <a:pt x="37" y="18"/>
                    <a:pt x="37" y="18"/>
                    <a:pt x="37" y="18"/>
                  </a:cubicBezTo>
                  <a:cubicBezTo>
                    <a:pt x="40" y="19"/>
                    <a:pt x="40" y="19"/>
                    <a:pt x="40" y="19"/>
                  </a:cubicBezTo>
                  <a:cubicBezTo>
                    <a:pt x="44" y="19"/>
                    <a:pt x="44" y="19"/>
                    <a:pt x="44" y="19"/>
                  </a:cubicBezTo>
                  <a:cubicBezTo>
                    <a:pt x="46" y="20"/>
                    <a:pt x="46" y="20"/>
                    <a:pt x="46" y="20"/>
                  </a:cubicBezTo>
                  <a:cubicBezTo>
                    <a:pt x="47" y="20"/>
                    <a:pt x="47" y="20"/>
                    <a:pt x="47" y="20"/>
                  </a:cubicBezTo>
                  <a:cubicBezTo>
                    <a:pt x="48" y="19"/>
                    <a:pt x="48" y="19"/>
                    <a:pt x="48" y="19"/>
                  </a:cubicBezTo>
                  <a:cubicBezTo>
                    <a:pt x="50" y="20"/>
                    <a:pt x="50" y="20"/>
                    <a:pt x="50" y="20"/>
                  </a:cubicBezTo>
                  <a:cubicBezTo>
                    <a:pt x="53" y="19"/>
                    <a:pt x="53" y="19"/>
                    <a:pt x="53" y="19"/>
                  </a:cubicBezTo>
                  <a:cubicBezTo>
                    <a:pt x="56" y="20"/>
                    <a:pt x="56" y="20"/>
                    <a:pt x="56" y="20"/>
                  </a:cubicBezTo>
                  <a:cubicBezTo>
                    <a:pt x="57" y="22"/>
                    <a:pt x="57" y="22"/>
                    <a:pt x="57" y="22"/>
                  </a:cubicBezTo>
                  <a:cubicBezTo>
                    <a:pt x="58" y="23"/>
                    <a:pt x="58" y="23"/>
                    <a:pt x="58" y="23"/>
                  </a:cubicBezTo>
                  <a:cubicBezTo>
                    <a:pt x="60" y="22"/>
                    <a:pt x="60" y="22"/>
                    <a:pt x="60" y="22"/>
                  </a:cubicBezTo>
                  <a:cubicBezTo>
                    <a:pt x="60" y="20"/>
                    <a:pt x="60" y="20"/>
                    <a:pt x="60" y="20"/>
                  </a:cubicBezTo>
                  <a:cubicBezTo>
                    <a:pt x="60" y="19"/>
                    <a:pt x="60" y="19"/>
                    <a:pt x="60" y="19"/>
                  </a:cubicBezTo>
                  <a:cubicBezTo>
                    <a:pt x="63" y="19"/>
                    <a:pt x="63" y="19"/>
                    <a:pt x="63" y="19"/>
                  </a:cubicBezTo>
                  <a:cubicBezTo>
                    <a:pt x="60" y="16"/>
                    <a:pt x="60" y="16"/>
                    <a:pt x="60" y="16"/>
                  </a:cubicBezTo>
                  <a:cubicBezTo>
                    <a:pt x="59" y="15"/>
                    <a:pt x="59" y="15"/>
                    <a:pt x="59" y="15"/>
                  </a:cubicBezTo>
                  <a:cubicBezTo>
                    <a:pt x="58" y="15"/>
                    <a:pt x="58" y="15"/>
                    <a:pt x="58" y="15"/>
                  </a:cubicBezTo>
                  <a:cubicBezTo>
                    <a:pt x="60" y="13"/>
                    <a:pt x="60" y="13"/>
                    <a:pt x="60" y="13"/>
                  </a:cubicBezTo>
                  <a:cubicBezTo>
                    <a:pt x="58" y="13"/>
                    <a:pt x="58" y="13"/>
                    <a:pt x="58" y="13"/>
                  </a:cubicBezTo>
                  <a:cubicBezTo>
                    <a:pt x="58" y="12"/>
                    <a:pt x="58" y="12"/>
                    <a:pt x="58" y="12"/>
                  </a:cubicBezTo>
                  <a:cubicBezTo>
                    <a:pt x="57" y="9"/>
                    <a:pt x="57" y="9"/>
                    <a:pt x="57" y="9"/>
                  </a:cubicBezTo>
                  <a:cubicBezTo>
                    <a:pt x="54" y="9"/>
                    <a:pt x="54" y="9"/>
                    <a:pt x="54" y="9"/>
                  </a:cubicBezTo>
                  <a:cubicBezTo>
                    <a:pt x="54" y="10"/>
                    <a:pt x="54" y="10"/>
                    <a:pt x="54" y="10"/>
                  </a:cubicBezTo>
                  <a:cubicBezTo>
                    <a:pt x="53" y="10"/>
                    <a:pt x="53" y="10"/>
                    <a:pt x="53" y="10"/>
                  </a:cubicBezTo>
                  <a:cubicBezTo>
                    <a:pt x="48" y="10"/>
                    <a:pt x="48" y="10"/>
                    <a:pt x="48" y="10"/>
                  </a:cubicBezTo>
                  <a:cubicBezTo>
                    <a:pt x="46" y="10"/>
                    <a:pt x="46" y="10"/>
                    <a:pt x="46" y="10"/>
                  </a:cubicBezTo>
                  <a:cubicBezTo>
                    <a:pt x="43" y="9"/>
                    <a:pt x="43" y="9"/>
                    <a:pt x="43" y="9"/>
                  </a:cubicBezTo>
                  <a:cubicBezTo>
                    <a:pt x="38" y="6"/>
                    <a:pt x="38" y="6"/>
                    <a:pt x="38" y="6"/>
                  </a:cubicBezTo>
                  <a:cubicBezTo>
                    <a:pt x="33" y="2"/>
                    <a:pt x="33" y="2"/>
                    <a:pt x="33" y="2"/>
                  </a:cubicBezTo>
                  <a:cubicBezTo>
                    <a:pt x="30" y="0"/>
                    <a:pt x="30" y="0"/>
                    <a:pt x="30" y="0"/>
                  </a:cubicBezTo>
                  <a:cubicBezTo>
                    <a:pt x="29" y="1"/>
                    <a:pt x="29" y="1"/>
                    <a:pt x="29" y="1"/>
                  </a:cubicBezTo>
                  <a:cubicBezTo>
                    <a:pt x="30" y="2"/>
                    <a:pt x="30" y="2"/>
                    <a:pt x="30" y="2"/>
                  </a:cubicBezTo>
                  <a:cubicBezTo>
                    <a:pt x="28" y="2"/>
                    <a:pt x="28" y="2"/>
                    <a:pt x="28" y="2"/>
                  </a:cubicBezTo>
                  <a:cubicBezTo>
                    <a:pt x="27" y="3"/>
                    <a:pt x="27" y="3"/>
                    <a:pt x="27" y="3"/>
                  </a:cubicBezTo>
                  <a:cubicBezTo>
                    <a:pt x="25" y="5"/>
                    <a:pt x="25" y="5"/>
                    <a:pt x="25" y="5"/>
                  </a:cubicBezTo>
                  <a:cubicBezTo>
                    <a:pt x="24" y="5"/>
                    <a:pt x="24" y="5"/>
                    <a:pt x="24" y="5"/>
                  </a:cubicBezTo>
                  <a:cubicBezTo>
                    <a:pt x="23" y="6"/>
                    <a:pt x="23" y="6"/>
                    <a:pt x="23" y="6"/>
                  </a:cubicBezTo>
                  <a:cubicBezTo>
                    <a:pt x="23" y="9"/>
                    <a:pt x="23" y="9"/>
                    <a:pt x="23" y="9"/>
                  </a:cubicBezTo>
                  <a:cubicBezTo>
                    <a:pt x="21" y="10"/>
                    <a:pt x="21" y="10"/>
                    <a:pt x="21" y="10"/>
                  </a:cubicBezTo>
                  <a:cubicBezTo>
                    <a:pt x="21" y="11"/>
                    <a:pt x="21" y="11"/>
                    <a:pt x="21" y="11"/>
                  </a:cubicBezTo>
                  <a:cubicBezTo>
                    <a:pt x="21" y="11"/>
                    <a:pt x="21" y="11"/>
                    <a:pt x="21" y="11"/>
                  </a:cubicBezTo>
                  <a:cubicBezTo>
                    <a:pt x="18" y="12"/>
                    <a:pt x="18" y="12"/>
                    <a:pt x="18" y="12"/>
                  </a:cubicBezTo>
                  <a:cubicBezTo>
                    <a:pt x="20" y="12"/>
                    <a:pt x="20" y="12"/>
                    <a:pt x="20" y="12"/>
                  </a:cubicBezTo>
                  <a:cubicBezTo>
                    <a:pt x="20" y="14"/>
                    <a:pt x="20" y="14"/>
                    <a:pt x="20" y="14"/>
                  </a:cubicBezTo>
                  <a:cubicBezTo>
                    <a:pt x="20" y="15"/>
                    <a:pt x="20" y="15"/>
                    <a:pt x="20" y="15"/>
                  </a:cubicBezTo>
                  <a:cubicBezTo>
                    <a:pt x="18" y="15"/>
                    <a:pt x="18" y="15"/>
                    <a:pt x="18" y="15"/>
                  </a:cubicBezTo>
                  <a:cubicBezTo>
                    <a:pt x="18" y="15"/>
                    <a:pt x="18" y="15"/>
                    <a:pt x="18" y="15"/>
                  </a:cubicBezTo>
                  <a:cubicBezTo>
                    <a:pt x="18" y="15"/>
                    <a:pt x="18" y="15"/>
                    <a:pt x="17" y="15"/>
                  </a:cubicBezTo>
                  <a:cubicBezTo>
                    <a:pt x="17" y="15"/>
                    <a:pt x="17" y="15"/>
                    <a:pt x="17" y="15"/>
                  </a:cubicBezTo>
                  <a:cubicBezTo>
                    <a:pt x="15" y="14"/>
                    <a:pt x="15" y="14"/>
                    <a:pt x="15" y="14"/>
                  </a:cubicBezTo>
                  <a:cubicBezTo>
                    <a:pt x="14" y="13"/>
                    <a:pt x="14" y="13"/>
                    <a:pt x="14" y="13"/>
                  </a:cubicBezTo>
                  <a:cubicBezTo>
                    <a:pt x="11" y="12"/>
                    <a:pt x="11" y="12"/>
                    <a:pt x="11" y="12"/>
                  </a:cubicBezTo>
                  <a:cubicBezTo>
                    <a:pt x="8" y="15"/>
                    <a:pt x="8" y="15"/>
                    <a:pt x="8" y="15"/>
                  </a:cubicBezTo>
                  <a:cubicBezTo>
                    <a:pt x="7" y="15"/>
                    <a:pt x="7" y="15"/>
                    <a:pt x="7" y="15"/>
                  </a:cubicBezTo>
                  <a:cubicBezTo>
                    <a:pt x="5" y="15"/>
                    <a:pt x="5" y="15"/>
                    <a:pt x="5" y="15"/>
                  </a:cubicBezTo>
                  <a:cubicBezTo>
                    <a:pt x="4" y="15"/>
                    <a:pt x="4" y="15"/>
                    <a:pt x="4" y="15"/>
                  </a:cubicBezTo>
                  <a:cubicBezTo>
                    <a:pt x="3" y="15"/>
                    <a:pt x="3" y="15"/>
                    <a:pt x="3" y="15"/>
                  </a:cubicBezTo>
                  <a:cubicBezTo>
                    <a:pt x="3" y="15"/>
                    <a:pt x="3" y="15"/>
                    <a:pt x="3" y="15"/>
                  </a:cubicBezTo>
                  <a:cubicBezTo>
                    <a:pt x="1" y="15"/>
                    <a:pt x="1" y="15"/>
                    <a:pt x="1" y="15"/>
                  </a:cubicBezTo>
                  <a:cubicBezTo>
                    <a:pt x="0" y="15"/>
                    <a:pt x="0" y="15"/>
                    <a:pt x="0" y="15"/>
                  </a:cubicBezTo>
                  <a:cubicBezTo>
                    <a:pt x="0" y="18"/>
                    <a:pt x="0" y="18"/>
                    <a:pt x="0" y="18"/>
                  </a:cubicBezTo>
                  <a:cubicBezTo>
                    <a:pt x="1" y="19"/>
                    <a:pt x="1" y="19"/>
                    <a:pt x="1" y="19"/>
                  </a:cubicBezTo>
                  <a:cubicBezTo>
                    <a:pt x="3" y="19"/>
                    <a:pt x="3" y="19"/>
                    <a:pt x="3" y="19"/>
                  </a:cubicBezTo>
                  <a:cubicBezTo>
                    <a:pt x="1" y="20"/>
                    <a:pt x="1" y="20"/>
                    <a:pt x="1" y="20"/>
                  </a:cubicBezTo>
                  <a:cubicBezTo>
                    <a:pt x="3" y="22"/>
                    <a:pt x="3" y="22"/>
                    <a:pt x="3" y="22"/>
                  </a:cubicBezTo>
                  <a:cubicBezTo>
                    <a:pt x="4" y="25"/>
                    <a:pt x="4" y="25"/>
                    <a:pt x="4" y="25"/>
                  </a:cubicBezTo>
                  <a:cubicBezTo>
                    <a:pt x="5" y="20"/>
                    <a:pt x="5" y="20"/>
                    <a:pt x="5" y="20"/>
                  </a:cubicBezTo>
                  <a:cubicBezTo>
                    <a:pt x="7" y="20"/>
                    <a:pt x="7" y="20"/>
                    <a:pt x="7" y="20"/>
                  </a:cubicBezTo>
                  <a:cubicBezTo>
                    <a:pt x="7" y="18"/>
                    <a:pt x="7" y="18"/>
                    <a:pt x="7" y="18"/>
                  </a:cubicBezTo>
                  <a:cubicBezTo>
                    <a:pt x="8" y="18"/>
                    <a:pt x="8" y="18"/>
                    <a:pt x="8" y="18"/>
                  </a:cubicBezTo>
                  <a:cubicBezTo>
                    <a:pt x="10" y="16"/>
                    <a:pt x="10" y="16"/>
                    <a:pt x="10" y="16"/>
                  </a:cubicBezTo>
                  <a:cubicBezTo>
                    <a:pt x="13" y="18"/>
                    <a:pt x="13" y="18"/>
                    <a:pt x="13" y="18"/>
                  </a:cubicBezTo>
                  <a:cubicBezTo>
                    <a:pt x="14" y="20"/>
                    <a:pt x="14" y="20"/>
                    <a:pt x="14" y="20"/>
                  </a:cubicBezTo>
                  <a:cubicBezTo>
                    <a:pt x="15" y="23"/>
                    <a:pt x="15" y="23"/>
                    <a:pt x="15" y="23"/>
                  </a:cubicBezTo>
                  <a:cubicBezTo>
                    <a:pt x="15" y="26"/>
                    <a:pt x="15" y="26"/>
                    <a:pt x="15" y="26"/>
                  </a:cubicBezTo>
                  <a:cubicBezTo>
                    <a:pt x="18" y="29"/>
                    <a:pt x="18" y="29"/>
                    <a:pt x="18" y="29"/>
                  </a:cubicBezTo>
                  <a:cubicBezTo>
                    <a:pt x="21" y="30"/>
                    <a:pt x="21" y="30"/>
                    <a:pt x="21" y="30"/>
                  </a:cubicBezTo>
                  <a:cubicBezTo>
                    <a:pt x="17" y="30"/>
                    <a:pt x="17" y="30"/>
                    <a:pt x="17" y="30"/>
                  </a:cubicBezTo>
                  <a:cubicBezTo>
                    <a:pt x="20" y="35"/>
                    <a:pt x="20" y="35"/>
                    <a:pt x="20" y="35"/>
                  </a:cubicBezTo>
                  <a:cubicBezTo>
                    <a:pt x="24" y="38"/>
                    <a:pt x="24" y="38"/>
                    <a:pt x="24" y="38"/>
                  </a:cubicBezTo>
                  <a:cubicBezTo>
                    <a:pt x="25" y="39"/>
                    <a:pt x="25" y="39"/>
                    <a:pt x="25" y="39"/>
                  </a:cubicBezTo>
                  <a:cubicBezTo>
                    <a:pt x="27" y="40"/>
                    <a:pt x="27" y="40"/>
                    <a:pt x="27" y="40"/>
                  </a:cubicBezTo>
                  <a:cubicBezTo>
                    <a:pt x="28" y="40"/>
                    <a:pt x="28" y="40"/>
                    <a:pt x="28" y="40"/>
                  </a:cubicBezTo>
                  <a:cubicBezTo>
                    <a:pt x="33" y="40"/>
                    <a:pt x="33" y="40"/>
                    <a:pt x="33" y="40"/>
                  </a:cubicBezTo>
                  <a:cubicBezTo>
                    <a:pt x="37" y="42"/>
                    <a:pt x="37" y="42"/>
                    <a:pt x="37" y="42"/>
                  </a:cubicBezTo>
                  <a:cubicBezTo>
                    <a:pt x="43" y="48"/>
                    <a:pt x="43" y="48"/>
                    <a:pt x="43" y="48"/>
                  </a:cubicBezTo>
                  <a:cubicBezTo>
                    <a:pt x="44" y="49"/>
                    <a:pt x="44" y="49"/>
                    <a:pt x="44" y="49"/>
                  </a:cubicBezTo>
                  <a:cubicBezTo>
                    <a:pt x="46" y="48"/>
                    <a:pt x="46" y="48"/>
                    <a:pt x="46" y="48"/>
                  </a:cubicBezTo>
                  <a:lnTo>
                    <a:pt x="45" y="47"/>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23" name="Freeform 104"/>
            <p:cNvSpPr>
              <a:spLocks/>
            </p:cNvSpPr>
            <p:nvPr/>
          </p:nvSpPr>
          <p:spPr bwMode="auto">
            <a:xfrm>
              <a:off x="4627456" y="2033506"/>
              <a:ext cx="120403" cy="66735"/>
            </a:xfrm>
            <a:custGeom>
              <a:avLst/>
              <a:gdLst>
                <a:gd name="T0" fmla="*/ 2147483647 w 76"/>
                <a:gd name="T1" fmla="*/ 2147483647 h 42"/>
                <a:gd name="T2" fmla="*/ 2147483647 w 76"/>
                <a:gd name="T3" fmla="*/ 2147483647 h 42"/>
                <a:gd name="T4" fmla="*/ 2147483647 w 76"/>
                <a:gd name="T5" fmla="*/ 2147483647 h 42"/>
                <a:gd name="T6" fmla="*/ 2147483647 w 76"/>
                <a:gd name="T7" fmla="*/ 2147483647 h 42"/>
                <a:gd name="T8" fmla="*/ 2147483647 w 76"/>
                <a:gd name="T9" fmla="*/ 0 h 42"/>
                <a:gd name="T10" fmla="*/ 2147483647 w 76"/>
                <a:gd name="T11" fmla="*/ 0 h 42"/>
                <a:gd name="T12" fmla="*/ 2147483647 w 76"/>
                <a:gd name="T13" fmla="*/ 0 h 42"/>
                <a:gd name="T14" fmla="*/ 2147483647 w 76"/>
                <a:gd name="T15" fmla="*/ 0 h 42"/>
                <a:gd name="T16" fmla="*/ 2147483647 w 76"/>
                <a:gd name="T17" fmla="*/ 0 h 42"/>
                <a:gd name="T18" fmla="*/ 2147483647 w 76"/>
                <a:gd name="T19" fmla="*/ 2147483647 h 42"/>
                <a:gd name="T20" fmla="*/ 0 w 76"/>
                <a:gd name="T21" fmla="*/ 2147483647 h 42"/>
                <a:gd name="T22" fmla="*/ 2147483647 w 76"/>
                <a:gd name="T23" fmla="*/ 2147483647 h 42"/>
                <a:gd name="T24" fmla="*/ 2147483647 w 76"/>
                <a:gd name="T25" fmla="*/ 2147483647 h 42"/>
                <a:gd name="T26" fmla="*/ 2147483647 w 76"/>
                <a:gd name="T27" fmla="*/ 2147483647 h 42"/>
                <a:gd name="T28" fmla="*/ 2147483647 w 76"/>
                <a:gd name="T29" fmla="*/ 2147483647 h 42"/>
                <a:gd name="T30" fmla="*/ 2147483647 w 76"/>
                <a:gd name="T31" fmla="*/ 2147483647 h 42"/>
                <a:gd name="T32" fmla="*/ 2147483647 w 76"/>
                <a:gd name="T33" fmla="*/ 2147483647 h 42"/>
                <a:gd name="T34" fmla="*/ 2147483647 w 76"/>
                <a:gd name="T35" fmla="*/ 2147483647 h 42"/>
                <a:gd name="T36" fmla="*/ 2147483647 w 76"/>
                <a:gd name="T37" fmla="*/ 2147483647 h 42"/>
                <a:gd name="T38" fmla="*/ 2147483647 w 76"/>
                <a:gd name="T39" fmla="*/ 2147483647 h 42"/>
                <a:gd name="T40" fmla="*/ 2147483647 w 76"/>
                <a:gd name="T41" fmla="*/ 2147483647 h 42"/>
                <a:gd name="T42" fmla="*/ 2147483647 w 76"/>
                <a:gd name="T43" fmla="*/ 2147483647 h 42"/>
                <a:gd name="T44" fmla="*/ 2147483647 w 76"/>
                <a:gd name="T45" fmla="*/ 2147483647 h 42"/>
                <a:gd name="T46" fmla="*/ 2147483647 w 76"/>
                <a:gd name="T47" fmla="*/ 2147483647 h 42"/>
                <a:gd name="T48" fmla="*/ 2147483647 w 76"/>
                <a:gd name="T49" fmla="*/ 2147483647 h 42"/>
                <a:gd name="T50" fmla="*/ 2147483647 w 76"/>
                <a:gd name="T51" fmla="*/ 2147483647 h 42"/>
                <a:gd name="T52" fmla="*/ 2147483647 w 76"/>
                <a:gd name="T53" fmla="*/ 2147483647 h 42"/>
                <a:gd name="T54" fmla="*/ 2147483647 w 76"/>
                <a:gd name="T55" fmla="*/ 2147483647 h 42"/>
                <a:gd name="T56" fmla="*/ 2147483647 w 76"/>
                <a:gd name="T57" fmla="*/ 2147483647 h 42"/>
                <a:gd name="T58" fmla="*/ 2147483647 w 76"/>
                <a:gd name="T59" fmla="*/ 2147483647 h 42"/>
                <a:gd name="T60" fmla="*/ 2147483647 w 76"/>
                <a:gd name="T61" fmla="*/ 2147483647 h 42"/>
                <a:gd name="T62" fmla="*/ 2147483647 w 76"/>
                <a:gd name="T63" fmla="*/ 2147483647 h 42"/>
                <a:gd name="T64" fmla="*/ 2147483647 w 76"/>
                <a:gd name="T65" fmla="*/ 2147483647 h 42"/>
                <a:gd name="T66" fmla="*/ 2147483647 w 76"/>
                <a:gd name="T67" fmla="*/ 2147483647 h 42"/>
                <a:gd name="T68" fmla="*/ 2147483647 w 76"/>
                <a:gd name="T69" fmla="*/ 2147483647 h 42"/>
                <a:gd name="T70" fmla="*/ 2147483647 w 76"/>
                <a:gd name="T71" fmla="*/ 2147483647 h 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6"/>
                <a:gd name="T109" fmla="*/ 0 h 42"/>
                <a:gd name="T110" fmla="*/ 76 w 76"/>
                <a:gd name="T111" fmla="*/ 42 h 4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6" h="42">
                  <a:moveTo>
                    <a:pt x="72" y="17"/>
                  </a:moveTo>
                  <a:lnTo>
                    <a:pt x="73" y="15"/>
                  </a:lnTo>
                  <a:lnTo>
                    <a:pt x="75" y="11"/>
                  </a:lnTo>
                  <a:lnTo>
                    <a:pt x="68" y="10"/>
                  </a:lnTo>
                  <a:lnTo>
                    <a:pt x="65" y="8"/>
                  </a:lnTo>
                  <a:lnTo>
                    <a:pt x="61" y="6"/>
                  </a:lnTo>
                  <a:lnTo>
                    <a:pt x="59" y="4"/>
                  </a:lnTo>
                  <a:lnTo>
                    <a:pt x="55" y="4"/>
                  </a:lnTo>
                  <a:lnTo>
                    <a:pt x="53" y="2"/>
                  </a:lnTo>
                  <a:lnTo>
                    <a:pt x="49" y="0"/>
                  </a:lnTo>
                  <a:lnTo>
                    <a:pt x="48" y="0"/>
                  </a:lnTo>
                  <a:lnTo>
                    <a:pt x="45" y="0"/>
                  </a:lnTo>
                  <a:lnTo>
                    <a:pt x="40" y="2"/>
                  </a:lnTo>
                  <a:lnTo>
                    <a:pt x="32" y="0"/>
                  </a:lnTo>
                  <a:lnTo>
                    <a:pt x="28" y="0"/>
                  </a:lnTo>
                  <a:lnTo>
                    <a:pt x="24" y="0"/>
                  </a:lnTo>
                  <a:lnTo>
                    <a:pt x="17" y="0"/>
                  </a:lnTo>
                  <a:lnTo>
                    <a:pt x="9" y="0"/>
                  </a:lnTo>
                  <a:lnTo>
                    <a:pt x="4" y="2"/>
                  </a:lnTo>
                  <a:lnTo>
                    <a:pt x="2" y="4"/>
                  </a:lnTo>
                  <a:lnTo>
                    <a:pt x="0" y="5"/>
                  </a:lnTo>
                  <a:lnTo>
                    <a:pt x="0" y="6"/>
                  </a:lnTo>
                  <a:lnTo>
                    <a:pt x="2" y="13"/>
                  </a:lnTo>
                  <a:lnTo>
                    <a:pt x="4" y="15"/>
                  </a:lnTo>
                  <a:lnTo>
                    <a:pt x="5" y="19"/>
                  </a:lnTo>
                  <a:lnTo>
                    <a:pt x="8" y="19"/>
                  </a:lnTo>
                  <a:lnTo>
                    <a:pt x="9" y="19"/>
                  </a:lnTo>
                  <a:lnTo>
                    <a:pt x="13" y="21"/>
                  </a:lnTo>
                  <a:lnTo>
                    <a:pt x="21" y="23"/>
                  </a:lnTo>
                  <a:lnTo>
                    <a:pt x="27" y="23"/>
                  </a:lnTo>
                  <a:lnTo>
                    <a:pt x="31" y="26"/>
                  </a:lnTo>
                  <a:lnTo>
                    <a:pt x="28" y="29"/>
                  </a:lnTo>
                  <a:lnTo>
                    <a:pt x="31" y="37"/>
                  </a:lnTo>
                  <a:lnTo>
                    <a:pt x="32" y="38"/>
                  </a:lnTo>
                  <a:lnTo>
                    <a:pt x="35" y="42"/>
                  </a:lnTo>
                  <a:lnTo>
                    <a:pt x="36" y="42"/>
                  </a:lnTo>
                  <a:lnTo>
                    <a:pt x="37" y="42"/>
                  </a:lnTo>
                  <a:lnTo>
                    <a:pt x="39" y="42"/>
                  </a:lnTo>
                  <a:lnTo>
                    <a:pt x="40" y="42"/>
                  </a:lnTo>
                  <a:lnTo>
                    <a:pt x="44" y="42"/>
                  </a:lnTo>
                  <a:lnTo>
                    <a:pt x="45" y="42"/>
                  </a:lnTo>
                  <a:lnTo>
                    <a:pt x="48" y="42"/>
                  </a:lnTo>
                  <a:lnTo>
                    <a:pt x="49" y="42"/>
                  </a:lnTo>
                  <a:lnTo>
                    <a:pt x="51" y="39"/>
                  </a:lnTo>
                  <a:lnTo>
                    <a:pt x="53" y="38"/>
                  </a:lnTo>
                  <a:lnTo>
                    <a:pt x="55" y="38"/>
                  </a:lnTo>
                  <a:lnTo>
                    <a:pt x="57" y="38"/>
                  </a:lnTo>
                  <a:lnTo>
                    <a:pt x="59" y="37"/>
                  </a:lnTo>
                  <a:lnTo>
                    <a:pt x="61" y="37"/>
                  </a:lnTo>
                  <a:lnTo>
                    <a:pt x="63" y="37"/>
                  </a:lnTo>
                  <a:lnTo>
                    <a:pt x="63" y="38"/>
                  </a:lnTo>
                  <a:lnTo>
                    <a:pt x="65" y="38"/>
                  </a:lnTo>
                  <a:lnTo>
                    <a:pt x="65" y="37"/>
                  </a:lnTo>
                  <a:lnTo>
                    <a:pt x="63" y="34"/>
                  </a:lnTo>
                  <a:lnTo>
                    <a:pt x="61" y="34"/>
                  </a:lnTo>
                  <a:lnTo>
                    <a:pt x="63" y="33"/>
                  </a:lnTo>
                  <a:lnTo>
                    <a:pt x="65" y="29"/>
                  </a:lnTo>
                  <a:lnTo>
                    <a:pt x="65" y="27"/>
                  </a:lnTo>
                  <a:lnTo>
                    <a:pt x="65" y="26"/>
                  </a:lnTo>
                  <a:lnTo>
                    <a:pt x="68" y="25"/>
                  </a:lnTo>
                  <a:lnTo>
                    <a:pt x="71" y="23"/>
                  </a:lnTo>
                  <a:lnTo>
                    <a:pt x="72" y="21"/>
                  </a:lnTo>
                  <a:lnTo>
                    <a:pt x="75" y="21"/>
                  </a:lnTo>
                  <a:lnTo>
                    <a:pt x="76" y="19"/>
                  </a:lnTo>
                  <a:lnTo>
                    <a:pt x="72" y="17"/>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24" name="Freeform 105"/>
            <p:cNvSpPr>
              <a:spLocks/>
            </p:cNvSpPr>
            <p:nvPr/>
          </p:nvSpPr>
          <p:spPr bwMode="auto">
            <a:xfrm>
              <a:off x="4625415" y="1989651"/>
              <a:ext cx="151014" cy="61016"/>
            </a:xfrm>
            <a:custGeom>
              <a:avLst/>
              <a:gdLst>
                <a:gd name="T0" fmla="*/ 2147483647 w 96"/>
                <a:gd name="T1" fmla="*/ 2147483647 h 39"/>
                <a:gd name="T2" fmla="*/ 2147483647 w 96"/>
                <a:gd name="T3" fmla="*/ 2147483647 h 39"/>
                <a:gd name="T4" fmla="*/ 2147483647 w 96"/>
                <a:gd name="T5" fmla="*/ 2147483647 h 39"/>
                <a:gd name="T6" fmla="*/ 2147483647 w 96"/>
                <a:gd name="T7" fmla="*/ 2147483647 h 39"/>
                <a:gd name="T8" fmla="*/ 2147483647 w 96"/>
                <a:gd name="T9" fmla="*/ 2147483647 h 39"/>
                <a:gd name="T10" fmla="*/ 2147483647 w 96"/>
                <a:gd name="T11" fmla="*/ 2147483647 h 39"/>
                <a:gd name="T12" fmla="*/ 2147483647 w 96"/>
                <a:gd name="T13" fmla="*/ 2147483647 h 39"/>
                <a:gd name="T14" fmla="*/ 2147483647 w 96"/>
                <a:gd name="T15" fmla="*/ 2147483647 h 39"/>
                <a:gd name="T16" fmla="*/ 2147483647 w 96"/>
                <a:gd name="T17" fmla="*/ 2147483647 h 39"/>
                <a:gd name="T18" fmla="*/ 2147483647 w 96"/>
                <a:gd name="T19" fmla="*/ 2147483647 h 39"/>
                <a:gd name="T20" fmla="*/ 2147483647 w 96"/>
                <a:gd name="T21" fmla="*/ 2147483647 h 39"/>
                <a:gd name="T22" fmla="*/ 2147483647 w 96"/>
                <a:gd name="T23" fmla="*/ 2147483647 h 39"/>
                <a:gd name="T24" fmla="*/ 2147483647 w 96"/>
                <a:gd name="T25" fmla="*/ 2147483647 h 39"/>
                <a:gd name="T26" fmla="*/ 2147483647 w 96"/>
                <a:gd name="T27" fmla="*/ 2147483647 h 39"/>
                <a:gd name="T28" fmla="*/ 2147483647 w 96"/>
                <a:gd name="T29" fmla="*/ 2147483647 h 39"/>
                <a:gd name="T30" fmla="*/ 2147483647 w 96"/>
                <a:gd name="T31" fmla="*/ 2147483647 h 39"/>
                <a:gd name="T32" fmla="*/ 2147483647 w 96"/>
                <a:gd name="T33" fmla="*/ 2147483647 h 39"/>
                <a:gd name="T34" fmla="*/ 2147483647 w 96"/>
                <a:gd name="T35" fmla="*/ 2147483647 h 39"/>
                <a:gd name="T36" fmla="*/ 2147483647 w 96"/>
                <a:gd name="T37" fmla="*/ 2147483647 h 39"/>
                <a:gd name="T38" fmla="*/ 2147483647 w 96"/>
                <a:gd name="T39" fmla="*/ 2147483647 h 39"/>
                <a:gd name="T40" fmla="*/ 2147483647 w 96"/>
                <a:gd name="T41" fmla="*/ 0 h 39"/>
                <a:gd name="T42" fmla="*/ 2147483647 w 96"/>
                <a:gd name="T43" fmla="*/ 2147483647 h 39"/>
                <a:gd name="T44" fmla="*/ 2147483647 w 96"/>
                <a:gd name="T45" fmla="*/ 2147483647 h 39"/>
                <a:gd name="T46" fmla="*/ 2147483647 w 96"/>
                <a:gd name="T47" fmla="*/ 2147483647 h 39"/>
                <a:gd name="T48" fmla="*/ 2147483647 w 96"/>
                <a:gd name="T49" fmla="*/ 2147483647 h 39"/>
                <a:gd name="T50" fmla="*/ 2147483647 w 96"/>
                <a:gd name="T51" fmla="*/ 2147483647 h 39"/>
                <a:gd name="T52" fmla="*/ 2147483647 w 96"/>
                <a:gd name="T53" fmla="*/ 2147483647 h 39"/>
                <a:gd name="T54" fmla="*/ 2147483647 w 96"/>
                <a:gd name="T55" fmla="*/ 2147483647 h 39"/>
                <a:gd name="T56" fmla="*/ 2147483647 w 96"/>
                <a:gd name="T57" fmla="*/ 2147483647 h 39"/>
                <a:gd name="T58" fmla="*/ 2147483647 w 96"/>
                <a:gd name="T59" fmla="*/ 2147483647 h 39"/>
                <a:gd name="T60" fmla="*/ 0 w 96"/>
                <a:gd name="T61" fmla="*/ 2147483647 h 39"/>
                <a:gd name="T62" fmla="*/ 0 w 96"/>
                <a:gd name="T63" fmla="*/ 2147483647 h 39"/>
                <a:gd name="T64" fmla="*/ 0 w 96"/>
                <a:gd name="T65" fmla="*/ 2147483647 h 39"/>
                <a:gd name="T66" fmla="*/ 2147483647 w 96"/>
                <a:gd name="T67" fmla="*/ 2147483647 h 39"/>
                <a:gd name="T68" fmla="*/ 2147483647 w 96"/>
                <a:gd name="T69" fmla="*/ 2147483647 h 39"/>
                <a:gd name="T70" fmla="*/ 2147483647 w 96"/>
                <a:gd name="T71" fmla="*/ 2147483647 h 39"/>
                <a:gd name="T72" fmla="*/ 2147483647 w 96"/>
                <a:gd name="T73" fmla="*/ 2147483647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39"/>
                <a:gd name="T113" fmla="*/ 96 w 96"/>
                <a:gd name="T114" fmla="*/ 39 h 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39">
                  <a:moveTo>
                    <a:pt x="4" y="32"/>
                  </a:moveTo>
                  <a:lnTo>
                    <a:pt x="6" y="30"/>
                  </a:lnTo>
                  <a:lnTo>
                    <a:pt x="11" y="28"/>
                  </a:lnTo>
                  <a:lnTo>
                    <a:pt x="19" y="28"/>
                  </a:lnTo>
                  <a:lnTo>
                    <a:pt x="26" y="28"/>
                  </a:lnTo>
                  <a:lnTo>
                    <a:pt x="30" y="28"/>
                  </a:lnTo>
                  <a:lnTo>
                    <a:pt x="34" y="28"/>
                  </a:lnTo>
                  <a:lnTo>
                    <a:pt x="42" y="30"/>
                  </a:lnTo>
                  <a:lnTo>
                    <a:pt x="47" y="28"/>
                  </a:lnTo>
                  <a:lnTo>
                    <a:pt x="50" y="28"/>
                  </a:lnTo>
                  <a:lnTo>
                    <a:pt x="51" y="28"/>
                  </a:lnTo>
                  <a:lnTo>
                    <a:pt x="55" y="30"/>
                  </a:lnTo>
                  <a:lnTo>
                    <a:pt x="57" y="32"/>
                  </a:lnTo>
                  <a:lnTo>
                    <a:pt x="61" y="32"/>
                  </a:lnTo>
                  <a:lnTo>
                    <a:pt x="63" y="34"/>
                  </a:lnTo>
                  <a:lnTo>
                    <a:pt x="67" y="36"/>
                  </a:lnTo>
                  <a:lnTo>
                    <a:pt x="70" y="38"/>
                  </a:lnTo>
                  <a:lnTo>
                    <a:pt x="77" y="39"/>
                  </a:lnTo>
                  <a:lnTo>
                    <a:pt x="81" y="38"/>
                  </a:lnTo>
                  <a:lnTo>
                    <a:pt x="86" y="38"/>
                  </a:lnTo>
                  <a:lnTo>
                    <a:pt x="87" y="38"/>
                  </a:lnTo>
                  <a:lnTo>
                    <a:pt x="90" y="36"/>
                  </a:lnTo>
                  <a:lnTo>
                    <a:pt x="94" y="32"/>
                  </a:lnTo>
                  <a:lnTo>
                    <a:pt x="95" y="32"/>
                  </a:lnTo>
                  <a:lnTo>
                    <a:pt x="96" y="33"/>
                  </a:lnTo>
                  <a:lnTo>
                    <a:pt x="96" y="32"/>
                  </a:lnTo>
                  <a:lnTo>
                    <a:pt x="95" y="30"/>
                  </a:lnTo>
                  <a:lnTo>
                    <a:pt x="95" y="26"/>
                  </a:lnTo>
                  <a:lnTo>
                    <a:pt x="91" y="22"/>
                  </a:lnTo>
                  <a:lnTo>
                    <a:pt x="90" y="21"/>
                  </a:lnTo>
                  <a:lnTo>
                    <a:pt x="87" y="21"/>
                  </a:lnTo>
                  <a:lnTo>
                    <a:pt x="87" y="18"/>
                  </a:lnTo>
                  <a:lnTo>
                    <a:pt x="87" y="14"/>
                  </a:lnTo>
                  <a:lnTo>
                    <a:pt x="87" y="13"/>
                  </a:lnTo>
                  <a:lnTo>
                    <a:pt x="86" y="10"/>
                  </a:lnTo>
                  <a:lnTo>
                    <a:pt x="82" y="9"/>
                  </a:lnTo>
                  <a:lnTo>
                    <a:pt x="78" y="8"/>
                  </a:lnTo>
                  <a:lnTo>
                    <a:pt x="73" y="8"/>
                  </a:lnTo>
                  <a:lnTo>
                    <a:pt x="70" y="8"/>
                  </a:lnTo>
                  <a:lnTo>
                    <a:pt x="67" y="5"/>
                  </a:lnTo>
                  <a:lnTo>
                    <a:pt x="59" y="1"/>
                  </a:lnTo>
                  <a:lnTo>
                    <a:pt x="53" y="0"/>
                  </a:lnTo>
                  <a:lnTo>
                    <a:pt x="50" y="0"/>
                  </a:lnTo>
                  <a:lnTo>
                    <a:pt x="46" y="1"/>
                  </a:lnTo>
                  <a:lnTo>
                    <a:pt x="42" y="4"/>
                  </a:lnTo>
                  <a:lnTo>
                    <a:pt x="42" y="8"/>
                  </a:lnTo>
                  <a:lnTo>
                    <a:pt x="43" y="10"/>
                  </a:lnTo>
                  <a:lnTo>
                    <a:pt x="42" y="13"/>
                  </a:lnTo>
                  <a:lnTo>
                    <a:pt x="39" y="14"/>
                  </a:lnTo>
                  <a:lnTo>
                    <a:pt x="37" y="17"/>
                  </a:lnTo>
                  <a:lnTo>
                    <a:pt x="33" y="17"/>
                  </a:lnTo>
                  <a:lnTo>
                    <a:pt x="29" y="14"/>
                  </a:lnTo>
                  <a:lnTo>
                    <a:pt x="25" y="10"/>
                  </a:lnTo>
                  <a:lnTo>
                    <a:pt x="19" y="5"/>
                  </a:lnTo>
                  <a:lnTo>
                    <a:pt x="17" y="5"/>
                  </a:lnTo>
                  <a:lnTo>
                    <a:pt x="15" y="5"/>
                  </a:lnTo>
                  <a:lnTo>
                    <a:pt x="11" y="8"/>
                  </a:lnTo>
                  <a:lnTo>
                    <a:pt x="7" y="9"/>
                  </a:lnTo>
                  <a:lnTo>
                    <a:pt x="6" y="13"/>
                  </a:lnTo>
                  <a:lnTo>
                    <a:pt x="4" y="17"/>
                  </a:lnTo>
                  <a:lnTo>
                    <a:pt x="2" y="21"/>
                  </a:lnTo>
                  <a:lnTo>
                    <a:pt x="0" y="22"/>
                  </a:lnTo>
                  <a:lnTo>
                    <a:pt x="0" y="26"/>
                  </a:lnTo>
                  <a:lnTo>
                    <a:pt x="0" y="28"/>
                  </a:lnTo>
                  <a:lnTo>
                    <a:pt x="0" y="30"/>
                  </a:lnTo>
                  <a:lnTo>
                    <a:pt x="0" y="32"/>
                  </a:lnTo>
                  <a:lnTo>
                    <a:pt x="2" y="34"/>
                  </a:lnTo>
                  <a:lnTo>
                    <a:pt x="2" y="33"/>
                  </a:lnTo>
                  <a:lnTo>
                    <a:pt x="4" y="32"/>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25" name="Freeform 106"/>
            <p:cNvSpPr>
              <a:spLocks noEditPoints="1"/>
            </p:cNvSpPr>
            <p:nvPr/>
          </p:nvSpPr>
          <p:spPr bwMode="auto">
            <a:xfrm>
              <a:off x="4607049" y="2060201"/>
              <a:ext cx="69385" cy="32414"/>
            </a:xfrm>
            <a:custGeom>
              <a:avLst/>
              <a:gdLst>
                <a:gd name="T0" fmla="*/ 2147483647 w 44"/>
                <a:gd name="T1" fmla="*/ 2147483647 h 20"/>
                <a:gd name="T2" fmla="*/ 2147483647 w 44"/>
                <a:gd name="T3" fmla="*/ 2147483647 h 20"/>
                <a:gd name="T4" fmla="*/ 2147483647 w 44"/>
                <a:gd name="T5" fmla="*/ 0 h 20"/>
                <a:gd name="T6" fmla="*/ 2147483647 w 44"/>
                <a:gd name="T7" fmla="*/ 2147483647 h 20"/>
                <a:gd name="T8" fmla="*/ 2147483647 w 44"/>
                <a:gd name="T9" fmla="*/ 2147483647 h 20"/>
                <a:gd name="T10" fmla="*/ 2147483647 w 44"/>
                <a:gd name="T11" fmla="*/ 2147483647 h 20"/>
                <a:gd name="T12" fmla="*/ 2147483647 w 44"/>
                <a:gd name="T13" fmla="*/ 2147483647 h 20"/>
                <a:gd name="T14" fmla="*/ 2147483647 w 44"/>
                <a:gd name="T15" fmla="*/ 2147483647 h 20"/>
                <a:gd name="T16" fmla="*/ 2147483647 w 44"/>
                <a:gd name="T17" fmla="*/ 2147483647 h 20"/>
                <a:gd name="T18" fmla="*/ 2147483647 w 44"/>
                <a:gd name="T19" fmla="*/ 2147483647 h 20"/>
                <a:gd name="T20" fmla="*/ 2147483647 w 44"/>
                <a:gd name="T21" fmla="*/ 2147483647 h 20"/>
                <a:gd name="T22" fmla="*/ 2147483647 w 44"/>
                <a:gd name="T23" fmla="*/ 2147483647 h 20"/>
                <a:gd name="T24" fmla="*/ 2147483647 w 44"/>
                <a:gd name="T25" fmla="*/ 2147483647 h 20"/>
                <a:gd name="T26" fmla="*/ 2147483647 w 44"/>
                <a:gd name="T27" fmla="*/ 2147483647 h 20"/>
                <a:gd name="T28" fmla="*/ 2147483647 w 44"/>
                <a:gd name="T29" fmla="*/ 2147483647 h 20"/>
                <a:gd name="T30" fmla="*/ 2147483647 w 44"/>
                <a:gd name="T31" fmla="*/ 2147483647 h 20"/>
                <a:gd name="T32" fmla="*/ 2147483647 w 44"/>
                <a:gd name="T33" fmla="*/ 2147483647 h 20"/>
                <a:gd name="T34" fmla="*/ 2147483647 w 44"/>
                <a:gd name="T35" fmla="*/ 2147483647 h 20"/>
                <a:gd name="T36" fmla="*/ 2147483647 w 44"/>
                <a:gd name="T37" fmla="*/ 2147483647 h 20"/>
                <a:gd name="T38" fmla="*/ 2147483647 w 44"/>
                <a:gd name="T39" fmla="*/ 2147483647 h 20"/>
                <a:gd name="T40" fmla="*/ 2147483647 w 44"/>
                <a:gd name="T41" fmla="*/ 2147483647 h 20"/>
                <a:gd name="T42" fmla="*/ 2147483647 w 44"/>
                <a:gd name="T43" fmla="*/ 2147483647 h 20"/>
                <a:gd name="T44" fmla="*/ 2147483647 w 44"/>
                <a:gd name="T45" fmla="*/ 2147483647 h 20"/>
                <a:gd name="T46" fmla="*/ 2147483647 w 44"/>
                <a:gd name="T47" fmla="*/ 2147483647 h 20"/>
                <a:gd name="T48" fmla="*/ 2147483647 w 44"/>
                <a:gd name="T49" fmla="*/ 2147483647 h 20"/>
                <a:gd name="T50" fmla="*/ 0 w 44"/>
                <a:gd name="T51" fmla="*/ 2147483647 h 20"/>
                <a:gd name="T52" fmla="*/ 2147483647 w 44"/>
                <a:gd name="T53" fmla="*/ 2147483647 h 20"/>
                <a:gd name="T54" fmla="*/ 2147483647 w 44"/>
                <a:gd name="T55" fmla="*/ 2147483647 h 20"/>
                <a:gd name="T56" fmla="*/ 2147483647 w 44"/>
                <a:gd name="T57" fmla="*/ 2147483647 h 20"/>
                <a:gd name="T58" fmla="*/ 2147483647 w 44"/>
                <a:gd name="T59" fmla="*/ 2147483647 h 20"/>
                <a:gd name="T60" fmla="*/ 0 w 44"/>
                <a:gd name="T61" fmla="*/ 2147483647 h 20"/>
                <a:gd name="T62" fmla="*/ 2147483647 w 44"/>
                <a:gd name="T63" fmla="*/ 2147483647 h 20"/>
                <a:gd name="T64" fmla="*/ 2147483647 w 44"/>
                <a:gd name="T65" fmla="*/ 2147483647 h 20"/>
                <a:gd name="T66" fmla="*/ 2147483647 w 44"/>
                <a:gd name="T67" fmla="*/ 2147483647 h 20"/>
                <a:gd name="T68" fmla="*/ 2147483647 w 44"/>
                <a:gd name="T69" fmla="*/ 2147483647 h 20"/>
                <a:gd name="T70" fmla="*/ 2147483647 w 44"/>
                <a:gd name="T71" fmla="*/ 2147483647 h 20"/>
                <a:gd name="T72" fmla="*/ 2147483647 w 44"/>
                <a:gd name="T73" fmla="*/ 2147483647 h 20"/>
                <a:gd name="T74" fmla="*/ 2147483647 w 44"/>
                <a:gd name="T75" fmla="*/ 2147483647 h 20"/>
                <a:gd name="T76" fmla="*/ 2147483647 w 44"/>
                <a:gd name="T77" fmla="*/ 2147483647 h 20"/>
                <a:gd name="T78" fmla="*/ 2147483647 w 44"/>
                <a:gd name="T79" fmla="*/ 2147483647 h 20"/>
                <a:gd name="T80" fmla="*/ 2147483647 w 44"/>
                <a:gd name="T81" fmla="*/ 2147483647 h 20"/>
                <a:gd name="T82" fmla="*/ 2147483647 w 44"/>
                <a:gd name="T83" fmla="*/ 2147483647 h 20"/>
                <a:gd name="T84" fmla="*/ 2147483647 w 44"/>
                <a:gd name="T85" fmla="*/ 2147483647 h 20"/>
                <a:gd name="T86" fmla="*/ 2147483647 w 44"/>
                <a:gd name="T87" fmla="*/ 2147483647 h 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
                <a:gd name="T133" fmla="*/ 0 h 20"/>
                <a:gd name="T134" fmla="*/ 44 w 44"/>
                <a:gd name="T135" fmla="*/ 20 h 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 h="20">
                  <a:moveTo>
                    <a:pt x="13" y="2"/>
                  </a:moveTo>
                  <a:lnTo>
                    <a:pt x="11" y="6"/>
                  </a:lnTo>
                  <a:lnTo>
                    <a:pt x="17" y="0"/>
                  </a:lnTo>
                  <a:lnTo>
                    <a:pt x="13" y="2"/>
                  </a:lnTo>
                  <a:close/>
                  <a:moveTo>
                    <a:pt x="44" y="9"/>
                  </a:moveTo>
                  <a:lnTo>
                    <a:pt x="40" y="6"/>
                  </a:lnTo>
                  <a:lnTo>
                    <a:pt x="34" y="6"/>
                  </a:lnTo>
                  <a:lnTo>
                    <a:pt x="26" y="4"/>
                  </a:lnTo>
                  <a:lnTo>
                    <a:pt x="22" y="2"/>
                  </a:lnTo>
                  <a:lnTo>
                    <a:pt x="21" y="2"/>
                  </a:lnTo>
                  <a:lnTo>
                    <a:pt x="18" y="4"/>
                  </a:lnTo>
                  <a:lnTo>
                    <a:pt x="18" y="8"/>
                  </a:lnTo>
                  <a:lnTo>
                    <a:pt x="17" y="8"/>
                  </a:lnTo>
                  <a:lnTo>
                    <a:pt x="9" y="8"/>
                  </a:lnTo>
                  <a:lnTo>
                    <a:pt x="11" y="6"/>
                  </a:lnTo>
                  <a:lnTo>
                    <a:pt x="7" y="8"/>
                  </a:lnTo>
                  <a:lnTo>
                    <a:pt x="4" y="8"/>
                  </a:lnTo>
                  <a:lnTo>
                    <a:pt x="1" y="8"/>
                  </a:lnTo>
                  <a:lnTo>
                    <a:pt x="1" y="9"/>
                  </a:lnTo>
                  <a:lnTo>
                    <a:pt x="0" y="13"/>
                  </a:lnTo>
                  <a:lnTo>
                    <a:pt x="1" y="12"/>
                  </a:lnTo>
                  <a:lnTo>
                    <a:pt x="7" y="12"/>
                  </a:lnTo>
                  <a:lnTo>
                    <a:pt x="5" y="13"/>
                  </a:lnTo>
                  <a:lnTo>
                    <a:pt x="4" y="13"/>
                  </a:lnTo>
                  <a:lnTo>
                    <a:pt x="0" y="17"/>
                  </a:lnTo>
                  <a:lnTo>
                    <a:pt x="1" y="17"/>
                  </a:lnTo>
                  <a:lnTo>
                    <a:pt x="11" y="17"/>
                  </a:lnTo>
                  <a:lnTo>
                    <a:pt x="24" y="20"/>
                  </a:lnTo>
                  <a:lnTo>
                    <a:pt x="40" y="20"/>
                  </a:lnTo>
                  <a:lnTo>
                    <a:pt x="44" y="20"/>
                  </a:lnTo>
                  <a:lnTo>
                    <a:pt x="41" y="12"/>
                  </a:lnTo>
                  <a:lnTo>
                    <a:pt x="44" y="9"/>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26" name="Freeform 107"/>
            <p:cNvSpPr>
              <a:spLocks/>
            </p:cNvSpPr>
            <p:nvPr/>
          </p:nvSpPr>
          <p:spPr bwMode="auto">
            <a:xfrm>
              <a:off x="4482563" y="2075455"/>
              <a:ext cx="222441" cy="160166"/>
            </a:xfrm>
            <a:custGeom>
              <a:avLst/>
              <a:gdLst>
                <a:gd name="T0" fmla="*/ 2147483647 w 139"/>
                <a:gd name="T1" fmla="*/ 2147483647 h 101"/>
                <a:gd name="T2" fmla="*/ 2147483647 w 139"/>
                <a:gd name="T3" fmla="*/ 2147483647 h 101"/>
                <a:gd name="T4" fmla="*/ 2147483647 w 139"/>
                <a:gd name="T5" fmla="*/ 2147483647 h 101"/>
                <a:gd name="T6" fmla="*/ 2147483647 w 139"/>
                <a:gd name="T7" fmla="*/ 2147483647 h 101"/>
                <a:gd name="T8" fmla="*/ 2147483647 w 139"/>
                <a:gd name="T9" fmla="*/ 2147483647 h 101"/>
                <a:gd name="T10" fmla="*/ 2147483647 w 139"/>
                <a:gd name="T11" fmla="*/ 2147483647 h 101"/>
                <a:gd name="T12" fmla="*/ 2147483647 w 139"/>
                <a:gd name="T13" fmla="*/ 2147483647 h 101"/>
                <a:gd name="T14" fmla="*/ 2147483647 w 139"/>
                <a:gd name="T15" fmla="*/ 2147483647 h 101"/>
                <a:gd name="T16" fmla="*/ 2147483647 w 139"/>
                <a:gd name="T17" fmla="*/ 2147483647 h 101"/>
                <a:gd name="T18" fmla="*/ 2147483647 w 139"/>
                <a:gd name="T19" fmla="*/ 2147483647 h 101"/>
                <a:gd name="T20" fmla="*/ 2147483647 w 139"/>
                <a:gd name="T21" fmla="*/ 2147483647 h 101"/>
                <a:gd name="T22" fmla="*/ 2147483647 w 139"/>
                <a:gd name="T23" fmla="*/ 2147483647 h 101"/>
                <a:gd name="T24" fmla="*/ 2147483647 w 139"/>
                <a:gd name="T25" fmla="*/ 2147483647 h 101"/>
                <a:gd name="T26" fmla="*/ 2147483647 w 139"/>
                <a:gd name="T27" fmla="*/ 2147483647 h 101"/>
                <a:gd name="T28" fmla="*/ 2147483647 w 139"/>
                <a:gd name="T29" fmla="*/ 2147483647 h 101"/>
                <a:gd name="T30" fmla="*/ 2147483647 w 139"/>
                <a:gd name="T31" fmla="*/ 2147483647 h 101"/>
                <a:gd name="T32" fmla="*/ 2147483647 w 139"/>
                <a:gd name="T33" fmla="*/ 2147483647 h 101"/>
                <a:gd name="T34" fmla="*/ 2147483647 w 139"/>
                <a:gd name="T35" fmla="*/ 2147483647 h 101"/>
                <a:gd name="T36" fmla="*/ 2147483647 w 139"/>
                <a:gd name="T37" fmla="*/ 2147483647 h 101"/>
                <a:gd name="T38" fmla="*/ 2147483647 w 139"/>
                <a:gd name="T39" fmla="*/ 2147483647 h 101"/>
                <a:gd name="T40" fmla="*/ 2147483647 w 139"/>
                <a:gd name="T41" fmla="*/ 2147483647 h 101"/>
                <a:gd name="T42" fmla="*/ 2147483647 w 139"/>
                <a:gd name="T43" fmla="*/ 2147483647 h 101"/>
                <a:gd name="T44" fmla="*/ 2147483647 w 139"/>
                <a:gd name="T45" fmla="*/ 2147483647 h 101"/>
                <a:gd name="T46" fmla="*/ 2147483647 w 139"/>
                <a:gd name="T47" fmla="*/ 2147483647 h 101"/>
                <a:gd name="T48" fmla="*/ 2147483647 w 139"/>
                <a:gd name="T49" fmla="*/ 2147483647 h 101"/>
                <a:gd name="T50" fmla="*/ 2147483647 w 139"/>
                <a:gd name="T51" fmla="*/ 2147483647 h 101"/>
                <a:gd name="T52" fmla="*/ 2147483647 w 139"/>
                <a:gd name="T53" fmla="*/ 2147483647 h 101"/>
                <a:gd name="T54" fmla="*/ 2147483647 w 139"/>
                <a:gd name="T55" fmla="*/ 2147483647 h 101"/>
                <a:gd name="T56" fmla="*/ 2147483647 w 139"/>
                <a:gd name="T57" fmla="*/ 2147483647 h 101"/>
                <a:gd name="T58" fmla="*/ 2147483647 w 139"/>
                <a:gd name="T59" fmla="*/ 2147483647 h 101"/>
                <a:gd name="T60" fmla="*/ 2147483647 w 139"/>
                <a:gd name="T61" fmla="*/ 2147483647 h 101"/>
                <a:gd name="T62" fmla="*/ 2147483647 w 139"/>
                <a:gd name="T63" fmla="*/ 2147483647 h 101"/>
                <a:gd name="T64" fmla="*/ 2147483647 w 139"/>
                <a:gd name="T65" fmla="*/ 2147483647 h 101"/>
                <a:gd name="T66" fmla="*/ 2147483647 w 139"/>
                <a:gd name="T67" fmla="*/ 2147483647 h 101"/>
                <a:gd name="T68" fmla="*/ 2147483647 w 139"/>
                <a:gd name="T69" fmla="*/ 2147483647 h 101"/>
                <a:gd name="T70" fmla="*/ 2147483647 w 139"/>
                <a:gd name="T71" fmla="*/ 2147483647 h 101"/>
                <a:gd name="T72" fmla="*/ 2147483647 w 139"/>
                <a:gd name="T73" fmla="*/ 2147483647 h 101"/>
                <a:gd name="T74" fmla="*/ 2147483647 w 139"/>
                <a:gd name="T75" fmla="*/ 2147483647 h 101"/>
                <a:gd name="T76" fmla="*/ 2147483647 w 139"/>
                <a:gd name="T77" fmla="*/ 2147483647 h 101"/>
                <a:gd name="T78" fmla="*/ 2147483647 w 139"/>
                <a:gd name="T79" fmla="*/ 2147483647 h 101"/>
                <a:gd name="T80" fmla="*/ 2147483647 w 139"/>
                <a:gd name="T81" fmla="*/ 2147483647 h 101"/>
                <a:gd name="T82" fmla="*/ 2147483647 w 139"/>
                <a:gd name="T83" fmla="*/ 2147483647 h 101"/>
                <a:gd name="T84" fmla="*/ 2147483647 w 139"/>
                <a:gd name="T85" fmla="*/ 2147483647 h 101"/>
                <a:gd name="T86" fmla="*/ 2147483647 w 139"/>
                <a:gd name="T87" fmla="*/ 2147483647 h 101"/>
                <a:gd name="T88" fmla="*/ 2147483647 w 139"/>
                <a:gd name="T89" fmla="*/ 2147483647 h 101"/>
                <a:gd name="T90" fmla="*/ 2147483647 w 139"/>
                <a:gd name="T91" fmla="*/ 2147483647 h 101"/>
                <a:gd name="T92" fmla="*/ 2147483647 w 139"/>
                <a:gd name="T93" fmla="*/ 2147483647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9"/>
                <a:gd name="T142" fmla="*/ 0 h 101"/>
                <a:gd name="T143" fmla="*/ 139 w 139"/>
                <a:gd name="T144" fmla="*/ 101 h 1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9" h="101">
                  <a:moveTo>
                    <a:pt x="139" y="69"/>
                  </a:moveTo>
                  <a:lnTo>
                    <a:pt x="136" y="68"/>
                  </a:lnTo>
                  <a:lnTo>
                    <a:pt x="136" y="66"/>
                  </a:lnTo>
                  <a:lnTo>
                    <a:pt x="132" y="64"/>
                  </a:lnTo>
                  <a:lnTo>
                    <a:pt x="131" y="60"/>
                  </a:lnTo>
                  <a:lnTo>
                    <a:pt x="131" y="57"/>
                  </a:lnTo>
                  <a:lnTo>
                    <a:pt x="131" y="56"/>
                  </a:lnTo>
                  <a:lnTo>
                    <a:pt x="131" y="55"/>
                  </a:lnTo>
                  <a:lnTo>
                    <a:pt x="131" y="53"/>
                  </a:lnTo>
                  <a:lnTo>
                    <a:pt x="131" y="52"/>
                  </a:lnTo>
                  <a:lnTo>
                    <a:pt x="131" y="48"/>
                  </a:lnTo>
                  <a:lnTo>
                    <a:pt x="127" y="47"/>
                  </a:lnTo>
                  <a:lnTo>
                    <a:pt x="126" y="47"/>
                  </a:lnTo>
                  <a:lnTo>
                    <a:pt x="126" y="44"/>
                  </a:lnTo>
                  <a:lnTo>
                    <a:pt x="127" y="41"/>
                  </a:lnTo>
                  <a:lnTo>
                    <a:pt x="131" y="39"/>
                  </a:lnTo>
                  <a:lnTo>
                    <a:pt x="132" y="39"/>
                  </a:lnTo>
                  <a:lnTo>
                    <a:pt x="132" y="37"/>
                  </a:lnTo>
                  <a:lnTo>
                    <a:pt x="132" y="31"/>
                  </a:lnTo>
                  <a:lnTo>
                    <a:pt x="131" y="27"/>
                  </a:lnTo>
                  <a:lnTo>
                    <a:pt x="128" y="21"/>
                  </a:lnTo>
                  <a:lnTo>
                    <a:pt x="127" y="17"/>
                  </a:lnTo>
                  <a:lnTo>
                    <a:pt x="126" y="16"/>
                  </a:lnTo>
                  <a:lnTo>
                    <a:pt x="123" y="12"/>
                  </a:lnTo>
                  <a:lnTo>
                    <a:pt x="122" y="11"/>
                  </a:lnTo>
                  <a:lnTo>
                    <a:pt x="118" y="11"/>
                  </a:lnTo>
                  <a:lnTo>
                    <a:pt x="102" y="11"/>
                  </a:lnTo>
                  <a:lnTo>
                    <a:pt x="89" y="8"/>
                  </a:lnTo>
                  <a:lnTo>
                    <a:pt x="79" y="8"/>
                  </a:lnTo>
                  <a:lnTo>
                    <a:pt x="78" y="8"/>
                  </a:lnTo>
                  <a:lnTo>
                    <a:pt x="75" y="8"/>
                  </a:lnTo>
                  <a:lnTo>
                    <a:pt x="71" y="8"/>
                  </a:lnTo>
                  <a:lnTo>
                    <a:pt x="70" y="11"/>
                  </a:lnTo>
                  <a:lnTo>
                    <a:pt x="69" y="11"/>
                  </a:lnTo>
                  <a:lnTo>
                    <a:pt x="69" y="8"/>
                  </a:lnTo>
                  <a:lnTo>
                    <a:pt x="62" y="8"/>
                  </a:lnTo>
                  <a:lnTo>
                    <a:pt x="58" y="7"/>
                  </a:lnTo>
                  <a:lnTo>
                    <a:pt x="57" y="3"/>
                  </a:lnTo>
                  <a:lnTo>
                    <a:pt x="58" y="3"/>
                  </a:lnTo>
                  <a:lnTo>
                    <a:pt x="61" y="3"/>
                  </a:lnTo>
                  <a:lnTo>
                    <a:pt x="57" y="0"/>
                  </a:lnTo>
                  <a:lnTo>
                    <a:pt x="53" y="0"/>
                  </a:lnTo>
                  <a:lnTo>
                    <a:pt x="43" y="3"/>
                  </a:lnTo>
                  <a:lnTo>
                    <a:pt x="34" y="4"/>
                  </a:lnTo>
                  <a:lnTo>
                    <a:pt x="30" y="7"/>
                  </a:lnTo>
                  <a:lnTo>
                    <a:pt x="27" y="8"/>
                  </a:lnTo>
                  <a:lnTo>
                    <a:pt x="25" y="11"/>
                  </a:lnTo>
                  <a:lnTo>
                    <a:pt x="21" y="12"/>
                  </a:lnTo>
                  <a:lnTo>
                    <a:pt x="13" y="12"/>
                  </a:lnTo>
                  <a:lnTo>
                    <a:pt x="8" y="16"/>
                  </a:lnTo>
                  <a:lnTo>
                    <a:pt x="4" y="16"/>
                  </a:lnTo>
                  <a:lnTo>
                    <a:pt x="5" y="17"/>
                  </a:lnTo>
                  <a:lnTo>
                    <a:pt x="5" y="20"/>
                  </a:lnTo>
                  <a:lnTo>
                    <a:pt x="4" y="20"/>
                  </a:lnTo>
                  <a:lnTo>
                    <a:pt x="1" y="20"/>
                  </a:lnTo>
                  <a:lnTo>
                    <a:pt x="1" y="21"/>
                  </a:lnTo>
                  <a:lnTo>
                    <a:pt x="4" y="25"/>
                  </a:lnTo>
                  <a:lnTo>
                    <a:pt x="4" y="27"/>
                  </a:lnTo>
                  <a:lnTo>
                    <a:pt x="4" y="29"/>
                  </a:lnTo>
                  <a:lnTo>
                    <a:pt x="0" y="33"/>
                  </a:lnTo>
                  <a:lnTo>
                    <a:pt x="1" y="35"/>
                  </a:lnTo>
                  <a:lnTo>
                    <a:pt x="5" y="37"/>
                  </a:lnTo>
                  <a:lnTo>
                    <a:pt x="8" y="39"/>
                  </a:lnTo>
                  <a:lnTo>
                    <a:pt x="8" y="41"/>
                  </a:lnTo>
                  <a:lnTo>
                    <a:pt x="8" y="43"/>
                  </a:lnTo>
                  <a:lnTo>
                    <a:pt x="8" y="44"/>
                  </a:lnTo>
                  <a:lnTo>
                    <a:pt x="9" y="47"/>
                  </a:lnTo>
                  <a:lnTo>
                    <a:pt x="9" y="51"/>
                  </a:lnTo>
                  <a:lnTo>
                    <a:pt x="8" y="52"/>
                  </a:lnTo>
                  <a:lnTo>
                    <a:pt x="8" y="55"/>
                  </a:lnTo>
                  <a:lnTo>
                    <a:pt x="9" y="55"/>
                  </a:lnTo>
                  <a:lnTo>
                    <a:pt x="9" y="57"/>
                  </a:lnTo>
                  <a:lnTo>
                    <a:pt x="11" y="57"/>
                  </a:lnTo>
                  <a:lnTo>
                    <a:pt x="13" y="60"/>
                  </a:lnTo>
                  <a:lnTo>
                    <a:pt x="13" y="64"/>
                  </a:lnTo>
                  <a:lnTo>
                    <a:pt x="13" y="68"/>
                  </a:lnTo>
                  <a:lnTo>
                    <a:pt x="14" y="68"/>
                  </a:lnTo>
                  <a:lnTo>
                    <a:pt x="17" y="68"/>
                  </a:lnTo>
                  <a:lnTo>
                    <a:pt x="17" y="69"/>
                  </a:lnTo>
                  <a:lnTo>
                    <a:pt x="18" y="70"/>
                  </a:lnTo>
                  <a:lnTo>
                    <a:pt x="22" y="70"/>
                  </a:lnTo>
                  <a:lnTo>
                    <a:pt x="26" y="70"/>
                  </a:lnTo>
                  <a:lnTo>
                    <a:pt x="26" y="73"/>
                  </a:lnTo>
                  <a:lnTo>
                    <a:pt x="30" y="73"/>
                  </a:lnTo>
                  <a:lnTo>
                    <a:pt x="31" y="73"/>
                  </a:lnTo>
                  <a:lnTo>
                    <a:pt x="31" y="74"/>
                  </a:lnTo>
                  <a:lnTo>
                    <a:pt x="30" y="77"/>
                  </a:lnTo>
                  <a:lnTo>
                    <a:pt x="31" y="78"/>
                  </a:lnTo>
                  <a:lnTo>
                    <a:pt x="34" y="81"/>
                  </a:lnTo>
                  <a:lnTo>
                    <a:pt x="35" y="82"/>
                  </a:lnTo>
                  <a:lnTo>
                    <a:pt x="38" y="82"/>
                  </a:lnTo>
                  <a:lnTo>
                    <a:pt x="42" y="78"/>
                  </a:lnTo>
                  <a:lnTo>
                    <a:pt x="39" y="77"/>
                  </a:lnTo>
                  <a:lnTo>
                    <a:pt x="45" y="78"/>
                  </a:lnTo>
                  <a:lnTo>
                    <a:pt x="47" y="78"/>
                  </a:lnTo>
                  <a:lnTo>
                    <a:pt x="51" y="78"/>
                  </a:lnTo>
                  <a:lnTo>
                    <a:pt x="51" y="82"/>
                  </a:lnTo>
                  <a:lnTo>
                    <a:pt x="51" y="84"/>
                  </a:lnTo>
                  <a:lnTo>
                    <a:pt x="53" y="84"/>
                  </a:lnTo>
                  <a:lnTo>
                    <a:pt x="57" y="84"/>
                  </a:lnTo>
                  <a:lnTo>
                    <a:pt x="58" y="84"/>
                  </a:lnTo>
                  <a:lnTo>
                    <a:pt x="62" y="86"/>
                  </a:lnTo>
                  <a:lnTo>
                    <a:pt x="65" y="88"/>
                  </a:lnTo>
                  <a:lnTo>
                    <a:pt x="69" y="94"/>
                  </a:lnTo>
                  <a:lnTo>
                    <a:pt x="71" y="92"/>
                  </a:lnTo>
                  <a:lnTo>
                    <a:pt x="75" y="92"/>
                  </a:lnTo>
                  <a:lnTo>
                    <a:pt x="79" y="94"/>
                  </a:lnTo>
                  <a:lnTo>
                    <a:pt x="82" y="98"/>
                  </a:lnTo>
                  <a:lnTo>
                    <a:pt x="83" y="98"/>
                  </a:lnTo>
                  <a:lnTo>
                    <a:pt x="87" y="96"/>
                  </a:lnTo>
                  <a:lnTo>
                    <a:pt x="89" y="94"/>
                  </a:lnTo>
                  <a:lnTo>
                    <a:pt x="91" y="94"/>
                  </a:lnTo>
                  <a:lnTo>
                    <a:pt x="96" y="96"/>
                  </a:lnTo>
                  <a:lnTo>
                    <a:pt x="102" y="94"/>
                  </a:lnTo>
                  <a:lnTo>
                    <a:pt x="108" y="94"/>
                  </a:lnTo>
                  <a:lnTo>
                    <a:pt x="111" y="97"/>
                  </a:lnTo>
                  <a:lnTo>
                    <a:pt x="112" y="98"/>
                  </a:lnTo>
                  <a:lnTo>
                    <a:pt x="115" y="100"/>
                  </a:lnTo>
                  <a:lnTo>
                    <a:pt x="119" y="100"/>
                  </a:lnTo>
                  <a:lnTo>
                    <a:pt x="122" y="100"/>
                  </a:lnTo>
                  <a:lnTo>
                    <a:pt x="123" y="101"/>
                  </a:lnTo>
                  <a:lnTo>
                    <a:pt x="123" y="100"/>
                  </a:lnTo>
                  <a:lnTo>
                    <a:pt x="122" y="98"/>
                  </a:lnTo>
                  <a:lnTo>
                    <a:pt x="122" y="96"/>
                  </a:lnTo>
                  <a:lnTo>
                    <a:pt x="122" y="94"/>
                  </a:lnTo>
                  <a:lnTo>
                    <a:pt x="122" y="93"/>
                  </a:lnTo>
                  <a:lnTo>
                    <a:pt x="122" y="92"/>
                  </a:lnTo>
                  <a:lnTo>
                    <a:pt x="122" y="90"/>
                  </a:lnTo>
                  <a:lnTo>
                    <a:pt x="126" y="84"/>
                  </a:lnTo>
                  <a:lnTo>
                    <a:pt x="132" y="77"/>
                  </a:lnTo>
                  <a:lnTo>
                    <a:pt x="139" y="74"/>
                  </a:lnTo>
                  <a:lnTo>
                    <a:pt x="139" y="73"/>
                  </a:lnTo>
                  <a:lnTo>
                    <a:pt x="136" y="70"/>
                  </a:lnTo>
                  <a:lnTo>
                    <a:pt x="139" y="69"/>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27" name="Freeform 108"/>
            <p:cNvSpPr>
              <a:spLocks/>
            </p:cNvSpPr>
            <p:nvPr/>
          </p:nvSpPr>
          <p:spPr bwMode="auto">
            <a:xfrm>
              <a:off x="4549908" y="2220367"/>
              <a:ext cx="122444" cy="53389"/>
            </a:xfrm>
            <a:custGeom>
              <a:avLst/>
              <a:gdLst>
                <a:gd name="T0" fmla="*/ 2147483647 w 77"/>
                <a:gd name="T1" fmla="*/ 2147483647 h 33"/>
                <a:gd name="T2" fmla="*/ 2147483647 w 77"/>
                <a:gd name="T3" fmla="*/ 2147483647 h 33"/>
                <a:gd name="T4" fmla="*/ 2147483647 w 77"/>
                <a:gd name="T5" fmla="*/ 2147483647 h 33"/>
                <a:gd name="T6" fmla="*/ 2147483647 w 77"/>
                <a:gd name="T7" fmla="*/ 2147483647 h 33"/>
                <a:gd name="T8" fmla="*/ 2147483647 w 77"/>
                <a:gd name="T9" fmla="*/ 2147483647 h 33"/>
                <a:gd name="T10" fmla="*/ 2147483647 w 77"/>
                <a:gd name="T11" fmla="*/ 0 h 33"/>
                <a:gd name="T12" fmla="*/ 2147483647 w 77"/>
                <a:gd name="T13" fmla="*/ 2147483647 h 33"/>
                <a:gd name="T14" fmla="*/ 2147483647 w 77"/>
                <a:gd name="T15" fmla="*/ 2147483647 h 33"/>
                <a:gd name="T16" fmla="*/ 2147483647 w 77"/>
                <a:gd name="T17" fmla="*/ 2147483647 h 33"/>
                <a:gd name="T18" fmla="*/ 2147483647 w 77"/>
                <a:gd name="T19" fmla="*/ 2147483647 h 33"/>
                <a:gd name="T20" fmla="*/ 2147483647 w 77"/>
                <a:gd name="T21" fmla="*/ 2147483647 h 33"/>
                <a:gd name="T22" fmla="*/ 0 w 77"/>
                <a:gd name="T23" fmla="*/ 2147483647 h 33"/>
                <a:gd name="T24" fmla="*/ 0 w 77"/>
                <a:gd name="T25" fmla="*/ 2147483647 h 33"/>
                <a:gd name="T26" fmla="*/ 2147483647 w 77"/>
                <a:gd name="T27" fmla="*/ 2147483647 h 33"/>
                <a:gd name="T28" fmla="*/ 2147483647 w 77"/>
                <a:gd name="T29" fmla="*/ 2147483647 h 33"/>
                <a:gd name="T30" fmla="*/ 2147483647 w 77"/>
                <a:gd name="T31" fmla="*/ 2147483647 h 33"/>
                <a:gd name="T32" fmla="*/ 2147483647 w 77"/>
                <a:gd name="T33" fmla="*/ 2147483647 h 33"/>
                <a:gd name="T34" fmla="*/ 2147483647 w 77"/>
                <a:gd name="T35" fmla="*/ 2147483647 h 33"/>
                <a:gd name="T36" fmla="*/ 2147483647 w 77"/>
                <a:gd name="T37" fmla="*/ 2147483647 h 33"/>
                <a:gd name="T38" fmla="*/ 2147483647 w 77"/>
                <a:gd name="T39" fmla="*/ 2147483647 h 33"/>
                <a:gd name="T40" fmla="*/ 2147483647 w 77"/>
                <a:gd name="T41" fmla="*/ 2147483647 h 33"/>
                <a:gd name="T42" fmla="*/ 2147483647 w 77"/>
                <a:gd name="T43" fmla="*/ 2147483647 h 33"/>
                <a:gd name="T44" fmla="*/ 2147483647 w 77"/>
                <a:gd name="T45" fmla="*/ 2147483647 h 33"/>
                <a:gd name="T46" fmla="*/ 2147483647 w 77"/>
                <a:gd name="T47" fmla="*/ 2147483647 h 33"/>
                <a:gd name="T48" fmla="*/ 2147483647 w 77"/>
                <a:gd name="T49" fmla="*/ 2147483647 h 33"/>
                <a:gd name="T50" fmla="*/ 2147483647 w 77"/>
                <a:gd name="T51" fmla="*/ 2147483647 h 33"/>
                <a:gd name="T52" fmla="*/ 2147483647 w 77"/>
                <a:gd name="T53" fmla="*/ 2147483647 h 33"/>
                <a:gd name="T54" fmla="*/ 2147483647 w 77"/>
                <a:gd name="T55" fmla="*/ 2147483647 h 33"/>
                <a:gd name="T56" fmla="*/ 2147483647 w 77"/>
                <a:gd name="T57" fmla="*/ 2147483647 h 33"/>
                <a:gd name="T58" fmla="*/ 2147483647 w 77"/>
                <a:gd name="T59" fmla="*/ 2147483647 h 33"/>
                <a:gd name="T60" fmla="*/ 2147483647 w 77"/>
                <a:gd name="T61" fmla="*/ 2147483647 h 33"/>
                <a:gd name="T62" fmla="*/ 2147483647 w 77"/>
                <a:gd name="T63" fmla="*/ 2147483647 h 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7"/>
                <a:gd name="T97" fmla="*/ 0 h 33"/>
                <a:gd name="T98" fmla="*/ 77 w 77"/>
                <a:gd name="T99" fmla="*/ 33 h 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7" h="33">
                  <a:moveTo>
                    <a:pt x="70" y="6"/>
                  </a:moveTo>
                  <a:lnTo>
                    <a:pt x="69" y="5"/>
                  </a:lnTo>
                  <a:lnTo>
                    <a:pt x="66" y="2"/>
                  </a:lnTo>
                  <a:lnTo>
                    <a:pt x="60" y="2"/>
                  </a:lnTo>
                  <a:lnTo>
                    <a:pt x="54" y="4"/>
                  </a:lnTo>
                  <a:lnTo>
                    <a:pt x="49" y="2"/>
                  </a:lnTo>
                  <a:lnTo>
                    <a:pt x="47" y="2"/>
                  </a:lnTo>
                  <a:lnTo>
                    <a:pt x="45" y="4"/>
                  </a:lnTo>
                  <a:lnTo>
                    <a:pt x="41" y="6"/>
                  </a:lnTo>
                  <a:lnTo>
                    <a:pt x="40" y="6"/>
                  </a:lnTo>
                  <a:lnTo>
                    <a:pt x="37" y="2"/>
                  </a:lnTo>
                  <a:lnTo>
                    <a:pt x="33" y="0"/>
                  </a:lnTo>
                  <a:lnTo>
                    <a:pt x="29" y="0"/>
                  </a:lnTo>
                  <a:lnTo>
                    <a:pt x="27" y="2"/>
                  </a:lnTo>
                  <a:lnTo>
                    <a:pt x="23" y="2"/>
                  </a:lnTo>
                  <a:lnTo>
                    <a:pt x="16" y="4"/>
                  </a:lnTo>
                  <a:lnTo>
                    <a:pt x="16" y="5"/>
                  </a:lnTo>
                  <a:lnTo>
                    <a:pt x="15" y="8"/>
                  </a:lnTo>
                  <a:lnTo>
                    <a:pt x="13" y="9"/>
                  </a:lnTo>
                  <a:lnTo>
                    <a:pt x="11" y="12"/>
                  </a:lnTo>
                  <a:lnTo>
                    <a:pt x="5" y="13"/>
                  </a:lnTo>
                  <a:lnTo>
                    <a:pt x="1" y="13"/>
                  </a:lnTo>
                  <a:lnTo>
                    <a:pt x="0" y="17"/>
                  </a:lnTo>
                  <a:lnTo>
                    <a:pt x="0" y="20"/>
                  </a:lnTo>
                  <a:lnTo>
                    <a:pt x="0" y="21"/>
                  </a:lnTo>
                  <a:lnTo>
                    <a:pt x="0" y="25"/>
                  </a:lnTo>
                  <a:lnTo>
                    <a:pt x="3" y="26"/>
                  </a:lnTo>
                  <a:lnTo>
                    <a:pt x="7" y="29"/>
                  </a:lnTo>
                  <a:lnTo>
                    <a:pt x="8" y="29"/>
                  </a:lnTo>
                  <a:lnTo>
                    <a:pt x="11" y="33"/>
                  </a:lnTo>
                  <a:lnTo>
                    <a:pt x="16" y="33"/>
                  </a:lnTo>
                  <a:lnTo>
                    <a:pt x="27" y="30"/>
                  </a:lnTo>
                  <a:lnTo>
                    <a:pt x="27" y="29"/>
                  </a:lnTo>
                  <a:lnTo>
                    <a:pt x="28" y="26"/>
                  </a:lnTo>
                  <a:lnTo>
                    <a:pt x="29" y="26"/>
                  </a:lnTo>
                  <a:lnTo>
                    <a:pt x="33" y="26"/>
                  </a:lnTo>
                  <a:lnTo>
                    <a:pt x="36" y="22"/>
                  </a:lnTo>
                  <a:lnTo>
                    <a:pt x="40" y="25"/>
                  </a:lnTo>
                  <a:lnTo>
                    <a:pt x="43" y="25"/>
                  </a:lnTo>
                  <a:lnTo>
                    <a:pt x="45" y="25"/>
                  </a:lnTo>
                  <a:lnTo>
                    <a:pt x="47" y="22"/>
                  </a:lnTo>
                  <a:lnTo>
                    <a:pt x="49" y="21"/>
                  </a:lnTo>
                  <a:lnTo>
                    <a:pt x="49" y="17"/>
                  </a:lnTo>
                  <a:lnTo>
                    <a:pt x="54" y="17"/>
                  </a:lnTo>
                  <a:lnTo>
                    <a:pt x="58" y="20"/>
                  </a:lnTo>
                  <a:lnTo>
                    <a:pt x="60" y="18"/>
                  </a:lnTo>
                  <a:lnTo>
                    <a:pt x="62" y="17"/>
                  </a:lnTo>
                  <a:lnTo>
                    <a:pt x="64" y="20"/>
                  </a:lnTo>
                  <a:lnTo>
                    <a:pt x="66" y="21"/>
                  </a:lnTo>
                  <a:lnTo>
                    <a:pt x="68" y="21"/>
                  </a:lnTo>
                  <a:lnTo>
                    <a:pt x="70" y="21"/>
                  </a:lnTo>
                  <a:lnTo>
                    <a:pt x="72" y="21"/>
                  </a:lnTo>
                  <a:lnTo>
                    <a:pt x="72" y="20"/>
                  </a:lnTo>
                  <a:lnTo>
                    <a:pt x="73" y="16"/>
                  </a:lnTo>
                  <a:lnTo>
                    <a:pt x="76" y="12"/>
                  </a:lnTo>
                  <a:lnTo>
                    <a:pt x="77" y="8"/>
                  </a:lnTo>
                  <a:lnTo>
                    <a:pt x="73" y="8"/>
                  </a:lnTo>
                  <a:lnTo>
                    <a:pt x="70" y="6"/>
                  </a:lnTo>
                  <a:close/>
                </a:path>
              </a:pathLst>
            </a:custGeom>
            <a:no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28" name="Freeform 109"/>
            <p:cNvSpPr>
              <a:spLocks/>
            </p:cNvSpPr>
            <p:nvPr/>
          </p:nvSpPr>
          <p:spPr bwMode="auto">
            <a:xfrm>
              <a:off x="4533582" y="2247061"/>
              <a:ext cx="148973" cy="78176"/>
            </a:xfrm>
            <a:custGeom>
              <a:avLst/>
              <a:gdLst>
                <a:gd name="T0" fmla="*/ 2147483647 w 95"/>
                <a:gd name="T1" fmla="*/ 2147483647 h 49"/>
                <a:gd name="T2" fmla="*/ 2147483647 w 95"/>
                <a:gd name="T3" fmla="*/ 2147483647 h 49"/>
                <a:gd name="T4" fmla="*/ 2147483647 w 95"/>
                <a:gd name="T5" fmla="*/ 2147483647 h 49"/>
                <a:gd name="T6" fmla="*/ 2147483647 w 95"/>
                <a:gd name="T7" fmla="*/ 2147483647 h 49"/>
                <a:gd name="T8" fmla="*/ 2147483647 w 95"/>
                <a:gd name="T9" fmla="*/ 0 h 49"/>
                <a:gd name="T10" fmla="*/ 2147483647 w 95"/>
                <a:gd name="T11" fmla="*/ 2147483647 h 49"/>
                <a:gd name="T12" fmla="*/ 2147483647 w 95"/>
                <a:gd name="T13" fmla="*/ 0 h 49"/>
                <a:gd name="T14" fmla="*/ 2147483647 w 95"/>
                <a:gd name="T15" fmla="*/ 2147483647 h 49"/>
                <a:gd name="T16" fmla="*/ 2147483647 w 95"/>
                <a:gd name="T17" fmla="*/ 2147483647 h 49"/>
                <a:gd name="T18" fmla="*/ 2147483647 w 95"/>
                <a:gd name="T19" fmla="*/ 2147483647 h 49"/>
                <a:gd name="T20" fmla="*/ 2147483647 w 95"/>
                <a:gd name="T21" fmla="*/ 2147483647 h 49"/>
                <a:gd name="T22" fmla="*/ 2147483647 w 95"/>
                <a:gd name="T23" fmla="*/ 2147483647 h 49"/>
                <a:gd name="T24" fmla="*/ 2147483647 w 95"/>
                <a:gd name="T25" fmla="*/ 2147483647 h 49"/>
                <a:gd name="T26" fmla="*/ 2147483647 w 95"/>
                <a:gd name="T27" fmla="*/ 2147483647 h 49"/>
                <a:gd name="T28" fmla="*/ 2147483647 w 95"/>
                <a:gd name="T29" fmla="*/ 2147483647 h 49"/>
                <a:gd name="T30" fmla="*/ 2147483647 w 95"/>
                <a:gd name="T31" fmla="*/ 2147483647 h 49"/>
                <a:gd name="T32" fmla="*/ 2147483647 w 95"/>
                <a:gd name="T33" fmla="*/ 2147483647 h 49"/>
                <a:gd name="T34" fmla="*/ 2147483647 w 95"/>
                <a:gd name="T35" fmla="*/ 2147483647 h 49"/>
                <a:gd name="T36" fmla="*/ 2147483647 w 95"/>
                <a:gd name="T37" fmla="*/ 2147483647 h 49"/>
                <a:gd name="T38" fmla="*/ 2147483647 w 95"/>
                <a:gd name="T39" fmla="*/ 2147483647 h 49"/>
                <a:gd name="T40" fmla="*/ 0 w 95"/>
                <a:gd name="T41" fmla="*/ 2147483647 h 49"/>
                <a:gd name="T42" fmla="*/ 2147483647 w 95"/>
                <a:gd name="T43" fmla="*/ 2147483647 h 49"/>
                <a:gd name="T44" fmla="*/ 2147483647 w 95"/>
                <a:gd name="T45" fmla="*/ 2147483647 h 49"/>
                <a:gd name="T46" fmla="*/ 2147483647 w 95"/>
                <a:gd name="T47" fmla="*/ 2147483647 h 49"/>
                <a:gd name="T48" fmla="*/ 2147483647 w 95"/>
                <a:gd name="T49" fmla="*/ 2147483647 h 49"/>
                <a:gd name="T50" fmla="*/ 2147483647 w 95"/>
                <a:gd name="T51" fmla="*/ 2147483647 h 49"/>
                <a:gd name="T52" fmla="*/ 2147483647 w 95"/>
                <a:gd name="T53" fmla="*/ 2147483647 h 49"/>
                <a:gd name="T54" fmla="*/ 2147483647 w 95"/>
                <a:gd name="T55" fmla="*/ 2147483647 h 49"/>
                <a:gd name="T56" fmla="*/ 2147483647 w 95"/>
                <a:gd name="T57" fmla="*/ 2147483647 h 49"/>
                <a:gd name="T58" fmla="*/ 2147483647 w 95"/>
                <a:gd name="T59" fmla="*/ 2147483647 h 49"/>
                <a:gd name="T60" fmla="*/ 2147483647 w 95"/>
                <a:gd name="T61" fmla="*/ 2147483647 h 49"/>
                <a:gd name="T62" fmla="*/ 2147483647 w 95"/>
                <a:gd name="T63" fmla="*/ 2147483647 h 49"/>
                <a:gd name="T64" fmla="*/ 2147483647 w 95"/>
                <a:gd name="T65" fmla="*/ 2147483647 h 49"/>
                <a:gd name="T66" fmla="*/ 2147483647 w 95"/>
                <a:gd name="T67" fmla="*/ 2147483647 h 49"/>
                <a:gd name="T68" fmla="*/ 2147483647 w 95"/>
                <a:gd name="T69" fmla="*/ 2147483647 h 49"/>
                <a:gd name="T70" fmla="*/ 2147483647 w 95"/>
                <a:gd name="T71" fmla="*/ 2147483647 h 49"/>
                <a:gd name="T72" fmla="*/ 2147483647 w 95"/>
                <a:gd name="T73" fmla="*/ 2147483647 h 49"/>
                <a:gd name="T74" fmla="*/ 2147483647 w 95"/>
                <a:gd name="T75" fmla="*/ 2147483647 h 49"/>
                <a:gd name="T76" fmla="*/ 2147483647 w 95"/>
                <a:gd name="T77" fmla="*/ 2147483647 h 49"/>
                <a:gd name="T78" fmla="*/ 2147483647 w 95"/>
                <a:gd name="T79" fmla="*/ 2147483647 h 49"/>
                <a:gd name="T80" fmla="*/ 2147483647 w 95"/>
                <a:gd name="T81" fmla="*/ 2147483647 h 49"/>
                <a:gd name="T82" fmla="*/ 2147483647 w 95"/>
                <a:gd name="T83" fmla="*/ 2147483647 h 4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5"/>
                <a:gd name="T127" fmla="*/ 0 h 49"/>
                <a:gd name="T128" fmla="*/ 95 w 95"/>
                <a:gd name="T129" fmla="*/ 49 h 4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5" h="49">
                  <a:moveTo>
                    <a:pt x="92" y="8"/>
                  </a:moveTo>
                  <a:lnTo>
                    <a:pt x="87" y="4"/>
                  </a:lnTo>
                  <a:lnTo>
                    <a:pt x="84" y="4"/>
                  </a:lnTo>
                  <a:lnTo>
                    <a:pt x="83" y="4"/>
                  </a:lnTo>
                  <a:lnTo>
                    <a:pt x="81" y="4"/>
                  </a:lnTo>
                  <a:lnTo>
                    <a:pt x="79" y="4"/>
                  </a:lnTo>
                  <a:lnTo>
                    <a:pt x="77" y="4"/>
                  </a:lnTo>
                  <a:lnTo>
                    <a:pt x="75" y="3"/>
                  </a:lnTo>
                  <a:lnTo>
                    <a:pt x="73" y="0"/>
                  </a:lnTo>
                  <a:lnTo>
                    <a:pt x="71" y="1"/>
                  </a:lnTo>
                  <a:lnTo>
                    <a:pt x="69" y="3"/>
                  </a:lnTo>
                  <a:lnTo>
                    <a:pt x="65" y="0"/>
                  </a:lnTo>
                  <a:lnTo>
                    <a:pt x="60" y="0"/>
                  </a:lnTo>
                  <a:lnTo>
                    <a:pt x="60" y="4"/>
                  </a:lnTo>
                  <a:lnTo>
                    <a:pt x="58" y="5"/>
                  </a:lnTo>
                  <a:lnTo>
                    <a:pt x="56" y="8"/>
                  </a:lnTo>
                  <a:lnTo>
                    <a:pt x="54" y="8"/>
                  </a:lnTo>
                  <a:lnTo>
                    <a:pt x="51" y="8"/>
                  </a:lnTo>
                  <a:lnTo>
                    <a:pt x="47" y="5"/>
                  </a:lnTo>
                  <a:lnTo>
                    <a:pt x="44" y="9"/>
                  </a:lnTo>
                  <a:lnTo>
                    <a:pt x="40" y="9"/>
                  </a:lnTo>
                  <a:lnTo>
                    <a:pt x="39" y="9"/>
                  </a:lnTo>
                  <a:lnTo>
                    <a:pt x="38" y="12"/>
                  </a:lnTo>
                  <a:lnTo>
                    <a:pt x="38" y="13"/>
                  </a:lnTo>
                  <a:lnTo>
                    <a:pt x="27" y="16"/>
                  </a:lnTo>
                  <a:lnTo>
                    <a:pt x="22" y="16"/>
                  </a:lnTo>
                  <a:lnTo>
                    <a:pt x="19" y="12"/>
                  </a:lnTo>
                  <a:lnTo>
                    <a:pt x="18" y="12"/>
                  </a:lnTo>
                  <a:lnTo>
                    <a:pt x="14" y="9"/>
                  </a:lnTo>
                  <a:lnTo>
                    <a:pt x="12" y="12"/>
                  </a:lnTo>
                  <a:lnTo>
                    <a:pt x="11" y="16"/>
                  </a:lnTo>
                  <a:lnTo>
                    <a:pt x="11" y="17"/>
                  </a:lnTo>
                  <a:lnTo>
                    <a:pt x="8" y="16"/>
                  </a:lnTo>
                  <a:lnTo>
                    <a:pt x="7" y="16"/>
                  </a:lnTo>
                  <a:lnTo>
                    <a:pt x="4" y="16"/>
                  </a:lnTo>
                  <a:lnTo>
                    <a:pt x="7" y="17"/>
                  </a:lnTo>
                  <a:lnTo>
                    <a:pt x="7" y="19"/>
                  </a:lnTo>
                  <a:lnTo>
                    <a:pt x="4" y="21"/>
                  </a:lnTo>
                  <a:lnTo>
                    <a:pt x="4" y="23"/>
                  </a:lnTo>
                  <a:lnTo>
                    <a:pt x="4" y="29"/>
                  </a:lnTo>
                  <a:lnTo>
                    <a:pt x="0" y="30"/>
                  </a:lnTo>
                  <a:lnTo>
                    <a:pt x="7" y="38"/>
                  </a:lnTo>
                  <a:lnTo>
                    <a:pt x="14" y="44"/>
                  </a:lnTo>
                  <a:lnTo>
                    <a:pt x="20" y="48"/>
                  </a:lnTo>
                  <a:lnTo>
                    <a:pt x="24" y="49"/>
                  </a:lnTo>
                  <a:lnTo>
                    <a:pt x="27" y="49"/>
                  </a:lnTo>
                  <a:lnTo>
                    <a:pt x="34" y="49"/>
                  </a:lnTo>
                  <a:lnTo>
                    <a:pt x="35" y="49"/>
                  </a:lnTo>
                  <a:lnTo>
                    <a:pt x="35" y="48"/>
                  </a:lnTo>
                  <a:lnTo>
                    <a:pt x="39" y="48"/>
                  </a:lnTo>
                  <a:lnTo>
                    <a:pt x="42" y="46"/>
                  </a:lnTo>
                  <a:lnTo>
                    <a:pt x="44" y="46"/>
                  </a:lnTo>
                  <a:lnTo>
                    <a:pt x="47" y="46"/>
                  </a:lnTo>
                  <a:lnTo>
                    <a:pt x="48" y="44"/>
                  </a:lnTo>
                  <a:lnTo>
                    <a:pt x="51" y="42"/>
                  </a:lnTo>
                  <a:lnTo>
                    <a:pt x="54" y="44"/>
                  </a:lnTo>
                  <a:lnTo>
                    <a:pt x="58" y="44"/>
                  </a:lnTo>
                  <a:lnTo>
                    <a:pt x="59" y="44"/>
                  </a:lnTo>
                  <a:lnTo>
                    <a:pt x="62" y="42"/>
                  </a:lnTo>
                  <a:lnTo>
                    <a:pt x="64" y="44"/>
                  </a:lnTo>
                  <a:lnTo>
                    <a:pt x="65" y="42"/>
                  </a:lnTo>
                  <a:lnTo>
                    <a:pt x="65" y="40"/>
                  </a:lnTo>
                  <a:lnTo>
                    <a:pt x="69" y="40"/>
                  </a:lnTo>
                  <a:lnTo>
                    <a:pt x="71" y="40"/>
                  </a:lnTo>
                  <a:lnTo>
                    <a:pt x="73" y="38"/>
                  </a:lnTo>
                  <a:lnTo>
                    <a:pt x="73" y="36"/>
                  </a:lnTo>
                  <a:lnTo>
                    <a:pt x="77" y="32"/>
                  </a:lnTo>
                  <a:lnTo>
                    <a:pt x="79" y="26"/>
                  </a:lnTo>
                  <a:lnTo>
                    <a:pt x="83" y="21"/>
                  </a:lnTo>
                  <a:lnTo>
                    <a:pt x="83" y="19"/>
                  </a:lnTo>
                  <a:lnTo>
                    <a:pt x="83" y="17"/>
                  </a:lnTo>
                  <a:lnTo>
                    <a:pt x="87" y="16"/>
                  </a:lnTo>
                  <a:lnTo>
                    <a:pt x="88" y="16"/>
                  </a:lnTo>
                  <a:lnTo>
                    <a:pt x="92" y="13"/>
                  </a:lnTo>
                  <a:lnTo>
                    <a:pt x="93" y="12"/>
                  </a:lnTo>
                  <a:lnTo>
                    <a:pt x="95" y="12"/>
                  </a:lnTo>
                  <a:lnTo>
                    <a:pt x="95" y="9"/>
                  </a:lnTo>
                  <a:lnTo>
                    <a:pt x="92" y="8"/>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29" name="Freeform 110"/>
            <p:cNvSpPr>
              <a:spLocks noEditPoints="1"/>
            </p:cNvSpPr>
            <p:nvPr/>
          </p:nvSpPr>
          <p:spPr bwMode="auto">
            <a:xfrm>
              <a:off x="4317265" y="2289009"/>
              <a:ext cx="275498" cy="299357"/>
            </a:xfrm>
            <a:custGeom>
              <a:avLst/>
              <a:gdLst>
                <a:gd name="T0" fmla="*/ 2147483647 w 174"/>
                <a:gd name="T1" fmla="*/ 2147483647 h 188"/>
                <a:gd name="T2" fmla="*/ 2147483647 w 174"/>
                <a:gd name="T3" fmla="*/ 2147483647 h 188"/>
                <a:gd name="T4" fmla="*/ 2147483647 w 174"/>
                <a:gd name="T5" fmla="*/ 2147483647 h 188"/>
                <a:gd name="T6" fmla="*/ 2147483647 w 174"/>
                <a:gd name="T7" fmla="*/ 2147483647 h 188"/>
                <a:gd name="T8" fmla="*/ 2147483647 w 174"/>
                <a:gd name="T9" fmla="*/ 2147483647 h 188"/>
                <a:gd name="T10" fmla="*/ 2147483647 w 174"/>
                <a:gd name="T11" fmla="*/ 2147483647 h 188"/>
                <a:gd name="T12" fmla="*/ 2147483647 w 174"/>
                <a:gd name="T13" fmla="*/ 2147483647 h 188"/>
                <a:gd name="T14" fmla="*/ 2147483647 w 174"/>
                <a:gd name="T15" fmla="*/ 2147483647 h 188"/>
                <a:gd name="T16" fmla="*/ 2147483647 w 174"/>
                <a:gd name="T17" fmla="*/ 2147483647 h 188"/>
                <a:gd name="T18" fmla="*/ 2147483647 w 174"/>
                <a:gd name="T19" fmla="*/ 2147483647 h 188"/>
                <a:gd name="T20" fmla="*/ 2147483647 w 174"/>
                <a:gd name="T21" fmla="*/ 2147483647 h 188"/>
                <a:gd name="T22" fmla="*/ 2147483647 w 174"/>
                <a:gd name="T23" fmla="*/ 2147483647 h 188"/>
                <a:gd name="T24" fmla="*/ 2147483647 w 174"/>
                <a:gd name="T25" fmla="*/ 2147483647 h 188"/>
                <a:gd name="T26" fmla="*/ 2147483647 w 174"/>
                <a:gd name="T27" fmla="*/ 2147483647 h 188"/>
                <a:gd name="T28" fmla="*/ 2147483647 w 174"/>
                <a:gd name="T29" fmla="*/ 2147483647 h 188"/>
                <a:gd name="T30" fmla="*/ 2147483647 w 174"/>
                <a:gd name="T31" fmla="*/ 2147483647 h 188"/>
                <a:gd name="T32" fmla="*/ 2147483647 w 174"/>
                <a:gd name="T33" fmla="*/ 2147483647 h 188"/>
                <a:gd name="T34" fmla="*/ 2147483647 w 174"/>
                <a:gd name="T35" fmla="*/ 2147483647 h 188"/>
                <a:gd name="T36" fmla="*/ 2147483647 w 174"/>
                <a:gd name="T37" fmla="*/ 2147483647 h 188"/>
                <a:gd name="T38" fmla="*/ 2147483647 w 174"/>
                <a:gd name="T39" fmla="*/ 2147483647 h 188"/>
                <a:gd name="T40" fmla="*/ 2147483647 w 174"/>
                <a:gd name="T41" fmla="*/ 2147483647 h 188"/>
                <a:gd name="T42" fmla="*/ 2147483647 w 174"/>
                <a:gd name="T43" fmla="*/ 2147483647 h 188"/>
                <a:gd name="T44" fmla="*/ 2147483647 w 174"/>
                <a:gd name="T45" fmla="*/ 2147483647 h 188"/>
                <a:gd name="T46" fmla="*/ 2147483647 w 174"/>
                <a:gd name="T47" fmla="*/ 2147483647 h 188"/>
                <a:gd name="T48" fmla="*/ 2147483647 w 174"/>
                <a:gd name="T49" fmla="*/ 2147483647 h 188"/>
                <a:gd name="T50" fmla="*/ 2147483647 w 174"/>
                <a:gd name="T51" fmla="*/ 2147483647 h 188"/>
                <a:gd name="T52" fmla="*/ 2147483647 w 174"/>
                <a:gd name="T53" fmla="*/ 2147483647 h 188"/>
                <a:gd name="T54" fmla="*/ 2147483647 w 174"/>
                <a:gd name="T55" fmla="*/ 2147483647 h 188"/>
                <a:gd name="T56" fmla="*/ 2147483647 w 174"/>
                <a:gd name="T57" fmla="*/ 2147483647 h 188"/>
                <a:gd name="T58" fmla="*/ 2147483647 w 174"/>
                <a:gd name="T59" fmla="*/ 2147483647 h 188"/>
                <a:gd name="T60" fmla="*/ 2147483647 w 174"/>
                <a:gd name="T61" fmla="*/ 2147483647 h 188"/>
                <a:gd name="T62" fmla="*/ 2147483647 w 174"/>
                <a:gd name="T63" fmla="*/ 2147483647 h 188"/>
                <a:gd name="T64" fmla="*/ 2147483647 w 174"/>
                <a:gd name="T65" fmla="*/ 2147483647 h 188"/>
                <a:gd name="T66" fmla="*/ 2147483647 w 174"/>
                <a:gd name="T67" fmla="*/ 2147483647 h 188"/>
                <a:gd name="T68" fmla="*/ 2147483647 w 174"/>
                <a:gd name="T69" fmla="*/ 2147483647 h 188"/>
                <a:gd name="T70" fmla="*/ 2147483647 w 174"/>
                <a:gd name="T71" fmla="*/ 2147483647 h 188"/>
                <a:gd name="T72" fmla="*/ 2147483647 w 174"/>
                <a:gd name="T73" fmla="*/ 2147483647 h 188"/>
                <a:gd name="T74" fmla="*/ 2147483647 w 174"/>
                <a:gd name="T75" fmla="*/ 2147483647 h 188"/>
                <a:gd name="T76" fmla="*/ 2147483647 w 174"/>
                <a:gd name="T77" fmla="*/ 2147483647 h 188"/>
                <a:gd name="T78" fmla="*/ 2147483647 w 174"/>
                <a:gd name="T79" fmla="*/ 2147483647 h 188"/>
                <a:gd name="T80" fmla="*/ 2147483647 w 174"/>
                <a:gd name="T81" fmla="*/ 2147483647 h 188"/>
                <a:gd name="T82" fmla="*/ 2147483647 w 174"/>
                <a:gd name="T83" fmla="*/ 2147483647 h 188"/>
                <a:gd name="T84" fmla="*/ 2147483647 w 174"/>
                <a:gd name="T85" fmla="*/ 2147483647 h 188"/>
                <a:gd name="T86" fmla="*/ 2147483647 w 174"/>
                <a:gd name="T87" fmla="*/ 2147483647 h 188"/>
                <a:gd name="T88" fmla="*/ 2147483647 w 174"/>
                <a:gd name="T89" fmla="*/ 2147483647 h 188"/>
                <a:gd name="T90" fmla="*/ 2147483647 w 174"/>
                <a:gd name="T91" fmla="*/ 2147483647 h 188"/>
                <a:gd name="T92" fmla="*/ 2147483647 w 174"/>
                <a:gd name="T93" fmla="*/ 2147483647 h 188"/>
                <a:gd name="T94" fmla="*/ 2147483647 w 174"/>
                <a:gd name="T95" fmla="*/ 2147483647 h 188"/>
                <a:gd name="T96" fmla="*/ 2147483647 w 174"/>
                <a:gd name="T97" fmla="*/ 2147483647 h 188"/>
                <a:gd name="T98" fmla="*/ 2147483647 w 174"/>
                <a:gd name="T99" fmla="*/ 2147483647 h 188"/>
                <a:gd name="T100" fmla="*/ 2147483647 w 174"/>
                <a:gd name="T101" fmla="*/ 2147483647 h 188"/>
                <a:gd name="T102" fmla="*/ 2147483647 w 174"/>
                <a:gd name="T103" fmla="*/ 2147483647 h 188"/>
                <a:gd name="T104" fmla="*/ 2147483647 w 174"/>
                <a:gd name="T105" fmla="*/ 2147483647 h 188"/>
                <a:gd name="T106" fmla="*/ 2147483647 w 174"/>
                <a:gd name="T107" fmla="*/ 2147483647 h 188"/>
                <a:gd name="T108" fmla="*/ 2147483647 w 174"/>
                <a:gd name="T109" fmla="*/ 2147483647 h 188"/>
                <a:gd name="T110" fmla="*/ 2147483647 w 174"/>
                <a:gd name="T111" fmla="*/ 2147483647 h 188"/>
                <a:gd name="T112" fmla="*/ 2147483647 w 174"/>
                <a:gd name="T113" fmla="*/ 2147483647 h 188"/>
                <a:gd name="T114" fmla="*/ 2147483647 w 174"/>
                <a:gd name="T115" fmla="*/ 2147483647 h 188"/>
                <a:gd name="T116" fmla="*/ 2147483647 w 174"/>
                <a:gd name="T117" fmla="*/ 2147483647 h 188"/>
                <a:gd name="T118" fmla="*/ 2147483647 w 174"/>
                <a:gd name="T119" fmla="*/ 2147483647 h 1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4"/>
                <a:gd name="T181" fmla="*/ 0 h 188"/>
                <a:gd name="T182" fmla="*/ 174 w 174"/>
                <a:gd name="T183" fmla="*/ 188 h 1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4" h="188">
                  <a:moveTo>
                    <a:pt x="126" y="161"/>
                  </a:moveTo>
                  <a:lnTo>
                    <a:pt x="123" y="161"/>
                  </a:lnTo>
                  <a:lnTo>
                    <a:pt x="122" y="161"/>
                  </a:lnTo>
                  <a:lnTo>
                    <a:pt x="118" y="161"/>
                  </a:lnTo>
                  <a:lnTo>
                    <a:pt x="114" y="162"/>
                  </a:lnTo>
                  <a:lnTo>
                    <a:pt x="106" y="162"/>
                  </a:lnTo>
                  <a:lnTo>
                    <a:pt x="105" y="162"/>
                  </a:lnTo>
                  <a:lnTo>
                    <a:pt x="101" y="161"/>
                  </a:lnTo>
                  <a:lnTo>
                    <a:pt x="99" y="161"/>
                  </a:lnTo>
                  <a:lnTo>
                    <a:pt x="95" y="161"/>
                  </a:lnTo>
                  <a:lnTo>
                    <a:pt x="91" y="162"/>
                  </a:lnTo>
                  <a:lnTo>
                    <a:pt x="90" y="161"/>
                  </a:lnTo>
                  <a:lnTo>
                    <a:pt x="86" y="164"/>
                  </a:lnTo>
                  <a:lnTo>
                    <a:pt x="86" y="166"/>
                  </a:lnTo>
                  <a:lnTo>
                    <a:pt x="86" y="168"/>
                  </a:lnTo>
                  <a:lnTo>
                    <a:pt x="87" y="170"/>
                  </a:lnTo>
                  <a:lnTo>
                    <a:pt x="91" y="170"/>
                  </a:lnTo>
                  <a:lnTo>
                    <a:pt x="97" y="174"/>
                  </a:lnTo>
                  <a:lnTo>
                    <a:pt x="101" y="177"/>
                  </a:lnTo>
                  <a:lnTo>
                    <a:pt x="113" y="180"/>
                  </a:lnTo>
                  <a:lnTo>
                    <a:pt x="114" y="184"/>
                  </a:lnTo>
                  <a:lnTo>
                    <a:pt x="118" y="188"/>
                  </a:lnTo>
                  <a:lnTo>
                    <a:pt x="126" y="188"/>
                  </a:lnTo>
                  <a:lnTo>
                    <a:pt x="126" y="184"/>
                  </a:lnTo>
                  <a:lnTo>
                    <a:pt x="127" y="181"/>
                  </a:lnTo>
                  <a:lnTo>
                    <a:pt x="127" y="177"/>
                  </a:lnTo>
                  <a:lnTo>
                    <a:pt x="126" y="174"/>
                  </a:lnTo>
                  <a:lnTo>
                    <a:pt x="126" y="170"/>
                  </a:lnTo>
                  <a:lnTo>
                    <a:pt x="127" y="166"/>
                  </a:lnTo>
                  <a:lnTo>
                    <a:pt x="132" y="158"/>
                  </a:lnTo>
                  <a:lnTo>
                    <a:pt x="130" y="158"/>
                  </a:lnTo>
                  <a:lnTo>
                    <a:pt x="126" y="161"/>
                  </a:lnTo>
                  <a:close/>
                  <a:moveTo>
                    <a:pt x="171" y="120"/>
                  </a:moveTo>
                  <a:lnTo>
                    <a:pt x="170" y="119"/>
                  </a:lnTo>
                  <a:lnTo>
                    <a:pt x="162" y="115"/>
                  </a:lnTo>
                  <a:lnTo>
                    <a:pt x="156" y="111"/>
                  </a:lnTo>
                  <a:lnTo>
                    <a:pt x="150" y="107"/>
                  </a:lnTo>
                  <a:lnTo>
                    <a:pt x="144" y="105"/>
                  </a:lnTo>
                  <a:lnTo>
                    <a:pt x="140" y="104"/>
                  </a:lnTo>
                  <a:lnTo>
                    <a:pt x="135" y="100"/>
                  </a:lnTo>
                  <a:lnTo>
                    <a:pt x="136" y="97"/>
                  </a:lnTo>
                  <a:lnTo>
                    <a:pt x="139" y="93"/>
                  </a:lnTo>
                  <a:lnTo>
                    <a:pt x="139" y="92"/>
                  </a:lnTo>
                  <a:lnTo>
                    <a:pt x="135" y="92"/>
                  </a:lnTo>
                  <a:lnTo>
                    <a:pt x="131" y="92"/>
                  </a:lnTo>
                  <a:lnTo>
                    <a:pt x="126" y="92"/>
                  </a:lnTo>
                  <a:lnTo>
                    <a:pt x="122" y="91"/>
                  </a:lnTo>
                  <a:lnTo>
                    <a:pt x="113" y="84"/>
                  </a:lnTo>
                  <a:lnTo>
                    <a:pt x="109" y="80"/>
                  </a:lnTo>
                  <a:lnTo>
                    <a:pt x="106" y="77"/>
                  </a:lnTo>
                  <a:lnTo>
                    <a:pt x="105" y="71"/>
                  </a:lnTo>
                  <a:lnTo>
                    <a:pt x="101" y="63"/>
                  </a:lnTo>
                  <a:lnTo>
                    <a:pt x="97" y="62"/>
                  </a:lnTo>
                  <a:lnTo>
                    <a:pt x="93" y="60"/>
                  </a:lnTo>
                  <a:lnTo>
                    <a:pt x="87" y="56"/>
                  </a:lnTo>
                  <a:lnTo>
                    <a:pt x="83" y="52"/>
                  </a:lnTo>
                  <a:lnTo>
                    <a:pt x="79" y="47"/>
                  </a:lnTo>
                  <a:lnTo>
                    <a:pt x="79" y="43"/>
                  </a:lnTo>
                  <a:lnTo>
                    <a:pt x="82" y="40"/>
                  </a:lnTo>
                  <a:lnTo>
                    <a:pt x="83" y="40"/>
                  </a:lnTo>
                  <a:lnTo>
                    <a:pt x="83" y="39"/>
                  </a:lnTo>
                  <a:lnTo>
                    <a:pt x="83" y="36"/>
                  </a:lnTo>
                  <a:lnTo>
                    <a:pt x="82" y="36"/>
                  </a:lnTo>
                  <a:lnTo>
                    <a:pt x="79" y="31"/>
                  </a:lnTo>
                  <a:lnTo>
                    <a:pt x="82" y="30"/>
                  </a:lnTo>
                  <a:lnTo>
                    <a:pt x="86" y="27"/>
                  </a:lnTo>
                  <a:lnTo>
                    <a:pt x="83" y="30"/>
                  </a:lnTo>
                  <a:lnTo>
                    <a:pt x="86" y="30"/>
                  </a:lnTo>
                  <a:lnTo>
                    <a:pt x="87" y="27"/>
                  </a:lnTo>
                  <a:lnTo>
                    <a:pt x="91" y="26"/>
                  </a:lnTo>
                  <a:lnTo>
                    <a:pt x="95" y="23"/>
                  </a:lnTo>
                  <a:lnTo>
                    <a:pt x="97" y="23"/>
                  </a:lnTo>
                  <a:lnTo>
                    <a:pt x="97" y="26"/>
                  </a:lnTo>
                  <a:lnTo>
                    <a:pt x="98" y="24"/>
                  </a:lnTo>
                  <a:lnTo>
                    <a:pt x="101" y="23"/>
                  </a:lnTo>
                  <a:lnTo>
                    <a:pt x="101" y="22"/>
                  </a:lnTo>
                  <a:lnTo>
                    <a:pt x="99" y="20"/>
                  </a:lnTo>
                  <a:lnTo>
                    <a:pt x="101" y="16"/>
                  </a:lnTo>
                  <a:lnTo>
                    <a:pt x="97" y="14"/>
                  </a:lnTo>
                  <a:lnTo>
                    <a:pt x="99" y="12"/>
                  </a:lnTo>
                  <a:lnTo>
                    <a:pt x="101" y="10"/>
                  </a:lnTo>
                  <a:lnTo>
                    <a:pt x="99" y="10"/>
                  </a:lnTo>
                  <a:lnTo>
                    <a:pt x="95" y="10"/>
                  </a:lnTo>
                  <a:lnTo>
                    <a:pt x="86" y="8"/>
                  </a:lnTo>
                  <a:lnTo>
                    <a:pt x="82" y="4"/>
                  </a:lnTo>
                  <a:lnTo>
                    <a:pt x="79" y="3"/>
                  </a:lnTo>
                  <a:lnTo>
                    <a:pt x="79" y="0"/>
                  </a:lnTo>
                  <a:lnTo>
                    <a:pt x="78" y="0"/>
                  </a:lnTo>
                  <a:lnTo>
                    <a:pt x="74" y="3"/>
                  </a:lnTo>
                  <a:lnTo>
                    <a:pt x="70" y="3"/>
                  </a:lnTo>
                  <a:lnTo>
                    <a:pt x="69" y="3"/>
                  </a:lnTo>
                  <a:lnTo>
                    <a:pt x="66" y="3"/>
                  </a:lnTo>
                  <a:lnTo>
                    <a:pt x="65" y="4"/>
                  </a:lnTo>
                  <a:lnTo>
                    <a:pt x="61" y="6"/>
                  </a:lnTo>
                  <a:lnTo>
                    <a:pt x="55" y="4"/>
                  </a:lnTo>
                  <a:lnTo>
                    <a:pt x="55" y="6"/>
                  </a:lnTo>
                  <a:lnTo>
                    <a:pt x="55" y="8"/>
                  </a:lnTo>
                  <a:lnTo>
                    <a:pt x="55" y="10"/>
                  </a:lnTo>
                  <a:lnTo>
                    <a:pt x="51" y="8"/>
                  </a:lnTo>
                  <a:lnTo>
                    <a:pt x="49" y="10"/>
                  </a:lnTo>
                  <a:lnTo>
                    <a:pt x="49" y="12"/>
                  </a:lnTo>
                  <a:lnTo>
                    <a:pt x="51" y="14"/>
                  </a:lnTo>
                  <a:lnTo>
                    <a:pt x="49" y="16"/>
                  </a:lnTo>
                  <a:lnTo>
                    <a:pt x="47" y="14"/>
                  </a:lnTo>
                  <a:lnTo>
                    <a:pt x="46" y="14"/>
                  </a:lnTo>
                  <a:lnTo>
                    <a:pt x="43" y="14"/>
                  </a:lnTo>
                  <a:lnTo>
                    <a:pt x="42" y="14"/>
                  </a:lnTo>
                  <a:lnTo>
                    <a:pt x="42" y="12"/>
                  </a:lnTo>
                  <a:lnTo>
                    <a:pt x="39" y="10"/>
                  </a:lnTo>
                  <a:lnTo>
                    <a:pt x="38" y="10"/>
                  </a:lnTo>
                  <a:lnTo>
                    <a:pt x="38" y="12"/>
                  </a:lnTo>
                  <a:lnTo>
                    <a:pt x="38" y="14"/>
                  </a:lnTo>
                  <a:lnTo>
                    <a:pt x="38" y="16"/>
                  </a:lnTo>
                  <a:lnTo>
                    <a:pt x="35" y="18"/>
                  </a:lnTo>
                  <a:lnTo>
                    <a:pt x="34" y="20"/>
                  </a:lnTo>
                  <a:lnTo>
                    <a:pt x="34" y="22"/>
                  </a:lnTo>
                  <a:lnTo>
                    <a:pt x="33" y="20"/>
                  </a:lnTo>
                  <a:lnTo>
                    <a:pt x="29" y="18"/>
                  </a:lnTo>
                  <a:lnTo>
                    <a:pt x="26" y="14"/>
                  </a:lnTo>
                  <a:lnTo>
                    <a:pt x="25" y="12"/>
                  </a:lnTo>
                  <a:lnTo>
                    <a:pt x="21" y="14"/>
                  </a:lnTo>
                  <a:lnTo>
                    <a:pt x="22" y="16"/>
                  </a:lnTo>
                  <a:lnTo>
                    <a:pt x="21" y="18"/>
                  </a:lnTo>
                  <a:lnTo>
                    <a:pt x="18" y="20"/>
                  </a:lnTo>
                  <a:lnTo>
                    <a:pt x="17" y="20"/>
                  </a:lnTo>
                  <a:lnTo>
                    <a:pt x="12" y="22"/>
                  </a:lnTo>
                  <a:lnTo>
                    <a:pt x="8" y="22"/>
                  </a:lnTo>
                  <a:lnTo>
                    <a:pt x="5" y="20"/>
                  </a:lnTo>
                  <a:lnTo>
                    <a:pt x="5" y="22"/>
                  </a:lnTo>
                  <a:lnTo>
                    <a:pt x="4" y="23"/>
                  </a:lnTo>
                  <a:lnTo>
                    <a:pt x="5" y="27"/>
                  </a:lnTo>
                  <a:lnTo>
                    <a:pt x="8" y="30"/>
                  </a:lnTo>
                  <a:lnTo>
                    <a:pt x="8" y="31"/>
                  </a:lnTo>
                  <a:lnTo>
                    <a:pt x="4" y="35"/>
                  </a:lnTo>
                  <a:lnTo>
                    <a:pt x="0" y="36"/>
                  </a:lnTo>
                  <a:lnTo>
                    <a:pt x="2" y="39"/>
                  </a:lnTo>
                  <a:lnTo>
                    <a:pt x="5" y="40"/>
                  </a:lnTo>
                  <a:lnTo>
                    <a:pt x="5" y="43"/>
                  </a:lnTo>
                  <a:lnTo>
                    <a:pt x="5" y="44"/>
                  </a:lnTo>
                  <a:lnTo>
                    <a:pt x="4" y="48"/>
                  </a:lnTo>
                  <a:lnTo>
                    <a:pt x="5" y="50"/>
                  </a:lnTo>
                  <a:lnTo>
                    <a:pt x="8" y="52"/>
                  </a:lnTo>
                  <a:lnTo>
                    <a:pt x="9" y="52"/>
                  </a:lnTo>
                  <a:lnTo>
                    <a:pt x="13" y="52"/>
                  </a:lnTo>
                  <a:lnTo>
                    <a:pt x="16" y="52"/>
                  </a:lnTo>
                  <a:lnTo>
                    <a:pt x="16" y="54"/>
                  </a:lnTo>
                  <a:lnTo>
                    <a:pt x="13" y="56"/>
                  </a:lnTo>
                  <a:lnTo>
                    <a:pt x="13" y="58"/>
                  </a:lnTo>
                  <a:lnTo>
                    <a:pt x="12" y="59"/>
                  </a:lnTo>
                  <a:lnTo>
                    <a:pt x="13" y="60"/>
                  </a:lnTo>
                  <a:lnTo>
                    <a:pt x="16" y="60"/>
                  </a:lnTo>
                  <a:lnTo>
                    <a:pt x="21" y="58"/>
                  </a:lnTo>
                  <a:lnTo>
                    <a:pt x="22" y="56"/>
                  </a:lnTo>
                  <a:lnTo>
                    <a:pt x="25" y="52"/>
                  </a:lnTo>
                  <a:lnTo>
                    <a:pt x="29" y="48"/>
                  </a:lnTo>
                  <a:lnTo>
                    <a:pt x="33" y="48"/>
                  </a:lnTo>
                  <a:lnTo>
                    <a:pt x="38" y="50"/>
                  </a:lnTo>
                  <a:lnTo>
                    <a:pt x="42" y="52"/>
                  </a:lnTo>
                  <a:lnTo>
                    <a:pt x="49" y="56"/>
                  </a:lnTo>
                  <a:lnTo>
                    <a:pt x="51" y="58"/>
                  </a:lnTo>
                  <a:lnTo>
                    <a:pt x="53" y="62"/>
                  </a:lnTo>
                  <a:lnTo>
                    <a:pt x="57" y="75"/>
                  </a:lnTo>
                  <a:lnTo>
                    <a:pt x="59" y="75"/>
                  </a:lnTo>
                  <a:lnTo>
                    <a:pt x="62" y="79"/>
                  </a:lnTo>
                  <a:lnTo>
                    <a:pt x="65" y="80"/>
                  </a:lnTo>
                  <a:lnTo>
                    <a:pt x="65" y="84"/>
                  </a:lnTo>
                  <a:lnTo>
                    <a:pt x="69" y="84"/>
                  </a:lnTo>
                  <a:lnTo>
                    <a:pt x="70" y="84"/>
                  </a:lnTo>
                  <a:lnTo>
                    <a:pt x="74" y="88"/>
                  </a:lnTo>
                  <a:lnTo>
                    <a:pt x="75" y="91"/>
                  </a:lnTo>
                  <a:lnTo>
                    <a:pt x="78" y="92"/>
                  </a:lnTo>
                  <a:lnTo>
                    <a:pt x="86" y="100"/>
                  </a:lnTo>
                  <a:lnTo>
                    <a:pt x="91" y="104"/>
                  </a:lnTo>
                  <a:lnTo>
                    <a:pt x="93" y="105"/>
                  </a:lnTo>
                  <a:lnTo>
                    <a:pt x="95" y="105"/>
                  </a:lnTo>
                  <a:lnTo>
                    <a:pt x="99" y="105"/>
                  </a:lnTo>
                  <a:lnTo>
                    <a:pt x="103" y="105"/>
                  </a:lnTo>
                  <a:lnTo>
                    <a:pt x="105" y="105"/>
                  </a:lnTo>
                  <a:lnTo>
                    <a:pt x="105" y="107"/>
                  </a:lnTo>
                  <a:lnTo>
                    <a:pt x="106" y="111"/>
                  </a:lnTo>
                  <a:lnTo>
                    <a:pt x="110" y="113"/>
                  </a:lnTo>
                  <a:lnTo>
                    <a:pt x="113" y="113"/>
                  </a:lnTo>
                  <a:lnTo>
                    <a:pt x="114" y="113"/>
                  </a:lnTo>
                  <a:lnTo>
                    <a:pt x="113" y="117"/>
                  </a:lnTo>
                  <a:lnTo>
                    <a:pt x="118" y="115"/>
                  </a:lnTo>
                  <a:lnTo>
                    <a:pt x="119" y="117"/>
                  </a:lnTo>
                  <a:lnTo>
                    <a:pt x="122" y="119"/>
                  </a:lnTo>
                  <a:lnTo>
                    <a:pt x="122" y="123"/>
                  </a:lnTo>
                  <a:lnTo>
                    <a:pt x="123" y="124"/>
                  </a:lnTo>
                  <a:lnTo>
                    <a:pt x="126" y="124"/>
                  </a:lnTo>
                  <a:lnTo>
                    <a:pt x="127" y="127"/>
                  </a:lnTo>
                  <a:lnTo>
                    <a:pt x="130" y="127"/>
                  </a:lnTo>
                  <a:lnTo>
                    <a:pt x="131" y="127"/>
                  </a:lnTo>
                  <a:lnTo>
                    <a:pt x="132" y="127"/>
                  </a:lnTo>
                  <a:lnTo>
                    <a:pt x="135" y="132"/>
                  </a:lnTo>
                  <a:lnTo>
                    <a:pt x="136" y="136"/>
                  </a:lnTo>
                  <a:lnTo>
                    <a:pt x="139" y="144"/>
                  </a:lnTo>
                  <a:lnTo>
                    <a:pt x="140" y="145"/>
                  </a:lnTo>
                  <a:lnTo>
                    <a:pt x="140" y="149"/>
                  </a:lnTo>
                  <a:lnTo>
                    <a:pt x="139" y="150"/>
                  </a:lnTo>
                  <a:lnTo>
                    <a:pt x="136" y="150"/>
                  </a:lnTo>
                  <a:lnTo>
                    <a:pt x="136" y="154"/>
                  </a:lnTo>
                  <a:lnTo>
                    <a:pt x="132" y="158"/>
                  </a:lnTo>
                  <a:lnTo>
                    <a:pt x="132" y="161"/>
                  </a:lnTo>
                  <a:lnTo>
                    <a:pt x="132" y="162"/>
                  </a:lnTo>
                  <a:lnTo>
                    <a:pt x="135" y="164"/>
                  </a:lnTo>
                  <a:lnTo>
                    <a:pt x="136" y="164"/>
                  </a:lnTo>
                  <a:lnTo>
                    <a:pt x="143" y="158"/>
                  </a:lnTo>
                  <a:lnTo>
                    <a:pt x="147" y="154"/>
                  </a:lnTo>
                  <a:lnTo>
                    <a:pt x="147" y="153"/>
                  </a:lnTo>
                  <a:lnTo>
                    <a:pt x="147" y="149"/>
                  </a:lnTo>
                  <a:lnTo>
                    <a:pt x="150" y="148"/>
                  </a:lnTo>
                  <a:lnTo>
                    <a:pt x="154" y="145"/>
                  </a:lnTo>
                  <a:lnTo>
                    <a:pt x="154" y="144"/>
                  </a:lnTo>
                  <a:lnTo>
                    <a:pt x="154" y="137"/>
                  </a:lnTo>
                  <a:lnTo>
                    <a:pt x="150" y="136"/>
                  </a:lnTo>
                  <a:lnTo>
                    <a:pt x="147" y="135"/>
                  </a:lnTo>
                  <a:lnTo>
                    <a:pt x="144" y="132"/>
                  </a:lnTo>
                  <a:lnTo>
                    <a:pt x="144" y="131"/>
                  </a:lnTo>
                  <a:lnTo>
                    <a:pt x="148" y="123"/>
                  </a:lnTo>
                  <a:lnTo>
                    <a:pt x="150" y="119"/>
                  </a:lnTo>
                  <a:lnTo>
                    <a:pt x="156" y="119"/>
                  </a:lnTo>
                  <a:lnTo>
                    <a:pt x="156" y="120"/>
                  </a:lnTo>
                  <a:lnTo>
                    <a:pt x="160" y="123"/>
                  </a:lnTo>
                  <a:lnTo>
                    <a:pt x="163" y="123"/>
                  </a:lnTo>
                  <a:lnTo>
                    <a:pt x="166" y="124"/>
                  </a:lnTo>
                  <a:lnTo>
                    <a:pt x="167" y="128"/>
                  </a:lnTo>
                  <a:lnTo>
                    <a:pt x="170" y="131"/>
                  </a:lnTo>
                  <a:lnTo>
                    <a:pt x="171" y="131"/>
                  </a:lnTo>
                  <a:lnTo>
                    <a:pt x="174" y="128"/>
                  </a:lnTo>
                  <a:lnTo>
                    <a:pt x="174" y="127"/>
                  </a:lnTo>
                  <a:lnTo>
                    <a:pt x="174" y="123"/>
                  </a:lnTo>
                  <a:lnTo>
                    <a:pt x="171" y="120"/>
                  </a:lnTo>
                  <a:close/>
                  <a:moveTo>
                    <a:pt x="25" y="145"/>
                  </a:moveTo>
                  <a:lnTo>
                    <a:pt x="26" y="144"/>
                  </a:lnTo>
                  <a:lnTo>
                    <a:pt x="25" y="144"/>
                  </a:lnTo>
                  <a:lnTo>
                    <a:pt x="25" y="145"/>
                  </a:lnTo>
                  <a:close/>
                  <a:moveTo>
                    <a:pt x="42" y="111"/>
                  </a:moveTo>
                  <a:lnTo>
                    <a:pt x="43" y="109"/>
                  </a:lnTo>
                  <a:lnTo>
                    <a:pt x="42" y="109"/>
                  </a:lnTo>
                  <a:lnTo>
                    <a:pt x="42" y="107"/>
                  </a:lnTo>
                  <a:lnTo>
                    <a:pt x="39" y="107"/>
                  </a:lnTo>
                  <a:lnTo>
                    <a:pt x="38" y="105"/>
                  </a:lnTo>
                  <a:lnTo>
                    <a:pt x="35" y="105"/>
                  </a:lnTo>
                  <a:lnTo>
                    <a:pt x="34" y="107"/>
                  </a:lnTo>
                  <a:lnTo>
                    <a:pt x="29" y="111"/>
                  </a:lnTo>
                  <a:lnTo>
                    <a:pt x="25" y="113"/>
                  </a:lnTo>
                  <a:lnTo>
                    <a:pt x="22" y="111"/>
                  </a:lnTo>
                  <a:lnTo>
                    <a:pt x="22" y="113"/>
                  </a:lnTo>
                  <a:lnTo>
                    <a:pt x="22" y="117"/>
                  </a:lnTo>
                  <a:lnTo>
                    <a:pt x="25" y="119"/>
                  </a:lnTo>
                  <a:lnTo>
                    <a:pt x="25" y="123"/>
                  </a:lnTo>
                  <a:lnTo>
                    <a:pt x="26" y="124"/>
                  </a:lnTo>
                  <a:lnTo>
                    <a:pt x="25" y="128"/>
                  </a:lnTo>
                  <a:lnTo>
                    <a:pt x="26" y="128"/>
                  </a:lnTo>
                  <a:lnTo>
                    <a:pt x="26" y="131"/>
                  </a:lnTo>
                  <a:lnTo>
                    <a:pt x="26" y="132"/>
                  </a:lnTo>
                  <a:lnTo>
                    <a:pt x="25" y="132"/>
                  </a:lnTo>
                  <a:lnTo>
                    <a:pt x="25" y="140"/>
                  </a:lnTo>
                  <a:lnTo>
                    <a:pt x="26" y="144"/>
                  </a:lnTo>
                  <a:lnTo>
                    <a:pt x="29" y="148"/>
                  </a:lnTo>
                  <a:lnTo>
                    <a:pt x="30" y="148"/>
                  </a:lnTo>
                  <a:lnTo>
                    <a:pt x="33" y="148"/>
                  </a:lnTo>
                  <a:lnTo>
                    <a:pt x="34" y="145"/>
                  </a:lnTo>
                  <a:lnTo>
                    <a:pt x="34" y="141"/>
                  </a:lnTo>
                  <a:lnTo>
                    <a:pt x="38" y="141"/>
                  </a:lnTo>
                  <a:lnTo>
                    <a:pt x="42" y="141"/>
                  </a:lnTo>
                  <a:lnTo>
                    <a:pt x="43" y="140"/>
                  </a:lnTo>
                  <a:lnTo>
                    <a:pt x="43" y="136"/>
                  </a:lnTo>
                  <a:lnTo>
                    <a:pt x="43" y="131"/>
                  </a:lnTo>
                  <a:lnTo>
                    <a:pt x="43" y="124"/>
                  </a:lnTo>
                  <a:lnTo>
                    <a:pt x="43" y="123"/>
                  </a:lnTo>
                  <a:lnTo>
                    <a:pt x="46" y="119"/>
                  </a:lnTo>
                  <a:lnTo>
                    <a:pt x="46" y="115"/>
                  </a:lnTo>
                  <a:lnTo>
                    <a:pt x="43" y="111"/>
                  </a:lnTo>
                  <a:lnTo>
                    <a:pt x="42" y="111"/>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30" name="Freeform 111"/>
            <p:cNvSpPr>
              <a:spLocks noEditPoints="1"/>
            </p:cNvSpPr>
            <p:nvPr/>
          </p:nvSpPr>
          <p:spPr bwMode="auto">
            <a:xfrm>
              <a:off x="7800795" y="3270979"/>
              <a:ext cx="26530" cy="150633"/>
            </a:xfrm>
            <a:custGeom>
              <a:avLst/>
              <a:gdLst>
                <a:gd name="T0" fmla="*/ 2147483647 w 16"/>
                <a:gd name="T1" fmla="*/ 0 h 94"/>
                <a:gd name="T2" fmla="*/ 2147483647 w 16"/>
                <a:gd name="T3" fmla="*/ 0 h 94"/>
                <a:gd name="T4" fmla="*/ 2147483647 w 16"/>
                <a:gd name="T5" fmla="*/ 0 h 94"/>
                <a:gd name="T6" fmla="*/ 2147483647 w 16"/>
                <a:gd name="T7" fmla="*/ 0 h 94"/>
                <a:gd name="T8" fmla="*/ 2147483647 w 16"/>
                <a:gd name="T9" fmla="*/ 0 h 94"/>
                <a:gd name="T10" fmla="*/ 2147483647 w 16"/>
                <a:gd name="T11" fmla="*/ 0 h 94"/>
                <a:gd name="T12" fmla="*/ 2147483647 w 16"/>
                <a:gd name="T13" fmla="*/ 0 h 94"/>
                <a:gd name="T14" fmla="*/ 2147483647 w 16"/>
                <a:gd name="T15" fmla="*/ 0 h 94"/>
                <a:gd name="T16" fmla="*/ 2147483647 w 16"/>
                <a:gd name="T17" fmla="*/ 0 h 94"/>
                <a:gd name="T18" fmla="*/ 2147483647 w 16"/>
                <a:gd name="T19" fmla="*/ 0 h 94"/>
                <a:gd name="T20" fmla="*/ 2147483647 w 16"/>
                <a:gd name="T21" fmla="*/ 0 h 94"/>
                <a:gd name="T22" fmla="*/ 2147483647 w 16"/>
                <a:gd name="T23" fmla="*/ 0 h 94"/>
                <a:gd name="T24" fmla="*/ 2147483647 w 16"/>
                <a:gd name="T25" fmla="*/ 0 h 94"/>
                <a:gd name="T26" fmla="*/ 2147483647 w 16"/>
                <a:gd name="T27" fmla="*/ 2147483647 h 94"/>
                <a:gd name="T28" fmla="*/ 2147483647 w 16"/>
                <a:gd name="T29" fmla="*/ 2147483647 h 94"/>
                <a:gd name="T30" fmla="*/ 2147483647 w 16"/>
                <a:gd name="T31" fmla="*/ 2147483647 h 94"/>
                <a:gd name="T32" fmla="*/ 2147483647 w 16"/>
                <a:gd name="T33" fmla="*/ 2147483647 h 94"/>
                <a:gd name="T34" fmla="*/ 2147483647 w 16"/>
                <a:gd name="T35" fmla="*/ 2147483647 h 94"/>
                <a:gd name="T36" fmla="*/ 2147483647 w 16"/>
                <a:gd name="T37" fmla="*/ 2147483647 h 94"/>
                <a:gd name="T38" fmla="*/ 2147483647 w 16"/>
                <a:gd name="T39" fmla="*/ 2147483647 h 94"/>
                <a:gd name="T40" fmla="*/ 2147483647 w 16"/>
                <a:gd name="T41" fmla="*/ 2147483647 h 94"/>
                <a:gd name="T42" fmla="*/ 2147483647 w 16"/>
                <a:gd name="T43" fmla="*/ 2147483647 h 94"/>
                <a:gd name="T44" fmla="*/ 2147483647 w 16"/>
                <a:gd name="T45" fmla="*/ 2147483647 h 94"/>
                <a:gd name="T46" fmla="*/ 2147483647 w 16"/>
                <a:gd name="T47" fmla="*/ 2147483647 h 94"/>
                <a:gd name="T48" fmla="*/ 2147483647 w 16"/>
                <a:gd name="T49" fmla="*/ 2147483647 h 94"/>
                <a:gd name="T50" fmla="*/ 2147483647 w 16"/>
                <a:gd name="T51" fmla="*/ 2147483647 h 94"/>
                <a:gd name="T52" fmla="*/ 2147483647 w 16"/>
                <a:gd name="T53" fmla="*/ 2147483647 h 94"/>
                <a:gd name="T54" fmla="*/ 2147483647 w 16"/>
                <a:gd name="T55" fmla="*/ 2147483647 h 94"/>
                <a:gd name="T56" fmla="*/ 2147483647 w 16"/>
                <a:gd name="T57" fmla="*/ 2147483647 h 94"/>
                <a:gd name="T58" fmla="*/ 2147483647 w 16"/>
                <a:gd name="T59" fmla="*/ 2147483647 h 94"/>
                <a:gd name="T60" fmla="*/ 2147483647 w 16"/>
                <a:gd name="T61" fmla="*/ 2147483647 h 94"/>
                <a:gd name="T62" fmla="*/ 2147483647 w 16"/>
                <a:gd name="T63" fmla="*/ 2147483647 h 94"/>
                <a:gd name="T64" fmla="*/ 2147483647 w 16"/>
                <a:gd name="T65" fmla="*/ 2147483647 h 94"/>
                <a:gd name="T66" fmla="*/ 2147483647 w 16"/>
                <a:gd name="T67" fmla="*/ 2147483647 h 94"/>
                <a:gd name="T68" fmla="*/ 2147483647 w 16"/>
                <a:gd name="T69" fmla="*/ 2147483647 h 94"/>
                <a:gd name="T70" fmla="*/ 2147483647 w 16"/>
                <a:gd name="T71" fmla="*/ 2147483647 h 94"/>
                <a:gd name="T72" fmla="*/ 2147483647 w 16"/>
                <a:gd name="T73" fmla="*/ 2147483647 h 94"/>
                <a:gd name="T74" fmla="*/ 2147483647 w 16"/>
                <a:gd name="T75" fmla="*/ 2147483647 h 94"/>
                <a:gd name="T76" fmla="*/ 2147483647 w 16"/>
                <a:gd name="T77" fmla="*/ 2147483647 h 94"/>
                <a:gd name="T78" fmla="*/ 2147483647 w 16"/>
                <a:gd name="T79" fmla="*/ 2147483647 h 94"/>
                <a:gd name="T80" fmla="*/ 2147483647 w 16"/>
                <a:gd name="T81" fmla="*/ 2147483647 h 94"/>
                <a:gd name="T82" fmla="*/ 2147483647 w 16"/>
                <a:gd name="T83" fmla="*/ 2147483647 h 94"/>
                <a:gd name="T84" fmla="*/ 2147483647 w 16"/>
                <a:gd name="T85" fmla="*/ 2147483647 h 94"/>
                <a:gd name="T86" fmla="*/ 2147483647 w 16"/>
                <a:gd name="T87" fmla="*/ 2147483647 h 94"/>
                <a:gd name="T88" fmla="*/ 0 w 16"/>
                <a:gd name="T89" fmla="*/ 2147483647 h 94"/>
                <a:gd name="T90" fmla="*/ 2147483647 w 16"/>
                <a:gd name="T91" fmla="*/ 2147483647 h 94"/>
                <a:gd name="T92" fmla="*/ 2147483647 w 16"/>
                <a:gd name="T93" fmla="*/ 2147483647 h 94"/>
                <a:gd name="T94" fmla="*/ 2147483647 w 16"/>
                <a:gd name="T95" fmla="*/ 2147483647 h 94"/>
                <a:gd name="T96" fmla="*/ 2147483647 w 16"/>
                <a:gd name="T97" fmla="*/ 2147483647 h 94"/>
                <a:gd name="T98" fmla="*/ 2147483647 w 16"/>
                <a:gd name="T99" fmla="*/ 2147483647 h 94"/>
                <a:gd name="T100" fmla="*/ 2147483647 w 16"/>
                <a:gd name="T101" fmla="*/ 2147483647 h 94"/>
                <a:gd name="T102" fmla="*/ 2147483647 w 16"/>
                <a:gd name="T103" fmla="*/ 2147483647 h 94"/>
                <a:gd name="T104" fmla="*/ 2147483647 w 16"/>
                <a:gd name="T105" fmla="*/ 2147483647 h 94"/>
                <a:gd name="T106" fmla="*/ 2147483647 w 16"/>
                <a:gd name="T107" fmla="*/ 2147483647 h 94"/>
                <a:gd name="T108" fmla="*/ 2147483647 w 16"/>
                <a:gd name="T109" fmla="*/ 2147483647 h 94"/>
                <a:gd name="T110" fmla="*/ 2147483647 w 16"/>
                <a:gd name="T111" fmla="*/ 2147483647 h 94"/>
                <a:gd name="T112" fmla="*/ 2147483647 w 16"/>
                <a:gd name="T113" fmla="*/ 2147483647 h 94"/>
                <a:gd name="T114" fmla="*/ 2147483647 w 16"/>
                <a:gd name="T115" fmla="*/ 2147483647 h 94"/>
                <a:gd name="T116" fmla="*/ 2147483647 w 16"/>
                <a:gd name="T117" fmla="*/ 2147483647 h 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
                <a:gd name="T178" fmla="*/ 0 h 94"/>
                <a:gd name="T179" fmla="*/ 16 w 16"/>
                <a:gd name="T180" fmla="*/ 94 h 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 h="94">
                  <a:moveTo>
                    <a:pt x="8" y="0"/>
                  </a:moveTo>
                  <a:lnTo>
                    <a:pt x="8" y="0"/>
                  </a:lnTo>
                  <a:lnTo>
                    <a:pt x="9" y="0"/>
                  </a:lnTo>
                  <a:lnTo>
                    <a:pt x="8" y="0"/>
                  </a:lnTo>
                  <a:close/>
                  <a:moveTo>
                    <a:pt x="16" y="25"/>
                  </a:moveTo>
                  <a:lnTo>
                    <a:pt x="16" y="27"/>
                  </a:lnTo>
                  <a:lnTo>
                    <a:pt x="16" y="25"/>
                  </a:lnTo>
                  <a:close/>
                  <a:moveTo>
                    <a:pt x="15" y="69"/>
                  </a:moveTo>
                  <a:lnTo>
                    <a:pt x="15" y="69"/>
                  </a:lnTo>
                  <a:lnTo>
                    <a:pt x="15" y="70"/>
                  </a:lnTo>
                  <a:lnTo>
                    <a:pt x="15" y="69"/>
                  </a:lnTo>
                  <a:close/>
                  <a:moveTo>
                    <a:pt x="1" y="92"/>
                  </a:moveTo>
                  <a:lnTo>
                    <a:pt x="1" y="93"/>
                  </a:lnTo>
                  <a:lnTo>
                    <a:pt x="0" y="93"/>
                  </a:lnTo>
                  <a:lnTo>
                    <a:pt x="1" y="94"/>
                  </a:lnTo>
                  <a:lnTo>
                    <a:pt x="3" y="94"/>
                  </a:lnTo>
                  <a:lnTo>
                    <a:pt x="3" y="92"/>
                  </a:lnTo>
                  <a:lnTo>
                    <a:pt x="4" y="92"/>
                  </a:lnTo>
                  <a:lnTo>
                    <a:pt x="4" y="90"/>
                  </a:lnTo>
                  <a:lnTo>
                    <a:pt x="1" y="92"/>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31" name="Freeform 112"/>
            <p:cNvSpPr>
              <a:spLocks/>
            </p:cNvSpPr>
            <p:nvPr/>
          </p:nvSpPr>
          <p:spPr bwMode="auto">
            <a:xfrm>
              <a:off x="5219268" y="3987913"/>
              <a:ext cx="195910" cy="390882"/>
            </a:xfrm>
            <a:custGeom>
              <a:avLst/>
              <a:gdLst>
                <a:gd name="T0" fmla="*/ 2147483647 w 123"/>
                <a:gd name="T1" fmla="*/ 2147483647 h 246"/>
                <a:gd name="T2" fmla="*/ 2147483647 w 123"/>
                <a:gd name="T3" fmla="*/ 2147483647 h 246"/>
                <a:gd name="T4" fmla="*/ 2147483647 w 123"/>
                <a:gd name="T5" fmla="*/ 2147483647 h 246"/>
                <a:gd name="T6" fmla="*/ 2147483647 w 123"/>
                <a:gd name="T7" fmla="*/ 2147483647 h 246"/>
                <a:gd name="T8" fmla="*/ 2147483647 w 123"/>
                <a:gd name="T9" fmla="*/ 2147483647 h 246"/>
                <a:gd name="T10" fmla="*/ 2147483647 w 123"/>
                <a:gd name="T11" fmla="*/ 2147483647 h 246"/>
                <a:gd name="T12" fmla="*/ 2147483647 w 123"/>
                <a:gd name="T13" fmla="*/ 2147483647 h 246"/>
                <a:gd name="T14" fmla="*/ 2147483647 w 123"/>
                <a:gd name="T15" fmla="*/ 2147483647 h 246"/>
                <a:gd name="T16" fmla="*/ 2147483647 w 123"/>
                <a:gd name="T17" fmla="*/ 2147483647 h 246"/>
                <a:gd name="T18" fmla="*/ 2147483647 w 123"/>
                <a:gd name="T19" fmla="*/ 2147483647 h 246"/>
                <a:gd name="T20" fmla="*/ 2147483647 w 123"/>
                <a:gd name="T21" fmla="*/ 2147483647 h 246"/>
                <a:gd name="T22" fmla="*/ 2147483647 w 123"/>
                <a:gd name="T23" fmla="*/ 2147483647 h 246"/>
                <a:gd name="T24" fmla="*/ 2147483647 w 123"/>
                <a:gd name="T25" fmla="*/ 2147483647 h 246"/>
                <a:gd name="T26" fmla="*/ 2147483647 w 123"/>
                <a:gd name="T27" fmla="*/ 2147483647 h 246"/>
                <a:gd name="T28" fmla="*/ 2147483647 w 123"/>
                <a:gd name="T29" fmla="*/ 2147483647 h 246"/>
                <a:gd name="T30" fmla="*/ 2147483647 w 123"/>
                <a:gd name="T31" fmla="*/ 2147483647 h 246"/>
                <a:gd name="T32" fmla="*/ 2147483647 w 123"/>
                <a:gd name="T33" fmla="*/ 2147483647 h 246"/>
                <a:gd name="T34" fmla="*/ 2147483647 w 123"/>
                <a:gd name="T35" fmla="*/ 2147483647 h 246"/>
                <a:gd name="T36" fmla="*/ 2147483647 w 123"/>
                <a:gd name="T37" fmla="*/ 2147483647 h 246"/>
                <a:gd name="T38" fmla="*/ 2147483647 w 123"/>
                <a:gd name="T39" fmla="*/ 2147483647 h 246"/>
                <a:gd name="T40" fmla="*/ 2147483647 w 123"/>
                <a:gd name="T41" fmla="*/ 2147483647 h 246"/>
                <a:gd name="T42" fmla="*/ 2147483647 w 123"/>
                <a:gd name="T43" fmla="*/ 2147483647 h 246"/>
                <a:gd name="T44" fmla="*/ 2147483647 w 123"/>
                <a:gd name="T45" fmla="*/ 2147483647 h 246"/>
                <a:gd name="T46" fmla="*/ 2147483647 w 123"/>
                <a:gd name="T47" fmla="*/ 2147483647 h 246"/>
                <a:gd name="T48" fmla="*/ 2147483647 w 123"/>
                <a:gd name="T49" fmla="*/ 2147483647 h 246"/>
                <a:gd name="T50" fmla="*/ 2147483647 w 123"/>
                <a:gd name="T51" fmla="*/ 2147483647 h 246"/>
                <a:gd name="T52" fmla="*/ 2147483647 w 123"/>
                <a:gd name="T53" fmla="*/ 2147483647 h 246"/>
                <a:gd name="T54" fmla="*/ 2147483647 w 123"/>
                <a:gd name="T55" fmla="*/ 2147483647 h 246"/>
                <a:gd name="T56" fmla="*/ 2147483647 w 123"/>
                <a:gd name="T57" fmla="*/ 2147483647 h 246"/>
                <a:gd name="T58" fmla="*/ 2147483647 w 123"/>
                <a:gd name="T59" fmla="*/ 2147483647 h 246"/>
                <a:gd name="T60" fmla="*/ 2147483647 w 123"/>
                <a:gd name="T61" fmla="*/ 2147483647 h 246"/>
                <a:gd name="T62" fmla="*/ 2147483647 w 123"/>
                <a:gd name="T63" fmla="*/ 2147483647 h 246"/>
                <a:gd name="T64" fmla="*/ 2147483647 w 123"/>
                <a:gd name="T65" fmla="*/ 2147483647 h 246"/>
                <a:gd name="T66" fmla="*/ 2147483647 w 123"/>
                <a:gd name="T67" fmla="*/ 2147483647 h 246"/>
                <a:gd name="T68" fmla="*/ 2147483647 w 123"/>
                <a:gd name="T69" fmla="*/ 2147483647 h 246"/>
                <a:gd name="T70" fmla="*/ 2147483647 w 123"/>
                <a:gd name="T71" fmla="*/ 2147483647 h 246"/>
                <a:gd name="T72" fmla="*/ 2147483647 w 123"/>
                <a:gd name="T73" fmla="*/ 2147483647 h 246"/>
                <a:gd name="T74" fmla="*/ 2147483647 w 123"/>
                <a:gd name="T75" fmla="*/ 2147483647 h 246"/>
                <a:gd name="T76" fmla="*/ 2147483647 w 123"/>
                <a:gd name="T77" fmla="*/ 2147483647 h 246"/>
                <a:gd name="T78" fmla="*/ 2147483647 w 123"/>
                <a:gd name="T79" fmla="*/ 2147483647 h 246"/>
                <a:gd name="T80" fmla="*/ 2147483647 w 123"/>
                <a:gd name="T81" fmla="*/ 2147483647 h 246"/>
                <a:gd name="T82" fmla="*/ 2147483647 w 123"/>
                <a:gd name="T83" fmla="*/ 2147483647 h 246"/>
                <a:gd name="T84" fmla="*/ 2147483647 w 123"/>
                <a:gd name="T85" fmla="*/ 2147483647 h 246"/>
                <a:gd name="T86" fmla="*/ 2147483647 w 123"/>
                <a:gd name="T87" fmla="*/ 2147483647 h 246"/>
                <a:gd name="T88" fmla="*/ 2147483647 w 123"/>
                <a:gd name="T89" fmla="*/ 2147483647 h 246"/>
                <a:gd name="T90" fmla="*/ 2147483647 w 123"/>
                <a:gd name="T91" fmla="*/ 2147483647 h 246"/>
                <a:gd name="T92" fmla="*/ 2147483647 w 123"/>
                <a:gd name="T93" fmla="*/ 2147483647 h 246"/>
                <a:gd name="T94" fmla="*/ 2147483647 w 123"/>
                <a:gd name="T95" fmla="*/ 2147483647 h 246"/>
                <a:gd name="T96" fmla="*/ 2147483647 w 123"/>
                <a:gd name="T97" fmla="*/ 2147483647 h 246"/>
                <a:gd name="T98" fmla="*/ 2147483647 w 123"/>
                <a:gd name="T99" fmla="*/ 2147483647 h 246"/>
                <a:gd name="T100" fmla="*/ 2147483647 w 123"/>
                <a:gd name="T101" fmla="*/ 2147483647 h 246"/>
                <a:gd name="T102" fmla="*/ 2147483647 w 123"/>
                <a:gd name="T103" fmla="*/ 2147483647 h 246"/>
                <a:gd name="T104" fmla="*/ 2147483647 w 123"/>
                <a:gd name="T105" fmla="*/ 2147483647 h 246"/>
                <a:gd name="T106" fmla="*/ 2147483647 w 123"/>
                <a:gd name="T107" fmla="*/ 2147483647 h 246"/>
                <a:gd name="T108" fmla="*/ 2147483647 w 123"/>
                <a:gd name="T109" fmla="*/ 2147483647 h 246"/>
                <a:gd name="T110" fmla="*/ 2147483647 w 123"/>
                <a:gd name="T111" fmla="*/ 2147483647 h 246"/>
                <a:gd name="T112" fmla="*/ 2147483647 w 123"/>
                <a:gd name="T113" fmla="*/ 2147483647 h 246"/>
                <a:gd name="T114" fmla="*/ 2147483647 w 123"/>
                <a:gd name="T115" fmla="*/ 2147483647 h 246"/>
                <a:gd name="T116" fmla="*/ 2147483647 w 123"/>
                <a:gd name="T117" fmla="*/ 2147483647 h 246"/>
                <a:gd name="T118" fmla="*/ 2147483647 w 123"/>
                <a:gd name="T119" fmla="*/ 2147483647 h 246"/>
                <a:gd name="T120" fmla="*/ 2147483647 w 123"/>
                <a:gd name="T121" fmla="*/ 2147483647 h 246"/>
                <a:gd name="T122" fmla="*/ 0 w 123"/>
                <a:gd name="T123" fmla="*/ 2147483647 h 246"/>
                <a:gd name="T124" fmla="*/ 0 w 123"/>
                <a:gd name="T125" fmla="*/ 2147483647 h 2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
                <a:gd name="T190" fmla="*/ 0 h 246"/>
                <a:gd name="T191" fmla="*/ 123 w 123"/>
                <a:gd name="T192" fmla="*/ 246 h 2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 h="246">
                  <a:moveTo>
                    <a:pt x="0" y="182"/>
                  </a:moveTo>
                  <a:lnTo>
                    <a:pt x="0" y="182"/>
                  </a:lnTo>
                  <a:lnTo>
                    <a:pt x="0" y="190"/>
                  </a:lnTo>
                  <a:lnTo>
                    <a:pt x="2" y="194"/>
                  </a:lnTo>
                  <a:lnTo>
                    <a:pt x="4" y="198"/>
                  </a:lnTo>
                  <a:lnTo>
                    <a:pt x="4" y="202"/>
                  </a:lnTo>
                  <a:lnTo>
                    <a:pt x="6" y="206"/>
                  </a:lnTo>
                  <a:lnTo>
                    <a:pt x="7" y="207"/>
                  </a:lnTo>
                  <a:lnTo>
                    <a:pt x="6" y="210"/>
                  </a:lnTo>
                  <a:lnTo>
                    <a:pt x="6" y="213"/>
                  </a:lnTo>
                  <a:lnTo>
                    <a:pt x="4" y="217"/>
                  </a:lnTo>
                  <a:lnTo>
                    <a:pt x="6" y="225"/>
                  </a:lnTo>
                  <a:lnTo>
                    <a:pt x="10" y="233"/>
                  </a:lnTo>
                  <a:lnTo>
                    <a:pt x="11" y="237"/>
                  </a:lnTo>
                  <a:lnTo>
                    <a:pt x="15" y="239"/>
                  </a:lnTo>
                  <a:lnTo>
                    <a:pt x="14" y="239"/>
                  </a:lnTo>
                  <a:lnTo>
                    <a:pt x="15" y="239"/>
                  </a:lnTo>
                  <a:lnTo>
                    <a:pt x="22" y="242"/>
                  </a:lnTo>
                  <a:lnTo>
                    <a:pt x="24" y="243"/>
                  </a:lnTo>
                  <a:lnTo>
                    <a:pt x="28" y="246"/>
                  </a:lnTo>
                  <a:lnTo>
                    <a:pt x="32" y="246"/>
                  </a:lnTo>
                  <a:lnTo>
                    <a:pt x="38" y="243"/>
                  </a:lnTo>
                  <a:lnTo>
                    <a:pt x="46" y="238"/>
                  </a:lnTo>
                  <a:lnTo>
                    <a:pt x="51" y="238"/>
                  </a:lnTo>
                  <a:lnTo>
                    <a:pt x="55" y="237"/>
                  </a:lnTo>
                  <a:lnTo>
                    <a:pt x="57" y="234"/>
                  </a:lnTo>
                  <a:lnTo>
                    <a:pt x="59" y="233"/>
                  </a:lnTo>
                  <a:lnTo>
                    <a:pt x="63" y="225"/>
                  </a:lnTo>
                  <a:lnTo>
                    <a:pt x="67" y="215"/>
                  </a:lnTo>
                  <a:lnTo>
                    <a:pt x="72" y="198"/>
                  </a:lnTo>
                  <a:lnTo>
                    <a:pt x="80" y="172"/>
                  </a:lnTo>
                  <a:lnTo>
                    <a:pt x="84" y="162"/>
                  </a:lnTo>
                  <a:lnTo>
                    <a:pt x="88" y="150"/>
                  </a:lnTo>
                  <a:lnTo>
                    <a:pt x="89" y="149"/>
                  </a:lnTo>
                  <a:lnTo>
                    <a:pt x="89" y="145"/>
                  </a:lnTo>
                  <a:lnTo>
                    <a:pt x="92" y="141"/>
                  </a:lnTo>
                  <a:lnTo>
                    <a:pt x="92" y="138"/>
                  </a:lnTo>
                  <a:lnTo>
                    <a:pt x="97" y="125"/>
                  </a:lnTo>
                  <a:lnTo>
                    <a:pt x="101" y="114"/>
                  </a:lnTo>
                  <a:lnTo>
                    <a:pt x="103" y="105"/>
                  </a:lnTo>
                  <a:lnTo>
                    <a:pt x="103" y="95"/>
                  </a:lnTo>
                  <a:lnTo>
                    <a:pt x="105" y="92"/>
                  </a:lnTo>
                  <a:lnTo>
                    <a:pt x="107" y="88"/>
                  </a:lnTo>
                  <a:lnTo>
                    <a:pt x="108" y="85"/>
                  </a:lnTo>
                  <a:lnTo>
                    <a:pt x="111" y="81"/>
                  </a:lnTo>
                  <a:lnTo>
                    <a:pt x="111" y="79"/>
                  </a:lnTo>
                  <a:lnTo>
                    <a:pt x="108" y="76"/>
                  </a:lnTo>
                  <a:lnTo>
                    <a:pt x="108" y="75"/>
                  </a:lnTo>
                  <a:lnTo>
                    <a:pt x="108" y="67"/>
                  </a:lnTo>
                  <a:lnTo>
                    <a:pt x="108" y="63"/>
                  </a:lnTo>
                  <a:lnTo>
                    <a:pt x="111" y="63"/>
                  </a:lnTo>
                  <a:lnTo>
                    <a:pt x="112" y="65"/>
                  </a:lnTo>
                  <a:lnTo>
                    <a:pt x="112" y="67"/>
                  </a:lnTo>
                  <a:lnTo>
                    <a:pt x="115" y="68"/>
                  </a:lnTo>
                  <a:lnTo>
                    <a:pt x="116" y="71"/>
                  </a:lnTo>
                  <a:lnTo>
                    <a:pt x="119" y="71"/>
                  </a:lnTo>
                  <a:lnTo>
                    <a:pt x="120" y="67"/>
                  </a:lnTo>
                  <a:lnTo>
                    <a:pt x="123" y="61"/>
                  </a:lnTo>
                  <a:lnTo>
                    <a:pt x="123" y="57"/>
                  </a:lnTo>
                  <a:lnTo>
                    <a:pt x="120" y="53"/>
                  </a:lnTo>
                  <a:lnTo>
                    <a:pt x="119" y="48"/>
                  </a:lnTo>
                  <a:lnTo>
                    <a:pt x="119" y="40"/>
                  </a:lnTo>
                  <a:lnTo>
                    <a:pt x="116" y="27"/>
                  </a:lnTo>
                  <a:lnTo>
                    <a:pt x="112" y="14"/>
                  </a:lnTo>
                  <a:lnTo>
                    <a:pt x="111" y="14"/>
                  </a:lnTo>
                  <a:lnTo>
                    <a:pt x="108" y="11"/>
                  </a:lnTo>
                  <a:lnTo>
                    <a:pt x="108" y="10"/>
                  </a:lnTo>
                  <a:lnTo>
                    <a:pt x="107" y="6"/>
                  </a:lnTo>
                  <a:lnTo>
                    <a:pt x="107" y="4"/>
                  </a:lnTo>
                  <a:lnTo>
                    <a:pt x="105" y="4"/>
                  </a:lnTo>
                  <a:lnTo>
                    <a:pt x="105" y="2"/>
                  </a:lnTo>
                  <a:lnTo>
                    <a:pt x="107" y="2"/>
                  </a:lnTo>
                  <a:lnTo>
                    <a:pt x="105" y="0"/>
                  </a:lnTo>
                  <a:lnTo>
                    <a:pt x="103" y="0"/>
                  </a:lnTo>
                  <a:lnTo>
                    <a:pt x="103" y="2"/>
                  </a:lnTo>
                  <a:lnTo>
                    <a:pt x="101" y="6"/>
                  </a:lnTo>
                  <a:lnTo>
                    <a:pt x="97" y="8"/>
                  </a:lnTo>
                  <a:lnTo>
                    <a:pt x="99" y="10"/>
                  </a:lnTo>
                  <a:lnTo>
                    <a:pt x="99" y="14"/>
                  </a:lnTo>
                  <a:lnTo>
                    <a:pt x="97" y="19"/>
                  </a:lnTo>
                  <a:lnTo>
                    <a:pt x="95" y="23"/>
                  </a:lnTo>
                  <a:lnTo>
                    <a:pt x="93" y="24"/>
                  </a:lnTo>
                  <a:lnTo>
                    <a:pt x="92" y="24"/>
                  </a:lnTo>
                  <a:lnTo>
                    <a:pt x="92" y="27"/>
                  </a:lnTo>
                  <a:lnTo>
                    <a:pt x="89" y="28"/>
                  </a:lnTo>
                  <a:lnTo>
                    <a:pt x="88" y="32"/>
                  </a:lnTo>
                  <a:lnTo>
                    <a:pt x="84" y="28"/>
                  </a:lnTo>
                  <a:lnTo>
                    <a:pt x="81" y="27"/>
                  </a:lnTo>
                  <a:lnTo>
                    <a:pt x="81" y="31"/>
                  </a:lnTo>
                  <a:lnTo>
                    <a:pt x="81" y="32"/>
                  </a:lnTo>
                  <a:lnTo>
                    <a:pt x="84" y="36"/>
                  </a:lnTo>
                  <a:lnTo>
                    <a:pt x="84" y="40"/>
                  </a:lnTo>
                  <a:lnTo>
                    <a:pt x="81" y="40"/>
                  </a:lnTo>
                  <a:lnTo>
                    <a:pt x="81" y="37"/>
                  </a:lnTo>
                  <a:lnTo>
                    <a:pt x="80" y="41"/>
                  </a:lnTo>
                  <a:lnTo>
                    <a:pt x="79" y="41"/>
                  </a:lnTo>
                  <a:lnTo>
                    <a:pt x="79" y="45"/>
                  </a:lnTo>
                  <a:lnTo>
                    <a:pt x="81" y="48"/>
                  </a:lnTo>
                  <a:lnTo>
                    <a:pt x="81" y="49"/>
                  </a:lnTo>
                  <a:lnTo>
                    <a:pt x="81" y="48"/>
                  </a:lnTo>
                  <a:lnTo>
                    <a:pt x="79" y="48"/>
                  </a:lnTo>
                  <a:lnTo>
                    <a:pt x="76" y="52"/>
                  </a:lnTo>
                  <a:lnTo>
                    <a:pt x="75" y="53"/>
                  </a:lnTo>
                  <a:lnTo>
                    <a:pt x="72" y="55"/>
                  </a:lnTo>
                  <a:lnTo>
                    <a:pt x="75" y="52"/>
                  </a:lnTo>
                  <a:lnTo>
                    <a:pt x="75" y="49"/>
                  </a:lnTo>
                  <a:lnTo>
                    <a:pt x="72" y="49"/>
                  </a:lnTo>
                  <a:lnTo>
                    <a:pt x="72" y="53"/>
                  </a:lnTo>
                  <a:lnTo>
                    <a:pt x="68" y="55"/>
                  </a:lnTo>
                  <a:lnTo>
                    <a:pt x="68" y="57"/>
                  </a:lnTo>
                  <a:lnTo>
                    <a:pt x="68" y="59"/>
                  </a:lnTo>
                  <a:lnTo>
                    <a:pt x="68" y="61"/>
                  </a:lnTo>
                  <a:lnTo>
                    <a:pt x="68" y="63"/>
                  </a:lnTo>
                  <a:lnTo>
                    <a:pt x="64" y="65"/>
                  </a:lnTo>
                  <a:lnTo>
                    <a:pt x="67" y="61"/>
                  </a:lnTo>
                  <a:lnTo>
                    <a:pt x="67" y="59"/>
                  </a:lnTo>
                  <a:lnTo>
                    <a:pt x="64" y="59"/>
                  </a:lnTo>
                  <a:lnTo>
                    <a:pt x="61" y="61"/>
                  </a:lnTo>
                  <a:lnTo>
                    <a:pt x="59" y="63"/>
                  </a:lnTo>
                  <a:lnTo>
                    <a:pt x="57" y="65"/>
                  </a:lnTo>
                  <a:lnTo>
                    <a:pt x="55" y="67"/>
                  </a:lnTo>
                  <a:lnTo>
                    <a:pt x="55" y="68"/>
                  </a:lnTo>
                  <a:lnTo>
                    <a:pt x="57" y="71"/>
                  </a:lnTo>
                  <a:lnTo>
                    <a:pt x="55" y="71"/>
                  </a:lnTo>
                  <a:lnTo>
                    <a:pt x="53" y="68"/>
                  </a:lnTo>
                  <a:lnTo>
                    <a:pt x="51" y="67"/>
                  </a:lnTo>
                  <a:lnTo>
                    <a:pt x="51" y="68"/>
                  </a:lnTo>
                  <a:lnTo>
                    <a:pt x="49" y="68"/>
                  </a:lnTo>
                  <a:lnTo>
                    <a:pt x="48" y="68"/>
                  </a:lnTo>
                  <a:lnTo>
                    <a:pt x="46" y="68"/>
                  </a:lnTo>
                  <a:lnTo>
                    <a:pt x="44" y="71"/>
                  </a:lnTo>
                  <a:lnTo>
                    <a:pt x="44" y="72"/>
                  </a:lnTo>
                  <a:lnTo>
                    <a:pt x="42" y="71"/>
                  </a:lnTo>
                  <a:lnTo>
                    <a:pt x="42" y="72"/>
                  </a:lnTo>
                  <a:lnTo>
                    <a:pt x="40" y="75"/>
                  </a:lnTo>
                  <a:lnTo>
                    <a:pt x="38" y="71"/>
                  </a:lnTo>
                  <a:lnTo>
                    <a:pt x="32" y="76"/>
                  </a:lnTo>
                  <a:lnTo>
                    <a:pt x="28" y="76"/>
                  </a:lnTo>
                  <a:lnTo>
                    <a:pt x="24" y="76"/>
                  </a:lnTo>
                  <a:lnTo>
                    <a:pt x="24" y="81"/>
                  </a:lnTo>
                  <a:lnTo>
                    <a:pt x="24" y="85"/>
                  </a:lnTo>
                  <a:lnTo>
                    <a:pt x="23" y="89"/>
                  </a:lnTo>
                  <a:lnTo>
                    <a:pt x="18" y="95"/>
                  </a:lnTo>
                  <a:lnTo>
                    <a:pt x="15" y="99"/>
                  </a:lnTo>
                  <a:lnTo>
                    <a:pt x="18" y="103"/>
                  </a:lnTo>
                  <a:lnTo>
                    <a:pt x="18" y="109"/>
                  </a:lnTo>
                  <a:lnTo>
                    <a:pt x="18" y="114"/>
                  </a:lnTo>
                  <a:lnTo>
                    <a:pt x="19" y="118"/>
                  </a:lnTo>
                  <a:lnTo>
                    <a:pt x="19" y="124"/>
                  </a:lnTo>
                  <a:lnTo>
                    <a:pt x="19" y="128"/>
                  </a:lnTo>
                  <a:lnTo>
                    <a:pt x="22" y="132"/>
                  </a:lnTo>
                  <a:lnTo>
                    <a:pt x="23" y="136"/>
                  </a:lnTo>
                  <a:lnTo>
                    <a:pt x="22" y="138"/>
                  </a:lnTo>
                  <a:lnTo>
                    <a:pt x="22" y="142"/>
                  </a:lnTo>
                  <a:lnTo>
                    <a:pt x="22" y="145"/>
                  </a:lnTo>
                  <a:lnTo>
                    <a:pt x="18" y="152"/>
                  </a:lnTo>
                  <a:lnTo>
                    <a:pt x="11" y="160"/>
                  </a:lnTo>
                  <a:lnTo>
                    <a:pt x="11" y="164"/>
                  </a:lnTo>
                  <a:lnTo>
                    <a:pt x="11" y="166"/>
                  </a:lnTo>
                  <a:lnTo>
                    <a:pt x="10" y="168"/>
                  </a:lnTo>
                  <a:lnTo>
                    <a:pt x="6" y="169"/>
                  </a:lnTo>
                  <a:lnTo>
                    <a:pt x="4" y="173"/>
                  </a:lnTo>
                  <a:lnTo>
                    <a:pt x="4" y="177"/>
                  </a:lnTo>
                  <a:lnTo>
                    <a:pt x="0" y="182"/>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32" name="Freeform 113"/>
            <p:cNvSpPr>
              <a:spLocks/>
            </p:cNvSpPr>
            <p:nvPr/>
          </p:nvSpPr>
          <p:spPr bwMode="auto">
            <a:xfrm>
              <a:off x="6684515" y="3452120"/>
              <a:ext cx="106118" cy="152539"/>
            </a:xfrm>
            <a:custGeom>
              <a:avLst/>
              <a:gdLst>
                <a:gd name="T0" fmla="*/ 2147483647 w 68"/>
                <a:gd name="T1" fmla="*/ 2147483647 h 97"/>
                <a:gd name="T2" fmla="*/ 2147483647 w 68"/>
                <a:gd name="T3" fmla="*/ 2147483647 h 97"/>
                <a:gd name="T4" fmla="*/ 2147483647 w 68"/>
                <a:gd name="T5" fmla="*/ 2147483647 h 97"/>
                <a:gd name="T6" fmla="*/ 2147483647 w 68"/>
                <a:gd name="T7" fmla="*/ 2147483647 h 97"/>
                <a:gd name="T8" fmla="*/ 2147483647 w 68"/>
                <a:gd name="T9" fmla="*/ 2147483647 h 97"/>
                <a:gd name="T10" fmla="*/ 2147483647 w 68"/>
                <a:gd name="T11" fmla="*/ 2147483647 h 97"/>
                <a:gd name="T12" fmla="*/ 2147483647 w 68"/>
                <a:gd name="T13" fmla="*/ 2147483647 h 97"/>
                <a:gd name="T14" fmla="*/ 2147483647 w 68"/>
                <a:gd name="T15" fmla="*/ 2147483647 h 97"/>
                <a:gd name="T16" fmla="*/ 2147483647 w 68"/>
                <a:gd name="T17" fmla="*/ 0 h 97"/>
                <a:gd name="T18" fmla="*/ 0 w 68"/>
                <a:gd name="T19" fmla="*/ 2147483647 h 97"/>
                <a:gd name="T20" fmla="*/ 2147483647 w 68"/>
                <a:gd name="T21" fmla="*/ 2147483647 h 97"/>
                <a:gd name="T22" fmla="*/ 2147483647 w 68"/>
                <a:gd name="T23" fmla="*/ 2147483647 h 97"/>
                <a:gd name="T24" fmla="*/ 2147483647 w 68"/>
                <a:gd name="T25" fmla="*/ 2147483647 h 97"/>
                <a:gd name="T26" fmla="*/ 2147483647 w 68"/>
                <a:gd name="T27" fmla="*/ 2147483647 h 97"/>
                <a:gd name="T28" fmla="*/ 2147483647 w 68"/>
                <a:gd name="T29" fmla="*/ 2147483647 h 97"/>
                <a:gd name="T30" fmla="*/ 2147483647 w 68"/>
                <a:gd name="T31" fmla="*/ 2147483647 h 97"/>
                <a:gd name="T32" fmla="*/ 2147483647 w 68"/>
                <a:gd name="T33" fmla="*/ 2147483647 h 97"/>
                <a:gd name="T34" fmla="*/ 2147483647 w 68"/>
                <a:gd name="T35" fmla="*/ 2147483647 h 97"/>
                <a:gd name="T36" fmla="*/ 2147483647 w 68"/>
                <a:gd name="T37" fmla="*/ 2147483647 h 97"/>
                <a:gd name="T38" fmla="*/ 2147483647 w 68"/>
                <a:gd name="T39" fmla="*/ 2147483647 h 97"/>
                <a:gd name="T40" fmla="*/ 2147483647 w 68"/>
                <a:gd name="T41" fmla="*/ 2147483647 h 97"/>
                <a:gd name="T42" fmla="*/ 2147483647 w 68"/>
                <a:gd name="T43" fmla="*/ 2147483647 h 97"/>
                <a:gd name="T44" fmla="*/ 2147483647 w 68"/>
                <a:gd name="T45" fmla="*/ 2147483647 h 97"/>
                <a:gd name="T46" fmla="*/ 2147483647 w 68"/>
                <a:gd name="T47" fmla="*/ 2147483647 h 97"/>
                <a:gd name="T48" fmla="*/ 2147483647 w 68"/>
                <a:gd name="T49" fmla="*/ 2147483647 h 97"/>
                <a:gd name="T50" fmla="*/ 2147483647 w 68"/>
                <a:gd name="T51" fmla="*/ 2147483647 h 97"/>
                <a:gd name="T52" fmla="*/ 2147483647 w 68"/>
                <a:gd name="T53" fmla="*/ 2147483647 h 97"/>
                <a:gd name="T54" fmla="*/ 2147483647 w 68"/>
                <a:gd name="T55" fmla="*/ 2147483647 h 97"/>
                <a:gd name="T56" fmla="*/ 2147483647 w 68"/>
                <a:gd name="T57" fmla="*/ 2147483647 h 97"/>
                <a:gd name="T58" fmla="*/ 2147483647 w 68"/>
                <a:gd name="T59" fmla="*/ 2147483647 h 97"/>
                <a:gd name="T60" fmla="*/ 2147483647 w 68"/>
                <a:gd name="T61" fmla="*/ 2147483647 h 97"/>
                <a:gd name="T62" fmla="*/ 2147483647 w 68"/>
                <a:gd name="T63" fmla="*/ 2147483647 h 97"/>
                <a:gd name="T64" fmla="*/ 2147483647 w 68"/>
                <a:gd name="T65" fmla="*/ 2147483647 h 97"/>
                <a:gd name="T66" fmla="*/ 2147483647 w 68"/>
                <a:gd name="T67" fmla="*/ 2147483647 h 97"/>
                <a:gd name="T68" fmla="*/ 2147483647 w 68"/>
                <a:gd name="T69" fmla="*/ 2147483647 h 97"/>
                <a:gd name="T70" fmla="*/ 2147483647 w 68"/>
                <a:gd name="T71" fmla="*/ 2147483647 h 97"/>
                <a:gd name="T72" fmla="*/ 2147483647 w 68"/>
                <a:gd name="T73" fmla="*/ 2147483647 h 97"/>
                <a:gd name="T74" fmla="*/ 2147483647 w 68"/>
                <a:gd name="T75" fmla="*/ 2147483647 h 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97"/>
                <a:gd name="T116" fmla="*/ 68 w 68"/>
                <a:gd name="T117" fmla="*/ 97 h 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97">
                  <a:moveTo>
                    <a:pt x="31" y="10"/>
                  </a:moveTo>
                  <a:lnTo>
                    <a:pt x="28" y="14"/>
                  </a:lnTo>
                  <a:lnTo>
                    <a:pt x="27" y="17"/>
                  </a:lnTo>
                  <a:lnTo>
                    <a:pt x="24" y="14"/>
                  </a:lnTo>
                  <a:lnTo>
                    <a:pt x="23" y="13"/>
                  </a:lnTo>
                  <a:lnTo>
                    <a:pt x="20" y="13"/>
                  </a:lnTo>
                  <a:lnTo>
                    <a:pt x="19" y="14"/>
                  </a:lnTo>
                  <a:lnTo>
                    <a:pt x="16" y="17"/>
                  </a:lnTo>
                  <a:lnTo>
                    <a:pt x="15" y="17"/>
                  </a:lnTo>
                  <a:lnTo>
                    <a:pt x="13" y="14"/>
                  </a:lnTo>
                  <a:lnTo>
                    <a:pt x="15" y="10"/>
                  </a:lnTo>
                  <a:lnTo>
                    <a:pt x="15" y="9"/>
                  </a:lnTo>
                  <a:lnTo>
                    <a:pt x="11" y="6"/>
                  </a:lnTo>
                  <a:lnTo>
                    <a:pt x="9" y="5"/>
                  </a:lnTo>
                  <a:lnTo>
                    <a:pt x="9" y="4"/>
                  </a:lnTo>
                  <a:lnTo>
                    <a:pt x="7" y="4"/>
                  </a:lnTo>
                  <a:lnTo>
                    <a:pt x="3" y="1"/>
                  </a:lnTo>
                  <a:lnTo>
                    <a:pt x="1" y="0"/>
                  </a:lnTo>
                  <a:lnTo>
                    <a:pt x="0" y="0"/>
                  </a:lnTo>
                  <a:lnTo>
                    <a:pt x="0" y="4"/>
                  </a:lnTo>
                  <a:lnTo>
                    <a:pt x="1" y="9"/>
                  </a:lnTo>
                  <a:lnTo>
                    <a:pt x="3" y="17"/>
                  </a:lnTo>
                  <a:lnTo>
                    <a:pt x="3" y="22"/>
                  </a:lnTo>
                  <a:lnTo>
                    <a:pt x="5" y="30"/>
                  </a:lnTo>
                  <a:lnTo>
                    <a:pt x="7" y="33"/>
                  </a:lnTo>
                  <a:lnTo>
                    <a:pt x="7" y="40"/>
                  </a:lnTo>
                  <a:lnTo>
                    <a:pt x="9" y="45"/>
                  </a:lnTo>
                  <a:lnTo>
                    <a:pt x="11" y="46"/>
                  </a:lnTo>
                  <a:lnTo>
                    <a:pt x="13" y="46"/>
                  </a:lnTo>
                  <a:lnTo>
                    <a:pt x="11" y="49"/>
                  </a:lnTo>
                  <a:lnTo>
                    <a:pt x="13" y="50"/>
                  </a:lnTo>
                  <a:lnTo>
                    <a:pt x="16" y="57"/>
                  </a:lnTo>
                  <a:lnTo>
                    <a:pt x="20" y="62"/>
                  </a:lnTo>
                  <a:lnTo>
                    <a:pt x="20" y="64"/>
                  </a:lnTo>
                  <a:lnTo>
                    <a:pt x="20" y="66"/>
                  </a:lnTo>
                  <a:lnTo>
                    <a:pt x="20" y="68"/>
                  </a:lnTo>
                  <a:lnTo>
                    <a:pt x="20" y="70"/>
                  </a:lnTo>
                  <a:lnTo>
                    <a:pt x="23" y="72"/>
                  </a:lnTo>
                  <a:lnTo>
                    <a:pt x="27" y="72"/>
                  </a:lnTo>
                  <a:lnTo>
                    <a:pt x="28" y="74"/>
                  </a:lnTo>
                  <a:lnTo>
                    <a:pt x="33" y="79"/>
                  </a:lnTo>
                  <a:lnTo>
                    <a:pt x="40" y="83"/>
                  </a:lnTo>
                  <a:lnTo>
                    <a:pt x="44" y="85"/>
                  </a:lnTo>
                  <a:lnTo>
                    <a:pt x="49" y="90"/>
                  </a:lnTo>
                  <a:lnTo>
                    <a:pt x="53" y="93"/>
                  </a:lnTo>
                  <a:lnTo>
                    <a:pt x="54" y="97"/>
                  </a:lnTo>
                  <a:lnTo>
                    <a:pt x="58" y="94"/>
                  </a:lnTo>
                  <a:lnTo>
                    <a:pt x="62" y="94"/>
                  </a:lnTo>
                  <a:lnTo>
                    <a:pt x="64" y="94"/>
                  </a:lnTo>
                  <a:lnTo>
                    <a:pt x="66" y="94"/>
                  </a:lnTo>
                  <a:lnTo>
                    <a:pt x="68" y="94"/>
                  </a:lnTo>
                  <a:lnTo>
                    <a:pt x="68" y="90"/>
                  </a:lnTo>
                  <a:lnTo>
                    <a:pt x="62" y="77"/>
                  </a:lnTo>
                  <a:lnTo>
                    <a:pt x="58" y="74"/>
                  </a:lnTo>
                  <a:lnTo>
                    <a:pt x="54" y="70"/>
                  </a:lnTo>
                  <a:lnTo>
                    <a:pt x="54" y="66"/>
                  </a:lnTo>
                  <a:lnTo>
                    <a:pt x="54" y="62"/>
                  </a:lnTo>
                  <a:lnTo>
                    <a:pt x="54" y="57"/>
                  </a:lnTo>
                  <a:lnTo>
                    <a:pt x="53" y="53"/>
                  </a:lnTo>
                  <a:lnTo>
                    <a:pt x="53" y="49"/>
                  </a:lnTo>
                  <a:lnTo>
                    <a:pt x="54" y="44"/>
                  </a:lnTo>
                  <a:lnTo>
                    <a:pt x="53" y="33"/>
                  </a:lnTo>
                  <a:lnTo>
                    <a:pt x="49" y="26"/>
                  </a:lnTo>
                  <a:lnTo>
                    <a:pt x="45" y="20"/>
                  </a:lnTo>
                  <a:lnTo>
                    <a:pt x="40" y="14"/>
                  </a:lnTo>
                  <a:lnTo>
                    <a:pt x="36" y="9"/>
                  </a:lnTo>
                  <a:lnTo>
                    <a:pt x="32" y="6"/>
                  </a:lnTo>
                  <a:lnTo>
                    <a:pt x="31" y="6"/>
                  </a:lnTo>
                  <a:lnTo>
                    <a:pt x="31" y="9"/>
                  </a:lnTo>
                  <a:lnTo>
                    <a:pt x="31" y="10"/>
                  </a:lnTo>
                  <a:close/>
                </a:path>
              </a:pathLst>
            </a:custGeom>
            <a:solidFill>
              <a:schemeClr val="accent5">
                <a:alpha val="83000"/>
              </a:schemeClr>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33" name="Freeform 114"/>
            <p:cNvSpPr>
              <a:spLocks/>
            </p:cNvSpPr>
            <p:nvPr/>
          </p:nvSpPr>
          <p:spPr bwMode="auto">
            <a:xfrm>
              <a:off x="6790633" y="3606565"/>
              <a:ext cx="8163" cy="7627"/>
            </a:xfrm>
            <a:custGeom>
              <a:avLst/>
              <a:gdLst>
                <a:gd name="T0" fmla="*/ 2147483647 w 5"/>
                <a:gd name="T1" fmla="*/ 2147483647 h 5"/>
                <a:gd name="T2" fmla="*/ 2147483647 w 5"/>
                <a:gd name="T3" fmla="*/ 2147483647 h 5"/>
                <a:gd name="T4" fmla="*/ 2147483647 w 5"/>
                <a:gd name="T5" fmla="*/ 0 h 5"/>
                <a:gd name="T6" fmla="*/ 2147483647 w 5"/>
                <a:gd name="T7" fmla="*/ 2147483647 h 5"/>
                <a:gd name="T8" fmla="*/ 0 w 5"/>
                <a:gd name="T9" fmla="*/ 2147483647 h 5"/>
                <a:gd name="T10" fmla="*/ 0 w 5"/>
                <a:gd name="T11" fmla="*/ 2147483647 h 5"/>
                <a:gd name="T12" fmla="*/ 0 w 5"/>
                <a:gd name="T13" fmla="*/ 2147483647 h 5"/>
                <a:gd name="T14" fmla="*/ 2147483647 w 5"/>
                <a:gd name="T15" fmla="*/ 2147483647 h 5"/>
                <a:gd name="T16" fmla="*/ 2147483647 w 5"/>
                <a:gd name="T17" fmla="*/ 2147483647 h 5"/>
                <a:gd name="T18" fmla="*/ 2147483647 w 5"/>
                <a:gd name="T19" fmla="*/ 2147483647 h 5"/>
                <a:gd name="T20" fmla="*/ 2147483647 w 5"/>
                <a:gd name="T21" fmla="*/ 2147483647 h 5"/>
                <a:gd name="T22" fmla="*/ 2147483647 w 5"/>
                <a:gd name="T23" fmla="*/ 2147483647 h 5"/>
                <a:gd name="T24" fmla="*/ 2147483647 w 5"/>
                <a:gd name="T25" fmla="*/ 2147483647 h 5"/>
                <a:gd name="T26" fmla="*/ 2147483647 w 5"/>
                <a:gd name="T27" fmla="*/ 2147483647 h 5"/>
                <a:gd name="T28" fmla="*/ 2147483647 w 5"/>
                <a:gd name="T29" fmla="*/ 2147483647 h 5"/>
                <a:gd name="T30" fmla="*/ 2147483647 w 5"/>
                <a:gd name="T31" fmla="*/ 2147483647 h 5"/>
                <a:gd name="T32" fmla="*/ 2147483647 w 5"/>
                <a:gd name="T33" fmla="*/ 2147483647 h 5"/>
                <a:gd name="T34" fmla="*/ 2147483647 w 5"/>
                <a:gd name="T35" fmla="*/ 2147483647 h 5"/>
                <a:gd name="T36" fmla="*/ 2147483647 w 5"/>
                <a:gd name="T37" fmla="*/ 2147483647 h 5"/>
                <a:gd name="T38" fmla="*/ 2147483647 w 5"/>
                <a:gd name="T39" fmla="*/ 2147483647 h 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
                <a:gd name="T61" fmla="*/ 0 h 5"/>
                <a:gd name="T62" fmla="*/ 5 w 5"/>
                <a:gd name="T63" fmla="*/ 5 h 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 h="5">
                  <a:moveTo>
                    <a:pt x="5" y="4"/>
                  </a:moveTo>
                  <a:lnTo>
                    <a:pt x="5" y="4"/>
                  </a:lnTo>
                  <a:lnTo>
                    <a:pt x="4" y="0"/>
                  </a:lnTo>
                  <a:lnTo>
                    <a:pt x="2" y="3"/>
                  </a:lnTo>
                  <a:lnTo>
                    <a:pt x="0" y="3"/>
                  </a:lnTo>
                  <a:lnTo>
                    <a:pt x="0" y="4"/>
                  </a:lnTo>
                  <a:lnTo>
                    <a:pt x="2" y="4"/>
                  </a:lnTo>
                  <a:lnTo>
                    <a:pt x="4" y="5"/>
                  </a:lnTo>
                  <a:lnTo>
                    <a:pt x="5" y="5"/>
                  </a:lnTo>
                  <a:lnTo>
                    <a:pt x="5" y="4"/>
                  </a:lnTo>
                  <a:close/>
                </a:path>
              </a:pathLst>
            </a:custGeom>
            <a:solidFill>
              <a:srgbClr val="BADE98">
                <a:alpha val="53000"/>
              </a:srgbClr>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34" name="Freeform 115"/>
            <p:cNvSpPr>
              <a:spLocks noEditPoints="1"/>
            </p:cNvSpPr>
            <p:nvPr/>
          </p:nvSpPr>
          <p:spPr bwMode="auto">
            <a:xfrm>
              <a:off x="4009113" y="1915289"/>
              <a:ext cx="204073" cy="293638"/>
            </a:xfrm>
            <a:custGeom>
              <a:avLst/>
              <a:gdLst>
                <a:gd name="T0" fmla="*/ 2147483647 w 129"/>
                <a:gd name="T1" fmla="*/ 2147483647 h 185"/>
                <a:gd name="T2" fmla="*/ 2147483647 w 129"/>
                <a:gd name="T3" fmla="*/ 2147483647 h 185"/>
                <a:gd name="T4" fmla="*/ 2147483647 w 129"/>
                <a:gd name="T5" fmla="*/ 2147483647 h 185"/>
                <a:gd name="T6" fmla="*/ 2147483647 w 129"/>
                <a:gd name="T7" fmla="*/ 2147483647 h 185"/>
                <a:gd name="T8" fmla="*/ 2147483647 w 129"/>
                <a:gd name="T9" fmla="*/ 2147483647 h 185"/>
                <a:gd name="T10" fmla="*/ 2147483647 w 129"/>
                <a:gd name="T11" fmla="*/ 2147483647 h 185"/>
                <a:gd name="T12" fmla="*/ 2147483647 w 129"/>
                <a:gd name="T13" fmla="*/ 2147483647 h 185"/>
                <a:gd name="T14" fmla="*/ 2147483647 w 129"/>
                <a:gd name="T15" fmla="*/ 2147483647 h 185"/>
                <a:gd name="T16" fmla="*/ 2147483647 w 129"/>
                <a:gd name="T17" fmla="*/ 2147483647 h 185"/>
                <a:gd name="T18" fmla="*/ 2147483647 w 129"/>
                <a:gd name="T19" fmla="*/ 0 h 185"/>
                <a:gd name="T20" fmla="*/ 2147483647 w 129"/>
                <a:gd name="T21" fmla="*/ 2147483647 h 185"/>
                <a:gd name="T22" fmla="*/ 2147483647 w 129"/>
                <a:gd name="T23" fmla="*/ 2147483647 h 185"/>
                <a:gd name="T24" fmla="*/ 2147483647 w 129"/>
                <a:gd name="T25" fmla="*/ 2147483647 h 185"/>
                <a:gd name="T26" fmla="*/ 2147483647 w 129"/>
                <a:gd name="T27" fmla="*/ 2147483647 h 185"/>
                <a:gd name="T28" fmla="*/ 2147483647 w 129"/>
                <a:gd name="T29" fmla="*/ 2147483647 h 185"/>
                <a:gd name="T30" fmla="*/ 2147483647 w 129"/>
                <a:gd name="T31" fmla="*/ 2147483647 h 185"/>
                <a:gd name="T32" fmla="*/ 2147483647 w 129"/>
                <a:gd name="T33" fmla="*/ 2147483647 h 185"/>
                <a:gd name="T34" fmla="*/ 2147483647 w 129"/>
                <a:gd name="T35" fmla="*/ 2147483647 h 185"/>
                <a:gd name="T36" fmla="*/ 2147483647 w 129"/>
                <a:gd name="T37" fmla="*/ 2147483647 h 185"/>
                <a:gd name="T38" fmla="*/ 2147483647 w 129"/>
                <a:gd name="T39" fmla="*/ 2147483647 h 185"/>
                <a:gd name="T40" fmla="*/ 2147483647 w 129"/>
                <a:gd name="T41" fmla="*/ 2147483647 h 185"/>
                <a:gd name="T42" fmla="*/ 2147483647 w 129"/>
                <a:gd name="T43" fmla="*/ 2147483647 h 185"/>
                <a:gd name="T44" fmla="*/ 2147483647 w 129"/>
                <a:gd name="T45" fmla="*/ 2147483647 h 185"/>
                <a:gd name="T46" fmla="*/ 2147483647 w 129"/>
                <a:gd name="T47" fmla="*/ 2147483647 h 185"/>
                <a:gd name="T48" fmla="*/ 2147483647 w 129"/>
                <a:gd name="T49" fmla="*/ 2147483647 h 185"/>
                <a:gd name="T50" fmla="*/ 2147483647 w 129"/>
                <a:gd name="T51" fmla="*/ 2147483647 h 185"/>
                <a:gd name="T52" fmla="*/ 2147483647 w 129"/>
                <a:gd name="T53" fmla="*/ 2147483647 h 185"/>
                <a:gd name="T54" fmla="*/ 2147483647 w 129"/>
                <a:gd name="T55" fmla="*/ 2147483647 h 185"/>
                <a:gd name="T56" fmla="*/ 2147483647 w 129"/>
                <a:gd name="T57" fmla="*/ 2147483647 h 185"/>
                <a:gd name="T58" fmla="*/ 2147483647 w 129"/>
                <a:gd name="T59" fmla="*/ 2147483647 h 185"/>
                <a:gd name="T60" fmla="*/ 2147483647 w 129"/>
                <a:gd name="T61" fmla="*/ 2147483647 h 185"/>
                <a:gd name="T62" fmla="*/ 2147483647 w 129"/>
                <a:gd name="T63" fmla="*/ 2147483647 h 185"/>
                <a:gd name="T64" fmla="*/ 2147483647 w 129"/>
                <a:gd name="T65" fmla="*/ 2147483647 h 185"/>
                <a:gd name="T66" fmla="*/ 2147483647 w 129"/>
                <a:gd name="T67" fmla="*/ 2147483647 h 185"/>
                <a:gd name="T68" fmla="*/ 2147483647 w 129"/>
                <a:gd name="T69" fmla="*/ 2147483647 h 185"/>
                <a:gd name="T70" fmla="*/ 2147483647 w 129"/>
                <a:gd name="T71" fmla="*/ 2147483647 h 185"/>
                <a:gd name="T72" fmla="*/ 2147483647 w 129"/>
                <a:gd name="T73" fmla="*/ 2147483647 h 185"/>
                <a:gd name="T74" fmla="*/ 2147483647 w 129"/>
                <a:gd name="T75" fmla="*/ 2147483647 h 185"/>
                <a:gd name="T76" fmla="*/ 2147483647 w 129"/>
                <a:gd name="T77" fmla="*/ 2147483647 h 185"/>
                <a:gd name="T78" fmla="*/ 2147483647 w 129"/>
                <a:gd name="T79" fmla="*/ 2147483647 h 185"/>
                <a:gd name="T80" fmla="*/ 2147483647 w 129"/>
                <a:gd name="T81" fmla="*/ 2147483647 h 185"/>
                <a:gd name="T82" fmla="*/ 2147483647 w 129"/>
                <a:gd name="T83" fmla="*/ 2147483647 h 185"/>
                <a:gd name="T84" fmla="*/ 2147483647 w 129"/>
                <a:gd name="T85" fmla="*/ 2147483647 h 185"/>
                <a:gd name="T86" fmla="*/ 2147483647 w 129"/>
                <a:gd name="T87" fmla="*/ 2147483647 h 185"/>
                <a:gd name="T88" fmla="*/ 2147483647 w 129"/>
                <a:gd name="T89" fmla="*/ 2147483647 h 185"/>
                <a:gd name="T90" fmla="*/ 2147483647 w 129"/>
                <a:gd name="T91" fmla="*/ 2147483647 h 185"/>
                <a:gd name="T92" fmla="*/ 2147483647 w 129"/>
                <a:gd name="T93" fmla="*/ 2147483647 h 185"/>
                <a:gd name="T94" fmla="*/ 2147483647 w 129"/>
                <a:gd name="T95" fmla="*/ 2147483647 h 185"/>
                <a:gd name="T96" fmla="*/ 2147483647 w 129"/>
                <a:gd name="T97" fmla="*/ 2147483647 h 185"/>
                <a:gd name="T98" fmla="*/ 2147483647 w 129"/>
                <a:gd name="T99" fmla="*/ 2147483647 h 185"/>
                <a:gd name="T100" fmla="*/ 2147483647 w 129"/>
                <a:gd name="T101" fmla="*/ 2147483647 h 185"/>
                <a:gd name="T102" fmla="*/ 2147483647 w 129"/>
                <a:gd name="T103" fmla="*/ 2147483647 h 185"/>
                <a:gd name="T104" fmla="*/ 2147483647 w 129"/>
                <a:gd name="T105" fmla="*/ 2147483647 h 185"/>
                <a:gd name="T106" fmla="*/ 2147483647 w 129"/>
                <a:gd name="T107" fmla="*/ 2147483647 h 185"/>
                <a:gd name="T108" fmla="*/ 2147483647 w 129"/>
                <a:gd name="T109" fmla="*/ 2147483647 h 185"/>
                <a:gd name="T110" fmla="*/ 2147483647 w 129"/>
                <a:gd name="T111" fmla="*/ 2147483647 h 185"/>
                <a:gd name="T112" fmla="*/ 2147483647 w 129"/>
                <a:gd name="T113" fmla="*/ 2147483647 h 185"/>
                <a:gd name="T114" fmla="*/ 2147483647 w 129"/>
                <a:gd name="T115" fmla="*/ 2147483647 h 185"/>
                <a:gd name="T116" fmla="*/ 2147483647 w 129"/>
                <a:gd name="T117" fmla="*/ 2147483647 h 1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9"/>
                <a:gd name="T178" fmla="*/ 0 h 185"/>
                <a:gd name="T179" fmla="*/ 129 w 129"/>
                <a:gd name="T180" fmla="*/ 185 h 18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9" h="185">
                  <a:moveTo>
                    <a:pt x="26" y="114"/>
                  </a:moveTo>
                  <a:lnTo>
                    <a:pt x="28" y="113"/>
                  </a:lnTo>
                  <a:lnTo>
                    <a:pt x="30" y="112"/>
                  </a:lnTo>
                  <a:lnTo>
                    <a:pt x="32" y="112"/>
                  </a:lnTo>
                  <a:lnTo>
                    <a:pt x="34" y="109"/>
                  </a:lnTo>
                  <a:lnTo>
                    <a:pt x="32" y="109"/>
                  </a:lnTo>
                  <a:lnTo>
                    <a:pt x="32" y="108"/>
                  </a:lnTo>
                  <a:lnTo>
                    <a:pt x="32" y="105"/>
                  </a:lnTo>
                  <a:lnTo>
                    <a:pt x="34" y="108"/>
                  </a:lnTo>
                  <a:lnTo>
                    <a:pt x="34" y="104"/>
                  </a:lnTo>
                  <a:lnTo>
                    <a:pt x="32" y="104"/>
                  </a:lnTo>
                  <a:lnTo>
                    <a:pt x="28" y="104"/>
                  </a:lnTo>
                  <a:lnTo>
                    <a:pt x="32" y="101"/>
                  </a:lnTo>
                  <a:lnTo>
                    <a:pt x="30" y="100"/>
                  </a:lnTo>
                  <a:lnTo>
                    <a:pt x="26" y="96"/>
                  </a:lnTo>
                  <a:lnTo>
                    <a:pt x="25" y="94"/>
                  </a:lnTo>
                  <a:lnTo>
                    <a:pt x="21" y="94"/>
                  </a:lnTo>
                  <a:lnTo>
                    <a:pt x="18" y="96"/>
                  </a:lnTo>
                  <a:lnTo>
                    <a:pt x="17" y="96"/>
                  </a:lnTo>
                  <a:lnTo>
                    <a:pt x="14" y="98"/>
                  </a:lnTo>
                  <a:lnTo>
                    <a:pt x="13" y="98"/>
                  </a:lnTo>
                  <a:lnTo>
                    <a:pt x="12" y="98"/>
                  </a:lnTo>
                  <a:lnTo>
                    <a:pt x="9" y="100"/>
                  </a:lnTo>
                  <a:lnTo>
                    <a:pt x="8" y="104"/>
                  </a:lnTo>
                  <a:lnTo>
                    <a:pt x="5" y="104"/>
                  </a:lnTo>
                  <a:lnTo>
                    <a:pt x="4" y="104"/>
                  </a:lnTo>
                  <a:lnTo>
                    <a:pt x="5" y="105"/>
                  </a:lnTo>
                  <a:lnTo>
                    <a:pt x="0" y="108"/>
                  </a:lnTo>
                  <a:lnTo>
                    <a:pt x="1" y="109"/>
                  </a:lnTo>
                  <a:lnTo>
                    <a:pt x="8" y="113"/>
                  </a:lnTo>
                  <a:lnTo>
                    <a:pt x="9" y="113"/>
                  </a:lnTo>
                  <a:lnTo>
                    <a:pt x="12" y="112"/>
                  </a:lnTo>
                  <a:lnTo>
                    <a:pt x="12" y="109"/>
                  </a:lnTo>
                  <a:lnTo>
                    <a:pt x="13" y="109"/>
                  </a:lnTo>
                  <a:lnTo>
                    <a:pt x="14" y="109"/>
                  </a:lnTo>
                  <a:lnTo>
                    <a:pt x="17" y="112"/>
                  </a:lnTo>
                  <a:lnTo>
                    <a:pt x="18" y="113"/>
                  </a:lnTo>
                  <a:lnTo>
                    <a:pt x="18" y="114"/>
                  </a:lnTo>
                  <a:lnTo>
                    <a:pt x="21" y="114"/>
                  </a:lnTo>
                  <a:lnTo>
                    <a:pt x="25" y="113"/>
                  </a:lnTo>
                  <a:lnTo>
                    <a:pt x="26" y="114"/>
                  </a:lnTo>
                  <a:close/>
                  <a:moveTo>
                    <a:pt x="21" y="52"/>
                  </a:moveTo>
                  <a:lnTo>
                    <a:pt x="22" y="51"/>
                  </a:lnTo>
                  <a:lnTo>
                    <a:pt x="25" y="48"/>
                  </a:lnTo>
                  <a:lnTo>
                    <a:pt x="26" y="48"/>
                  </a:lnTo>
                  <a:lnTo>
                    <a:pt x="28" y="48"/>
                  </a:lnTo>
                  <a:lnTo>
                    <a:pt x="28" y="47"/>
                  </a:lnTo>
                  <a:lnTo>
                    <a:pt x="26" y="47"/>
                  </a:lnTo>
                  <a:lnTo>
                    <a:pt x="30" y="44"/>
                  </a:lnTo>
                  <a:lnTo>
                    <a:pt x="32" y="44"/>
                  </a:lnTo>
                  <a:lnTo>
                    <a:pt x="30" y="43"/>
                  </a:lnTo>
                  <a:lnTo>
                    <a:pt x="32" y="41"/>
                  </a:lnTo>
                  <a:lnTo>
                    <a:pt x="32" y="39"/>
                  </a:lnTo>
                  <a:lnTo>
                    <a:pt x="30" y="41"/>
                  </a:lnTo>
                  <a:lnTo>
                    <a:pt x="25" y="43"/>
                  </a:lnTo>
                  <a:lnTo>
                    <a:pt x="25" y="44"/>
                  </a:lnTo>
                  <a:lnTo>
                    <a:pt x="22" y="44"/>
                  </a:lnTo>
                  <a:lnTo>
                    <a:pt x="18" y="44"/>
                  </a:lnTo>
                  <a:lnTo>
                    <a:pt x="21" y="47"/>
                  </a:lnTo>
                  <a:lnTo>
                    <a:pt x="18" y="48"/>
                  </a:lnTo>
                  <a:lnTo>
                    <a:pt x="22" y="48"/>
                  </a:lnTo>
                  <a:lnTo>
                    <a:pt x="18" y="51"/>
                  </a:lnTo>
                  <a:lnTo>
                    <a:pt x="21" y="52"/>
                  </a:lnTo>
                  <a:close/>
                  <a:moveTo>
                    <a:pt x="98" y="0"/>
                  </a:moveTo>
                  <a:lnTo>
                    <a:pt x="97" y="3"/>
                  </a:lnTo>
                  <a:lnTo>
                    <a:pt x="98" y="4"/>
                  </a:lnTo>
                  <a:lnTo>
                    <a:pt x="101" y="0"/>
                  </a:lnTo>
                  <a:lnTo>
                    <a:pt x="98" y="0"/>
                  </a:lnTo>
                  <a:close/>
                  <a:moveTo>
                    <a:pt x="75" y="33"/>
                  </a:moveTo>
                  <a:lnTo>
                    <a:pt x="78" y="33"/>
                  </a:lnTo>
                  <a:lnTo>
                    <a:pt x="79" y="31"/>
                  </a:lnTo>
                  <a:lnTo>
                    <a:pt x="75" y="31"/>
                  </a:lnTo>
                  <a:lnTo>
                    <a:pt x="74" y="29"/>
                  </a:lnTo>
                  <a:lnTo>
                    <a:pt x="71" y="29"/>
                  </a:lnTo>
                  <a:lnTo>
                    <a:pt x="71" y="27"/>
                  </a:lnTo>
                  <a:lnTo>
                    <a:pt x="70" y="27"/>
                  </a:lnTo>
                  <a:lnTo>
                    <a:pt x="69" y="29"/>
                  </a:lnTo>
                  <a:lnTo>
                    <a:pt x="70" y="31"/>
                  </a:lnTo>
                  <a:lnTo>
                    <a:pt x="75" y="33"/>
                  </a:lnTo>
                  <a:close/>
                  <a:moveTo>
                    <a:pt x="95" y="8"/>
                  </a:moveTo>
                  <a:lnTo>
                    <a:pt x="97" y="8"/>
                  </a:lnTo>
                  <a:lnTo>
                    <a:pt x="98" y="11"/>
                  </a:lnTo>
                  <a:lnTo>
                    <a:pt x="98" y="13"/>
                  </a:lnTo>
                  <a:lnTo>
                    <a:pt x="97" y="16"/>
                  </a:lnTo>
                  <a:lnTo>
                    <a:pt x="101" y="13"/>
                  </a:lnTo>
                  <a:lnTo>
                    <a:pt x="102" y="12"/>
                  </a:lnTo>
                  <a:lnTo>
                    <a:pt x="105" y="7"/>
                  </a:lnTo>
                  <a:lnTo>
                    <a:pt x="102" y="4"/>
                  </a:lnTo>
                  <a:lnTo>
                    <a:pt x="102" y="3"/>
                  </a:lnTo>
                  <a:lnTo>
                    <a:pt x="98" y="4"/>
                  </a:lnTo>
                  <a:lnTo>
                    <a:pt x="101" y="7"/>
                  </a:lnTo>
                  <a:lnTo>
                    <a:pt x="93" y="7"/>
                  </a:lnTo>
                  <a:lnTo>
                    <a:pt x="95" y="8"/>
                  </a:lnTo>
                  <a:close/>
                  <a:moveTo>
                    <a:pt x="126" y="134"/>
                  </a:moveTo>
                  <a:lnTo>
                    <a:pt x="119" y="134"/>
                  </a:lnTo>
                  <a:lnTo>
                    <a:pt x="115" y="132"/>
                  </a:lnTo>
                  <a:lnTo>
                    <a:pt x="114" y="134"/>
                  </a:lnTo>
                  <a:lnTo>
                    <a:pt x="113" y="138"/>
                  </a:lnTo>
                  <a:lnTo>
                    <a:pt x="109" y="136"/>
                  </a:lnTo>
                  <a:lnTo>
                    <a:pt x="106" y="136"/>
                  </a:lnTo>
                  <a:lnTo>
                    <a:pt x="110" y="130"/>
                  </a:lnTo>
                  <a:lnTo>
                    <a:pt x="113" y="128"/>
                  </a:lnTo>
                  <a:lnTo>
                    <a:pt x="110" y="126"/>
                  </a:lnTo>
                  <a:lnTo>
                    <a:pt x="106" y="122"/>
                  </a:lnTo>
                  <a:lnTo>
                    <a:pt x="105" y="122"/>
                  </a:lnTo>
                  <a:lnTo>
                    <a:pt x="97" y="121"/>
                  </a:lnTo>
                  <a:lnTo>
                    <a:pt x="105" y="121"/>
                  </a:lnTo>
                  <a:lnTo>
                    <a:pt x="110" y="122"/>
                  </a:lnTo>
                  <a:lnTo>
                    <a:pt x="106" y="118"/>
                  </a:lnTo>
                  <a:lnTo>
                    <a:pt x="105" y="114"/>
                  </a:lnTo>
                  <a:lnTo>
                    <a:pt x="106" y="113"/>
                  </a:lnTo>
                  <a:lnTo>
                    <a:pt x="102" y="112"/>
                  </a:lnTo>
                  <a:lnTo>
                    <a:pt x="101" y="108"/>
                  </a:lnTo>
                  <a:lnTo>
                    <a:pt x="97" y="105"/>
                  </a:lnTo>
                  <a:lnTo>
                    <a:pt x="93" y="105"/>
                  </a:lnTo>
                  <a:lnTo>
                    <a:pt x="91" y="104"/>
                  </a:lnTo>
                  <a:lnTo>
                    <a:pt x="89" y="100"/>
                  </a:lnTo>
                  <a:lnTo>
                    <a:pt x="87" y="92"/>
                  </a:lnTo>
                  <a:lnTo>
                    <a:pt x="87" y="88"/>
                  </a:lnTo>
                  <a:lnTo>
                    <a:pt x="83" y="85"/>
                  </a:lnTo>
                  <a:lnTo>
                    <a:pt x="75" y="81"/>
                  </a:lnTo>
                  <a:lnTo>
                    <a:pt x="74" y="81"/>
                  </a:lnTo>
                  <a:lnTo>
                    <a:pt x="71" y="81"/>
                  </a:lnTo>
                  <a:lnTo>
                    <a:pt x="70" y="83"/>
                  </a:lnTo>
                  <a:lnTo>
                    <a:pt x="65" y="81"/>
                  </a:lnTo>
                  <a:lnTo>
                    <a:pt x="66" y="81"/>
                  </a:lnTo>
                  <a:lnTo>
                    <a:pt x="70" y="79"/>
                  </a:lnTo>
                  <a:lnTo>
                    <a:pt x="71" y="79"/>
                  </a:lnTo>
                  <a:lnTo>
                    <a:pt x="74" y="77"/>
                  </a:lnTo>
                  <a:lnTo>
                    <a:pt x="74" y="75"/>
                  </a:lnTo>
                  <a:lnTo>
                    <a:pt x="73" y="73"/>
                  </a:lnTo>
                  <a:lnTo>
                    <a:pt x="74" y="73"/>
                  </a:lnTo>
                  <a:lnTo>
                    <a:pt x="82" y="68"/>
                  </a:lnTo>
                  <a:lnTo>
                    <a:pt x="85" y="60"/>
                  </a:lnTo>
                  <a:lnTo>
                    <a:pt x="87" y="57"/>
                  </a:lnTo>
                  <a:lnTo>
                    <a:pt x="87" y="56"/>
                  </a:lnTo>
                  <a:lnTo>
                    <a:pt x="85" y="52"/>
                  </a:lnTo>
                  <a:lnTo>
                    <a:pt x="82" y="52"/>
                  </a:lnTo>
                  <a:lnTo>
                    <a:pt x="75" y="52"/>
                  </a:lnTo>
                  <a:lnTo>
                    <a:pt x="70" y="52"/>
                  </a:lnTo>
                  <a:lnTo>
                    <a:pt x="65" y="52"/>
                  </a:lnTo>
                  <a:lnTo>
                    <a:pt x="57" y="56"/>
                  </a:lnTo>
                  <a:lnTo>
                    <a:pt x="58" y="52"/>
                  </a:lnTo>
                  <a:lnTo>
                    <a:pt x="61" y="52"/>
                  </a:lnTo>
                  <a:lnTo>
                    <a:pt x="61" y="51"/>
                  </a:lnTo>
                  <a:lnTo>
                    <a:pt x="58" y="51"/>
                  </a:lnTo>
                  <a:lnTo>
                    <a:pt x="61" y="48"/>
                  </a:lnTo>
                  <a:lnTo>
                    <a:pt x="66" y="44"/>
                  </a:lnTo>
                  <a:lnTo>
                    <a:pt x="71" y="41"/>
                  </a:lnTo>
                  <a:lnTo>
                    <a:pt x="74" y="39"/>
                  </a:lnTo>
                  <a:lnTo>
                    <a:pt x="74" y="37"/>
                  </a:lnTo>
                  <a:lnTo>
                    <a:pt x="71" y="37"/>
                  </a:lnTo>
                  <a:lnTo>
                    <a:pt x="66" y="37"/>
                  </a:lnTo>
                  <a:lnTo>
                    <a:pt x="61" y="39"/>
                  </a:lnTo>
                  <a:lnTo>
                    <a:pt x="57" y="39"/>
                  </a:lnTo>
                  <a:lnTo>
                    <a:pt x="54" y="39"/>
                  </a:lnTo>
                  <a:lnTo>
                    <a:pt x="53" y="39"/>
                  </a:lnTo>
                  <a:lnTo>
                    <a:pt x="52" y="39"/>
                  </a:lnTo>
                  <a:lnTo>
                    <a:pt x="49" y="37"/>
                  </a:lnTo>
                  <a:lnTo>
                    <a:pt x="48" y="39"/>
                  </a:lnTo>
                  <a:lnTo>
                    <a:pt x="45" y="43"/>
                  </a:lnTo>
                  <a:lnTo>
                    <a:pt x="44" y="44"/>
                  </a:lnTo>
                  <a:lnTo>
                    <a:pt x="41" y="47"/>
                  </a:lnTo>
                  <a:lnTo>
                    <a:pt x="45" y="51"/>
                  </a:lnTo>
                  <a:lnTo>
                    <a:pt x="41" y="51"/>
                  </a:lnTo>
                  <a:lnTo>
                    <a:pt x="40" y="51"/>
                  </a:lnTo>
                  <a:lnTo>
                    <a:pt x="38" y="52"/>
                  </a:lnTo>
                  <a:lnTo>
                    <a:pt x="38" y="51"/>
                  </a:lnTo>
                  <a:lnTo>
                    <a:pt x="36" y="52"/>
                  </a:lnTo>
                  <a:lnTo>
                    <a:pt x="36" y="55"/>
                  </a:lnTo>
                  <a:lnTo>
                    <a:pt x="38" y="56"/>
                  </a:lnTo>
                  <a:lnTo>
                    <a:pt x="36" y="56"/>
                  </a:lnTo>
                  <a:lnTo>
                    <a:pt x="36" y="57"/>
                  </a:lnTo>
                  <a:lnTo>
                    <a:pt x="40" y="57"/>
                  </a:lnTo>
                  <a:lnTo>
                    <a:pt x="36" y="60"/>
                  </a:lnTo>
                  <a:lnTo>
                    <a:pt x="38" y="60"/>
                  </a:lnTo>
                  <a:lnTo>
                    <a:pt x="38" y="61"/>
                  </a:lnTo>
                  <a:lnTo>
                    <a:pt x="40" y="61"/>
                  </a:lnTo>
                  <a:lnTo>
                    <a:pt x="36" y="64"/>
                  </a:lnTo>
                  <a:lnTo>
                    <a:pt x="34" y="65"/>
                  </a:lnTo>
                  <a:lnTo>
                    <a:pt x="36" y="68"/>
                  </a:lnTo>
                  <a:lnTo>
                    <a:pt x="34" y="68"/>
                  </a:lnTo>
                  <a:lnTo>
                    <a:pt x="34" y="69"/>
                  </a:lnTo>
                  <a:lnTo>
                    <a:pt x="30" y="68"/>
                  </a:lnTo>
                  <a:lnTo>
                    <a:pt x="28" y="69"/>
                  </a:lnTo>
                  <a:lnTo>
                    <a:pt x="32" y="69"/>
                  </a:lnTo>
                  <a:lnTo>
                    <a:pt x="34" y="73"/>
                  </a:lnTo>
                  <a:lnTo>
                    <a:pt x="38" y="71"/>
                  </a:lnTo>
                  <a:lnTo>
                    <a:pt x="44" y="68"/>
                  </a:lnTo>
                  <a:lnTo>
                    <a:pt x="44" y="69"/>
                  </a:lnTo>
                  <a:lnTo>
                    <a:pt x="40" y="71"/>
                  </a:lnTo>
                  <a:lnTo>
                    <a:pt x="41" y="71"/>
                  </a:lnTo>
                  <a:lnTo>
                    <a:pt x="40" y="73"/>
                  </a:lnTo>
                  <a:lnTo>
                    <a:pt x="38" y="75"/>
                  </a:lnTo>
                  <a:lnTo>
                    <a:pt x="36" y="79"/>
                  </a:lnTo>
                  <a:lnTo>
                    <a:pt x="34" y="81"/>
                  </a:lnTo>
                  <a:lnTo>
                    <a:pt x="34" y="83"/>
                  </a:lnTo>
                  <a:lnTo>
                    <a:pt x="36" y="81"/>
                  </a:lnTo>
                  <a:lnTo>
                    <a:pt x="34" y="85"/>
                  </a:lnTo>
                  <a:lnTo>
                    <a:pt x="36" y="85"/>
                  </a:lnTo>
                  <a:lnTo>
                    <a:pt x="38" y="85"/>
                  </a:lnTo>
                  <a:lnTo>
                    <a:pt x="38" y="83"/>
                  </a:lnTo>
                  <a:lnTo>
                    <a:pt x="40" y="81"/>
                  </a:lnTo>
                  <a:lnTo>
                    <a:pt x="40" y="83"/>
                  </a:lnTo>
                  <a:lnTo>
                    <a:pt x="40" y="85"/>
                  </a:lnTo>
                  <a:lnTo>
                    <a:pt x="41" y="83"/>
                  </a:lnTo>
                  <a:lnTo>
                    <a:pt x="44" y="83"/>
                  </a:lnTo>
                  <a:lnTo>
                    <a:pt x="44" y="85"/>
                  </a:lnTo>
                  <a:lnTo>
                    <a:pt x="45" y="81"/>
                  </a:lnTo>
                  <a:lnTo>
                    <a:pt x="45" y="79"/>
                  </a:lnTo>
                  <a:lnTo>
                    <a:pt x="48" y="79"/>
                  </a:lnTo>
                  <a:lnTo>
                    <a:pt x="45" y="81"/>
                  </a:lnTo>
                  <a:lnTo>
                    <a:pt x="48" y="81"/>
                  </a:lnTo>
                  <a:lnTo>
                    <a:pt x="49" y="83"/>
                  </a:lnTo>
                  <a:lnTo>
                    <a:pt x="48" y="83"/>
                  </a:lnTo>
                  <a:lnTo>
                    <a:pt x="45" y="83"/>
                  </a:lnTo>
                  <a:lnTo>
                    <a:pt x="45" y="86"/>
                  </a:lnTo>
                  <a:lnTo>
                    <a:pt x="48" y="88"/>
                  </a:lnTo>
                  <a:lnTo>
                    <a:pt x="48" y="92"/>
                  </a:lnTo>
                  <a:lnTo>
                    <a:pt x="45" y="94"/>
                  </a:lnTo>
                  <a:lnTo>
                    <a:pt x="41" y="96"/>
                  </a:lnTo>
                  <a:lnTo>
                    <a:pt x="41" y="100"/>
                  </a:lnTo>
                  <a:lnTo>
                    <a:pt x="40" y="100"/>
                  </a:lnTo>
                  <a:lnTo>
                    <a:pt x="40" y="101"/>
                  </a:lnTo>
                  <a:lnTo>
                    <a:pt x="44" y="105"/>
                  </a:lnTo>
                  <a:lnTo>
                    <a:pt x="44" y="101"/>
                  </a:lnTo>
                  <a:lnTo>
                    <a:pt x="48" y="101"/>
                  </a:lnTo>
                  <a:lnTo>
                    <a:pt x="49" y="104"/>
                  </a:lnTo>
                  <a:lnTo>
                    <a:pt x="49" y="100"/>
                  </a:lnTo>
                  <a:lnTo>
                    <a:pt x="54" y="101"/>
                  </a:lnTo>
                  <a:lnTo>
                    <a:pt x="58" y="101"/>
                  </a:lnTo>
                  <a:lnTo>
                    <a:pt x="61" y="100"/>
                  </a:lnTo>
                  <a:lnTo>
                    <a:pt x="61" y="98"/>
                  </a:lnTo>
                  <a:lnTo>
                    <a:pt x="69" y="100"/>
                  </a:lnTo>
                  <a:lnTo>
                    <a:pt x="65" y="101"/>
                  </a:lnTo>
                  <a:lnTo>
                    <a:pt x="61" y="104"/>
                  </a:lnTo>
                  <a:lnTo>
                    <a:pt x="61" y="109"/>
                  </a:lnTo>
                  <a:lnTo>
                    <a:pt x="62" y="112"/>
                  </a:lnTo>
                  <a:lnTo>
                    <a:pt x="65" y="112"/>
                  </a:lnTo>
                  <a:lnTo>
                    <a:pt x="65" y="114"/>
                  </a:lnTo>
                  <a:lnTo>
                    <a:pt x="66" y="112"/>
                  </a:lnTo>
                  <a:lnTo>
                    <a:pt x="69" y="113"/>
                  </a:lnTo>
                  <a:lnTo>
                    <a:pt x="70" y="112"/>
                  </a:lnTo>
                  <a:lnTo>
                    <a:pt x="69" y="117"/>
                  </a:lnTo>
                  <a:lnTo>
                    <a:pt x="66" y="118"/>
                  </a:lnTo>
                  <a:lnTo>
                    <a:pt x="66" y="121"/>
                  </a:lnTo>
                  <a:lnTo>
                    <a:pt x="69" y="121"/>
                  </a:lnTo>
                  <a:lnTo>
                    <a:pt x="66" y="122"/>
                  </a:lnTo>
                  <a:lnTo>
                    <a:pt x="66" y="125"/>
                  </a:lnTo>
                  <a:lnTo>
                    <a:pt x="69" y="126"/>
                  </a:lnTo>
                  <a:lnTo>
                    <a:pt x="66" y="126"/>
                  </a:lnTo>
                  <a:lnTo>
                    <a:pt x="65" y="126"/>
                  </a:lnTo>
                  <a:lnTo>
                    <a:pt x="65" y="128"/>
                  </a:lnTo>
                  <a:lnTo>
                    <a:pt x="62" y="128"/>
                  </a:lnTo>
                  <a:lnTo>
                    <a:pt x="58" y="128"/>
                  </a:lnTo>
                  <a:lnTo>
                    <a:pt x="52" y="128"/>
                  </a:lnTo>
                  <a:lnTo>
                    <a:pt x="49" y="126"/>
                  </a:lnTo>
                  <a:lnTo>
                    <a:pt x="45" y="126"/>
                  </a:lnTo>
                  <a:lnTo>
                    <a:pt x="45" y="128"/>
                  </a:lnTo>
                  <a:lnTo>
                    <a:pt x="45" y="130"/>
                  </a:lnTo>
                  <a:lnTo>
                    <a:pt x="48" y="130"/>
                  </a:lnTo>
                  <a:lnTo>
                    <a:pt x="49" y="130"/>
                  </a:lnTo>
                  <a:lnTo>
                    <a:pt x="41" y="136"/>
                  </a:lnTo>
                  <a:lnTo>
                    <a:pt x="45" y="136"/>
                  </a:lnTo>
                  <a:lnTo>
                    <a:pt x="48" y="134"/>
                  </a:lnTo>
                  <a:lnTo>
                    <a:pt x="52" y="134"/>
                  </a:lnTo>
                  <a:lnTo>
                    <a:pt x="52" y="136"/>
                  </a:lnTo>
                  <a:lnTo>
                    <a:pt x="52" y="138"/>
                  </a:lnTo>
                  <a:lnTo>
                    <a:pt x="52" y="140"/>
                  </a:lnTo>
                  <a:lnTo>
                    <a:pt x="53" y="142"/>
                  </a:lnTo>
                  <a:lnTo>
                    <a:pt x="52" y="142"/>
                  </a:lnTo>
                  <a:lnTo>
                    <a:pt x="49" y="144"/>
                  </a:lnTo>
                  <a:lnTo>
                    <a:pt x="48" y="145"/>
                  </a:lnTo>
                  <a:lnTo>
                    <a:pt x="45" y="148"/>
                  </a:lnTo>
                  <a:lnTo>
                    <a:pt x="40" y="149"/>
                  </a:lnTo>
                  <a:lnTo>
                    <a:pt x="34" y="153"/>
                  </a:lnTo>
                  <a:lnTo>
                    <a:pt x="36" y="153"/>
                  </a:lnTo>
                  <a:lnTo>
                    <a:pt x="34" y="156"/>
                  </a:lnTo>
                  <a:lnTo>
                    <a:pt x="36" y="156"/>
                  </a:lnTo>
                  <a:lnTo>
                    <a:pt x="38" y="157"/>
                  </a:lnTo>
                  <a:lnTo>
                    <a:pt x="40" y="157"/>
                  </a:lnTo>
                  <a:lnTo>
                    <a:pt x="45" y="156"/>
                  </a:lnTo>
                  <a:lnTo>
                    <a:pt x="48" y="157"/>
                  </a:lnTo>
                  <a:lnTo>
                    <a:pt x="48" y="158"/>
                  </a:lnTo>
                  <a:lnTo>
                    <a:pt x="49" y="158"/>
                  </a:lnTo>
                  <a:lnTo>
                    <a:pt x="52" y="157"/>
                  </a:lnTo>
                  <a:lnTo>
                    <a:pt x="53" y="157"/>
                  </a:lnTo>
                  <a:lnTo>
                    <a:pt x="53" y="158"/>
                  </a:lnTo>
                  <a:lnTo>
                    <a:pt x="57" y="161"/>
                  </a:lnTo>
                  <a:lnTo>
                    <a:pt x="58" y="161"/>
                  </a:lnTo>
                  <a:lnTo>
                    <a:pt x="61" y="161"/>
                  </a:lnTo>
                  <a:lnTo>
                    <a:pt x="65" y="158"/>
                  </a:lnTo>
                  <a:lnTo>
                    <a:pt x="69" y="157"/>
                  </a:lnTo>
                  <a:lnTo>
                    <a:pt x="71" y="156"/>
                  </a:lnTo>
                  <a:lnTo>
                    <a:pt x="62" y="162"/>
                  </a:lnTo>
                  <a:lnTo>
                    <a:pt x="62" y="165"/>
                  </a:lnTo>
                  <a:lnTo>
                    <a:pt x="57" y="165"/>
                  </a:lnTo>
                  <a:lnTo>
                    <a:pt x="53" y="162"/>
                  </a:lnTo>
                  <a:lnTo>
                    <a:pt x="48" y="165"/>
                  </a:lnTo>
                  <a:lnTo>
                    <a:pt x="45" y="169"/>
                  </a:lnTo>
                  <a:lnTo>
                    <a:pt x="44" y="169"/>
                  </a:lnTo>
                  <a:lnTo>
                    <a:pt x="41" y="170"/>
                  </a:lnTo>
                  <a:lnTo>
                    <a:pt x="40" y="174"/>
                  </a:lnTo>
                  <a:lnTo>
                    <a:pt x="36" y="175"/>
                  </a:lnTo>
                  <a:lnTo>
                    <a:pt x="34" y="175"/>
                  </a:lnTo>
                  <a:lnTo>
                    <a:pt x="34" y="178"/>
                  </a:lnTo>
                  <a:lnTo>
                    <a:pt x="32" y="179"/>
                  </a:lnTo>
                  <a:lnTo>
                    <a:pt x="28" y="179"/>
                  </a:lnTo>
                  <a:lnTo>
                    <a:pt x="25" y="183"/>
                  </a:lnTo>
                  <a:lnTo>
                    <a:pt x="28" y="183"/>
                  </a:lnTo>
                  <a:lnTo>
                    <a:pt x="30" y="183"/>
                  </a:lnTo>
                  <a:lnTo>
                    <a:pt x="30" y="185"/>
                  </a:lnTo>
                  <a:lnTo>
                    <a:pt x="34" y="183"/>
                  </a:lnTo>
                  <a:lnTo>
                    <a:pt x="36" y="182"/>
                  </a:lnTo>
                  <a:lnTo>
                    <a:pt x="41" y="179"/>
                  </a:lnTo>
                  <a:lnTo>
                    <a:pt x="44" y="179"/>
                  </a:lnTo>
                  <a:lnTo>
                    <a:pt x="45" y="178"/>
                  </a:lnTo>
                  <a:lnTo>
                    <a:pt x="48" y="179"/>
                  </a:lnTo>
                  <a:lnTo>
                    <a:pt x="52" y="182"/>
                  </a:lnTo>
                  <a:lnTo>
                    <a:pt x="53" y="179"/>
                  </a:lnTo>
                  <a:lnTo>
                    <a:pt x="54" y="178"/>
                  </a:lnTo>
                  <a:lnTo>
                    <a:pt x="57" y="174"/>
                  </a:lnTo>
                  <a:lnTo>
                    <a:pt x="58" y="174"/>
                  </a:lnTo>
                  <a:lnTo>
                    <a:pt x="62" y="171"/>
                  </a:lnTo>
                  <a:lnTo>
                    <a:pt x="66" y="171"/>
                  </a:lnTo>
                  <a:lnTo>
                    <a:pt x="70" y="175"/>
                  </a:lnTo>
                  <a:lnTo>
                    <a:pt x="71" y="174"/>
                  </a:lnTo>
                  <a:lnTo>
                    <a:pt x="74" y="174"/>
                  </a:lnTo>
                  <a:lnTo>
                    <a:pt x="75" y="174"/>
                  </a:lnTo>
                  <a:lnTo>
                    <a:pt x="78" y="174"/>
                  </a:lnTo>
                  <a:lnTo>
                    <a:pt x="75" y="171"/>
                  </a:lnTo>
                  <a:lnTo>
                    <a:pt x="82" y="171"/>
                  </a:lnTo>
                  <a:lnTo>
                    <a:pt x="85" y="171"/>
                  </a:lnTo>
                  <a:lnTo>
                    <a:pt x="85" y="170"/>
                  </a:lnTo>
                  <a:lnTo>
                    <a:pt x="89" y="170"/>
                  </a:lnTo>
                  <a:lnTo>
                    <a:pt x="91" y="170"/>
                  </a:lnTo>
                  <a:lnTo>
                    <a:pt x="93" y="171"/>
                  </a:lnTo>
                  <a:lnTo>
                    <a:pt x="95" y="171"/>
                  </a:lnTo>
                  <a:lnTo>
                    <a:pt x="97" y="171"/>
                  </a:lnTo>
                  <a:lnTo>
                    <a:pt x="101" y="170"/>
                  </a:lnTo>
                  <a:lnTo>
                    <a:pt x="105" y="171"/>
                  </a:lnTo>
                  <a:lnTo>
                    <a:pt x="110" y="171"/>
                  </a:lnTo>
                  <a:lnTo>
                    <a:pt x="114" y="170"/>
                  </a:lnTo>
                  <a:lnTo>
                    <a:pt x="118" y="166"/>
                  </a:lnTo>
                  <a:lnTo>
                    <a:pt x="122" y="166"/>
                  </a:lnTo>
                  <a:lnTo>
                    <a:pt x="126" y="165"/>
                  </a:lnTo>
                  <a:lnTo>
                    <a:pt x="123" y="162"/>
                  </a:lnTo>
                  <a:lnTo>
                    <a:pt x="119" y="161"/>
                  </a:lnTo>
                  <a:lnTo>
                    <a:pt x="113" y="161"/>
                  </a:lnTo>
                  <a:lnTo>
                    <a:pt x="115" y="158"/>
                  </a:lnTo>
                  <a:lnTo>
                    <a:pt x="118" y="158"/>
                  </a:lnTo>
                  <a:lnTo>
                    <a:pt x="118" y="157"/>
                  </a:lnTo>
                  <a:lnTo>
                    <a:pt x="118" y="156"/>
                  </a:lnTo>
                  <a:lnTo>
                    <a:pt x="115" y="156"/>
                  </a:lnTo>
                  <a:lnTo>
                    <a:pt x="118" y="153"/>
                  </a:lnTo>
                  <a:lnTo>
                    <a:pt x="119" y="153"/>
                  </a:lnTo>
                  <a:lnTo>
                    <a:pt x="123" y="153"/>
                  </a:lnTo>
                  <a:lnTo>
                    <a:pt x="119" y="152"/>
                  </a:lnTo>
                  <a:lnTo>
                    <a:pt x="123" y="152"/>
                  </a:lnTo>
                  <a:lnTo>
                    <a:pt x="126" y="149"/>
                  </a:lnTo>
                  <a:lnTo>
                    <a:pt x="129" y="145"/>
                  </a:lnTo>
                  <a:lnTo>
                    <a:pt x="129" y="142"/>
                  </a:lnTo>
                  <a:lnTo>
                    <a:pt x="129" y="140"/>
                  </a:lnTo>
                  <a:lnTo>
                    <a:pt x="129" y="138"/>
                  </a:lnTo>
                  <a:lnTo>
                    <a:pt x="126" y="134"/>
                  </a:lnTo>
                  <a:close/>
                  <a:moveTo>
                    <a:pt x="71" y="73"/>
                  </a:moveTo>
                  <a:lnTo>
                    <a:pt x="70" y="75"/>
                  </a:lnTo>
                  <a:lnTo>
                    <a:pt x="66" y="75"/>
                  </a:lnTo>
                  <a:lnTo>
                    <a:pt x="71" y="73"/>
                  </a:lnTo>
                  <a:close/>
                  <a:moveTo>
                    <a:pt x="32" y="57"/>
                  </a:moveTo>
                  <a:lnTo>
                    <a:pt x="30" y="55"/>
                  </a:lnTo>
                  <a:lnTo>
                    <a:pt x="28" y="52"/>
                  </a:lnTo>
                  <a:lnTo>
                    <a:pt x="28" y="56"/>
                  </a:lnTo>
                  <a:lnTo>
                    <a:pt x="26" y="56"/>
                  </a:lnTo>
                  <a:lnTo>
                    <a:pt x="22" y="56"/>
                  </a:lnTo>
                  <a:lnTo>
                    <a:pt x="25" y="57"/>
                  </a:lnTo>
                  <a:lnTo>
                    <a:pt x="28" y="60"/>
                  </a:lnTo>
                  <a:lnTo>
                    <a:pt x="26" y="60"/>
                  </a:lnTo>
                  <a:lnTo>
                    <a:pt x="30" y="61"/>
                  </a:lnTo>
                  <a:lnTo>
                    <a:pt x="32" y="61"/>
                  </a:lnTo>
                  <a:lnTo>
                    <a:pt x="32" y="64"/>
                  </a:lnTo>
                  <a:lnTo>
                    <a:pt x="36" y="61"/>
                  </a:lnTo>
                  <a:lnTo>
                    <a:pt x="36" y="60"/>
                  </a:lnTo>
                  <a:lnTo>
                    <a:pt x="32" y="60"/>
                  </a:lnTo>
                  <a:lnTo>
                    <a:pt x="32" y="57"/>
                  </a:lnTo>
                  <a:close/>
                  <a:moveTo>
                    <a:pt x="32" y="92"/>
                  </a:moveTo>
                  <a:lnTo>
                    <a:pt x="34" y="92"/>
                  </a:lnTo>
                  <a:lnTo>
                    <a:pt x="36" y="90"/>
                  </a:lnTo>
                  <a:lnTo>
                    <a:pt x="38" y="88"/>
                  </a:lnTo>
                  <a:lnTo>
                    <a:pt x="38" y="85"/>
                  </a:lnTo>
                  <a:lnTo>
                    <a:pt x="34" y="88"/>
                  </a:lnTo>
                  <a:lnTo>
                    <a:pt x="32" y="92"/>
                  </a:lnTo>
                  <a:close/>
                  <a:moveTo>
                    <a:pt x="44" y="86"/>
                  </a:moveTo>
                  <a:lnTo>
                    <a:pt x="44" y="85"/>
                  </a:lnTo>
                  <a:lnTo>
                    <a:pt x="41" y="83"/>
                  </a:lnTo>
                  <a:lnTo>
                    <a:pt x="44" y="86"/>
                  </a:lnTo>
                  <a:close/>
                  <a:moveTo>
                    <a:pt x="28" y="71"/>
                  </a:moveTo>
                  <a:lnTo>
                    <a:pt x="26" y="73"/>
                  </a:lnTo>
                  <a:lnTo>
                    <a:pt x="30" y="73"/>
                  </a:lnTo>
                  <a:lnTo>
                    <a:pt x="28" y="75"/>
                  </a:lnTo>
                  <a:lnTo>
                    <a:pt x="30" y="75"/>
                  </a:lnTo>
                  <a:lnTo>
                    <a:pt x="28" y="77"/>
                  </a:lnTo>
                  <a:lnTo>
                    <a:pt x="36" y="75"/>
                  </a:lnTo>
                  <a:lnTo>
                    <a:pt x="34" y="73"/>
                  </a:lnTo>
                  <a:lnTo>
                    <a:pt x="32" y="71"/>
                  </a:lnTo>
                  <a:lnTo>
                    <a:pt x="28" y="71"/>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35" name="Freeform 116"/>
            <p:cNvSpPr>
              <a:spLocks/>
            </p:cNvSpPr>
            <p:nvPr/>
          </p:nvSpPr>
          <p:spPr bwMode="auto">
            <a:xfrm>
              <a:off x="3733615" y="1772283"/>
              <a:ext cx="206113" cy="76270"/>
            </a:xfrm>
            <a:custGeom>
              <a:avLst/>
              <a:gdLst>
                <a:gd name="T0" fmla="*/ 2147483647 w 130"/>
                <a:gd name="T1" fmla="*/ 2147483647 h 49"/>
                <a:gd name="T2" fmla="*/ 2147483647 w 130"/>
                <a:gd name="T3" fmla="*/ 2147483647 h 49"/>
                <a:gd name="T4" fmla="*/ 2147483647 w 130"/>
                <a:gd name="T5" fmla="*/ 2147483647 h 49"/>
                <a:gd name="T6" fmla="*/ 2147483647 w 130"/>
                <a:gd name="T7" fmla="*/ 2147483647 h 49"/>
                <a:gd name="T8" fmla="*/ 2147483647 w 130"/>
                <a:gd name="T9" fmla="*/ 2147483647 h 49"/>
                <a:gd name="T10" fmla="*/ 2147483647 w 130"/>
                <a:gd name="T11" fmla="*/ 2147483647 h 49"/>
                <a:gd name="T12" fmla="*/ 2147483647 w 130"/>
                <a:gd name="T13" fmla="*/ 2147483647 h 49"/>
                <a:gd name="T14" fmla="*/ 2147483647 w 130"/>
                <a:gd name="T15" fmla="*/ 2147483647 h 49"/>
                <a:gd name="T16" fmla="*/ 2147483647 w 130"/>
                <a:gd name="T17" fmla="*/ 2147483647 h 49"/>
                <a:gd name="T18" fmla="*/ 2147483647 w 130"/>
                <a:gd name="T19" fmla="*/ 2147483647 h 49"/>
                <a:gd name="T20" fmla="*/ 2147483647 w 130"/>
                <a:gd name="T21" fmla="*/ 2147483647 h 49"/>
                <a:gd name="T22" fmla="*/ 2147483647 w 130"/>
                <a:gd name="T23" fmla="*/ 2147483647 h 49"/>
                <a:gd name="T24" fmla="*/ 2147483647 w 130"/>
                <a:gd name="T25" fmla="*/ 2147483647 h 49"/>
                <a:gd name="T26" fmla="*/ 2147483647 w 130"/>
                <a:gd name="T27" fmla="*/ 2147483647 h 49"/>
                <a:gd name="T28" fmla="*/ 2147483647 w 130"/>
                <a:gd name="T29" fmla="*/ 2147483647 h 49"/>
                <a:gd name="T30" fmla="*/ 2147483647 w 130"/>
                <a:gd name="T31" fmla="*/ 2147483647 h 49"/>
                <a:gd name="T32" fmla="*/ 2147483647 w 130"/>
                <a:gd name="T33" fmla="*/ 2147483647 h 49"/>
                <a:gd name="T34" fmla="*/ 2147483647 w 130"/>
                <a:gd name="T35" fmla="*/ 2147483647 h 49"/>
                <a:gd name="T36" fmla="*/ 2147483647 w 130"/>
                <a:gd name="T37" fmla="*/ 2147483647 h 49"/>
                <a:gd name="T38" fmla="*/ 2147483647 w 130"/>
                <a:gd name="T39" fmla="*/ 2147483647 h 49"/>
                <a:gd name="T40" fmla="*/ 2147483647 w 130"/>
                <a:gd name="T41" fmla="*/ 2147483647 h 49"/>
                <a:gd name="T42" fmla="*/ 2147483647 w 130"/>
                <a:gd name="T43" fmla="*/ 2147483647 h 49"/>
                <a:gd name="T44" fmla="*/ 2147483647 w 130"/>
                <a:gd name="T45" fmla="*/ 2147483647 h 49"/>
                <a:gd name="T46" fmla="*/ 2147483647 w 130"/>
                <a:gd name="T47" fmla="*/ 2147483647 h 49"/>
                <a:gd name="T48" fmla="*/ 2147483647 w 130"/>
                <a:gd name="T49" fmla="*/ 2147483647 h 49"/>
                <a:gd name="T50" fmla="*/ 2147483647 w 130"/>
                <a:gd name="T51" fmla="*/ 2147483647 h 49"/>
                <a:gd name="T52" fmla="*/ 2147483647 w 130"/>
                <a:gd name="T53" fmla="*/ 2147483647 h 49"/>
                <a:gd name="T54" fmla="*/ 2147483647 w 130"/>
                <a:gd name="T55" fmla="*/ 2147483647 h 49"/>
                <a:gd name="T56" fmla="*/ 2147483647 w 130"/>
                <a:gd name="T57" fmla="*/ 2147483647 h 49"/>
                <a:gd name="T58" fmla="*/ 2147483647 w 130"/>
                <a:gd name="T59" fmla="*/ 2147483647 h 49"/>
                <a:gd name="T60" fmla="*/ 2147483647 w 130"/>
                <a:gd name="T61" fmla="*/ 2147483647 h 49"/>
                <a:gd name="T62" fmla="*/ 2147483647 w 130"/>
                <a:gd name="T63" fmla="*/ 2147483647 h 49"/>
                <a:gd name="T64" fmla="*/ 2147483647 w 130"/>
                <a:gd name="T65" fmla="*/ 2147483647 h 49"/>
                <a:gd name="T66" fmla="*/ 2147483647 w 130"/>
                <a:gd name="T67" fmla="*/ 2147483647 h 49"/>
                <a:gd name="T68" fmla="*/ 2147483647 w 130"/>
                <a:gd name="T69" fmla="*/ 0 h 49"/>
                <a:gd name="T70" fmla="*/ 2147483647 w 130"/>
                <a:gd name="T71" fmla="*/ 2147483647 h 49"/>
                <a:gd name="T72" fmla="*/ 2147483647 w 130"/>
                <a:gd name="T73" fmla="*/ 2147483647 h 49"/>
                <a:gd name="T74" fmla="*/ 2147483647 w 130"/>
                <a:gd name="T75" fmla="*/ 2147483647 h 49"/>
                <a:gd name="T76" fmla="*/ 2147483647 w 130"/>
                <a:gd name="T77" fmla="*/ 2147483647 h 49"/>
                <a:gd name="T78" fmla="*/ 2147483647 w 130"/>
                <a:gd name="T79" fmla="*/ 2147483647 h 49"/>
                <a:gd name="T80" fmla="*/ 2147483647 w 130"/>
                <a:gd name="T81" fmla="*/ 2147483647 h 49"/>
                <a:gd name="T82" fmla="*/ 2147483647 w 130"/>
                <a:gd name="T83" fmla="*/ 2147483647 h 49"/>
                <a:gd name="T84" fmla="*/ 2147483647 w 130"/>
                <a:gd name="T85" fmla="*/ 2147483647 h 49"/>
                <a:gd name="T86" fmla="*/ 2147483647 w 130"/>
                <a:gd name="T87" fmla="*/ 2147483647 h 49"/>
                <a:gd name="T88" fmla="*/ 2147483647 w 130"/>
                <a:gd name="T89" fmla="*/ 2147483647 h 49"/>
                <a:gd name="T90" fmla="*/ 2147483647 w 130"/>
                <a:gd name="T91" fmla="*/ 2147483647 h 49"/>
                <a:gd name="T92" fmla="*/ 2147483647 w 130"/>
                <a:gd name="T93" fmla="*/ 2147483647 h 49"/>
                <a:gd name="T94" fmla="*/ 2147483647 w 130"/>
                <a:gd name="T95" fmla="*/ 0 h 49"/>
                <a:gd name="T96" fmla="*/ 2147483647 w 130"/>
                <a:gd name="T97" fmla="*/ 2147483647 h 49"/>
                <a:gd name="T98" fmla="*/ 2147483647 w 130"/>
                <a:gd name="T99" fmla="*/ 2147483647 h 49"/>
                <a:gd name="T100" fmla="*/ 2147483647 w 130"/>
                <a:gd name="T101" fmla="*/ 2147483647 h 49"/>
                <a:gd name="T102" fmla="*/ 2147483647 w 130"/>
                <a:gd name="T103" fmla="*/ 2147483647 h 49"/>
                <a:gd name="T104" fmla="*/ 2147483647 w 130"/>
                <a:gd name="T105" fmla="*/ 2147483647 h 49"/>
                <a:gd name="T106" fmla="*/ 2147483647 w 130"/>
                <a:gd name="T107" fmla="*/ 2147483647 h 49"/>
                <a:gd name="T108" fmla="*/ 2147483647 w 130"/>
                <a:gd name="T109" fmla="*/ 2147483647 h 49"/>
                <a:gd name="T110" fmla="*/ 2147483647 w 130"/>
                <a:gd name="T111" fmla="*/ 2147483647 h 49"/>
                <a:gd name="T112" fmla="*/ 2147483647 w 130"/>
                <a:gd name="T113" fmla="*/ 2147483647 h 49"/>
                <a:gd name="T114" fmla="*/ 0 w 130"/>
                <a:gd name="T115" fmla="*/ 2147483647 h 49"/>
                <a:gd name="T116" fmla="*/ 2147483647 w 130"/>
                <a:gd name="T117" fmla="*/ 2147483647 h 4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0"/>
                <a:gd name="T178" fmla="*/ 0 h 49"/>
                <a:gd name="T179" fmla="*/ 130 w 130"/>
                <a:gd name="T180" fmla="*/ 49 h 4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0" h="49">
                  <a:moveTo>
                    <a:pt x="6" y="17"/>
                  </a:moveTo>
                  <a:lnTo>
                    <a:pt x="6" y="17"/>
                  </a:lnTo>
                  <a:lnTo>
                    <a:pt x="14" y="15"/>
                  </a:lnTo>
                  <a:lnTo>
                    <a:pt x="16" y="15"/>
                  </a:lnTo>
                  <a:lnTo>
                    <a:pt x="17" y="15"/>
                  </a:lnTo>
                  <a:lnTo>
                    <a:pt x="17" y="13"/>
                  </a:lnTo>
                  <a:lnTo>
                    <a:pt x="20" y="13"/>
                  </a:lnTo>
                  <a:lnTo>
                    <a:pt x="20" y="15"/>
                  </a:lnTo>
                  <a:lnTo>
                    <a:pt x="24" y="13"/>
                  </a:lnTo>
                  <a:lnTo>
                    <a:pt x="24" y="15"/>
                  </a:lnTo>
                  <a:lnTo>
                    <a:pt x="25" y="15"/>
                  </a:lnTo>
                  <a:lnTo>
                    <a:pt x="28" y="13"/>
                  </a:lnTo>
                  <a:lnTo>
                    <a:pt x="25" y="15"/>
                  </a:lnTo>
                  <a:lnTo>
                    <a:pt x="28" y="15"/>
                  </a:lnTo>
                  <a:lnTo>
                    <a:pt x="33" y="15"/>
                  </a:lnTo>
                  <a:lnTo>
                    <a:pt x="28" y="17"/>
                  </a:lnTo>
                  <a:lnTo>
                    <a:pt x="21" y="20"/>
                  </a:lnTo>
                  <a:lnTo>
                    <a:pt x="25" y="20"/>
                  </a:lnTo>
                  <a:lnTo>
                    <a:pt x="30" y="20"/>
                  </a:lnTo>
                  <a:lnTo>
                    <a:pt x="28" y="23"/>
                  </a:lnTo>
                  <a:lnTo>
                    <a:pt x="21" y="23"/>
                  </a:lnTo>
                  <a:lnTo>
                    <a:pt x="17" y="23"/>
                  </a:lnTo>
                  <a:lnTo>
                    <a:pt x="14" y="24"/>
                  </a:lnTo>
                  <a:lnTo>
                    <a:pt x="12" y="23"/>
                  </a:lnTo>
                  <a:lnTo>
                    <a:pt x="10" y="24"/>
                  </a:lnTo>
                  <a:lnTo>
                    <a:pt x="4" y="24"/>
                  </a:lnTo>
                  <a:lnTo>
                    <a:pt x="2" y="24"/>
                  </a:lnTo>
                  <a:lnTo>
                    <a:pt x="2" y="27"/>
                  </a:lnTo>
                  <a:lnTo>
                    <a:pt x="4" y="27"/>
                  </a:lnTo>
                  <a:lnTo>
                    <a:pt x="6" y="27"/>
                  </a:lnTo>
                  <a:lnTo>
                    <a:pt x="14" y="27"/>
                  </a:lnTo>
                  <a:lnTo>
                    <a:pt x="17" y="27"/>
                  </a:lnTo>
                  <a:lnTo>
                    <a:pt x="21" y="27"/>
                  </a:lnTo>
                  <a:lnTo>
                    <a:pt x="24" y="27"/>
                  </a:lnTo>
                  <a:lnTo>
                    <a:pt x="21" y="30"/>
                  </a:lnTo>
                  <a:lnTo>
                    <a:pt x="24" y="32"/>
                  </a:lnTo>
                  <a:lnTo>
                    <a:pt x="28" y="30"/>
                  </a:lnTo>
                  <a:lnTo>
                    <a:pt x="30" y="28"/>
                  </a:lnTo>
                  <a:lnTo>
                    <a:pt x="29" y="30"/>
                  </a:lnTo>
                  <a:lnTo>
                    <a:pt x="28" y="30"/>
                  </a:lnTo>
                  <a:lnTo>
                    <a:pt x="25" y="32"/>
                  </a:lnTo>
                  <a:lnTo>
                    <a:pt x="28" y="32"/>
                  </a:lnTo>
                  <a:lnTo>
                    <a:pt x="24" y="33"/>
                  </a:lnTo>
                  <a:lnTo>
                    <a:pt x="28" y="33"/>
                  </a:lnTo>
                  <a:lnTo>
                    <a:pt x="30" y="32"/>
                  </a:lnTo>
                  <a:lnTo>
                    <a:pt x="28" y="33"/>
                  </a:lnTo>
                  <a:lnTo>
                    <a:pt x="25" y="36"/>
                  </a:lnTo>
                  <a:lnTo>
                    <a:pt x="28" y="36"/>
                  </a:lnTo>
                  <a:lnTo>
                    <a:pt x="24" y="36"/>
                  </a:lnTo>
                  <a:lnTo>
                    <a:pt x="21" y="37"/>
                  </a:lnTo>
                  <a:lnTo>
                    <a:pt x="20" y="37"/>
                  </a:lnTo>
                  <a:lnTo>
                    <a:pt x="16" y="40"/>
                  </a:lnTo>
                  <a:lnTo>
                    <a:pt x="16" y="37"/>
                  </a:lnTo>
                  <a:lnTo>
                    <a:pt x="14" y="40"/>
                  </a:lnTo>
                  <a:lnTo>
                    <a:pt x="14" y="41"/>
                  </a:lnTo>
                  <a:lnTo>
                    <a:pt x="25" y="41"/>
                  </a:lnTo>
                  <a:lnTo>
                    <a:pt x="29" y="41"/>
                  </a:lnTo>
                  <a:lnTo>
                    <a:pt x="33" y="40"/>
                  </a:lnTo>
                  <a:lnTo>
                    <a:pt x="34" y="40"/>
                  </a:lnTo>
                  <a:lnTo>
                    <a:pt x="33" y="41"/>
                  </a:lnTo>
                  <a:lnTo>
                    <a:pt x="34" y="41"/>
                  </a:lnTo>
                  <a:lnTo>
                    <a:pt x="37" y="41"/>
                  </a:lnTo>
                  <a:lnTo>
                    <a:pt x="38" y="41"/>
                  </a:lnTo>
                  <a:lnTo>
                    <a:pt x="37" y="44"/>
                  </a:lnTo>
                  <a:lnTo>
                    <a:pt x="41" y="44"/>
                  </a:lnTo>
                  <a:lnTo>
                    <a:pt x="42" y="41"/>
                  </a:lnTo>
                  <a:lnTo>
                    <a:pt x="42" y="44"/>
                  </a:lnTo>
                  <a:lnTo>
                    <a:pt x="41" y="44"/>
                  </a:lnTo>
                  <a:lnTo>
                    <a:pt x="42" y="45"/>
                  </a:lnTo>
                  <a:lnTo>
                    <a:pt x="44" y="45"/>
                  </a:lnTo>
                  <a:lnTo>
                    <a:pt x="48" y="46"/>
                  </a:lnTo>
                  <a:lnTo>
                    <a:pt x="60" y="49"/>
                  </a:lnTo>
                  <a:lnTo>
                    <a:pt x="67" y="46"/>
                  </a:lnTo>
                  <a:lnTo>
                    <a:pt x="71" y="46"/>
                  </a:lnTo>
                  <a:lnTo>
                    <a:pt x="73" y="45"/>
                  </a:lnTo>
                  <a:lnTo>
                    <a:pt x="73" y="44"/>
                  </a:lnTo>
                  <a:lnTo>
                    <a:pt x="78" y="44"/>
                  </a:lnTo>
                  <a:lnTo>
                    <a:pt x="82" y="41"/>
                  </a:lnTo>
                  <a:lnTo>
                    <a:pt x="85" y="40"/>
                  </a:lnTo>
                  <a:lnTo>
                    <a:pt x="86" y="41"/>
                  </a:lnTo>
                  <a:lnTo>
                    <a:pt x="87" y="41"/>
                  </a:lnTo>
                  <a:lnTo>
                    <a:pt x="94" y="40"/>
                  </a:lnTo>
                  <a:lnTo>
                    <a:pt x="105" y="33"/>
                  </a:lnTo>
                  <a:lnTo>
                    <a:pt x="107" y="33"/>
                  </a:lnTo>
                  <a:lnTo>
                    <a:pt x="111" y="33"/>
                  </a:lnTo>
                  <a:lnTo>
                    <a:pt x="114" y="32"/>
                  </a:lnTo>
                  <a:lnTo>
                    <a:pt x="117" y="30"/>
                  </a:lnTo>
                  <a:lnTo>
                    <a:pt x="118" y="28"/>
                  </a:lnTo>
                  <a:lnTo>
                    <a:pt x="118" y="27"/>
                  </a:lnTo>
                  <a:lnTo>
                    <a:pt x="121" y="28"/>
                  </a:lnTo>
                  <a:lnTo>
                    <a:pt x="122" y="27"/>
                  </a:lnTo>
                  <a:lnTo>
                    <a:pt x="126" y="27"/>
                  </a:lnTo>
                  <a:lnTo>
                    <a:pt x="125" y="24"/>
                  </a:lnTo>
                  <a:lnTo>
                    <a:pt x="126" y="24"/>
                  </a:lnTo>
                  <a:lnTo>
                    <a:pt x="125" y="24"/>
                  </a:lnTo>
                  <a:lnTo>
                    <a:pt x="129" y="24"/>
                  </a:lnTo>
                  <a:lnTo>
                    <a:pt x="122" y="23"/>
                  </a:lnTo>
                  <a:lnTo>
                    <a:pt x="125" y="23"/>
                  </a:lnTo>
                  <a:lnTo>
                    <a:pt x="126" y="23"/>
                  </a:lnTo>
                  <a:lnTo>
                    <a:pt x="129" y="23"/>
                  </a:lnTo>
                  <a:lnTo>
                    <a:pt x="130" y="23"/>
                  </a:lnTo>
                  <a:lnTo>
                    <a:pt x="130" y="20"/>
                  </a:lnTo>
                  <a:lnTo>
                    <a:pt x="126" y="20"/>
                  </a:lnTo>
                  <a:lnTo>
                    <a:pt x="130" y="19"/>
                  </a:lnTo>
                  <a:lnTo>
                    <a:pt x="126" y="19"/>
                  </a:lnTo>
                  <a:lnTo>
                    <a:pt x="129" y="17"/>
                  </a:lnTo>
                  <a:lnTo>
                    <a:pt x="130" y="17"/>
                  </a:lnTo>
                  <a:lnTo>
                    <a:pt x="130" y="15"/>
                  </a:lnTo>
                  <a:lnTo>
                    <a:pt x="129" y="15"/>
                  </a:lnTo>
                  <a:lnTo>
                    <a:pt x="125" y="13"/>
                  </a:lnTo>
                  <a:lnTo>
                    <a:pt x="122" y="13"/>
                  </a:lnTo>
                  <a:lnTo>
                    <a:pt x="118" y="15"/>
                  </a:lnTo>
                  <a:lnTo>
                    <a:pt x="122" y="13"/>
                  </a:lnTo>
                  <a:lnTo>
                    <a:pt x="122" y="11"/>
                  </a:lnTo>
                  <a:lnTo>
                    <a:pt x="117" y="11"/>
                  </a:lnTo>
                  <a:lnTo>
                    <a:pt x="118" y="9"/>
                  </a:lnTo>
                  <a:lnTo>
                    <a:pt x="121" y="7"/>
                  </a:lnTo>
                  <a:lnTo>
                    <a:pt x="117" y="5"/>
                  </a:lnTo>
                  <a:lnTo>
                    <a:pt x="114" y="5"/>
                  </a:lnTo>
                  <a:lnTo>
                    <a:pt x="117" y="3"/>
                  </a:lnTo>
                  <a:lnTo>
                    <a:pt x="118" y="1"/>
                  </a:lnTo>
                  <a:lnTo>
                    <a:pt x="122" y="1"/>
                  </a:lnTo>
                  <a:lnTo>
                    <a:pt x="114" y="1"/>
                  </a:lnTo>
                  <a:lnTo>
                    <a:pt x="113" y="3"/>
                  </a:lnTo>
                  <a:lnTo>
                    <a:pt x="111" y="5"/>
                  </a:lnTo>
                  <a:lnTo>
                    <a:pt x="109" y="3"/>
                  </a:lnTo>
                  <a:lnTo>
                    <a:pt x="107" y="1"/>
                  </a:lnTo>
                  <a:lnTo>
                    <a:pt x="107" y="0"/>
                  </a:lnTo>
                  <a:lnTo>
                    <a:pt x="105" y="0"/>
                  </a:lnTo>
                  <a:lnTo>
                    <a:pt x="101" y="0"/>
                  </a:lnTo>
                  <a:lnTo>
                    <a:pt x="99" y="0"/>
                  </a:lnTo>
                  <a:lnTo>
                    <a:pt x="98" y="3"/>
                  </a:lnTo>
                  <a:lnTo>
                    <a:pt x="98" y="5"/>
                  </a:lnTo>
                  <a:lnTo>
                    <a:pt x="90" y="3"/>
                  </a:lnTo>
                  <a:lnTo>
                    <a:pt x="87" y="5"/>
                  </a:lnTo>
                  <a:lnTo>
                    <a:pt x="85" y="9"/>
                  </a:lnTo>
                  <a:lnTo>
                    <a:pt x="81" y="5"/>
                  </a:lnTo>
                  <a:lnTo>
                    <a:pt x="78" y="3"/>
                  </a:lnTo>
                  <a:lnTo>
                    <a:pt x="77" y="5"/>
                  </a:lnTo>
                  <a:lnTo>
                    <a:pt x="77" y="7"/>
                  </a:lnTo>
                  <a:lnTo>
                    <a:pt x="78" y="9"/>
                  </a:lnTo>
                  <a:lnTo>
                    <a:pt x="77" y="13"/>
                  </a:lnTo>
                  <a:lnTo>
                    <a:pt x="74" y="7"/>
                  </a:lnTo>
                  <a:lnTo>
                    <a:pt x="73" y="5"/>
                  </a:lnTo>
                  <a:lnTo>
                    <a:pt x="69" y="3"/>
                  </a:lnTo>
                  <a:lnTo>
                    <a:pt x="67" y="5"/>
                  </a:lnTo>
                  <a:lnTo>
                    <a:pt x="63" y="5"/>
                  </a:lnTo>
                  <a:lnTo>
                    <a:pt x="61" y="7"/>
                  </a:lnTo>
                  <a:lnTo>
                    <a:pt x="61" y="11"/>
                  </a:lnTo>
                  <a:lnTo>
                    <a:pt x="60" y="11"/>
                  </a:lnTo>
                  <a:lnTo>
                    <a:pt x="57" y="9"/>
                  </a:lnTo>
                  <a:lnTo>
                    <a:pt x="54" y="5"/>
                  </a:lnTo>
                  <a:lnTo>
                    <a:pt x="52" y="5"/>
                  </a:lnTo>
                  <a:lnTo>
                    <a:pt x="50" y="9"/>
                  </a:lnTo>
                  <a:lnTo>
                    <a:pt x="50" y="13"/>
                  </a:lnTo>
                  <a:lnTo>
                    <a:pt x="48" y="13"/>
                  </a:lnTo>
                  <a:lnTo>
                    <a:pt x="48" y="15"/>
                  </a:lnTo>
                  <a:lnTo>
                    <a:pt x="46" y="15"/>
                  </a:lnTo>
                  <a:lnTo>
                    <a:pt x="44" y="13"/>
                  </a:lnTo>
                  <a:lnTo>
                    <a:pt x="42" y="13"/>
                  </a:lnTo>
                  <a:lnTo>
                    <a:pt x="42" y="15"/>
                  </a:lnTo>
                  <a:lnTo>
                    <a:pt x="41" y="17"/>
                  </a:lnTo>
                  <a:lnTo>
                    <a:pt x="41" y="15"/>
                  </a:lnTo>
                  <a:lnTo>
                    <a:pt x="38" y="20"/>
                  </a:lnTo>
                  <a:lnTo>
                    <a:pt x="38" y="17"/>
                  </a:lnTo>
                  <a:lnTo>
                    <a:pt x="37" y="15"/>
                  </a:lnTo>
                  <a:lnTo>
                    <a:pt x="34" y="15"/>
                  </a:lnTo>
                  <a:lnTo>
                    <a:pt x="37" y="15"/>
                  </a:lnTo>
                  <a:lnTo>
                    <a:pt x="37" y="13"/>
                  </a:lnTo>
                  <a:lnTo>
                    <a:pt x="33" y="11"/>
                  </a:lnTo>
                  <a:lnTo>
                    <a:pt x="37" y="11"/>
                  </a:lnTo>
                  <a:lnTo>
                    <a:pt x="38" y="11"/>
                  </a:lnTo>
                  <a:lnTo>
                    <a:pt x="38" y="7"/>
                  </a:lnTo>
                  <a:lnTo>
                    <a:pt x="37" y="7"/>
                  </a:lnTo>
                  <a:lnTo>
                    <a:pt x="38" y="7"/>
                  </a:lnTo>
                  <a:lnTo>
                    <a:pt x="37" y="5"/>
                  </a:lnTo>
                  <a:lnTo>
                    <a:pt x="34" y="5"/>
                  </a:lnTo>
                  <a:lnTo>
                    <a:pt x="33" y="3"/>
                  </a:lnTo>
                  <a:lnTo>
                    <a:pt x="30" y="1"/>
                  </a:lnTo>
                  <a:lnTo>
                    <a:pt x="29" y="1"/>
                  </a:lnTo>
                  <a:lnTo>
                    <a:pt x="25" y="0"/>
                  </a:lnTo>
                  <a:lnTo>
                    <a:pt x="21" y="0"/>
                  </a:lnTo>
                  <a:lnTo>
                    <a:pt x="20" y="1"/>
                  </a:lnTo>
                  <a:lnTo>
                    <a:pt x="24" y="3"/>
                  </a:lnTo>
                  <a:lnTo>
                    <a:pt x="28" y="3"/>
                  </a:lnTo>
                  <a:lnTo>
                    <a:pt x="24" y="3"/>
                  </a:lnTo>
                  <a:lnTo>
                    <a:pt x="21" y="3"/>
                  </a:lnTo>
                  <a:lnTo>
                    <a:pt x="24" y="5"/>
                  </a:lnTo>
                  <a:lnTo>
                    <a:pt x="25" y="7"/>
                  </a:lnTo>
                  <a:lnTo>
                    <a:pt x="25" y="9"/>
                  </a:lnTo>
                  <a:lnTo>
                    <a:pt x="24" y="9"/>
                  </a:lnTo>
                  <a:lnTo>
                    <a:pt x="24" y="7"/>
                  </a:lnTo>
                  <a:lnTo>
                    <a:pt x="20" y="7"/>
                  </a:lnTo>
                  <a:lnTo>
                    <a:pt x="20" y="5"/>
                  </a:lnTo>
                  <a:lnTo>
                    <a:pt x="20" y="7"/>
                  </a:lnTo>
                  <a:lnTo>
                    <a:pt x="20" y="5"/>
                  </a:lnTo>
                  <a:lnTo>
                    <a:pt x="16" y="3"/>
                  </a:lnTo>
                  <a:lnTo>
                    <a:pt x="14" y="3"/>
                  </a:lnTo>
                  <a:lnTo>
                    <a:pt x="14" y="5"/>
                  </a:lnTo>
                  <a:lnTo>
                    <a:pt x="14" y="7"/>
                  </a:lnTo>
                  <a:lnTo>
                    <a:pt x="10" y="5"/>
                  </a:lnTo>
                  <a:lnTo>
                    <a:pt x="10" y="7"/>
                  </a:lnTo>
                  <a:lnTo>
                    <a:pt x="12" y="9"/>
                  </a:lnTo>
                  <a:lnTo>
                    <a:pt x="14" y="9"/>
                  </a:lnTo>
                  <a:lnTo>
                    <a:pt x="12" y="9"/>
                  </a:lnTo>
                  <a:lnTo>
                    <a:pt x="8" y="9"/>
                  </a:lnTo>
                  <a:lnTo>
                    <a:pt x="14" y="11"/>
                  </a:lnTo>
                  <a:lnTo>
                    <a:pt x="12" y="11"/>
                  </a:lnTo>
                  <a:lnTo>
                    <a:pt x="14" y="13"/>
                  </a:lnTo>
                  <a:lnTo>
                    <a:pt x="12" y="13"/>
                  </a:lnTo>
                  <a:lnTo>
                    <a:pt x="10" y="11"/>
                  </a:lnTo>
                  <a:lnTo>
                    <a:pt x="6" y="11"/>
                  </a:lnTo>
                  <a:lnTo>
                    <a:pt x="4" y="11"/>
                  </a:lnTo>
                  <a:lnTo>
                    <a:pt x="6" y="13"/>
                  </a:lnTo>
                  <a:lnTo>
                    <a:pt x="6" y="15"/>
                  </a:lnTo>
                  <a:lnTo>
                    <a:pt x="2" y="13"/>
                  </a:lnTo>
                  <a:lnTo>
                    <a:pt x="0" y="13"/>
                  </a:lnTo>
                  <a:lnTo>
                    <a:pt x="0" y="15"/>
                  </a:lnTo>
                  <a:lnTo>
                    <a:pt x="2" y="15"/>
                  </a:lnTo>
                  <a:lnTo>
                    <a:pt x="6" y="17"/>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36" name="Freeform 117"/>
            <p:cNvSpPr>
              <a:spLocks noEditPoints="1"/>
            </p:cNvSpPr>
            <p:nvPr/>
          </p:nvSpPr>
          <p:spPr bwMode="auto">
            <a:xfrm>
              <a:off x="4407057" y="1450045"/>
              <a:ext cx="259172" cy="81989"/>
            </a:xfrm>
            <a:custGeom>
              <a:avLst/>
              <a:gdLst>
                <a:gd name="T0" fmla="*/ 2147483647 w 163"/>
                <a:gd name="T1" fmla="*/ 2147483647 h 51"/>
                <a:gd name="T2" fmla="*/ 2147483647 w 163"/>
                <a:gd name="T3" fmla="*/ 2147483647 h 51"/>
                <a:gd name="T4" fmla="*/ 2147483647 w 163"/>
                <a:gd name="T5" fmla="*/ 2147483647 h 51"/>
                <a:gd name="T6" fmla="*/ 2147483647 w 163"/>
                <a:gd name="T7" fmla="*/ 2147483647 h 51"/>
                <a:gd name="T8" fmla="*/ 2147483647 w 163"/>
                <a:gd name="T9" fmla="*/ 2147483647 h 51"/>
                <a:gd name="T10" fmla="*/ 2147483647 w 163"/>
                <a:gd name="T11" fmla="*/ 2147483647 h 51"/>
                <a:gd name="T12" fmla="*/ 2147483647 w 163"/>
                <a:gd name="T13" fmla="*/ 2147483647 h 51"/>
                <a:gd name="T14" fmla="*/ 2147483647 w 163"/>
                <a:gd name="T15" fmla="*/ 2147483647 h 51"/>
                <a:gd name="T16" fmla="*/ 2147483647 w 163"/>
                <a:gd name="T17" fmla="*/ 2147483647 h 51"/>
                <a:gd name="T18" fmla="*/ 2147483647 w 163"/>
                <a:gd name="T19" fmla="*/ 2147483647 h 51"/>
                <a:gd name="T20" fmla="*/ 0 w 163"/>
                <a:gd name="T21" fmla="*/ 2147483647 h 51"/>
                <a:gd name="T22" fmla="*/ 2147483647 w 163"/>
                <a:gd name="T23" fmla="*/ 2147483647 h 51"/>
                <a:gd name="T24" fmla="*/ 2147483647 w 163"/>
                <a:gd name="T25" fmla="*/ 2147483647 h 51"/>
                <a:gd name="T26" fmla="*/ 2147483647 w 163"/>
                <a:gd name="T27" fmla="*/ 2147483647 h 51"/>
                <a:gd name="T28" fmla="*/ 2147483647 w 163"/>
                <a:gd name="T29" fmla="*/ 2147483647 h 51"/>
                <a:gd name="T30" fmla="*/ 2147483647 w 163"/>
                <a:gd name="T31" fmla="*/ 2147483647 h 51"/>
                <a:gd name="T32" fmla="*/ 2147483647 w 163"/>
                <a:gd name="T33" fmla="*/ 2147483647 h 51"/>
                <a:gd name="T34" fmla="*/ 2147483647 w 163"/>
                <a:gd name="T35" fmla="*/ 2147483647 h 51"/>
                <a:gd name="T36" fmla="*/ 2147483647 w 163"/>
                <a:gd name="T37" fmla="*/ 2147483647 h 51"/>
                <a:gd name="T38" fmla="*/ 2147483647 w 163"/>
                <a:gd name="T39" fmla="*/ 2147483647 h 51"/>
                <a:gd name="T40" fmla="*/ 2147483647 w 163"/>
                <a:gd name="T41" fmla="*/ 2147483647 h 51"/>
                <a:gd name="T42" fmla="*/ 2147483647 w 163"/>
                <a:gd name="T43" fmla="*/ 2147483647 h 51"/>
                <a:gd name="T44" fmla="*/ 2147483647 w 163"/>
                <a:gd name="T45" fmla="*/ 2147483647 h 51"/>
                <a:gd name="T46" fmla="*/ 2147483647 w 163"/>
                <a:gd name="T47" fmla="*/ 2147483647 h 51"/>
                <a:gd name="T48" fmla="*/ 2147483647 w 163"/>
                <a:gd name="T49" fmla="*/ 2147483647 h 51"/>
                <a:gd name="T50" fmla="*/ 2147483647 w 163"/>
                <a:gd name="T51" fmla="*/ 2147483647 h 51"/>
                <a:gd name="T52" fmla="*/ 2147483647 w 163"/>
                <a:gd name="T53" fmla="*/ 2147483647 h 51"/>
                <a:gd name="T54" fmla="*/ 2147483647 w 163"/>
                <a:gd name="T55" fmla="*/ 2147483647 h 51"/>
                <a:gd name="T56" fmla="*/ 2147483647 w 163"/>
                <a:gd name="T57" fmla="*/ 2147483647 h 51"/>
                <a:gd name="T58" fmla="*/ 2147483647 w 163"/>
                <a:gd name="T59" fmla="*/ 2147483647 h 51"/>
                <a:gd name="T60" fmla="*/ 2147483647 w 163"/>
                <a:gd name="T61" fmla="*/ 2147483647 h 51"/>
                <a:gd name="T62" fmla="*/ 2147483647 w 163"/>
                <a:gd name="T63" fmla="*/ 2147483647 h 51"/>
                <a:gd name="T64" fmla="*/ 2147483647 w 163"/>
                <a:gd name="T65" fmla="*/ 2147483647 h 51"/>
                <a:gd name="T66" fmla="*/ 2147483647 w 163"/>
                <a:gd name="T67" fmla="*/ 2147483647 h 51"/>
                <a:gd name="T68" fmla="*/ 2147483647 w 163"/>
                <a:gd name="T69" fmla="*/ 2147483647 h 51"/>
                <a:gd name="T70" fmla="*/ 2147483647 w 163"/>
                <a:gd name="T71" fmla="*/ 2147483647 h 51"/>
                <a:gd name="T72" fmla="*/ 2147483647 w 163"/>
                <a:gd name="T73" fmla="*/ 2147483647 h 51"/>
                <a:gd name="T74" fmla="*/ 2147483647 w 163"/>
                <a:gd name="T75" fmla="*/ 2147483647 h 51"/>
                <a:gd name="T76" fmla="*/ 2147483647 w 163"/>
                <a:gd name="T77" fmla="*/ 2147483647 h 51"/>
                <a:gd name="T78" fmla="*/ 2147483647 w 163"/>
                <a:gd name="T79" fmla="*/ 2147483647 h 51"/>
                <a:gd name="T80" fmla="*/ 2147483647 w 163"/>
                <a:gd name="T81" fmla="*/ 2147483647 h 51"/>
                <a:gd name="T82" fmla="*/ 2147483647 w 163"/>
                <a:gd name="T83" fmla="*/ 2147483647 h 51"/>
                <a:gd name="T84" fmla="*/ 2147483647 w 163"/>
                <a:gd name="T85" fmla="*/ 2147483647 h 51"/>
                <a:gd name="T86" fmla="*/ 2147483647 w 163"/>
                <a:gd name="T87" fmla="*/ 2147483647 h 51"/>
                <a:gd name="T88" fmla="*/ 2147483647 w 163"/>
                <a:gd name="T89" fmla="*/ 2147483647 h 51"/>
                <a:gd name="T90" fmla="*/ 2147483647 w 163"/>
                <a:gd name="T91" fmla="*/ 2147483647 h 51"/>
                <a:gd name="T92" fmla="*/ 2147483647 w 163"/>
                <a:gd name="T93" fmla="*/ 2147483647 h 51"/>
                <a:gd name="T94" fmla="*/ 2147483647 w 163"/>
                <a:gd name="T95" fmla="*/ 2147483647 h 51"/>
                <a:gd name="T96" fmla="*/ 2147483647 w 163"/>
                <a:gd name="T97" fmla="*/ 2147483647 h 51"/>
                <a:gd name="T98" fmla="*/ 2147483647 w 163"/>
                <a:gd name="T99" fmla="*/ 2147483647 h 51"/>
                <a:gd name="T100" fmla="*/ 2147483647 w 163"/>
                <a:gd name="T101" fmla="*/ 2147483647 h 51"/>
                <a:gd name="T102" fmla="*/ 2147483647 w 163"/>
                <a:gd name="T103" fmla="*/ 2147483647 h 51"/>
                <a:gd name="T104" fmla="*/ 2147483647 w 163"/>
                <a:gd name="T105" fmla="*/ 2147483647 h 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3"/>
                <a:gd name="T160" fmla="*/ 0 h 51"/>
                <a:gd name="T161" fmla="*/ 163 w 163"/>
                <a:gd name="T162" fmla="*/ 51 h 5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3" h="51">
                  <a:moveTo>
                    <a:pt x="106" y="23"/>
                  </a:moveTo>
                  <a:lnTo>
                    <a:pt x="109" y="20"/>
                  </a:lnTo>
                  <a:lnTo>
                    <a:pt x="99" y="20"/>
                  </a:lnTo>
                  <a:lnTo>
                    <a:pt x="91" y="19"/>
                  </a:lnTo>
                  <a:lnTo>
                    <a:pt x="86" y="17"/>
                  </a:lnTo>
                  <a:lnTo>
                    <a:pt x="82" y="17"/>
                  </a:lnTo>
                  <a:lnTo>
                    <a:pt x="78" y="17"/>
                  </a:lnTo>
                  <a:lnTo>
                    <a:pt x="79" y="15"/>
                  </a:lnTo>
                  <a:lnTo>
                    <a:pt x="79" y="13"/>
                  </a:lnTo>
                  <a:lnTo>
                    <a:pt x="75" y="11"/>
                  </a:lnTo>
                  <a:lnTo>
                    <a:pt x="73" y="11"/>
                  </a:lnTo>
                  <a:lnTo>
                    <a:pt x="70" y="13"/>
                  </a:lnTo>
                  <a:lnTo>
                    <a:pt x="69" y="13"/>
                  </a:lnTo>
                  <a:lnTo>
                    <a:pt x="69" y="11"/>
                  </a:lnTo>
                  <a:lnTo>
                    <a:pt x="70" y="10"/>
                  </a:lnTo>
                  <a:lnTo>
                    <a:pt x="65" y="7"/>
                  </a:lnTo>
                  <a:lnTo>
                    <a:pt x="59" y="7"/>
                  </a:lnTo>
                  <a:lnTo>
                    <a:pt x="56" y="6"/>
                  </a:lnTo>
                  <a:lnTo>
                    <a:pt x="53" y="7"/>
                  </a:lnTo>
                  <a:lnTo>
                    <a:pt x="52" y="7"/>
                  </a:lnTo>
                  <a:lnTo>
                    <a:pt x="52" y="10"/>
                  </a:lnTo>
                  <a:lnTo>
                    <a:pt x="53" y="13"/>
                  </a:lnTo>
                  <a:lnTo>
                    <a:pt x="59" y="20"/>
                  </a:lnTo>
                  <a:lnTo>
                    <a:pt x="56" y="19"/>
                  </a:lnTo>
                  <a:lnTo>
                    <a:pt x="53" y="17"/>
                  </a:lnTo>
                  <a:lnTo>
                    <a:pt x="49" y="17"/>
                  </a:lnTo>
                  <a:lnTo>
                    <a:pt x="49" y="15"/>
                  </a:lnTo>
                  <a:lnTo>
                    <a:pt x="48" y="13"/>
                  </a:lnTo>
                  <a:lnTo>
                    <a:pt x="42" y="10"/>
                  </a:lnTo>
                  <a:lnTo>
                    <a:pt x="40" y="10"/>
                  </a:lnTo>
                  <a:lnTo>
                    <a:pt x="36" y="11"/>
                  </a:lnTo>
                  <a:lnTo>
                    <a:pt x="33" y="13"/>
                  </a:lnTo>
                  <a:lnTo>
                    <a:pt x="33" y="15"/>
                  </a:lnTo>
                  <a:lnTo>
                    <a:pt x="30" y="15"/>
                  </a:lnTo>
                  <a:lnTo>
                    <a:pt x="29" y="13"/>
                  </a:lnTo>
                  <a:lnTo>
                    <a:pt x="25" y="13"/>
                  </a:lnTo>
                  <a:lnTo>
                    <a:pt x="26" y="11"/>
                  </a:lnTo>
                  <a:lnTo>
                    <a:pt x="25" y="11"/>
                  </a:lnTo>
                  <a:lnTo>
                    <a:pt x="33" y="10"/>
                  </a:lnTo>
                  <a:lnTo>
                    <a:pt x="30" y="10"/>
                  </a:lnTo>
                  <a:lnTo>
                    <a:pt x="29" y="7"/>
                  </a:lnTo>
                  <a:lnTo>
                    <a:pt x="25" y="10"/>
                  </a:lnTo>
                  <a:lnTo>
                    <a:pt x="18" y="10"/>
                  </a:lnTo>
                  <a:lnTo>
                    <a:pt x="16" y="10"/>
                  </a:lnTo>
                  <a:lnTo>
                    <a:pt x="13" y="10"/>
                  </a:lnTo>
                  <a:lnTo>
                    <a:pt x="13" y="11"/>
                  </a:lnTo>
                  <a:lnTo>
                    <a:pt x="12" y="10"/>
                  </a:lnTo>
                  <a:lnTo>
                    <a:pt x="9" y="10"/>
                  </a:lnTo>
                  <a:lnTo>
                    <a:pt x="5" y="10"/>
                  </a:lnTo>
                  <a:lnTo>
                    <a:pt x="4" y="11"/>
                  </a:lnTo>
                  <a:lnTo>
                    <a:pt x="2" y="11"/>
                  </a:lnTo>
                  <a:lnTo>
                    <a:pt x="0" y="11"/>
                  </a:lnTo>
                  <a:lnTo>
                    <a:pt x="2" y="13"/>
                  </a:lnTo>
                  <a:lnTo>
                    <a:pt x="0" y="13"/>
                  </a:lnTo>
                  <a:lnTo>
                    <a:pt x="0" y="15"/>
                  </a:lnTo>
                  <a:lnTo>
                    <a:pt x="2" y="15"/>
                  </a:lnTo>
                  <a:lnTo>
                    <a:pt x="4" y="17"/>
                  </a:lnTo>
                  <a:lnTo>
                    <a:pt x="4" y="19"/>
                  </a:lnTo>
                  <a:lnTo>
                    <a:pt x="5" y="19"/>
                  </a:lnTo>
                  <a:lnTo>
                    <a:pt x="9" y="17"/>
                  </a:lnTo>
                  <a:lnTo>
                    <a:pt x="8" y="15"/>
                  </a:lnTo>
                  <a:lnTo>
                    <a:pt x="9" y="15"/>
                  </a:lnTo>
                  <a:lnTo>
                    <a:pt x="13" y="17"/>
                  </a:lnTo>
                  <a:lnTo>
                    <a:pt x="9" y="19"/>
                  </a:lnTo>
                  <a:lnTo>
                    <a:pt x="13" y="20"/>
                  </a:lnTo>
                  <a:lnTo>
                    <a:pt x="12" y="20"/>
                  </a:lnTo>
                  <a:lnTo>
                    <a:pt x="8" y="20"/>
                  </a:lnTo>
                  <a:lnTo>
                    <a:pt x="5" y="19"/>
                  </a:lnTo>
                  <a:lnTo>
                    <a:pt x="4" y="20"/>
                  </a:lnTo>
                  <a:lnTo>
                    <a:pt x="8" y="23"/>
                  </a:lnTo>
                  <a:lnTo>
                    <a:pt x="12" y="24"/>
                  </a:lnTo>
                  <a:lnTo>
                    <a:pt x="21" y="27"/>
                  </a:lnTo>
                  <a:lnTo>
                    <a:pt x="17" y="27"/>
                  </a:lnTo>
                  <a:lnTo>
                    <a:pt x="13" y="27"/>
                  </a:lnTo>
                  <a:lnTo>
                    <a:pt x="18" y="28"/>
                  </a:lnTo>
                  <a:lnTo>
                    <a:pt x="25" y="31"/>
                  </a:lnTo>
                  <a:lnTo>
                    <a:pt x="33" y="28"/>
                  </a:lnTo>
                  <a:lnTo>
                    <a:pt x="34" y="28"/>
                  </a:lnTo>
                  <a:lnTo>
                    <a:pt x="38" y="27"/>
                  </a:lnTo>
                  <a:lnTo>
                    <a:pt x="34" y="27"/>
                  </a:lnTo>
                  <a:lnTo>
                    <a:pt x="36" y="24"/>
                  </a:lnTo>
                  <a:lnTo>
                    <a:pt x="40" y="24"/>
                  </a:lnTo>
                  <a:lnTo>
                    <a:pt x="44" y="24"/>
                  </a:lnTo>
                  <a:lnTo>
                    <a:pt x="44" y="23"/>
                  </a:lnTo>
                  <a:lnTo>
                    <a:pt x="46" y="24"/>
                  </a:lnTo>
                  <a:lnTo>
                    <a:pt x="44" y="24"/>
                  </a:lnTo>
                  <a:lnTo>
                    <a:pt x="48" y="27"/>
                  </a:lnTo>
                  <a:lnTo>
                    <a:pt x="52" y="27"/>
                  </a:lnTo>
                  <a:lnTo>
                    <a:pt x="56" y="24"/>
                  </a:lnTo>
                  <a:lnTo>
                    <a:pt x="57" y="24"/>
                  </a:lnTo>
                  <a:lnTo>
                    <a:pt x="61" y="24"/>
                  </a:lnTo>
                  <a:lnTo>
                    <a:pt x="56" y="27"/>
                  </a:lnTo>
                  <a:lnTo>
                    <a:pt x="65" y="27"/>
                  </a:lnTo>
                  <a:lnTo>
                    <a:pt x="57" y="28"/>
                  </a:lnTo>
                  <a:lnTo>
                    <a:pt x="53" y="28"/>
                  </a:lnTo>
                  <a:lnTo>
                    <a:pt x="49" y="28"/>
                  </a:lnTo>
                  <a:lnTo>
                    <a:pt x="44" y="31"/>
                  </a:lnTo>
                  <a:lnTo>
                    <a:pt x="38" y="31"/>
                  </a:lnTo>
                  <a:lnTo>
                    <a:pt x="34" y="32"/>
                  </a:lnTo>
                  <a:lnTo>
                    <a:pt x="34" y="33"/>
                  </a:lnTo>
                  <a:lnTo>
                    <a:pt x="30" y="32"/>
                  </a:lnTo>
                  <a:lnTo>
                    <a:pt x="26" y="32"/>
                  </a:lnTo>
                  <a:lnTo>
                    <a:pt x="26" y="33"/>
                  </a:lnTo>
                  <a:lnTo>
                    <a:pt x="29" y="36"/>
                  </a:lnTo>
                  <a:lnTo>
                    <a:pt x="33" y="36"/>
                  </a:lnTo>
                  <a:lnTo>
                    <a:pt x="48" y="33"/>
                  </a:lnTo>
                  <a:lnTo>
                    <a:pt x="56" y="33"/>
                  </a:lnTo>
                  <a:lnTo>
                    <a:pt x="62" y="33"/>
                  </a:lnTo>
                  <a:lnTo>
                    <a:pt x="62" y="36"/>
                  </a:lnTo>
                  <a:lnTo>
                    <a:pt x="57" y="36"/>
                  </a:lnTo>
                  <a:lnTo>
                    <a:pt x="52" y="36"/>
                  </a:lnTo>
                  <a:lnTo>
                    <a:pt x="40" y="37"/>
                  </a:lnTo>
                  <a:lnTo>
                    <a:pt x="44" y="37"/>
                  </a:lnTo>
                  <a:lnTo>
                    <a:pt x="48" y="37"/>
                  </a:lnTo>
                  <a:lnTo>
                    <a:pt x="56" y="40"/>
                  </a:lnTo>
                  <a:lnTo>
                    <a:pt x="48" y="40"/>
                  </a:lnTo>
                  <a:lnTo>
                    <a:pt x="44" y="37"/>
                  </a:lnTo>
                  <a:lnTo>
                    <a:pt x="40" y="40"/>
                  </a:lnTo>
                  <a:lnTo>
                    <a:pt x="36" y="37"/>
                  </a:lnTo>
                  <a:lnTo>
                    <a:pt x="34" y="37"/>
                  </a:lnTo>
                  <a:lnTo>
                    <a:pt x="33" y="40"/>
                  </a:lnTo>
                  <a:lnTo>
                    <a:pt x="34" y="41"/>
                  </a:lnTo>
                  <a:lnTo>
                    <a:pt x="40" y="45"/>
                  </a:lnTo>
                  <a:lnTo>
                    <a:pt x="46" y="45"/>
                  </a:lnTo>
                  <a:lnTo>
                    <a:pt x="49" y="45"/>
                  </a:lnTo>
                  <a:lnTo>
                    <a:pt x="53" y="45"/>
                  </a:lnTo>
                  <a:lnTo>
                    <a:pt x="59" y="45"/>
                  </a:lnTo>
                  <a:lnTo>
                    <a:pt x="53" y="48"/>
                  </a:lnTo>
                  <a:lnTo>
                    <a:pt x="49" y="48"/>
                  </a:lnTo>
                  <a:lnTo>
                    <a:pt x="57" y="51"/>
                  </a:lnTo>
                  <a:lnTo>
                    <a:pt x="61" y="51"/>
                  </a:lnTo>
                  <a:lnTo>
                    <a:pt x="62" y="51"/>
                  </a:lnTo>
                  <a:lnTo>
                    <a:pt x="65" y="49"/>
                  </a:lnTo>
                  <a:lnTo>
                    <a:pt x="62" y="49"/>
                  </a:lnTo>
                  <a:lnTo>
                    <a:pt x="66" y="48"/>
                  </a:lnTo>
                  <a:lnTo>
                    <a:pt x="66" y="45"/>
                  </a:lnTo>
                  <a:lnTo>
                    <a:pt x="69" y="44"/>
                  </a:lnTo>
                  <a:lnTo>
                    <a:pt x="70" y="40"/>
                  </a:lnTo>
                  <a:lnTo>
                    <a:pt x="74" y="40"/>
                  </a:lnTo>
                  <a:lnTo>
                    <a:pt x="78" y="37"/>
                  </a:lnTo>
                  <a:lnTo>
                    <a:pt x="78" y="36"/>
                  </a:lnTo>
                  <a:lnTo>
                    <a:pt x="78" y="33"/>
                  </a:lnTo>
                  <a:lnTo>
                    <a:pt x="78" y="32"/>
                  </a:lnTo>
                  <a:lnTo>
                    <a:pt x="79" y="32"/>
                  </a:lnTo>
                  <a:lnTo>
                    <a:pt x="83" y="31"/>
                  </a:lnTo>
                  <a:lnTo>
                    <a:pt x="83" y="28"/>
                  </a:lnTo>
                  <a:lnTo>
                    <a:pt x="83" y="27"/>
                  </a:lnTo>
                  <a:lnTo>
                    <a:pt x="91" y="24"/>
                  </a:lnTo>
                  <a:lnTo>
                    <a:pt x="99" y="24"/>
                  </a:lnTo>
                  <a:lnTo>
                    <a:pt x="105" y="24"/>
                  </a:lnTo>
                  <a:lnTo>
                    <a:pt x="106" y="23"/>
                  </a:lnTo>
                  <a:close/>
                  <a:moveTo>
                    <a:pt x="163" y="7"/>
                  </a:moveTo>
                  <a:lnTo>
                    <a:pt x="162" y="6"/>
                  </a:lnTo>
                  <a:lnTo>
                    <a:pt x="158" y="4"/>
                  </a:lnTo>
                  <a:lnTo>
                    <a:pt x="150" y="6"/>
                  </a:lnTo>
                  <a:lnTo>
                    <a:pt x="141" y="4"/>
                  </a:lnTo>
                  <a:lnTo>
                    <a:pt x="135" y="4"/>
                  </a:lnTo>
                  <a:lnTo>
                    <a:pt x="133" y="4"/>
                  </a:lnTo>
                  <a:lnTo>
                    <a:pt x="131" y="4"/>
                  </a:lnTo>
                  <a:lnTo>
                    <a:pt x="127" y="4"/>
                  </a:lnTo>
                  <a:lnTo>
                    <a:pt x="123" y="6"/>
                  </a:lnTo>
                  <a:lnTo>
                    <a:pt x="119" y="6"/>
                  </a:lnTo>
                  <a:lnTo>
                    <a:pt x="122" y="4"/>
                  </a:lnTo>
                  <a:lnTo>
                    <a:pt x="122" y="2"/>
                  </a:lnTo>
                  <a:lnTo>
                    <a:pt x="123" y="2"/>
                  </a:lnTo>
                  <a:lnTo>
                    <a:pt x="118" y="0"/>
                  </a:lnTo>
                  <a:lnTo>
                    <a:pt x="118" y="2"/>
                  </a:lnTo>
                  <a:lnTo>
                    <a:pt x="117" y="2"/>
                  </a:lnTo>
                  <a:lnTo>
                    <a:pt x="117" y="4"/>
                  </a:lnTo>
                  <a:lnTo>
                    <a:pt x="114" y="7"/>
                  </a:lnTo>
                  <a:lnTo>
                    <a:pt x="113" y="7"/>
                  </a:lnTo>
                  <a:lnTo>
                    <a:pt x="110" y="6"/>
                  </a:lnTo>
                  <a:lnTo>
                    <a:pt x="109" y="6"/>
                  </a:lnTo>
                  <a:lnTo>
                    <a:pt x="106" y="6"/>
                  </a:lnTo>
                  <a:lnTo>
                    <a:pt x="109" y="4"/>
                  </a:lnTo>
                  <a:lnTo>
                    <a:pt x="106" y="4"/>
                  </a:lnTo>
                  <a:lnTo>
                    <a:pt x="103" y="4"/>
                  </a:lnTo>
                  <a:lnTo>
                    <a:pt x="101" y="4"/>
                  </a:lnTo>
                  <a:lnTo>
                    <a:pt x="97" y="4"/>
                  </a:lnTo>
                  <a:lnTo>
                    <a:pt x="91" y="2"/>
                  </a:lnTo>
                  <a:lnTo>
                    <a:pt x="90" y="2"/>
                  </a:lnTo>
                  <a:lnTo>
                    <a:pt x="87" y="4"/>
                  </a:lnTo>
                  <a:lnTo>
                    <a:pt x="86" y="4"/>
                  </a:lnTo>
                  <a:lnTo>
                    <a:pt x="82" y="6"/>
                  </a:lnTo>
                  <a:lnTo>
                    <a:pt x="78" y="4"/>
                  </a:lnTo>
                  <a:lnTo>
                    <a:pt x="74" y="4"/>
                  </a:lnTo>
                  <a:lnTo>
                    <a:pt x="69" y="6"/>
                  </a:lnTo>
                  <a:lnTo>
                    <a:pt x="73" y="6"/>
                  </a:lnTo>
                  <a:lnTo>
                    <a:pt x="74" y="6"/>
                  </a:lnTo>
                  <a:lnTo>
                    <a:pt x="79" y="6"/>
                  </a:lnTo>
                  <a:lnTo>
                    <a:pt x="78" y="7"/>
                  </a:lnTo>
                  <a:lnTo>
                    <a:pt x="73" y="7"/>
                  </a:lnTo>
                  <a:lnTo>
                    <a:pt x="82" y="10"/>
                  </a:lnTo>
                  <a:lnTo>
                    <a:pt x="91" y="10"/>
                  </a:lnTo>
                  <a:lnTo>
                    <a:pt x="103" y="10"/>
                  </a:lnTo>
                  <a:lnTo>
                    <a:pt x="114" y="10"/>
                  </a:lnTo>
                  <a:lnTo>
                    <a:pt x="105" y="11"/>
                  </a:lnTo>
                  <a:lnTo>
                    <a:pt x="103" y="11"/>
                  </a:lnTo>
                  <a:lnTo>
                    <a:pt x="97" y="11"/>
                  </a:lnTo>
                  <a:lnTo>
                    <a:pt x="87" y="11"/>
                  </a:lnTo>
                  <a:lnTo>
                    <a:pt x="91" y="13"/>
                  </a:lnTo>
                  <a:lnTo>
                    <a:pt x="95" y="13"/>
                  </a:lnTo>
                  <a:lnTo>
                    <a:pt x="103" y="15"/>
                  </a:lnTo>
                  <a:lnTo>
                    <a:pt x="118" y="15"/>
                  </a:lnTo>
                  <a:lnTo>
                    <a:pt x="127" y="17"/>
                  </a:lnTo>
                  <a:lnTo>
                    <a:pt x="135" y="17"/>
                  </a:lnTo>
                  <a:lnTo>
                    <a:pt x="139" y="15"/>
                  </a:lnTo>
                  <a:lnTo>
                    <a:pt x="144" y="15"/>
                  </a:lnTo>
                  <a:lnTo>
                    <a:pt x="148" y="15"/>
                  </a:lnTo>
                  <a:lnTo>
                    <a:pt x="152" y="13"/>
                  </a:lnTo>
                  <a:lnTo>
                    <a:pt x="150" y="11"/>
                  </a:lnTo>
                  <a:lnTo>
                    <a:pt x="163" y="7"/>
                  </a:lnTo>
                  <a:close/>
                  <a:moveTo>
                    <a:pt x="83" y="4"/>
                  </a:moveTo>
                  <a:lnTo>
                    <a:pt x="86" y="4"/>
                  </a:lnTo>
                  <a:lnTo>
                    <a:pt x="82" y="2"/>
                  </a:lnTo>
                  <a:lnTo>
                    <a:pt x="83" y="4"/>
                  </a:lnTo>
                  <a:close/>
                  <a:moveTo>
                    <a:pt x="137" y="33"/>
                  </a:moveTo>
                  <a:lnTo>
                    <a:pt x="131" y="33"/>
                  </a:lnTo>
                  <a:lnTo>
                    <a:pt x="127" y="32"/>
                  </a:lnTo>
                  <a:lnTo>
                    <a:pt x="130" y="31"/>
                  </a:lnTo>
                  <a:lnTo>
                    <a:pt x="123" y="31"/>
                  </a:lnTo>
                  <a:lnTo>
                    <a:pt x="118" y="31"/>
                  </a:lnTo>
                  <a:lnTo>
                    <a:pt x="105" y="31"/>
                  </a:lnTo>
                  <a:lnTo>
                    <a:pt x="106" y="32"/>
                  </a:lnTo>
                  <a:lnTo>
                    <a:pt x="110" y="33"/>
                  </a:lnTo>
                  <a:lnTo>
                    <a:pt x="109" y="37"/>
                  </a:lnTo>
                  <a:lnTo>
                    <a:pt x="106" y="37"/>
                  </a:lnTo>
                  <a:lnTo>
                    <a:pt x="105" y="37"/>
                  </a:lnTo>
                  <a:lnTo>
                    <a:pt x="105" y="40"/>
                  </a:lnTo>
                  <a:lnTo>
                    <a:pt x="109" y="40"/>
                  </a:lnTo>
                  <a:lnTo>
                    <a:pt x="114" y="40"/>
                  </a:lnTo>
                  <a:lnTo>
                    <a:pt x="123" y="37"/>
                  </a:lnTo>
                  <a:lnTo>
                    <a:pt x="122" y="40"/>
                  </a:lnTo>
                  <a:lnTo>
                    <a:pt x="119" y="41"/>
                  </a:lnTo>
                  <a:lnTo>
                    <a:pt x="123" y="41"/>
                  </a:lnTo>
                  <a:lnTo>
                    <a:pt x="127" y="41"/>
                  </a:lnTo>
                  <a:lnTo>
                    <a:pt x="131" y="40"/>
                  </a:lnTo>
                  <a:lnTo>
                    <a:pt x="135" y="40"/>
                  </a:lnTo>
                  <a:lnTo>
                    <a:pt x="139" y="37"/>
                  </a:lnTo>
                  <a:lnTo>
                    <a:pt x="144" y="36"/>
                  </a:lnTo>
                  <a:lnTo>
                    <a:pt x="141" y="33"/>
                  </a:lnTo>
                  <a:lnTo>
                    <a:pt x="137" y="33"/>
                  </a:lnTo>
                  <a:close/>
                </a:path>
              </a:pathLst>
            </a:custGeom>
            <a:no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37" name="Freeform 118"/>
            <p:cNvSpPr>
              <a:spLocks noEditPoints="1"/>
            </p:cNvSpPr>
            <p:nvPr/>
          </p:nvSpPr>
          <p:spPr bwMode="auto">
            <a:xfrm>
              <a:off x="564356" y="1650251"/>
              <a:ext cx="1055060" cy="467152"/>
            </a:xfrm>
            <a:custGeom>
              <a:avLst/>
              <a:gdLst>
                <a:gd name="T0" fmla="*/ 2147483647 w 665"/>
                <a:gd name="T1" fmla="*/ 2147483647 h 295"/>
                <a:gd name="T2" fmla="*/ 2147483647 w 665"/>
                <a:gd name="T3" fmla="*/ 2147483647 h 295"/>
                <a:gd name="T4" fmla="*/ 2147483647 w 665"/>
                <a:gd name="T5" fmla="*/ 2147483647 h 295"/>
                <a:gd name="T6" fmla="*/ 2147483647 w 665"/>
                <a:gd name="T7" fmla="*/ 2147483647 h 295"/>
                <a:gd name="T8" fmla="*/ 2147483647 w 665"/>
                <a:gd name="T9" fmla="*/ 2147483647 h 295"/>
                <a:gd name="T10" fmla="*/ 2147483647 w 665"/>
                <a:gd name="T11" fmla="*/ 2147483647 h 295"/>
                <a:gd name="T12" fmla="*/ 2147483647 w 665"/>
                <a:gd name="T13" fmla="*/ 2147483647 h 295"/>
                <a:gd name="T14" fmla="*/ 2147483647 w 665"/>
                <a:gd name="T15" fmla="*/ 2147483647 h 295"/>
                <a:gd name="T16" fmla="*/ 2147483647 w 665"/>
                <a:gd name="T17" fmla="*/ 2147483647 h 295"/>
                <a:gd name="T18" fmla="*/ 2147483647 w 665"/>
                <a:gd name="T19" fmla="*/ 2147483647 h 295"/>
                <a:gd name="T20" fmla="*/ 2147483647 w 665"/>
                <a:gd name="T21" fmla="*/ 2147483647 h 295"/>
                <a:gd name="T22" fmla="*/ 2147483647 w 665"/>
                <a:gd name="T23" fmla="*/ 2147483647 h 295"/>
                <a:gd name="T24" fmla="*/ 2147483647 w 665"/>
                <a:gd name="T25" fmla="*/ 2147483647 h 295"/>
                <a:gd name="T26" fmla="*/ 2147483647 w 665"/>
                <a:gd name="T27" fmla="*/ 2147483647 h 295"/>
                <a:gd name="T28" fmla="*/ 2147483647 w 665"/>
                <a:gd name="T29" fmla="*/ 2147483647 h 295"/>
                <a:gd name="T30" fmla="*/ 2147483647 w 665"/>
                <a:gd name="T31" fmla="*/ 2147483647 h 295"/>
                <a:gd name="T32" fmla="*/ 2147483647 w 665"/>
                <a:gd name="T33" fmla="*/ 2147483647 h 295"/>
                <a:gd name="T34" fmla="*/ 2147483647 w 665"/>
                <a:gd name="T35" fmla="*/ 2147483647 h 295"/>
                <a:gd name="T36" fmla="*/ 2147483647 w 665"/>
                <a:gd name="T37" fmla="*/ 2147483647 h 295"/>
                <a:gd name="T38" fmla="*/ 2147483647 w 665"/>
                <a:gd name="T39" fmla="*/ 2147483647 h 295"/>
                <a:gd name="T40" fmla="*/ 2147483647 w 665"/>
                <a:gd name="T41" fmla="*/ 2147483647 h 295"/>
                <a:gd name="T42" fmla="*/ 2147483647 w 665"/>
                <a:gd name="T43" fmla="*/ 2147483647 h 295"/>
                <a:gd name="T44" fmla="*/ 2147483647 w 665"/>
                <a:gd name="T45" fmla="*/ 2147483647 h 295"/>
                <a:gd name="T46" fmla="*/ 2147483647 w 665"/>
                <a:gd name="T47" fmla="*/ 2147483647 h 295"/>
                <a:gd name="T48" fmla="*/ 2147483647 w 665"/>
                <a:gd name="T49" fmla="*/ 2147483647 h 295"/>
                <a:gd name="T50" fmla="*/ 2147483647 w 665"/>
                <a:gd name="T51" fmla="*/ 2147483647 h 295"/>
                <a:gd name="T52" fmla="*/ 2147483647 w 665"/>
                <a:gd name="T53" fmla="*/ 2147483647 h 295"/>
                <a:gd name="T54" fmla="*/ 2147483647 w 665"/>
                <a:gd name="T55" fmla="*/ 2147483647 h 295"/>
                <a:gd name="T56" fmla="*/ 2147483647 w 665"/>
                <a:gd name="T57" fmla="*/ 2147483647 h 295"/>
                <a:gd name="T58" fmla="*/ 2147483647 w 665"/>
                <a:gd name="T59" fmla="*/ 2147483647 h 295"/>
                <a:gd name="T60" fmla="*/ 2147483647 w 665"/>
                <a:gd name="T61" fmla="*/ 2147483647 h 295"/>
                <a:gd name="T62" fmla="*/ 2147483647 w 665"/>
                <a:gd name="T63" fmla="*/ 2147483647 h 295"/>
                <a:gd name="T64" fmla="*/ 2147483647 w 665"/>
                <a:gd name="T65" fmla="*/ 2147483647 h 295"/>
                <a:gd name="T66" fmla="*/ 2147483647 w 665"/>
                <a:gd name="T67" fmla="*/ 2147483647 h 295"/>
                <a:gd name="T68" fmla="*/ 2147483647 w 665"/>
                <a:gd name="T69" fmla="*/ 2147483647 h 295"/>
                <a:gd name="T70" fmla="*/ 2147483647 w 665"/>
                <a:gd name="T71" fmla="*/ 2147483647 h 295"/>
                <a:gd name="T72" fmla="*/ 2147483647 w 665"/>
                <a:gd name="T73" fmla="*/ 2147483647 h 295"/>
                <a:gd name="T74" fmla="*/ 2147483647 w 665"/>
                <a:gd name="T75" fmla="*/ 2147483647 h 295"/>
                <a:gd name="T76" fmla="*/ 2147483647 w 665"/>
                <a:gd name="T77" fmla="*/ 2147483647 h 295"/>
                <a:gd name="T78" fmla="*/ 2147483647 w 665"/>
                <a:gd name="T79" fmla="*/ 2147483647 h 295"/>
                <a:gd name="T80" fmla="*/ 2147483647 w 665"/>
                <a:gd name="T81" fmla="*/ 2147483647 h 295"/>
                <a:gd name="T82" fmla="*/ 2147483647 w 665"/>
                <a:gd name="T83" fmla="*/ 2147483647 h 295"/>
                <a:gd name="T84" fmla="*/ 2147483647 w 665"/>
                <a:gd name="T85" fmla="*/ 2147483647 h 295"/>
                <a:gd name="T86" fmla="*/ 2147483647 w 665"/>
                <a:gd name="T87" fmla="*/ 2147483647 h 295"/>
                <a:gd name="T88" fmla="*/ 2147483647 w 665"/>
                <a:gd name="T89" fmla="*/ 2147483647 h 295"/>
                <a:gd name="T90" fmla="*/ 2147483647 w 665"/>
                <a:gd name="T91" fmla="*/ 2147483647 h 295"/>
                <a:gd name="T92" fmla="*/ 2147483647 w 665"/>
                <a:gd name="T93" fmla="*/ 2147483647 h 295"/>
                <a:gd name="T94" fmla="*/ 2147483647 w 665"/>
                <a:gd name="T95" fmla="*/ 2147483647 h 295"/>
                <a:gd name="T96" fmla="*/ 2147483647 w 665"/>
                <a:gd name="T97" fmla="*/ 2147483647 h 295"/>
                <a:gd name="T98" fmla="*/ 2147483647 w 665"/>
                <a:gd name="T99" fmla="*/ 2147483647 h 295"/>
                <a:gd name="T100" fmla="*/ 2147483647 w 665"/>
                <a:gd name="T101" fmla="*/ 2147483647 h 295"/>
                <a:gd name="T102" fmla="*/ 2147483647 w 665"/>
                <a:gd name="T103" fmla="*/ 2147483647 h 295"/>
                <a:gd name="T104" fmla="*/ 2147483647 w 665"/>
                <a:gd name="T105" fmla="*/ 2147483647 h 295"/>
                <a:gd name="T106" fmla="*/ 2147483647 w 665"/>
                <a:gd name="T107" fmla="*/ 2147483647 h 295"/>
                <a:gd name="T108" fmla="*/ 2147483647 w 665"/>
                <a:gd name="T109" fmla="*/ 2147483647 h 295"/>
                <a:gd name="T110" fmla="*/ 2147483647 w 665"/>
                <a:gd name="T111" fmla="*/ 2147483647 h 295"/>
                <a:gd name="T112" fmla="*/ 2147483647 w 665"/>
                <a:gd name="T113" fmla="*/ 2147483647 h 295"/>
                <a:gd name="T114" fmla="*/ 2147483647 w 665"/>
                <a:gd name="T115" fmla="*/ 2147483647 h 295"/>
                <a:gd name="T116" fmla="*/ 2147483647 w 665"/>
                <a:gd name="T117" fmla="*/ 2147483647 h 295"/>
                <a:gd name="T118" fmla="*/ 2147483647 w 665"/>
                <a:gd name="T119" fmla="*/ 2147483647 h 295"/>
                <a:gd name="T120" fmla="*/ 2147483647 w 665"/>
                <a:gd name="T121" fmla="*/ 2147483647 h 295"/>
                <a:gd name="T122" fmla="*/ 2147483647 w 665"/>
                <a:gd name="T123" fmla="*/ 2147483647 h 29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65"/>
                <a:gd name="T187" fmla="*/ 0 h 295"/>
                <a:gd name="T188" fmla="*/ 665 w 665"/>
                <a:gd name="T189" fmla="*/ 295 h 29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65" h="295">
                  <a:moveTo>
                    <a:pt x="263" y="88"/>
                  </a:moveTo>
                  <a:lnTo>
                    <a:pt x="260" y="90"/>
                  </a:lnTo>
                  <a:lnTo>
                    <a:pt x="264" y="88"/>
                  </a:lnTo>
                  <a:lnTo>
                    <a:pt x="263" y="88"/>
                  </a:lnTo>
                  <a:close/>
                  <a:moveTo>
                    <a:pt x="94" y="267"/>
                  </a:moveTo>
                  <a:lnTo>
                    <a:pt x="97" y="265"/>
                  </a:lnTo>
                  <a:lnTo>
                    <a:pt x="91" y="268"/>
                  </a:lnTo>
                  <a:lnTo>
                    <a:pt x="94" y="267"/>
                  </a:lnTo>
                  <a:close/>
                  <a:moveTo>
                    <a:pt x="549" y="242"/>
                  </a:moveTo>
                  <a:lnTo>
                    <a:pt x="546" y="240"/>
                  </a:lnTo>
                  <a:lnTo>
                    <a:pt x="544" y="239"/>
                  </a:lnTo>
                  <a:lnTo>
                    <a:pt x="542" y="238"/>
                  </a:lnTo>
                  <a:lnTo>
                    <a:pt x="542" y="235"/>
                  </a:lnTo>
                  <a:lnTo>
                    <a:pt x="544" y="231"/>
                  </a:lnTo>
                  <a:lnTo>
                    <a:pt x="544" y="228"/>
                  </a:lnTo>
                  <a:lnTo>
                    <a:pt x="546" y="227"/>
                  </a:lnTo>
                  <a:lnTo>
                    <a:pt x="546" y="224"/>
                  </a:lnTo>
                  <a:lnTo>
                    <a:pt x="546" y="222"/>
                  </a:lnTo>
                  <a:lnTo>
                    <a:pt x="548" y="210"/>
                  </a:lnTo>
                  <a:lnTo>
                    <a:pt x="549" y="206"/>
                  </a:lnTo>
                  <a:lnTo>
                    <a:pt x="549" y="204"/>
                  </a:lnTo>
                  <a:lnTo>
                    <a:pt x="548" y="200"/>
                  </a:lnTo>
                  <a:lnTo>
                    <a:pt x="548" y="198"/>
                  </a:lnTo>
                  <a:lnTo>
                    <a:pt x="548" y="196"/>
                  </a:lnTo>
                  <a:lnTo>
                    <a:pt x="548" y="194"/>
                  </a:lnTo>
                  <a:lnTo>
                    <a:pt x="546" y="192"/>
                  </a:lnTo>
                  <a:lnTo>
                    <a:pt x="546" y="191"/>
                  </a:lnTo>
                  <a:lnTo>
                    <a:pt x="548" y="188"/>
                  </a:lnTo>
                  <a:lnTo>
                    <a:pt x="549" y="187"/>
                  </a:lnTo>
                  <a:lnTo>
                    <a:pt x="548" y="184"/>
                  </a:lnTo>
                  <a:lnTo>
                    <a:pt x="542" y="184"/>
                  </a:lnTo>
                  <a:lnTo>
                    <a:pt x="539" y="187"/>
                  </a:lnTo>
                  <a:lnTo>
                    <a:pt x="538" y="187"/>
                  </a:lnTo>
                  <a:lnTo>
                    <a:pt x="535" y="187"/>
                  </a:lnTo>
                  <a:lnTo>
                    <a:pt x="532" y="187"/>
                  </a:lnTo>
                  <a:lnTo>
                    <a:pt x="531" y="191"/>
                  </a:lnTo>
                  <a:lnTo>
                    <a:pt x="528" y="191"/>
                  </a:lnTo>
                  <a:lnTo>
                    <a:pt x="527" y="191"/>
                  </a:lnTo>
                  <a:lnTo>
                    <a:pt x="526" y="192"/>
                  </a:lnTo>
                  <a:lnTo>
                    <a:pt x="523" y="194"/>
                  </a:lnTo>
                  <a:lnTo>
                    <a:pt x="506" y="198"/>
                  </a:lnTo>
                  <a:lnTo>
                    <a:pt x="510" y="196"/>
                  </a:lnTo>
                  <a:lnTo>
                    <a:pt x="510" y="192"/>
                  </a:lnTo>
                  <a:lnTo>
                    <a:pt x="507" y="188"/>
                  </a:lnTo>
                  <a:lnTo>
                    <a:pt x="507" y="184"/>
                  </a:lnTo>
                  <a:lnTo>
                    <a:pt x="506" y="180"/>
                  </a:lnTo>
                  <a:lnTo>
                    <a:pt x="506" y="179"/>
                  </a:lnTo>
                  <a:lnTo>
                    <a:pt x="507" y="178"/>
                  </a:lnTo>
                  <a:lnTo>
                    <a:pt x="511" y="175"/>
                  </a:lnTo>
                  <a:lnTo>
                    <a:pt x="504" y="175"/>
                  </a:lnTo>
                  <a:lnTo>
                    <a:pt x="500" y="178"/>
                  </a:lnTo>
                  <a:lnTo>
                    <a:pt x="496" y="178"/>
                  </a:lnTo>
                  <a:lnTo>
                    <a:pt x="494" y="178"/>
                  </a:lnTo>
                  <a:lnTo>
                    <a:pt x="492" y="178"/>
                  </a:lnTo>
                  <a:lnTo>
                    <a:pt x="487" y="175"/>
                  </a:lnTo>
                  <a:lnTo>
                    <a:pt x="665" y="27"/>
                  </a:lnTo>
                  <a:lnTo>
                    <a:pt x="664" y="27"/>
                  </a:lnTo>
                  <a:lnTo>
                    <a:pt x="662" y="27"/>
                  </a:lnTo>
                  <a:lnTo>
                    <a:pt x="658" y="25"/>
                  </a:lnTo>
                  <a:lnTo>
                    <a:pt x="656" y="23"/>
                  </a:lnTo>
                  <a:lnTo>
                    <a:pt x="652" y="21"/>
                  </a:lnTo>
                  <a:lnTo>
                    <a:pt x="645" y="20"/>
                  </a:lnTo>
                  <a:lnTo>
                    <a:pt x="641" y="20"/>
                  </a:lnTo>
                  <a:lnTo>
                    <a:pt x="638" y="21"/>
                  </a:lnTo>
                  <a:lnTo>
                    <a:pt x="637" y="21"/>
                  </a:lnTo>
                  <a:lnTo>
                    <a:pt x="633" y="21"/>
                  </a:lnTo>
                  <a:lnTo>
                    <a:pt x="625" y="21"/>
                  </a:lnTo>
                  <a:lnTo>
                    <a:pt x="624" y="21"/>
                  </a:lnTo>
                  <a:lnTo>
                    <a:pt x="621" y="21"/>
                  </a:lnTo>
                  <a:lnTo>
                    <a:pt x="620" y="20"/>
                  </a:lnTo>
                  <a:lnTo>
                    <a:pt x="616" y="20"/>
                  </a:lnTo>
                  <a:lnTo>
                    <a:pt x="608" y="20"/>
                  </a:lnTo>
                  <a:lnTo>
                    <a:pt x="605" y="20"/>
                  </a:lnTo>
                  <a:lnTo>
                    <a:pt x="601" y="17"/>
                  </a:lnTo>
                  <a:lnTo>
                    <a:pt x="597" y="17"/>
                  </a:lnTo>
                  <a:lnTo>
                    <a:pt x="595" y="16"/>
                  </a:lnTo>
                  <a:lnTo>
                    <a:pt x="589" y="13"/>
                  </a:lnTo>
                  <a:lnTo>
                    <a:pt x="581" y="13"/>
                  </a:lnTo>
                  <a:lnTo>
                    <a:pt x="576" y="16"/>
                  </a:lnTo>
                  <a:lnTo>
                    <a:pt x="576" y="13"/>
                  </a:lnTo>
                  <a:lnTo>
                    <a:pt x="572" y="13"/>
                  </a:lnTo>
                  <a:lnTo>
                    <a:pt x="567" y="16"/>
                  </a:lnTo>
                  <a:lnTo>
                    <a:pt x="563" y="16"/>
                  </a:lnTo>
                  <a:lnTo>
                    <a:pt x="559" y="13"/>
                  </a:lnTo>
                  <a:lnTo>
                    <a:pt x="555" y="12"/>
                  </a:lnTo>
                  <a:lnTo>
                    <a:pt x="559" y="9"/>
                  </a:lnTo>
                  <a:lnTo>
                    <a:pt x="563" y="8"/>
                  </a:lnTo>
                  <a:lnTo>
                    <a:pt x="555" y="8"/>
                  </a:lnTo>
                  <a:lnTo>
                    <a:pt x="546" y="8"/>
                  </a:lnTo>
                  <a:lnTo>
                    <a:pt x="540" y="9"/>
                  </a:lnTo>
                  <a:lnTo>
                    <a:pt x="538" y="9"/>
                  </a:lnTo>
                  <a:lnTo>
                    <a:pt x="535" y="8"/>
                  </a:lnTo>
                  <a:lnTo>
                    <a:pt x="538" y="8"/>
                  </a:lnTo>
                  <a:lnTo>
                    <a:pt x="540" y="8"/>
                  </a:lnTo>
                  <a:lnTo>
                    <a:pt x="540" y="7"/>
                  </a:lnTo>
                  <a:lnTo>
                    <a:pt x="538" y="7"/>
                  </a:lnTo>
                  <a:lnTo>
                    <a:pt x="536" y="7"/>
                  </a:lnTo>
                  <a:lnTo>
                    <a:pt x="538" y="4"/>
                  </a:lnTo>
                  <a:lnTo>
                    <a:pt x="536" y="4"/>
                  </a:lnTo>
                  <a:lnTo>
                    <a:pt x="535" y="7"/>
                  </a:lnTo>
                  <a:lnTo>
                    <a:pt x="528" y="8"/>
                  </a:lnTo>
                  <a:lnTo>
                    <a:pt x="522" y="9"/>
                  </a:lnTo>
                  <a:lnTo>
                    <a:pt x="522" y="8"/>
                  </a:lnTo>
                  <a:lnTo>
                    <a:pt x="527" y="8"/>
                  </a:lnTo>
                  <a:lnTo>
                    <a:pt x="531" y="7"/>
                  </a:lnTo>
                  <a:lnTo>
                    <a:pt x="531" y="4"/>
                  </a:lnTo>
                  <a:lnTo>
                    <a:pt x="528" y="3"/>
                  </a:lnTo>
                  <a:lnTo>
                    <a:pt x="524" y="3"/>
                  </a:lnTo>
                  <a:lnTo>
                    <a:pt x="528" y="0"/>
                  </a:lnTo>
                  <a:lnTo>
                    <a:pt x="504" y="8"/>
                  </a:lnTo>
                  <a:lnTo>
                    <a:pt x="492" y="9"/>
                  </a:lnTo>
                  <a:lnTo>
                    <a:pt x="487" y="9"/>
                  </a:lnTo>
                  <a:lnTo>
                    <a:pt x="480" y="9"/>
                  </a:lnTo>
                  <a:lnTo>
                    <a:pt x="483" y="8"/>
                  </a:lnTo>
                  <a:lnTo>
                    <a:pt x="475" y="9"/>
                  </a:lnTo>
                  <a:lnTo>
                    <a:pt x="467" y="12"/>
                  </a:lnTo>
                  <a:lnTo>
                    <a:pt x="470" y="12"/>
                  </a:lnTo>
                  <a:lnTo>
                    <a:pt x="470" y="13"/>
                  </a:lnTo>
                  <a:lnTo>
                    <a:pt x="462" y="13"/>
                  </a:lnTo>
                  <a:lnTo>
                    <a:pt x="454" y="16"/>
                  </a:lnTo>
                  <a:lnTo>
                    <a:pt x="437" y="20"/>
                  </a:lnTo>
                  <a:lnTo>
                    <a:pt x="441" y="17"/>
                  </a:lnTo>
                  <a:lnTo>
                    <a:pt x="430" y="20"/>
                  </a:lnTo>
                  <a:lnTo>
                    <a:pt x="421" y="25"/>
                  </a:lnTo>
                  <a:lnTo>
                    <a:pt x="410" y="29"/>
                  </a:lnTo>
                  <a:lnTo>
                    <a:pt x="401" y="33"/>
                  </a:lnTo>
                  <a:lnTo>
                    <a:pt x="405" y="31"/>
                  </a:lnTo>
                  <a:lnTo>
                    <a:pt x="387" y="37"/>
                  </a:lnTo>
                  <a:lnTo>
                    <a:pt x="369" y="38"/>
                  </a:lnTo>
                  <a:lnTo>
                    <a:pt x="361" y="38"/>
                  </a:lnTo>
                  <a:lnTo>
                    <a:pt x="353" y="42"/>
                  </a:lnTo>
                  <a:lnTo>
                    <a:pt x="346" y="46"/>
                  </a:lnTo>
                  <a:lnTo>
                    <a:pt x="338" y="48"/>
                  </a:lnTo>
                  <a:lnTo>
                    <a:pt x="342" y="48"/>
                  </a:lnTo>
                  <a:lnTo>
                    <a:pt x="342" y="50"/>
                  </a:lnTo>
                  <a:lnTo>
                    <a:pt x="344" y="52"/>
                  </a:lnTo>
                  <a:lnTo>
                    <a:pt x="346" y="52"/>
                  </a:lnTo>
                  <a:lnTo>
                    <a:pt x="349" y="53"/>
                  </a:lnTo>
                  <a:lnTo>
                    <a:pt x="349" y="56"/>
                  </a:lnTo>
                  <a:lnTo>
                    <a:pt x="352" y="60"/>
                  </a:lnTo>
                  <a:lnTo>
                    <a:pt x="349" y="61"/>
                  </a:lnTo>
                  <a:lnTo>
                    <a:pt x="348" y="65"/>
                  </a:lnTo>
                  <a:lnTo>
                    <a:pt x="346" y="66"/>
                  </a:lnTo>
                  <a:lnTo>
                    <a:pt x="349" y="66"/>
                  </a:lnTo>
                  <a:lnTo>
                    <a:pt x="353" y="66"/>
                  </a:lnTo>
                  <a:lnTo>
                    <a:pt x="357" y="66"/>
                  </a:lnTo>
                  <a:lnTo>
                    <a:pt x="360" y="66"/>
                  </a:lnTo>
                  <a:lnTo>
                    <a:pt x="357" y="69"/>
                  </a:lnTo>
                  <a:lnTo>
                    <a:pt x="356" y="69"/>
                  </a:lnTo>
                  <a:lnTo>
                    <a:pt x="353" y="70"/>
                  </a:lnTo>
                  <a:lnTo>
                    <a:pt x="353" y="73"/>
                  </a:lnTo>
                  <a:lnTo>
                    <a:pt x="353" y="74"/>
                  </a:lnTo>
                  <a:lnTo>
                    <a:pt x="352" y="77"/>
                  </a:lnTo>
                  <a:lnTo>
                    <a:pt x="349" y="78"/>
                  </a:lnTo>
                  <a:lnTo>
                    <a:pt x="353" y="77"/>
                  </a:lnTo>
                  <a:lnTo>
                    <a:pt x="360" y="78"/>
                  </a:lnTo>
                  <a:lnTo>
                    <a:pt x="357" y="80"/>
                  </a:lnTo>
                  <a:lnTo>
                    <a:pt x="353" y="82"/>
                  </a:lnTo>
                  <a:lnTo>
                    <a:pt x="356" y="80"/>
                  </a:lnTo>
                  <a:lnTo>
                    <a:pt x="353" y="80"/>
                  </a:lnTo>
                  <a:lnTo>
                    <a:pt x="349" y="80"/>
                  </a:lnTo>
                  <a:lnTo>
                    <a:pt x="346" y="82"/>
                  </a:lnTo>
                  <a:lnTo>
                    <a:pt x="338" y="82"/>
                  </a:lnTo>
                  <a:lnTo>
                    <a:pt x="336" y="82"/>
                  </a:lnTo>
                  <a:lnTo>
                    <a:pt x="333" y="84"/>
                  </a:lnTo>
                  <a:lnTo>
                    <a:pt x="334" y="82"/>
                  </a:lnTo>
                  <a:lnTo>
                    <a:pt x="333" y="82"/>
                  </a:lnTo>
                  <a:lnTo>
                    <a:pt x="330" y="82"/>
                  </a:lnTo>
                  <a:lnTo>
                    <a:pt x="325" y="82"/>
                  </a:lnTo>
                  <a:lnTo>
                    <a:pt x="322" y="82"/>
                  </a:lnTo>
                  <a:lnTo>
                    <a:pt x="321" y="82"/>
                  </a:lnTo>
                  <a:lnTo>
                    <a:pt x="321" y="80"/>
                  </a:lnTo>
                  <a:lnTo>
                    <a:pt x="320" y="80"/>
                  </a:lnTo>
                  <a:lnTo>
                    <a:pt x="326" y="77"/>
                  </a:lnTo>
                  <a:lnTo>
                    <a:pt x="330" y="74"/>
                  </a:lnTo>
                  <a:lnTo>
                    <a:pt x="329" y="74"/>
                  </a:lnTo>
                  <a:lnTo>
                    <a:pt x="322" y="74"/>
                  </a:lnTo>
                  <a:lnTo>
                    <a:pt x="313" y="77"/>
                  </a:lnTo>
                  <a:lnTo>
                    <a:pt x="306" y="78"/>
                  </a:lnTo>
                  <a:lnTo>
                    <a:pt x="302" y="78"/>
                  </a:lnTo>
                  <a:lnTo>
                    <a:pt x="300" y="80"/>
                  </a:lnTo>
                  <a:lnTo>
                    <a:pt x="302" y="82"/>
                  </a:lnTo>
                  <a:lnTo>
                    <a:pt x="291" y="82"/>
                  </a:lnTo>
                  <a:lnTo>
                    <a:pt x="285" y="82"/>
                  </a:lnTo>
                  <a:lnTo>
                    <a:pt x="281" y="84"/>
                  </a:lnTo>
                  <a:lnTo>
                    <a:pt x="276" y="86"/>
                  </a:lnTo>
                  <a:lnTo>
                    <a:pt x="272" y="86"/>
                  </a:lnTo>
                  <a:lnTo>
                    <a:pt x="265" y="88"/>
                  </a:lnTo>
                  <a:lnTo>
                    <a:pt x="260" y="90"/>
                  </a:lnTo>
                  <a:lnTo>
                    <a:pt x="263" y="94"/>
                  </a:lnTo>
                  <a:lnTo>
                    <a:pt x="269" y="94"/>
                  </a:lnTo>
                  <a:lnTo>
                    <a:pt x="272" y="94"/>
                  </a:lnTo>
                  <a:lnTo>
                    <a:pt x="276" y="96"/>
                  </a:lnTo>
                  <a:lnTo>
                    <a:pt x="272" y="96"/>
                  </a:lnTo>
                  <a:lnTo>
                    <a:pt x="268" y="96"/>
                  </a:lnTo>
                  <a:lnTo>
                    <a:pt x="265" y="97"/>
                  </a:lnTo>
                  <a:lnTo>
                    <a:pt x="263" y="97"/>
                  </a:lnTo>
                  <a:lnTo>
                    <a:pt x="263" y="100"/>
                  </a:lnTo>
                  <a:lnTo>
                    <a:pt x="263" y="101"/>
                  </a:lnTo>
                  <a:lnTo>
                    <a:pt x="260" y="104"/>
                  </a:lnTo>
                  <a:lnTo>
                    <a:pt x="259" y="104"/>
                  </a:lnTo>
                  <a:lnTo>
                    <a:pt x="259" y="105"/>
                  </a:lnTo>
                  <a:lnTo>
                    <a:pt x="260" y="107"/>
                  </a:lnTo>
                  <a:lnTo>
                    <a:pt x="265" y="107"/>
                  </a:lnTo>
                  <a:lnTo>
                    <a:pt x="273" y="107"/>
                  </a:lnTo>
                  <a:lnTo>
                    <a:pt x="281" y="107"/>
                  </a:lnTo>
                  <a:lnTo>
                    <a:pt x="289" y="107"/>
                  </a:lnTo>
                  <a:lnTo>
                    <a:pt x="291" y="109"/>
                  </a:lnTo>
                  <a:lnTo>
                    <a:pt x="292" y="109"/>
                  </a:lnTo>
                  <a:lnTo>
                    <a:pt x="294" y="107"/>
                  </a:lnTo>
                  <a:lnTo>
                    <a:pt x="292" y="107"/>
                  </a:lnTo>
                  <a:lnTo>
                    <a:pt x="296" y="105"/>
                  </a:lnTo>
                  <a:lnTo>
                    <a:pt x="296" y="107"/>
                  </a:lnTo>
                  <a:lnTo>
                    <a:pt x="294" y="110"/>
                  </a:lnTo>
                  <a:lnTo>
                    <a:pt x="306" y="105"/>
                  </a:lnTo>
                  <a:lnTo>
                    <a:pt x="312" y="105"/>
                  </a:lnTo>
                  <a:lnTo>
                    <a:pt x="316" y="104"/>
                  </a:lnTo>
                  <a:lnTo>
                    <a:pt x="317" y="104"/>
                  </a:lnTo>
                  <a:lnTo>
                    <a:pt x="321" y="104"/>
                  </a:lnTo>
                  <a:lnTo>
                    <a:pt x="328" y="102"/>
                  </a:lnTo>
                  <a:lnTo>
                    <a:pt x="329" y="104"/>
                  </a:lnTo>
                  <a:lnTo>
                    <a:pt x="326" y="105"/>
                  </a:lnTo>
                  <a:lnTo>
                    <a:pt x="321" y="107"/>
                  </a:lnTo>
                  <a:lnTo>
                    <a:pt x="312" y="109"/>
                  </a:lnTo>
                  <a:lnTo>
                    <a:pt x="313" y="109"/>
                  </a:lnTo>
                  <a:lnTo>
                    <a:pt x="313" y="110"/>
                  </a:lnTo>
                  <a:lnTo>
                    <a:pt x="312" y="114"/>
                  </a:lnTo>
                  <a:lnTo>
                    <a:pt x="304" y="121"/>
                  </a:lnTo>
                  <a:lnTo>
                    <a:pt x="294" y="123"/>
                  </a:lnTo>
                  <a:lnTo>
                    <a:pt x="283" y="123"/>
                  </a:lnTo>
                  <a:lnTo>
                    <a:pt x="268" y="130"/>
                  </a:lnTo>
                  <a:lnTo>
                    <a:pt x="260" y="130"/>
                  </a:lnTo>
                  <a:lnTo>
                    <a:pt x="257" y="130"/>
                  </a:lnTo>
                  <a:lnTo>
                    <a:pt x="259" y="130"/>
                  </a:lnTo>
                  <a:lnTo>
                    <a:pt x="259" y="127"/>
                  </a:lnTo>
                  <a:lnTo>
                    <a:pt x="255" y="127"/>
                  </a:lnTo>
                  <a:lnTo>
                    <a:pt x="249" y="127"/>
                  </a:lnTo>
                  <a:lnTo>
                    <a:pt x="247" y="130"/>
                  </a:lnTo>
                  <a:lnTo>
                    <a:pt x="247" y="131"/>
                  </a:lnTo>
                  <a:lnTo>
                    <a:pt x="243" y="131"/>
                  </a:lnTo>
                  <a:lnTo>
                    <a:pt x="239" y="134"/>
                  </a:lnTo>
                  <a:lnTo>
                    <a:pt x="232" y="137"/>
                  </a:lnTo>
                  <a:lnTo>
                    <a:pt x="239" y="135"/>
                  </a:lnTo>
                  <a:lnTo>
                    <a:pt x="233" y="137"/>
                  </a:lnTo>
                  <a:lnTo>
                    <a:pt x="229" y="139"/>
                  </a:lnTo>
                  <a:lnTo>
                    <a:pt x="232" y="141"/>
                  </a:lnTo>
                  <a:lnTo>
                    <a:pt x="229" y="141"/>
                  </a:lnTo>
                  <a:lnTo>
                    <a:pt x="228" y="139"/>
                  </a:lnTo>
                  <a:lnTo>
                    <a:pt x="224" y="141"/>
                  </a:lnTo>
                  <a:lnTo>
                    <a:pt x="212" y="145"/>
                  </a:lnTo>
                  <a:lnTo>
                    <a:pt x="207" y="149"/>
                  </a:lnTo>
                  <a:lnTo>
                    <a:pt x="202" y="151"/>
                  </a:lnTo>
                  <a:lnTo>
                    <a:pt x="199" y="153"/>
                  </a:lnTo>
                  <a:lnTo>
                    <a:pt x="198" y="153"/>
                  </a:lnTo>
                  <a:lnTo>
                    <a:pt x="195" y="153"/>
                  </a:lnTo>
                  <a:lnTo>
                    <a:pt x="194" y="154"/>
                  </a:lnTo>
                  <a:lnTo>
                    <a:pt x="192" y="157"/>
                  </a:lnTo>
                  <a:lnTo>
                    <a:pt x="195" y="157"/>
                  </a:lnTo>
                  <a:lnTo>
                    <a:pt x="192" y="158"/>
                  </a:lnTo>
                  <a:lnTo>
                    <a:pt x="190" y="161"/>
                  </a:lnTo>
                  <a:lnTo>
                    <a:pt x="190" y="162"/>
                  </a:lnTo>
                  <a:lnTo>
                    <a:pt x="190" y="165"/>
                  </a:lnTo>
                  <a:lnTo>
                    <a:pt x="192" y="162"/>
                  </a:lnTo>
                  <a:lnTo>
                    <a:pt x="195" y="162"/>
                  </a:lnTo>
                  <a:lnTo>
                    <a:pt x="198" y="161"/>
                  </a:lnTo>
                  <a:lnTo>
                    <a:pt x="195" y="165"/>
                  </a:lnTo>
                  <a:lnTo>
                    <a:pt x="192" y="166"/>
                  </a:lnTo>
                  <a:lnTo>
                    <a:pt x="194" y="166"/>
                  </a:lnTo>
                  <a:lnTo>
                    <a:pt x="192" y="167"/>
                  </a:lnTo>
                  <a:lnTo>
                    <a:pt x="190" y="170"/>
                  </a:lnTo>
                  <a:lnTo>
                    <a:pt x="184" y="170"/>
                  </a:lnTo>
                  <a:lnTo>
                    <a:pt x="180" y="174"/>
                  </a:lnTo>
                  <a:lnTo>
                    <a:pt x="182" y="174"/>
                  </a:lnTo>
                  <a:lnTo>
                    <a:pt x="180" y="175"/>
                  </a:lnTo>
                  <a:lnTo>
                    <a:pt x="182" y="175"/>
                  </a:lnTo>
                  <a:lnTo>
                    <a:pt x="184" y="175"/>
                  </a:lnTo>
                  <a:lnTo>
                    <a:pt x="182" y="179"/>
                  </a:lnTo>
                  <a:lnTo>
                    <a:pt x="184" y="179"/>
                  </a:lnTo>
                  <a:lnTo>
                    <a:pt x="184" y="180"/>
                  </a:lnTo>
                  <a:lnTo>
                    <a:pt x="182" y="180"/>
                  </a:lnTo>
                  <a:lnTo>
                    <a:pt x="180" y="183"/>
                  </a:lnTo>
                  <a:lnTo>
                    <a:pt x="198" y="183"/>
                  </a:lnTo>
                  <a:lnTo>
                    <a:pt x="206" y="180"/>
                  </a:lnTo>
                  <a:lnTo>
                    <a:pt x="208" y="179"/>
                  </a:lnTo>
                  <a:lnTo>
                    <a:pt x="208" y="178"/>
                  </a:lnTo>
                  <a:lnTo>
                    <a:pt x="216" y="174"/>
                  </a:lnTo>
                  <a:lnTo>
                    <a:pt x="224" y="170"/>
                  </a:lnTo>
                  <a:lnTo>
                    <a:pt x="225" y="170"/>
                  </a:lnTo>
                  <a:lnTo>
                    <a:pt x="228" y="170"/>
                  </a:lnTo>
                  <a:lnTo>
                    <a:pt x="219" y="174"/>
                  </a:lnTo>
                  <a:lnTo>
                    <a:pt x="215" y="175"/>
                  </a:lnTo>
                  <a:lnTo>
                    <a:pt x="212" y="178"/>
                  </a:lnTo>
                  <a:lnTo>
                    <a:pt x="211" y="179"/>
                  </a:lnTo>
                  <a:lnTo>
                    <a:pt x="207" y="183"/>
                  </a:lnTo>
                  <a:lnTo>
                    <a:pt x="207" y="187"/>
                  </a:lnTo>
                  <a:lnTo>
                    <a:pt x="206" y="188"/>
                  </a:lnTo>
                  <a:lnTo>
                    <a:pt x="199" y="192"/>
                  </a:lnTo>
                  <a:lnTo>
                    <a:pt x="195" y="192"/>
                  </a:lnTo>
                  <a:lnTo>
                    <a:pt x="194" y="196"/>
                  </a:lnTo>
                  <a:lnTo>
                    <a:pt x="199" y="196"/>
                  </a:lnTo>
                  <a:lnTo>
                    <a:pt x="194" y="198"/>
                  </a:lnTo>
                  <a:lnTo>
                    <a:pt x="192" y="200"/>
                  </a:lnTo>
                  <a:lnTo>
                    <a:pt x="190" y="202"/>
                  </a:lnTo>
                  <a:lnTo>
                    <a:pt x="186" y="202"/>
                  </a:lnTo>
                  <a:lnTo>
                    <a:pt x="182" y="204"/>
                  </a:lnTo>
                  <a:lnTo>
                    <a:pt x="186" y="204"/>
                  </a:lnTo>
                  <a:lnTo>
                    <a:pt x="190" y="204"/>
                  </a:lnTo>
                  <a:lnTo>
                    <a:pt x="198" y="202"/>
                  </a:lnTo>
                  <a:lnTo>
                    <a:pt x="206" y="198"/>
                  </a:lnTo>
                  <a:lnTo>
                    <a:pt x="208" y="196"/>
                  </a:lnTo>
                  <a:lnTo>
                    <a:pt x="212" y="198"/>
                  </a:lnTo>
                  <a:lnTo>
                    <a:pt x="211" y="198"/>
                  </a:lnTo>
                  <a:lnTo>
                    <a:pt x="212" y="200"/>
                  </a:lnTo>
                  <a:lnTo>
                    <a:pt x="215" y="200"/>
                  </a:lnTo>
                  <a:lnTo>
                    <a:pt x="212" y="202"/>
                  </a:lnTo>
                  <a:lnTo>
                    <a:pt x="216" y="200"/>
                  </a:lnTo>
                  <a:lnTo>
                    <a:pt x="219" y="200"/>
                  </a:lnTo>
                  <a:lnTo>
                    <a:pt x="219" y="202"/>
                  </a:lnTo>
                  <a:lnTo>
                    <a:pt x="219" y="204"/>
                  </a:lnTo>
                  <a:lnTo>
                    <a:pt x="219" y="206"/>
                  </a:lnTo>
                  <a:lnTo>
                    <a:pt x="219" y="208"/>
                  </a:lnTo>
                  <a:lnTo>
                    <a:pt x="221" y="208"/>
                  </a:lnTo>
                  <a:lnTo>
                    <a:pt x="224" y="204"/>
                  </a:lnTo>
                  <a:lnTo>
                    <a:pt x="228" y="200"/>
                  </a:lnTo>
                  <a:lnTo>
                    <a:pt x="232" y="198"/>
                  </a:lnTo>
                  <a:lnTo>
                    <a:pt x="229" y="200"/>
                  </a:lnTo>
                  <a:lnTo>
                    <a:pt x="232" y="200"/>
                  </a:lnTo>
                  <a:lnTo>
                    <a:pt x="232" y="202"/>
                  </a:lnTo>
                  <a:lnTo>
                    <a:pt x="232" y="204"/>
                  </a:lnTo>
                  <a:lnTo>
                    <a:pt x="233" y="204"/>
                  </a:lnTo>
                  <a:lnTo>
                    <a:pt x="237" y="204"/>
                  </a:lnTo>
                  <a:lnTo>
                    <a:pt x="243" y="202"/>
                  </a:lnTo>
                  <a:lnTo>
                    <a:pt x="252" y="200"/>
                  </a:lnTo>
                  <a:lnTo>
                    <a:pt x="245" y="204"/>
                  </a:lnTo>
                  <a:lnTo>
                    <a:pt x="237" y="206"/>
                  </a:lnTo>
                  <a:lnTo>
                    <a:pt x="235" y="208"/>
                  </a:lnTo>
                  <a:lnTo>
                    <a:pt x="233" y="211"/>
                  </a:lnTo>
                  <a:lnTo>
                    <a:pt x="232" y="211"/>
                  </a:lnTo>
                  <a:lnTo>
                    <a:pt x="225" y="215"/>
                  </a:lnTo>
                  <a:lnTo>
                    <a:pt x="220" y="219"/>
                  </a:lnTo>
                  <a:lnTo>
                    <a:pt x="220" y="222"/>
                  </a:lnTo>
                  <a:lnTo>
                    <a:pt x="219" y="223"/>
                  </a:lnTo>
                  <a:lnTo>
                    <a:pt x="216" y="223"/>
                  </a:lnTo>
                  <a:lnTo>
                    <a:pt x="216" y="222"/>
                  </a:lnTo>
                  <a:lnTo>
                    <a:pt x="211" y="223"/>
                  </a:lnTo>
                  <a:lnTo>
                    <a:pt x="203" y="227"/>
                  </a:lnTo>
                  <a:lnTo>
                    <a:pt x="199" y="228"/>
                  </a:lnTo>
                  <a:lnTo>
                    <a:pt x="194" y="232"/>
                  </a:lnTo>
                  <a:lnTo>
                    <a:pt x="192" y="235"/>
                  </a:lnTo>
                  <a:lnTo>
                    <a:pt x="190" y="235"/>
                  </a:lnTo>
                  <a:lnTo>
                    <a:pt x="184" y="235"/>
                  </a:lnTo>
                  <a:lnTo>
                    <a:pt x="172" y="238"/>
                  </a:lnTo>
                  <a:lnTo>
                    <a:pt x="159" y="244"/>
                  </a:lnTo>
                  <a:lnTo>
                    <a:pt x="151" y="248"/>
                  </a:lnTo>
                  <a:lnTo>
                    <a:pt x="150" y="250"/>
                  </a:lnTo>
                  <a:lnTo>
                    <a:pt x="150" y="252"/>
                  </a:lnTo>
                  <a:lnTo>
                    <a:pt x="148" y="252"/>
                  </a:lnTo>
                  <a:lnTo>
                    <a:pt x="148" y="250"/>
                  </a:lnTo>
                  <a:lnTo>
                    <a:pt x="146" y="252"/>
                  </a:lnTo>
                  <a:lnTo>
                    <a:pt x="140" y="253"/>
                  </a:lnTo>
                  <a:lnTo>
                    <a:pt x="142" y="250"/>
                  </a:lnTo>
                  <a:lnTo>
                    <a:pt x="144" y="248"/>
                  </a:lnTo>
                  <a:lnTo>
                    <a:pt x="140" y="250"/>
                  </a:lnTo>
                  <a:lnTo>
                    <a:pt x="138" y="250"/>
                  </a:lnTo>
                  <a:lnTo>
                    <a:pt x="140" y="248"/>
                  </a:lnTo>
                  <a:lnTo>
                    <a:pt x="128" y="252"/>
                  </a:lnTo>
                  <a:lnTo>
                    <a:pt x="118" y="255"/>
                  </a:lnTo>
                  <a:lnTo>
                    <a:pt x="111" y="257"/>
                  </a:lnTo>
                  <a:lnTo>
                    <a:pt x="107" y="259"/>
                  </a:lnTo>
                  <a:lnTo>
                    <a:pt x="102" y="261"/>
                  </a:lnTo>
                  <a:lnTo>
                    <a:pt x="97" y="265"/>
                  </a:lnTo>
                  <a:lnTo>
                    <a:pt x="98" y="265"/>
                  </a:lnTo>
                  <a:lnTo>
                    <a:pt x="98" y="267"/>
                  </a:lnTo>
                  <a:lnTo>
                    <a:pt x="102" y="265"/>
                  </a:lnTo>
                  <a:lnTo>
                    <a:pt x="105" y="265"/>
                  </a:lnTo>
                  <a:lnTo>
                    <a:pt x="106" y="263"/>
                  </a:lnTo>
                  <a:lnTo>
                    <a:pt x="106" y="261"/>
                  </a:lnTo>
                  <a:lnTo>
                    <a:pt x="107" y="261"/>
                  </a:lnTo>
                  <a:lnTo>
                    <a:pt x="107" y="263"/>
                  </a:lnTo>
                  <a:lnTo>
                    <a:pt x="106" y="265"/>
                  </a:lnTo>
                  <a:lnTo>
                    <a:pt x="107" y="265"/>
                  </a:lnTo>
                  <a:lnTo>
                    <a:pt x="110" y="265"/>
                  </a:lnTo>
                  <a:lnTo>
                    <a:pt x="111" y="263"/>
                  </a:lnTo>
                  <a:lnTo>
                    <a:pt x="111" y="265"/>
                  </a:lnTo>
                  <a:lnTo>
                    <a:pt x="115" y="261"/>
                  </a:lnTo>
                  <a:lnTo>
                    <a:pt x="119" y="259"/>
                  </a:lnTo>
                  <a:lnTo>
                    <a:pt x="127" y="255"/>
                  </a:lnTo>
                  <a:lnTo>
                    <a:pt x="128" y="255"/>
                  </a:lnTo>
                  <a:lnTo>
                    <a:pt x="132" y="257"/>
                  </a:lnTo>
                  <a:lnTo>
                    <a:pt x="128" y="257"/>
                  </a:lnTo>
                  <a:lnTo>
                    <a:pt x="125" y="259"/>
                  </a:lnTo>
                  <a:lnTo>
                    <a:pt x="131" y="259"/>
                  </a:lnTo>
                  <a:lnTo>
                    <a:pt x="134" y="257"/>
                  </a:lnTo>
                  <a:lnTo>
                    <a:pt x="136" y="257"/>
                  </a:lnTo>
                  <a:lnTo>
                    <a:pt x="138" y="257"/>
                  </a:lnTo>
                  <a:lnTo>
                    <a:pt x="140" y="255"/>
                  </a:lnTo>
                  <a:lnTo>
                    <a:pt x="140" y="257"/>
                  </a:lnTo>
                  <a:lnTo>
                    <a:pt x="146" y="253"/>
                  </a:lnTo>
                  <a:lnTo>
                    <a:pt x="150" y="253"/>
                  </a:lnTo>
                  <a:lnTo>
                    <a:pt x="154" y="252"/>
                  </a:lnTo>
                  <a:lnTo>
                    <a:pt x="155" y="252"/>
                  </a:lnTo>
                  <a:lnTo>
                    <a:pt x="158" y="252"/>
                  </a:lnTo>
                  <a:lnTo>
                    <a:pt x="151" y="255"/>
                  </a:lnTo>
                  <a:lnTo>
                    <a:pt x="155" y="253"/>
                  </a:lnTo>
                  <a:lnTo>
                    <a:pt x="159" y="252"/>
                  </a:lnTo>
                  <a:lnTo>
                    <a:pt x="163" y="250"/>
                  </a:lnTo>
                  <a:lnTo>
                    <a:pt x="167" y="250"/>
                  </a:lnTo>
                  <a:lnTo>
                    <a:pt x="171" y="250"/>
                  </a:lnTo>
                  <a:lnTo>
                    <a:pt x="175" y="248"/>
                  </a:lnTo>
                  <a:lnTo>
                    <a:pt x="176" y="246"/>
                  </a:lnTo>
                  <a:lnTo>
                    <a:pt x="178" y="246"/>
                  </a:lnTo>
                  <a:lnTo>
                    <a:pt x="176" y="248"/>
                  </a:lnTo>
                  <a:lnTo>
                    <a:pt x="180" y="246"/>
                  </a:lnTo>
                  <a:lnTo>
                    <a:pt x="184" y="244"/>
                  </a:lnTo>
                  <a:lnTo>
                    <a:pt x="182" y="244"/>
                  </a:lnTo>
                  <a:lnTo>
                    <a:pt x="180" y="244"/>
                  </a:lnTo>
                  <a:lnTo>
                    <a:pt x="184" y="242"/>
                  </a:lnTo>
                  <a:lnTo>
                    <a:pt x="190" y="240"/>
                  </a:lnTo>
                  <a:lnTo>
                    <a:pt x="194" y="240"/>
                  </a:lnTo>
                  <a:lnTo>
                    <a:pt x="194" y="238"/>
                  </a:lnTo>
                  <a:lnTo>
                    <a:pt x="195" y="238"/>
                  </a:lnTo>
                  <a:lnTo>
                    <a:pt x="199" y="238"/>
                  </a:lnTo>
                  <a:lnTo>
                    <a:pt x="202" y="238"/>
                  </a:lnTo>
                  <a:lnTo>
                    <a:pt x="203" y="236"/>
                  </a:lnTo>
                  <a:lnTo>
                    <a:pt x="206" y="235"/>
                  </a:lnTo>
                  <a:lnTo>
                    <a:pt x="207" y="235"/>
                  </a:lnTo>
                  <a:lnTo>
                    <a:pt x="208" y="235"/>
                  </a:lnTo>
                  <a:lnTo>
                    <a:pt x="216" y="232"/>
                  </a:lnTo>
                  <a:lnTo>
                    <a:pt x="220" y="231"/>
                  </a:lnTo>
                  <a:lnTo>
                    <a:pt x="225" y="228"/>
                  </a:lnTo>
                  <a:lnTo>
                    <a:pt x="228" y="227"/>
                  </a:lnTo>
                  <a:lnTo>
                    <a:pt x="232" y="224"/>
                  </a:lnTo>
                  <a:lnTo>
                    <a:pt x="235" y="223"/>
                  </a:lnTo>
                  <a:lnTo>
                    <a:pt x="237" y="223"/>
                  </a:lnTo>
                  <a:lnTo>
                    <a:pt x="239" y="223"/>
                  </a:lnTo>
                  <a:lnTo>
                    <a:pt x="245" y="222"/>
                  </a:lnTo>
                  <a:lnTo>
                    <a:pt x="249" y="219"/>
                  </a:lnTo>
                  <a:lnTo>
                    <a:pt x="256" y="218"/>
                  </a:lnTo>
                  <a:lnTo>
                    <a:pt x="264" y="214"/>
                  </a:lnTo>
                  <a:lnTo>
                    <a:pt x="268" y="214"/>
                  </a:lnTo>
                  <a:lnTo>
                    <a:pt x="272" y="211"/>
                  </a:lnTo>
                  <a:lnTo>
                    <a:pt x="273" y="214"/>
                  </a:lnTo>
                  <a:lnTo>
                    <a:pt x="273" y="211"/>
                  </a:lnTo>
                  <a:lnTo>
                    <a:pt x="277" y="210"/>
                  </a:lnTo>
                  <a:lnTo>
                    <a:pt x="279" y="210"/>
                  </a:lnTo>
                  <a:lnTo>
                    <a:pt x="281" y="208"/>
                  </a:lnTo>
                  <a:lnTo>
                    <a:pt x="285" y="206"/>
                  </a:lnTo>
                  <a:lnTo>
                    <a:pt x="291" y="204"/>
                  </a:lnTo>
                  <a:lnTo>
                    <a:pt x="294" y="202"/>
                  </a:lnTo>
                  <a:lnTo>
                    <a:pt x="300" y="200"/>
                  </a:lnTo>
                  <a:lnTo>
                    <a:pt x="300" y="198"/>
                  </a:lnTo>
                  <a:lnTo>
                    <a:pt x="300" y="196"/>
                  </a:lnTo>
                  <a:lnTo>
                    <a:pt x="296" y="196"/>
                  </a:lnTo>
                  <a:lnTo>
                    <a:pt x="292" y="196"/>
                  </a:lnTo>
                  <a:lnTo>
                    <a:pt x="294" y="194"/>
                  </a:lnTo>
                  <a:lnTo>
                    <a:pt x="298" y="192"/>
                  </a:lnTo>
                  <a:lnTo>
                    <a:pt x="300" y="192"/>
                  </a:lnTo>
                  <a:lnTo>
                    <a:pt x="302" y="192"/>
                  </a:lnTo>
                  <a:lnTo>
                    <a:pt x="300" y="191"/>
                  </a:lnTo>
                  <a:lnTo>
                    <a:pt x="306" y="191"/>
                  </a:lnTo>
                  <a:lnTo>
                    <a:pt x="308" y="188"/>
                  </a:lnTo>
                  <a:lnTo>
                    <a:pt x="313" y="187"/>
                  </a:lnTo>
                  <a:lnTo>
                    <a:pt x="316" y="184"/>
                  </a:lnTo>
                  <a:lnTo>
                    <a:pt x="316" y="187"/>
                  </a:lnTo>
                  <a:lnTo>
                    <a:pt x="320" y="187"/>
                  </a:lnTo>
                  <a:lnTo>
                    <a:pt x="321" y="184"/>
                  </a:lnTo>
                  <a:lnTo>
                    <a:pt x="321" y="183"/>
                  </a:lnTo>
                  <a:lnTo>
                    <a:pt x="326" y="183"/>
                  </a:lnTo>
                  <a:lnTo>
                    <a:pt x="333" y="180"/>
                  </a:lnTo>
                  <a:lnTo>
                    <a:pt x="333" y="178"/>
                  </a:lnTo>
                  <a:lnTo>
                    <a:pt x="330" y="175"/>
                  </a:lnTo>
                  <a:lnTo>
                    <a:pt x="334" y="178"/>
                  </a:lnTo>
                  <a:lnTo>
                    <a:pt x="336" y="178"/>
                  </a:lnTo>
                  <a:lnTo>
                    <a:pt x="344" y="174"/>
                  </a:lnTo>
                  <a:lnTo>
                    <a:pt x="349" y="171"/>
                  </a:lnTo>
                  <a:lnTo>
                    <a:pt x="356" y="170"/>
                  </a:lnTo>
                  <a:lnTo>
                    <a:pt x="361" y="166"/>
                  </a:lnTo>
                  <a:lnTo>
                    <a:pt x="365" y="165"/>
                  </a:lnTo>
                  <a:lnTo>
                    <a:pt x="369" y="165"/>
                  </a:lnTo>
                  <a:lnTo>
                    <a:pt x="373" y="162"/>
                  </a:lnTo>
                  <a:lnTo>
                    <a:pt x="377" y="161"/>
                  </a:lnTo>
                  <a:lnTo>
                    <a:pt x="379" y="161"/>
                  </a:lnTo>
                  <a:lnTo>
                    <a:pt x="383" y="158"/>
                  </a:lnTo>
                  <a:lnTo>
                    <a:pt x="383" y="161"/>
                  </a:lnTo>
                  <a:lnTo>
                    <a:pt x="386" y="161"/>
                  </a:lnTo>
                  <a:lnTo>
                    <a:pt x="390" y="161"/>
                  </a:lnTo>
                  <a:lnTo>
                    <a:pt x="387" y="162"/>
                  </a:lnTo>
                  <a:lnTo>
                    <a:pt x="390" y="165"/>
                  </a:lnTo>
                  <a:lnTo>
                    <a:pt x="393" y="166"/>
                  </a:lnTo>
                  <a:lnTo>
                    <a:pt x="390" y="166"/>
                  </a:lnTo>
                  <a:lnTo>
                    <a:pt x="383" y="166"/>
                  </a:lnTo>
                  <a:lnTo>
                    <a:pt x="382" y="166"/>
                  </a:lnTo>
                  <a:lnTo>
                    <a:pt x="379" y="166"/>
                  </a:lnTo>
                  <a:lnTo>
                    <a:pt x="379" y="165"/>
                  </a:lnTo>
                  <a:lnTo>
                    <a:pt x="361" y="170"/>
                  </a:lnTo>
                  <a:lnTo>
                    <a:pt x="360" y="171"/>
                  </a:lnTo>
                  <a:lnTo>
                    <a:pt x="357" y="174"/>
                  </a:lnTo>
                  <a:lnTo>
                    <a:pt x="349" y="178"/>
                  </a:lnTo>
                  <a:lnTo>
                    <a:pt x="342" y="180"/>
                  </a:lnTo>
                  <a:lnTo>
                    <a:pt x="338" y="184"/>
                  </a:lnTo>
                  <a:lnTo>
                    <a:pt x="336" y="187"/>
                  </a:lnTo>
                  <a:lnTo>
                    <a:pt x="338" y="187"/>
                  </a:lnTo>
                  <a:lnTo>
                    <a:pt x="340" y="187"/>
                  </a:lnTo>
                  <a:lnTo>
                    <a:pt x="329" y="191"/>
                  </a:lnTo>
                  <a:lnTo>
                    <a:pt x="326" y="192"/>
                  </a:lnTo>
                  <a:lnTo>
                    <a:pt x="326" y="194"/>
                  </a:lnTo>
                  <a:lnTo>
                    <a:pt x="329" y="194"/>
                  </a:lnTo>
                  <a:lnTo>
                    <a:pt x="330" y="194"/>
                  </a:lnTo>
                  <a:lnTo>
                    <a:pt x="333" y="194"/>
                  </a:lnTo>
                  <a:lnTo>
                    <a:pt x="334" y="194"/>
                  </a:lnTo>
                  <a:lnTo>
                    <a:pt x="334" y="192"/>
                  </a:lnTo>
                  <a:lnTo>
                    <a:pt x="338" y="192"/>
                  </a:lnTo>
                  <a:lnTo>
                    <a:pt x="342" y="191"/>
                  </a:lnTo>
                  <a:lnTo>
                    <a:pt x="346" y="188"/>
                  </a:lnTo>
                  <a:lnTo>
                    <a:pt x="349" y="188"/>
                  </a:lnTo>
                  <a:lnTo>
                    <a:pt x="348" y="191"/>
                  </a:lnTo>
                  <a:lnTo>
                    <a:pt x="356" y="187"/>
                  </a:lnTo>
                  <a:lnTo>
                    <a:pt x="349" y="191"/>
                  </a:lnTo>
                  <a:lnTo>
                    <a:pt x="360" y="187"/>
                  </a:lnTo>
                  <a:lnTo>
                    <a:pt x="361" y="184"/>
                  </a:lnTo>
                  <a:lnTo>
                    <a:pt x="361" y="187"/>
                  </a:lnTo>
                  <a:lnTo>
                    <a:pt x="365" y="183"/>
                  </a:lnTo>
                  <a:lnTo>
                    <a:pt x="366" y="183"/>
                  </a:lnTo>
                  <a:lnTo>
                    <a:pt x="366" y="184"/>
                  </a:lnTo>
                  <a:lnTo>
                    <a:pt x="370" y="180"/>
                  </a:lnTo>
                  <a:lnTo>
                    <a:pt x="374" y="179"/>
                  </a:lnTo>
                  <a:lnTo>
                    <a:pt x="373" y="183"/>
                  </a:lnTo>
                  <a:lnTo>
                    <a:pt x="374" y="180"/>
                  </a:lnTo>
                  <a:lnTo>
                    <a:pt x="377" y="180"/>
                  </a:lnTo>
                  <a:lnTo>
                    <a:pt x="378" y="183"/>
                  </a:lnTo>
                  <a:lnTo>
                    <a:pt x="382" y="180"/>
                  </a:lnTo>
                  <a:lnTo>
                    <a:pt x="386" y="180"/>
                  </a:lnTo>
                  <a:lnTo>
                    <a:pt x="393" y="178"/>
                  </a:lnTo>
                  <a:lnTo>
                    <a:pt x="391" y="178"/>
                  </a:lnTo>
                  <a:lnTo>
                    <a:pt x="390" y="178"/>
                  </a:lnTo>
                  <a:lnTo>
                    <a:pt x="395" y="175"/>
                  </a:lnTo>
                  <a:lnTo>
                    <a:pt x="399" y="174"/>
                  </a:lnTo>
                  <a:lnTo>
                    <a:pt x="401" y="171"/>
                  </a:lnTo>
                  <a:lnTo>
                    <a:pt x="391" y="174"/>
                  </a:lnTo>
                  <a:lnTo>
                    <a:pt x="397" y="171"/>
                  </a:lnTo>
                  <a:lnTo>
                    <a:pt x="399" y="171"/>
                  </a:lnTo>
                  <a:lnTo>
                    <a:pt x="401" y="167"/>
                  </a:lnTo>
                  <a:lnTo>
                    <a:pt x="399" y="170"/>
                  </a:lnTo>
                  <a:lnTo>
                    <a:pt x="399" y="167"/>
                  </a:lnTo>
                  <a:lnTo>
                    <a:pt x="397" y="167"/>
                  </a:lnTo>
                  <a:lnTo>
                    <a:pt x="403" y="166"/>
                  </a:lnTo>
                  <a:lnTo>
                    <a:pt x="409" y="165"/>
                  </a:lnTo>
                  <a:lnTo>
                    <a:pt x="410" y="165"/>
                  </a:lnTo>
                  <a:lnTo>
                    <a:pt x="418" y="161"/>
                  </a:lnTo>
                  <a:lnTo>
                    <a:pt x="413" y="165"/>
                  </a:lnTo>
                  <a:lnTo>
                    <a:pt x="409" y="166"/>
                  </a:lnTo>
                  <a:lnTo>
                    <a:pt x="409" y="167"/>
                  </a:lnTo>
                  <a:lnTo>
                    <a:pt x="413" y="166"/>
                  </a:lnTo>
                  <a:lnTo>
                    <a:pt x="414" y="165"/>
                  </a:lnTo>
                  <a:lnTo>
                    <a:pt x="418" y="162"/>
                  </a:lnTo>
                  <a:lnTo>
                    <a:pt x="414" y="166"/>
                  </a:lnTo>
                  <a:lnTo>
                    <a:pt x="418" y="165"/>
                  </a:lnTo>
                  <a:lnTo>
                    <a:pt x="417" y="166"/>
                  </a:lnTo>
                  <a:lnTo>
                    <a:pt x="426" y="165"/>
                  </a:lnTo>
                  <a:lnTo>
                    <a:pt x="430" y="162"/>
                  </a:lnTo>
                  <a:lnTo>
                    <a:pt x="431" y="162"/>
                  </a:lnTo>
                  <a:lnTo>
                    <a:pt x="434" y="165"/>
                  </a:lnTo>
                  <a:lnTo>
                    <a:pt x="427" y="165"/>
                  </a:lnTo>
                  <a:lnTo>
                    <a:pt x="426" y="166"/>
                  </a:lnTo>
                  <a:lnTo>
                    <a:pt x="423" y="167"/>
                  </a:lnTo>
                  <a:lnTo>
                    <a:pt x="426" y="167"/>
                  </a:lnTo>
                  <a:lnTo>
                    <a:pt x="422" y="170"/>
                  </a:lnTo>
                  <a:lnTo>
                    <a:pt x="426" y="170"/>
                  </a:lnTo>
                  <a:lnTo>
                    <a:pt x="430" y="170"/>
                  </a:lnTo>
                  <a:lnTo>
                    <a:pt x="434" y="170"/>
                  </a:lnTo>
                  <a:lnTo>
                    <a:pt x="427" y="174"/>
                  </a:lnTo>
                  <a:lnTo>
                    <a:pt x="430" y="174"/>
                  </a:lnTo>
                  <a:lnTo>
                    <a:pt x="431" y="175"/>
                  </a:lnTo>
                  <a:lnTo>
                    <a:pt x="435" y="174"/>
                  </a:lnTo>
                  <a:lnTo>
                    <a:pt x="441" y="171"/>
                  </a:lnTo>
                  <a:lnTo>
                    <a:pt x="435" y="175"/>
                  </a:lnTo>
                  <a:lnTo>
                    <a:pt x="441" y="178"/>
                  </a:lnTo>
                  <a:lnTo>
                    <a:pt x="443" y="179"/>
                  </a:lnTo>
                  <a:lnTo>
                    <a:pt x="441" y="180"/>
                  </a:lnTo>
                  <a:lnTo>
                    <a:pt x="445" y="180"/>
                  </a:lnTo>
                  <a:lnTo>
                    <a:pt x="450" y="180"/>
                  </a:lnTo>
                  <a:lnTo>
                    <a:pt x="454" y="179"/>
                  </a:lnTo>
                  <a:lnTo>
                    <a:pt x="461" y="179"/>
                  </a:lnTo>
                  <a:lnTo>
                    <a:pt x="471" y="180"/>
                  </a:lnTo>
                  <a:lnTo>
                    <a:pt x="474" y="180"/>
                  </a:lnTo>
                  <a:lnTo>
                    <a:pt x="478" y="179"/>
                  </a:lnTo>
                  <a:lnTo>
                    <a:pt x="475" y="180"/>
                  </a:lnTo>
                  <a:lnTo>
                    <a:pt x="474" y="183"/>
                  </a:lnTo>
                  <a:lnTo>
                    <a:pt x="478" y="184"/>
                  </a:lnTo>
                  <a:lnTo>
                    <a:pt x="480" y="184"/>
                  </a:lnTo>
                  <a:lnTo>
                    <a:pt x="491" y="184"/>
                  </a:lnTo>
                  <a:lnTo>
                    <a:pt x="494" y="183"/>
                  </a:lnTo>
                  <a:lnTo>
                    <a:pt x="492" y="187"/>
                  </a:lnTo>
                  <a:lnTo>
                    <a:pt x="487" y="188"/>
                  </a:lnTo>
                  <a:lnTo>
                    <a:pt x="488" y="191"/>
                  </a:lnTo>
                  <a:lnTo>
                    <a:pt x="491" y="192"/>
                  </a:lnTo>
                  <a:lnTo>
                    <a:pt x="492" y="191"/>
                  </a:lnTo>
                  <a:lnTo>
                    <a:pt x="492" y="192"/>
                  </a:lnTo>
                  <a:lnTo>
                    <a:pt x="494" y="194"/>
                  </a:lnTo>
                  <a:lnTo>
                    <a:pt x="498" y="194"/>
                  </a:lnTo>
                  <a:lnTo>
                    <a:pt x="496" y="196"/>
                  </a:lnTo>
                  <a:lnTo>
                    <a:pt x="498" y="198"/>
                  </a:lnTo>
                  <a:lnTo>
                    <a:pt x="498" y="200"/>
                  </a:lnTo>
                  <a:lnTo>
                    <a:pt x="498" y="202"/>
                  </a:lnTo>
                  <a:lnTo>
                    <a:pt x="500" y="204"/>
                  </a:lnTo>
                  <a:lnTo>
                    <a:pt x="500" y="206"/>
                  </a:lnTo>
                  <a:lnTo>
                    <a:pt x="502" y="208"/>
                  </a:lnTo>
                  <a:lnTo>
                    <a:pt x="504" y="210"/>
                  </a:lnTo>
                  <a:lnTo>
                    <a:pt x="504" y="211"/>
                  </a:lnTo>
                  <a:lnTo>
                    <a:pt x="506" y="210"/>
                  </a:lnTo>
                  <a:lnTo>
                    <a:pt x="507" y="210"/>
                  </a:lnTo>
                  <a:lnTo>
                    <a:pt x="510" y="208"/>
                  </a:lnTo>
                  <a:lnTo>
                    <a:pt x="511" y="208"/>
                  </a:lnTo>
                  <a:lnTo>
                    <a:pt x="511" y="210"/>
                  </a:lnTo>
                  <a:lnTo>
                    <a:pt x="514" y="208"/>
                  </a:lnTo>
                  <a:lnTo>
                    <a:pt x="515" y="208"/>
                  </a:lnTo>
                  <a:lnTo>
                    <a:pt x="515" y="206"/>
                  </a:lnTo>
                  <a:lnTo>
                    <a:pt x="518" y="206"/>
                  </a:lnTo>
                  <a:lnTo>
                    <a:pt x="515" y="204"/>
                  </a:lnTo>
                  <a:lnTo>
                    <a:pt x="518" y="202"/>
                  </a:lnTo>
                  <a:lnTo>
                    <a:pt x="515" y="203"/>
                  </a:lnTo>
                  <a:lnTo>
                    <a:pt x="515" y="202"/>
                  </a:lnTo>
                  <a:lnTo>
                    <a:pt x="515" y="200"/>
                  </a:lnTo>
                  <a:lnTo>
                    <a:pt x="511" y="200"/>
                  </a:lnTo>
                  <a:lnTo>
                    <a:pt x="515" y="196"/>
                  </a:lnTo>
                  <a:lnTo>
                    <a:pt x="515" y="198"/>
                  </a:lnTo>
                  <a:lnTo>
                    <a:pt x="518" y="198"/>
                  </a:lnTo>
                  <a:lnTo>
                    <a:pt x="518" y="200"/>
                  </a:lnTo>
                  <a:lnTo>
                    <a:pt x="519" y="202"/>
                  </a:lnTo>
                  <a:lnTo>
                    <a:pt x="523" y="200"/>
                  </a:lnTo>
                  <a:lnTo>
                    <a:pt x="524" y="200"/>
                  </a:lnTo>
                  <a:lnTo>
                    <a:pt x="522" y="202"/>
                  </a:lnTo>
                  <a:lnTo>
                    <a:pt x="518" y="208"/>
                  </a:lnTo>
                  <a:lnTo>
                    <a:pt x="522" y="208"/>
                  </a:lnTo>
                  <a:lnTo>
                    <a:pt x="523" y="208"/>
                  </a:lnTo>
                  <a:lnTo>
                    <a:pt x="523" y="210"/>
                  </a:lnTo>
                  <a:lnTo>
                    <a:pt x="524" y="210"/>
                  </a:lnTo>
                  <a:lnTo>
                    <a:pt x="527" y="208"/>
                  </a:lnTo>
                  <a:lnTo>
                    <a:pt x="528" y="204"/>
                  </a:lnTo>
                  <a:lnTo>
                    <a:pt x="535" y="198"/>
                  </a:lnTo>
                  <a:lnTo>
                    <a:pt x="536" y="194"/>
                  </a:lnTo>
                  <a:lnTo>
                    <a:pt x="538" y="196"/>
                  </a:lnTo>
                  <a:lnTo>
                    <a:pt x="536" y="200"/>
                  </a:lnTo>
                  <a:lnTo>
                    <a:pt x="535" y="204"/>
                  </a:lnTo>
                  <a:lnTo>
                    <a:pt x="532" y="206"/>
                  </a:lnTo>
                  <a:lnTo>
                    <a:pt x="532" y="208"/>
                  </a:lnTo>
                  <a:lnTo>
                    <a:pt x="535" y="210"/>
                  </a:lnTo>
                  <a:lnTo>
                    <a:pt x="536" y="210"/>
                  </a:lnTo>
                  <a:lnTo>
                    <a:pt x="538" y="210"/>
                  </a:lnTo>
                  <a:lnTo>
                    <a:pt x="542" y="208"/>
                  </a:lnTo>
                  <a:lnTo>
                    <a:pt x="538" y="211"/>
                  </a:lnTo>
                  <a:lnTo>
                    <a:pt x="536" y="211"/>
                  </a:lnTo>
                  <a:lnTo>
                    <a:pt x="536" y="214"/>
                  </a:lnTo>
                  <a:lnTo>
                    <a:pt x="538" y="214"/>
                  </a:lnTo>
                  <a:lnTo>
                    <a:pt x="542" y="211"/>
                  </a:lnTo>
                  <a:lnTo>
                    <a:pt x="538" y="215"/>
                  </a:lnTo>
                  <a:lnTo>
                    <a:pt x="536" y="218"/>
                  </a:lnTo>
                  <a:lnTo>
                    <a:pt x="540" y="215"/>
                  </a:lnTo>
                  <a:lnTo>
                    <a:pt x="538" y="218"/>
                  </a:lnTo>
                  <a:lnTo>
                    <a:pt x="538" y="219"/>
                  </a:lnTo>
                  <a:lnTo>
                    <a:pt x="538" y="222"/>
                  </a:lnTo>
                  <a:lnTo>
                    <a:pt x="536" y="219"/>
                  </a:lnTo>
                  <a:lnTo>
                    <a:pt x="535" y="222"/>
                  </a:lnTo>
                  <a:lnTo>
                    <a:pt x="536" y="222"/>
                  </a:lnTo>
                  <a:lnTo>
                    <a:pt x="535" y="223"/>
                  </a:lnTo>
                  <a:lnTo>
                    <a:pt x="532" y="224"/>
                  </a:lnTo>
                  <a:lnTo>
                    <a:pt x="536" y="224"/>
                  </a:lnTo>
                  <a:lnTo>
                    <a:pt x="531" y="227"/>
                  </a:lnTo>
                  <a:lnTo>
                    <a:pt x="528" y="228"/>
                  </a:lnTo>
                  <a:lnTo>
                    <a:pt x="531" y="228"/>
                  </a:lnTo>
                  <a:lnTo>
                    <a:pt x="532" y="228"/>
                  </a:lnTo>
                  <a:lnTo>
                    <a:pt x="532" y="231"/>
                  </a:lnTo>
                  <a:lnTo>
                    <a:pt x="535" y="231"/>
                  </a:lnTo>
                  <a:lnTo>
                    <a:pt x="532" y="232"/>
                  </a:lnTo>
                  <a:lnTo>
                    <a:pt x="532" y="235"/>
                  </a:lnTo>
                  <a:lnTo>
                    <a:pt x="535" y="235"/>
                  </a:lnTo>
                  <a:lnTo>
                    <a:pt x="536" y="235"/>
                  </a:lnTo>
                  <a:lnTo>
                    <a:pt x="532" y="238"/>
                  </a:lnTo>
                  <a:lnTo>
                    <a:pt x="532" y="240"/>
                  </a:lnTo>
                  <a:lnTo>
                    <a:pt x="528" y="242"/>
                  </a:lnTo>
                  <a:lnTo>
                    <a:pt x="528" y="244"/>
                  </a:lnTo>
                  <a:lnTo>
                    <a:pt x="528" y="246"/>
                  </a:lnTo>
                  <a:lnTo>
                    <a:pt x="531" y="246"/>
                  </a:lnTo>
                  <a:lnTo>
                    <a:pt x="524" y="252"/>
                  </a:lnTo>
                  <a:lnTo>
                    <a:pt x="523" y="253"/>
                  </a:lnTo>
                  <a:lnTo>
                    <a:pt x="519" y="255"/>
                  </a:lnTo>
                  <a:lnTo>
                    <a:pt x="522" y="255"/>
                  </a:lnTo>
                  <a:lnTo>
                    <a:pt x="523" y="255"/>
                  </a:lnTo>
                  <a:lnTo>
                    <a:pt x="524" y="253"/>
                  </a:lnTo>
                  <a:lnTo>
                    <a:pt x="527" y="253"/>
                  </a:lnTo>
                  <a:lnTo>
                    <a:pt x="527" y="252"/>
                  </a:lnTo>
                  <a:lnTo>
                    <a:pt x="531" y="250"/>
                  </a:lnTo>
                  <a:lnTo>
                    <a:pt x="536" y="248"/>
                  </a:lnTo>
                  <a:lnTo>
                    <a:pt x="532" y="250"/>
                  </a:lnTo>
                  <a:lnTo>
                    <a:pt x="538" y="248"/>
                  </a:lnTo>
                  <a:lnTo>
                    <a:pt x="544" y="246"/>
                  </a:lnTo>
                  <a:lnTo>
                    <a:pt x="540" y="248"/>
                  </a:lnTo>
                  <a:lnTo>
                    <a:pt x="538" y="252"/>
                  </a:lnTo>
                  <a:lnTo>
                    <a:pt x="538" y="250"/>
                  </a:lnTo>
                  <a:lnTo>
                    <a:pt x="536" y="250"/>
                  </a:lnTo>
                  <a:lnTo>
                    <a:pt x="535" y="250"/>
                  </a:lnTo>
                  <a:lnTo>
                    <a:pt x="531" y="252"/>
                  </a:lnTo>
                  <a:lnTo>
                    <a:pt x="528" y="253"/>
                  </a:lnTo>
                  <a:lnTo>
                    <a:pt x="527" y="253"/>
                  </a:lnTo>
                  <a:lnTo>
                    <a:pt x="527" y="255"/>
                  </a:lnTo>
                  <a:lnTo>
                    <a:pt x="523" y="257"/>
                  </a:lnTo>
                  <a:lnTo>
                    <a:pt x="523" y="259"/>
                  </a:lnTo>
                  <a:lnTo>
                    <a:pt x="524" y="259"/>
                  </a:lnTo>
                  <a:lnTo>
                    <a:pt x="528" y="257"/>
                  </a:lnTo>
                  <a:lnTo>
                    <a:pt x="531" y="255"/>
                  </a:lnTo>
                  <a:lnTo>
                    <a:pt x="528" y="259"/>
                  </a:lnTo>
                  <a:lnTo>
                    <a:pt x="524" y="261"/>
                  </a:lnTo>
                  <a:lnTo>
                    <a:pt x="527" y="261"/>
                  </a:lnTo>
                  <a:lnTo>
                    <a:pt x="528" y="261"/>
                  </a:lnTo>
                  <a:lnTo>
                    <a:pt x="532" y="259"/>
                  </a:lnTo>
                  <a:lnTo>
                    <a:pt x="536" y="255"/>
                  </a:lnTo>
                  <a:lnTo>
                    <a:pt x="532" y="261"/>
                  </a:lnTo>
                  <a:lnTo>
                    <a:pt x="531" y="261"/>
                  </a:lnTo>
                  <a:lnTo>
                    <a:pt x="528" y="261"/>
                  </a:lnTo>
                  <a:lnTo>
                    <a:pt x="528" y="263"/>
                  </a:lnTo>
                  <a:lnTo>
                    <a:pt x="531" y="263"/>
                  </a:lnTo>
                  <a:lnTo>
                    <a:pt x="527" y="267"/>
                  </a:lnTo>
                  <a:lnTo>
                    <a:pt x="524" y="268"/>
                  </a:lnTo>
                  <a:lnTo>
                    <a:pt x="528" y="267"/>
                  </a:lnTo>
                  <a:lnTo>
                    <a:pt x="527" y="268"/>
                  </a:lnTo>
                  <a:lnTo>
                    <a:pt x="536" y="265"/>
                  </a:lnTo>
                  <a:lnTo>
                    <a:pt x="544" y="259"/>
                  </a:lnTo>
                  <a:lnTo>
                    <a:pt x="548" y="255"/>
                  </a:lnTo>
                  <a:lnTo>
                    <a:pt x="549" y="252"/>
                  </a:lnTo>
                  <a:lnTo>
                    <a:pt x="553" y="250"/>
                  </a:lnTo>
                  <a:lnTo>
                    <a:pt x="555" y="246"/>
                  </a:lnTo>
                  <a:lnTo>
                    <a:pt x="553" y="246"/>
                  </a:lnTo>
                  <a:lnTo>
                    <a:pt x="549" y="242"/>
                  </a:lnTo>
                  <a:close/>
                  <a:moveTo>
                    <a:pt x="523" y="218"/>
                  </a:moveTo>
                  <a:lnTo>
                    <a:pt x="519" y="223"/>
                  </a:lnTo>
                  <a:lnTo>
                    <a:pt x="519" y="224"/>
                  </a:lnTo>
                  <a:lnTo>
                    <a:pt x="522" y="224"/>
                  </a:lnTo>
                  <a:lnTo>
                    <a:pt x="515" y="227"/>
                  </a:lnTo>
                  <a:lnTo>
                    <a:pt x="511" y="231"/>
                  </a:lnTo>
                  <a:lnTo>
                    <a:pt x="515" y="231"/>
                  </a:lnTo>
                  <a:lnTo>
                    <a:pt x="519" y="228"/>
                  </a:lnTo>
                  <a:lnTo>
                    <a:pt x="523" y="224"/>
                  </a:lnTo>
                  <a:lnTo>
                    <a:pt x="524" y="224"/>
                  </a:lnTo>
                  <a:lnTo>
                    <a:pt x="527" y="224"/>
                  </a:lnTo>
                  <a:lnTo>
                    <a:pt x="524" y="223"/>
                  </a:lnTo>
                  <a:lnTo>
                    <a:pt x="528" y="223"/>
                  </a:lnTo>
                  <a:lnTo>
                    <a:pt x="528" y="222"/>
                  </a:lnTo>
                  <a:lnTo>
                    <a:pt x="531" y="215"/>
                  </a:lnTo>
                  <a:lnTo>
                    <a:pt x="532" y="214"/>
                  </a:lnTo>
                  <a:lnTo>
                    <a:pt x="532" y="218"/>
                  </a:lnTo>
                  <a:lnTo>
                    <a:pt x="536" y="211"/>
                  </a:lnTo>
                  <a:lnTo>
                    <a:pt x="528" y="211"/>
                  </a:lnTo>
                  <a:lnTo>
                    <a:pt x="523" y="218"/>
                  </a:lnTo>
                  <a:close/>
                  <a:moveTo>
                    <a:pt x="527" y="211"/>
                  </a:moveTo>
                  <a:lnTo>
                    <a:pt x="528" y="211"/>
                  </a:lnTo>
                  <a:lnTo>
                    <a:pt x="531" y="210"/>
                  </a:lnTo>
                  <a:lnTo>
                    <a:pt x="527" y="211"/>
                  </a:lnTo>
                  <a:close/>
                  <a:moveTo>
                    <a:pt x="1" y="295"/>
                  </a:moveTo>
                  <a:lnTo>
                    <a:pt x="9" y="293"/>
                  </a:lnTo>
                  <a:lnTo>
                    <a:pt x="0" y="295"/>
                  </a:lnTo>
                  <a:lnTo>
                    <a:pt x="1" y="295"/>
                  </a:lnTo>
                  <a:close/>
                  <a:moveTo>
                    <a:pt x="30" y="281"/>
                  </a:moveTo>
                  <a:lnTo>
                    <a:pt x="22" y="284"/>
                  </a:lnTo>
                  <a:lnTo>
                    <a:pt x="20" y="285"/>
                  </a:lnTo>
                  <a:lnTo>
                    <a:pt x="22" y="288"/>
                  </a:lnTo>
                  <a:lnTo>
                    <a:pt x="18" y="288"/>
                  </a:lnTo>
                  <a:lnTo>
                    <a:pt x="14" y="289"/>
                  </a:lnTo>
                  <a:lnTo>
                    <a:pt x="13" y="292"/>
                  </a:lnTo>
                  <a:lnTo>
                    <a:pt x="9" y="293"/>
                  </a:lnTo>
                  <a:lnTo>
                    <a:pt x="17" y="292"/>
                  </a:lnTo>
                  <a:lnTo>
                    <a:pt x="22" y="289"/>
                  </a:lnTo>
                  <a:lnTo>
                    <a:pt x="26" y="289"/>
                  </a:lnTo>
                  <a:lnTo>
                    <a:pt x="28" y="288"/>
                  </a:lnTo>
                  <a:lnTo>
                    <a:pt x="24" y="288"/>
                  </a:lnTo>
                  <a:lnTo>
                    <a:pt x="30" y="285"/>
                  </a:lnTo>
                  <a:lnTo>
                    <a:pt x="32" y="284"/>
                  </a:lnTo>
                  <a:lnTo>
                    <a:pt x="34" y="281"/>
                  </a:lnTo>
                  <a:lnTo>
                    <a:pt x="26" y="285"/>
                  </a:lnTo>
                  <a:lnTo>
                    <a:pt x="30" y="281"/>
                  </a:lnTo>
                  <a:close/>
                  <a:moveTo>
                    <a:pt x="43" y="279"/>
                  </a:moveTo>
                  <a:lnTo>
                    <a:pt x="40" y="280"/>
                  </a:lnTo>
                  <a:lnTo>
                    <a:pt x="37" y="281"/>
                  </a:lnTo>
                  <a:lnTo>
                    <a:pt x="40" y="281"/>
                  </a:lnTo>
                  <a:lnTo>
                    <a:pt x="45" y="280"/>
                  </a:lnTo>
                  <a:lnTo>
                    <a:pt x="43" y="280"/>
                  </a:lnTo>
                  <a:lnTo>
                    <a:pt x="43" y="279"/>
                  </a:lnTo>
                  <a:close/>
                  <a:moveTo>
                    <a:pt x="91" y="265"/>
                  </a:moveTo>
                  <a:lnTo>
                    <a:pt x="85" y="265"/>
                  </a:lnTo>
                  <a:lnTo>
                    <a:pt x="77" y="267"/>
                  </a:lnTo>
                  <a:lnTo>
                    <a:pt x="75" y="267"/>
                  </a:lnTo>
                  <a:lnTo>
                    <a:pt x="71" y="268"/>
                  </a:lnTo>
                  <a:lnTo>
                    <a:pt x="63" y="272"/>
                  </a:lnTo>
                  <a:lnTo>
                    <a:pt x="62" y="275"/>
                  </a:lnTo>
                  <a:lnTo>
                    <a:pt x="66" y="276"/>
                  </a:lnTo>
                  <a:lnTo>
                    <a:pt x="70" y="275"/>
                  </a:lnTo>
                  <a:lnTo>
                    <a:pt x="75" y="272"/>
                  </a:lnTo>
                  <a:lnTo>
                    <a:pt x="79" y="272"/>
                  </a:lnTo>
                  <a:lnTo>
                    <a:pt x="85" y="271"/>
                  </a:lnTo>
                  <a:lnTo>
                    <a:pt x="87" y="271"/>
                  </a:lnTo>
                  <a:lnTo>
                    <a:pt x="89" y="271"/>
                  </a:lnTo>
                  <a:lnTo>
                    <a:pt x="91" y="271"/>
                  </a:lnTo>
                  <a:lnTo>
                    <a:pt x="89" y="268"/>
                  </a:lnTo>
                  <a:lnTo>
                    <a:pt x="91" y="265"/>
                  </a:lnTo>
                  <a:close/>
                  <a:moveTo>
                    <a:pt x="154" y="184"/>
                  </a:moveTo>
                  <a:lnTo>
                    <a:pt x="154" y="183"/>
                  </a:lnTo>
                  <a:lnTo>
                    <a:pt x="158" y="183"/>
                  </a:lnTo>
                  <a:lnTo>
                    <a:pt x="163" y="183"/>
                  </a:lnTo>
                  <a:lnTo>
                    <a:pt x="167" y="179"/>
                  </a:lnTo>
                  <a:lnTo>
                    <a:pt x="171" y="175"/>
                  </a:lnTo>
                  <a:lnTo>
                    <a:pt x="168" y="175"/>
                  </a:lnTo>
                  <a:lnTo>
                    <a:pt x="164" y="175"/>
                  </a:lnTo>
                  <a:lnTo>
                    <a:pt x="163" y="175"/>
                  </a:lnTo>
                  <a:lnTo>
                    <a:pt x="159" y="175"/>
                  </a:lnTo>
                  <a:lnTo>
                    <a:pt x="155" y="178"/>
                  </a:lnTo>
                  <a:lnTo>
                    <a:pt x="150" y="178"/>
                  </a:lnTo>
                  <a:lnTo>
                    <a:pt x="146" y="178"/>
                  </a:lnTo>
                  <a:lnTo>
                    <a:pt x="146" y="180"/>
                  </a:lnTo>
                  <a:lnTo>
                    <a:pt x="150" y="183"/>
                  </a:lnTo>
                  <a:lnTo>
                    <a:pt x="154" y="184"/>
                  </a:lnTo>
                  <a:close/>
                  <a:moveTo>
                    <a:pt x="255" y="232"/>
                  </a:moveTo>
                  <a:lnTo>
                    <a:pt x="251" y="235"/>
                  </a:lnTo>
                  <a:lnTo>
                    <a:pt x="252" y="235"/>
                  </a:lnTo>
                  <a:lnTo>
                    <a:pt x="256" y="235"/>
                  </a:lnTo>
                  <a:lnTo>
                    <a:pt x="260" y="232"/>
                  </a:lnTo>
                  <a:lnTo>
                    <a:pt x="259" y="231"/>
                  </a:lnTo>
                  <a:lnTo>
                    <a:pt x="256" y="232"/>
                  </a:lnTo>
                  <a:lnTo>
                    <a:pt x="255" y="232"/>
                  </a:lnTo>
                  <a:close/>
                  <a:moveTo>
                    <a:pt x="287" y="218"/>
                  </a:moveTo>
                  <a:lnTo>
                    <a:pt x="283" y="215"/>
                  </a:lnTo>
                  <a:lnTo>
                    <a:pt x="283" y="218"/>
                  </a:lnTo>
                  <a:lnTo>
                    <a:pt x="281" y="218"/>
                  </a:lnTo>
                  <a:lnTo>
                    <a:pt x="279" y="218"/>
                  </a:lnTo>
                  <a:lnTo>
                    <a:pt x="277" y="219"/>
                  </a:lnTo>
                  <a:lnTo>
                    <a:pt x="276" y="219"/>
                  </a:lnTo>
                  <a:lnTo>
                    <a:pt x="277" y="218"/>
                  </a:lnTo>
                  <a:lnTo>
                    <a:pt x="273" y="218"/>
                  </a:lnTo>
                  <a:lnTo>
                    <a:pt x="272" y="219"/>
                  </a:lnTo>
                  <a:lnTo>
                    <a:pt x="269" y="222"/>
                  </a:lnTo>
                  <a:lnTo>
                    <a:pt x="269" y="223"/>
                  </a:lnTo>
                  <a:lnTo>
                    <a:pt x="268" y="223"/>
                  </a:lnTo>
                  <a:lnTo>
                    <a:pt x="265" y="223"/>
                  </a:lnTo>
                  <a:lnTo>
                    <a:pt x="265" y="222"/>
                  </a:lnTo>
                  <a:lnTo>
                    <a:pt x="264" y="222"/>
                  </a:lnTo>
                  <a:lnTo>
                    <a:pt x="260" y="222"/>
                  </a:lnTo>
                  <a:lnTo>
                    <a:pt x="256" y="223"/>
                  </a:lnTo>
                  <a:lnTo>
                    <a:pt x="252" y="224"/>
                  </a:lnTo>
                  <a:lnTo>
                    <a:pt x="251" y="228"/>
                  </a:lnTo>
                  <a:lnTo>
                    <a:pt x="249" y="232"/>
                  </a:lnTo>
                  <a:lnTo>
                    <a:pt x="251" y="232"/>
                  </a:lnTo>
                  <a:lnTo>
                    <a:pt x="256" y="228"/>
                  </a:lnTo>
                  <a:lnTo>
                    <a:pt x="251" y="231"/>
                  </a:lnTo>
                  <a:lnTo>
                    <a:pt x="255" y="228"/>
                  </a:lnTo>
                  <a:lnTo>
                    <a:pt x="256" y="228"/>
                  </a:lnTo>
                  <a:lnTo>
                    <a:pt x="259" y="228"/>
                  </a:lnTo>
                  <a:lnTo>
                    <a:pt x="255" y="231"/>
                  </a:lnTo>
                  <a:lnTo>
                    <a:pt x="260" y="228"/>
                  </a:lnTo>
                  <a:lnTo>
                    <a:pt x="256" y="231"/>
                  </a:lnTo>
                  <a:lnTo>
                    <a:pt x="259" y="231"/>
                  </a:lnTo>
                  <a:lnTo>
                    <a:pt x="273" y="227"/>
                  </a:lnTo>
                  <a:lnTo>
                    <a:pt x="272" y="224"/>
                  </a:lnTo>
                  <a:lnTo>
                    <a:pt x="277" y="227"/>
                  </a:lnTo>
                  <a:lnTo>
                    <a:pt x="279" y="224"/>
                  </a:lnTo>
                  <a:lnTo>
                    <a:pt x="279" y="223"/>
                  </a:lnTo>
                  <a:lnTo>
                    <a:pt x="281" y="223"/>
                  </a:lnTo>
                  <a:lnTo>
                    <a:pt x="285" y="224"/>
                  </a:lnTo>
                  <a:lnTo>
                    <a:pt x="291" y="222"/>
                  </a:lnTo>
                  <a:lnTo>
                    <a:pt x="289" y="222"/>
                  </a:lnTo>
                  <a:lnTo>
                    <a:pt x="291" y="219"/>
                  </a:lnTo>
                  <a:lnTo>
                    <a:pt x="292" y="218"/>
                  </a:lnTo>
                  <a:lnTo>
                    <a:pt x="291" y="215"/>
                  </a:lnTo>
                  <a:lnTo>
                    <a:pt x="287" y="218"/>
                  </a:lnTo>
                  <a:close/>
                  <a:moveTo>
                    <a:pt x="186" y="130"/>
                  </a:moveTo>
                  <a:lnTo>
                    <a:pt x="188" y="130"/>
                  </a:lnTo>
                  <a:lnTo>
                    <a:pt x="194" y="130"/>
                  </a:lnTo>
                  <a:lnTo>
                    <a:pt x="195" y="127"/>
                  </a:lnTo>
                  <a:lnTo>
                    <a:pt x="198" y="126"/>
                  </a:lnTo>
                  <a:lnTo>
                    <a:pt x="194" y="126"/>
                  </a:lnTo>
                  <a:lnTo>
                    <a:pt x="190" y="123"/>
                  </a:lnTo>
                  <a:lnTo>
                    <a:pt x="186" y="123"/>
                  </a:lnTo>
                  <a:lnTo>
                    <a:pt x="184" y="126"/>
                  </a:lnTo>
                  <a:lnTo>
                    <a:pt x="178" y="130"/>
                  </a:lnTo>
                  <a:lnTo>
                    <a:pt x="178" y="131"/>
                  </a:lnTo>
                  <a:lnTo>
                    <a:pt x="180" y="130"/>
                  </a:lnTo>
                  <a:lnTo>
                    <a:pt x="178" y="134"/>
                  </a:lnTo>
                  <a:lnTo>
                    <a:pt x="186" y="130"/>
                  </a:lnTo>
                  <a:close/>
                  <a:moveTo>
                    <a:pt x="249" y="82"/>
                  </a:moveTo>
                  <a:lnTo>
                    <a:pt x="245" y="84"/>
                  </a:lnTo>
                  <a:lnTo>
                    <a:pt x="247" y="84"/>
                  </a:lnTo>
                  <a:lnTo>
                    <a:pt x="249" y="82"/>
                  </a:lnTo>
                  <a:close/>
                  <a:moveTo>
                    <a:pt x="496" y="246"/>
                  </a:moveTo>
                  <a:lnTo>
                    <a:pt x="500" y="242"/>
                  </a:lnTo>
                  <a:lnTo>
                    <a:pt x="504" y="236"/>
                  </a:lnTo>
                  <a:lnTo>
                    <a:pt x="507" y="232"/>
                  </a:lnTo>
                  <a:lnTo>
                    <a:pt x="511" y="224"/>
                  </a:lnTo>
                  <a:lnTo>
                    <a:pt x="510" y="223"/>
                  </a:lnTo>
                  <a:lnTo>
                    <a:pt x="507" y="223"/>
                  </a:lnTo>
                  <a:lnTo>
                    <a:pt x="506" y="224"/>
                  </a:lnTo>
                  <a:lnTo>
                    <a:pt x="504" y="224"/>
                  </a:lnTo>
                  <a:lnTo>
                    <a:pt x="502" y="227"/>
                  </a:lnTo>
                  <a:lnTo>
                    <a:pt x="504" y="227"/>
                  </a:lnTo>
                  <a:lnTo>
                    <a:pt x="502" y="228"/>
                  </a:lnTo>
                  <a:lnTo>
                    <a:pt x="502" y="231"/>
                  </a:lnTo>
                  <a:lnTo>
                    <a:pt x="500" y="232"/>
                  </a:lnTo>
                  <a:lnTo>
                    <a:pt x="498" y="235"/>
                  </a:lnTo>
                  <a:lnTo>
                    <a:pt x="500" y="235"/>
                  </a:lnTo>
                  <a:lnTo>
                    <a:pt x="498" y="236"/>
                  </a:lnTo>
                  <a:lnTo>
                    <a:pt x="500" y="236"/>
                  </a:lnTo>
                  <a:lnTo>
                    <a:pt x="502" y="236"/>
                  </a:lnTo>
                  <a:lnTo>
                    <a:pt x="498" y="240"/>
                  </a:lnTo>
                  <a:lnTo>
                    <a:pt x="496" y="246"/>
                  </a:lnTo>
                  <a:close/>
                  <a:moveTo>
                    <a:pt x="507" y="222"/>
                  </a:moveTo>
                  <a:lnTo>
                    <a:pt x="506" y="222"/>
                  </a:lnTo>
                  <a:lnTo>
                    <a:pt x="507" y="219"/>
                  </a:lnTo>
                  <a:lnTo>
                    <a:pt x="510" y="222"/>
                  </a:lnTo>
                  <a:lnTo>
                    <a:pt x="514" y="223"/>
                  </a:lnTo>
                  <a:lnTo>
                    <a:pt x="518" y="223"/>
                  </a:lnTo>
                  <a:lnTo>
                    <a:pt x="519" y="219"/>
                  </a:lnTo>
                  <a:lnTo>
                    <a:pt x="518" y="219"/>
                  </a:lnTo>
                  <a:lnTo>
                    <a:pt x="515" y="219"/>
                  </a:lnTo>
                  <a:lnTo>
                    <a:pt x="514" y="218"/>
                  </a:lnTo>
                  <a:lnTo>
                    <a:pt x="511" y="215"/>
                  </a:lnTo>
                  <a:lnTo>
                    <a:pt x="515" y="218"/>
                  </a:lnTo>
                  <a:lnTo>
                    <a:pt x="518" y="218"/>
                  </a:lnTo>
                  <a:lnTo>
                    <a:pt x="519" y="218"/>
                  </a:lnTo>
                  <a:lnTo>
                    <a:pt x="519" y="215"/>
                  </a:lnTo>
                  <a:lnTo>
                    <a:pt x="522" y="215"/>
                  </a:lnTo>
                  <a:lnTo>
                    <a:pt x="523" y="215"/>
                  </a:lnTo>
                  <a:lnTo>
                    <a:pt x="523" y="214"/>
                  </a:lnTo>
                  <a:lnTo>
                    <a:pt x="519" y="214"/>
                  </a:lnTo>
                  <a:lnTo>
                    <a:pt x="518" y="214"/>
                  </a:lnTo>
                  <a:lnTo>
                    <a:pt x="514" y="215"/>
                  </a:lnTo>
                  <a:lnTo>
                    <a:pt x="515" y="214"/>
                  </a:lnTo>
                  <a:lnTo>
                    <a:pt x="519" y="211"/>
                  </a:lnTo>
                  <a:lnTo>
                    <a:pt x="514" y="211"/>
                  </a:lnTo>
                  <a:lnTo>
                    <a:pt x="511" y="211"/>
                  </a:lnTo>
                  <a:lnTo>
                    <a:pt x="510" y="214"/>
                  </a:lnTo>
                  <a:lnTo>
                    <a:pt x="510" y="211"/>
                  </a:lnTo>
                  <a:lnTo>
                    <a:pt x="507" y="211"/>
                  </a:lnTo>
                  <a:lnTo>
                    <a:pt x="506" y="214"/>
                  </a:lnTo>
                  <a:lnTo>
                    <a:pt x="506" y="215"/>
                  </a:lnTo>
                  <a:lnTo>
                    <a:pt x="504" y="215"/>
                  </a:lnTo>
                  <a:lnTo>
                    <a:pt x="504" y="214"/>
                  </a:lnTo>
                  <a:lnTo>
                    <a:pt x="502" y="215"/>
                  </a:lnTo>
                  <a:lnTo>
                    <a:pt x="500" y="218"/>
                  </a:lnTo>
                  <a:lnTo>
                    <a:pt x="502" y="218"/>
                  </a:lnTo>
                  <a:lnTo>
                    <a:pt x="502" y="219"/>
                  </a:lnTo>
                  <a:lnTo>
                    <a:pt x="504" y="222"/>
                  </a:lnTo>
                  <a:lnTo>
                    <a:pt x="502" y="222"/>
                  </a:lnTo>
                  <a:lnTo>
                    <a:pt x="502" y="223"/>
                  </a:lnTo>
                  <a:lnTo>
                    <a:pt x="502" y="224"/>
                  </a:lnTo>
                  <a:lnTo>
                    <a:pt x="504" y="224"/>
                  </a:lnTo>
                  <a:lnTo>
                    <a:pt x="506" y="223"/>
                  </a:lnTo>
                  <a:lnTo>
                    <a:pt x="507" y="222"/>
                  </a:lnTo>
                  <a:close/>
                  <a:moveTo>
                    <a:pt x="515" y="238"/>
                  </a:moveTo>
                  <a:lnTo>
                    <a:pt x="515" y="240"/>
                  </a:lnTo>
                  <a:lnTo>
                    <a:pt x="519" y="240"/>
                  </a:lnTo>
                  <a:lnTo>
                    <a:pt x="523" y="238"/>
                  </a:lnTo>
                  <a:lnTo>
                    <a:pt x="523" y="236"/>
                  </a:lnTo>
                  <a:lnTo>
                    <a:pt x="524" y="235"/>
                  </a:lnTo>
                  <a:lnTo>
                    <a:pt x="527" y="236"/>
                  </a:lnTo>
                  <a:lnTo>
                    <a:pt x="528" y="236"/>
                  </a:lnTo>
                  <a:lnTo>
                    <a:pt x="528" y="232"/>
                  </a:lnTo>
                  <a:lnTo>
                    <a:pt x="528" y="231"/>
                  </a:lnTo>
                  <a:lnTo>
                    <a:pt x="523" y="231"/>
                  </a:lnTo>
                  <a:lnTo>
                    <a:pt x="519" y="231"/>
                  </a:lnTo>
                  <a:lnTo>
                    <a:pt x="519" y="232"/>
                  </a:lnTo>
                  <a:lnTo>
                    <a:pt x="518" y="235"/>
                  </a:lnTo>
                  <a:lnTo>
                    <a:pt x="519" y="235"/>
                  </a:lnTo>
                  <a:lnTo>
                    <a:pt x="518" y="236"/>
                  </a:lnTo>
                  <a:lnTo>
                    <a:pt x="515" y="238"/>
                  </a:lnTo>
                  <a:close/>
                  <a:moveTo>
                    <a:pt x="518" y="248"/>
                  </a:moveTo>
                  <a:lnTo>
                    <a:pt x="515" y="248"/>
                  </a:lnTo>
                  <a:lnTo>
                    <a:pt x="518" y="246"/>
                  </a:lnTo>
                  <a:lnTo>
                    <a:pt x="518" y="242"/>
                  </a:lnTo>
                  <a:lnTo>
                    <a:pt x="514" y="244"/>
                  </a:lnTo>
                  <a:lnTo>
                    <a:pt x="510" y="244"/>
                  </a:lnTo>
                  <a:lnTo>
                    <a:pt x="514" y="246"/>
                  </a:lnTo>
                  <a:lnTo>
                    <a:pt x="511" y="246"/>
                  </a:lnTo>
                  <a:lnTo>
                    <a:pt x="510" y="248"/>
                  </a:lnTo>
                  <a:lnTo>
                    <a:pt x="506" y="248"/>
                  </a:lnTo>
                  <a:lnTo>
                    <a:pt x="504" y="250"/>
                  </a:lnTo>
                  <a:lnTo>
                    <a:pt x="507" y="250"/>
                  </a:lnTo>
                  <a:lnTo>
                    <a:pt x="510" y="250"/>
                  </a:lnTo>
                  <a:lnTo>
                    <a:pt x="507" y="252"/>
                  </a:lnTo>
                  <a:lnTo>
                    <a:pt x="510" y="252"/>
                  </a:lnTo>
                  <a:lnTo>
                    <a:pt x="507" y="253"/>
                  </a:lnTo>
                  <a:lnTo>
                    <a:pt x="506" y="253"/>
                  </a:lnTo>
                  <a:lnTo>
                    <a:pt x="504" y="255"/>
                  </a:lnTo>
                  <a:lnTo>
                    <a:pt x="510" y="255"/>
                  </a:lnTo>
                  <a:lnTo>
                    <a:pt x="507" y="257"/>
                  </a:lnTo>
                  <a:lnTo>
                    <a:pt x="506" y="257"/>
                  </a:lnTo>
                  <a:lnTo>
                    <a:pt x="507" y="259"/>
                  </a:lnTo>
                  <a:lnTo>
                    <a:pt x="504" y="259"/>
                  </a:lnTo>
                  <a:lnTo>
                    <a:pt x="502" y="259"/>
                  </a:lnTo>
                  <a:lnTo>
                    <a:pt x="500" y="261"/>
                  </a:lnTo>
                  <a:lnTo>
                    <a:pt x="502" y="261"/>
                  </a:lnTo>
                  <a:lnTo>
                    <a:pt x="504" y="261"/>
                  </a:lnTo>
                  <a:lnTo>
                    <a:pt x="506" y="261"/>
                  </a:lnTo>
                  <a:lnTo>
                    <a:pt x="506" y="263"/>
                  </a:lnTo>
                  <a:lnTo>
                    <a:pt x="507" y="261"/>
                  </a:lnTo>
                  <a:lnTo>
                    <a:pt x="506" y="265"/>
                  </a:lnTo>
                  <a:lnTo>
                    <a:pt x="506" y="267"/>
                  </a:lnTo>
                  <a:lnTo>
                    <a:pt x="504" y="268"/>
                  </a:lnTo>
                  <a:lnTo>
                    <a:pt x="506" y="268"/>
                  </a:lnTo>
                  <a:lnTo>
                    <a:pt x="504" y="271"/>
                  </a:lnTo>
                  <a:lnTo>
                    <a:pt x="507" y="271"/>
                  </a:lnTo>
                  <a:lnTo>
                    <a:pt x="510" y="268"/>
                  </a:lnTo>
                  <a:lnTo>
                    <a:pt x="514" y="265"/>
                  </a:lnTo>
                  <a:lnTo>
                    <a:pt x="510" y="265"/>
                  </a:lnTo>
                  <a:lnTo>
                    <a:pt x="515" y="261"/>
                  </a:lnTo>
                  <a:lnTo>
                    <a:pt x="514" y="261"/>
                  </a:lnTo>
                  <a:lnTo>
                    <a:pt x="515" y="259"/>
                  </a:lnTo>
                  <a:lnTo>
                    <a:pt x="514" y="259"/>
                  </a:lnTo>
                  <a:lnTo>
                    <a:pt x="515" y="257"/>
                  </a:lnTo>
                  <a:lnTo>
                    <a:pt x="518" y="257"/>
                  </a:lnTo>
                  <a:lnTo>
                    <a:pt x="519" y="250"/>
                  </a:lnTo>
                  <a:lnTo>
                    <a:pt x="518" y="248"/>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38" name="Freeform 119"/>
            <p:cNvSpPr>
              <a:spLocks noEditPoints="1"/>
            </p:cNvSpPr>
            <p:nvPr/>
          </p:nvSpPr>
          <p:spPr bwMode="auto">
            <a:xfrm>
              <a:off x="1317387" y="2700865"/>
              <a:ext cx="663238" cy="522446"/>
            </a:xfrm>
            <a:custGeom>
              <a:avLst/>
              <a:gdLst>
                <a:gd name="T0" fmla="*/ 2147483647 w 418"/>
                <a:gd name="T1" fmla="*/ 2147483647 h 329"/>
                <a:gd name="T2" fmla="*/ 2147483647 w 418"/>
                <a:gd name="T3" fmla="*/ 2147483647 h 329"/>
                <a:gd name="T4" fmla="*/ 2147483647 w 418"/>
                <a:gd name="T5" fmla="*/ 2147483647 h 329"/>
                <a:gd name="T6" fmla="*/ 2147483647 w 418"/>
                <a:gd name="T7" fmla="*/ 2147483647 h 329"/>
                <a:gd name="T8" fmla="*/ 2147483647 w 418"/>
                <a:gd name="T9" fmla="*/ 2147483647 h 329"/>
                <a:gd name="T10" fmla="*/ 2147483647 w 418"/>
                <a:gd name="T11" fmla="*/ 2147483647 h 329"/>
                <a:gd name="T12" fmla="*/ 2147483647 w 418"/>
                <a:gd name="T13" fmla="*/ 2147483647 h 329"/>
                <a:gd name="T14" fmla="*/ 2147483647 w 418"/>
                <a:gd name="T15" fmla="*/ 2147483647 h 329"/>
                <a:gd name="T16" fmla="*/ 2147483647 w 418"/>
                <a:gd name="T17" fmla="*/ 2147483647 h 329"/>
                <a:gd name="T18" fmla="*/ 2147483647 w 418"/>
                <a:gd name="T19" fmla="*/ 2147483647 h 329"/>
                <a:gd name="T20" fmla="*/ 2147483647 w 418"/>
                <a:gd name="T21" fmla="*/ 2147483647 h 329"/>
                <a:gd name="T22" fmla="*/ 2147483647 w 418"/>
                <a:gd name="T23" fmla="*/ 2147483647 h 329"/>
                <a:gd name="T24" fmla="*/ 2147483647 w 418"/>
                <a:gd name="T25" fmla="*/ 2147483647 h 329"/>
                <a:gd name="T26" fmla="*/ 2147483647 w 418"/>
                <a:gd name="T27" fmla="*/ 2147483647 h 329"/>
                <a:gd name="T28" fmla="*/ 2147483647 w 418"/>
                <a:gd name="T29" fmla="*/ 2147483647 h 329"/>
                <a:gd name="T30" fmla="*/ 2147483647 w 418"/>
                <a:gd name="T31" fmla="*/ 2147483647 h 329"/>
                <a:gd name="T32" fmla="*/ 2147483647 w 418"/>
                <a:gd name="T33" fmla="*/ 2147483647 h 329"/>
                <a:gd name="T34" fmla="*/ 2147483647 w 418"/>
                <a:gd name="T35" fmla="*/ 2147483647 h 329"/>
                <a:gd name="T36" fmla="*/ 2147483647 w 418"/>
                <a:gd name="T37" fmla="*/ 2147483647 h 329"/>
                <a:gd name="T38" fmla="*/ 2147483647 w 418"/>
                <a:gd name="T39" fmla="*/ 2147483647 h 329"/>
                <a:gd name="T40" fmla="*/ 2147483647 w 418"/>
                <a:gd name="T41" fmla="*/ 2147483647 h 329"/>
                <a:gd name="T42" fmla="*/ 2147483647 w 418"/>
                <a:gd name="T43" fmla="*/ 2147483647 h 329"/>
                <a:gd name="T44" fmla="*/ 2147483647 w 418"/>
                <a:gd name="T45" fmla="*/ 2147483647 h 329"/>
                <a:gd name="T46" fmla="*/ 2147483647 w 418"/>
                <a:gd name="T47" fmla="*/ 2147483647 h 329"/>
                <a:gd name="T48" fmla="*/ 2147483647 w 418"/>
                <a:gd name="T49" fmla="*/ 2147483647 h 329"/>
                <a:gd name="T50" fmla="*/ 2147483647 w 418"/>
                <a:gd name="T51" fmla="*/ 2147483647 h 329"/>
                <a:gd name="T52" fmla="*/ 2147483647 w 418"/>
                <a:gd name="T53" fmla="*/ 2147483647 h 329"/>
                <a:gd name="T54" fmla="*/ 2147483647 w 418"/>
                <a:gd name="T55" fmla="*/ 2147483647 h 329"/>
                <a:gd name="T56" fmla="*/ 2147483647 w 418"/>
                <a:gd name="T57" fmla="*/ 2147483647 h 329"/>
                <a:gd name="T58" fmla="*/ 2147483647 w 418"/>
                <a:gd name="T59" fmla="*/ 2147483647 h 329"/>
                <a:gd name="T60" fmla="*/ 2147483647 w 418"/>
                <a:gd name="T61" fmla="*/ 2147483647 h 329"/>
                <a:gd name="T62" fmla="*/ 2147483647 w 418"/>
                <a:gd name="T63" fmla="*/ 2147483647 h 329"/>
                <a:gd name="T64" fmla="*/ 2147483647 w 418"/>
                <a:gd name="T65" fmla="*/ 2147483647 h 329"/>
                <a:gd name="T66" fmla="*/ 2147483647 w 418"/>
                <a:gd name="T67" fmla="*/ 2147483647 h 329"/>
                <a:gd name="T68" fmla="*/ 2147483647 w 418"/>
                <a:gd name="T69" fmla="*/ 2147483647 h 329"/>
                <a:gd name="T70" fmla="*/ 2147483647 w 418"/>
                <a:gd name="T71" fmla="*/ 2147483647 h 329"/>
                <a:gd name="T72" fmla="*/ 2147483647 w 418"/>
                <a:gd name="T73" fmla="*/ 2147483647 h 329"/>
                <a:gd name="T74" fmla="*/ 2147483647 w 418"/>
                <a:gd name="T75" fmla="*/ 2147483647 h 329"/>
                <a:gd name="T76" fmla="*/ 2147483647 w 418"/>
                <a:gd name="T77" fmla="*/ 2147483647 h 329"/>
                <a:gd name="T78" fmla="*/ 2147483647 w 418"/>
                <a:gd name="T79" fmla="*/ 2147483647 h 329"/>
                <a:gd name="T80" fmla="*/ 2147483647 w 418"/>
                <a:gd name="T81" fmla="*/ 2147483647 h 329"/>
                <a:gd name="T82" fmla="*/ 2147483647 w 418"/>
                <a:gd name="T83" fmla="*/ 2147483647 h 329"/>
                <a:gd name="T84" fmla="*/ 2147483647 w 418"/>
                <a:gd name="T85" fmla="*/ 2147483647 h 329"/>
                <a:gd name="T86" fmla="*/ 2147483647 w 418"/>
                <a:gd name="T87" fmla="*/ 2147483647 h 329"/>
                <a:gd name="T88" fmla="*/ 2147483647 w 418"/>
                <a:gd name="T89" fmla="*/ 2147483647 h 329"/>
                <a:gd name="T90" fmla="*/ 2147483647 w 418"/>
                <a:gd name="T91" fmla="*/ 2147483647 h 329"/>
                <a:gd name="T92" fmla="*/ 2147483647 w 418"/>
                <a:gd name="T93" fmla="*/ 2147483647 h 329"/>
                <a:gd name="T94" fmla="*/ 2147483647 w 418"/>
                <a:gd name="T95" fmla="*/ 2147483647 h 329"/>
                <a:gd name="T96" fmla="*/ 2147483647 w 418"/>
                <a:gd name="T97" fmla="*/ 2147483647 h 329"/>
                <a:gd name="T98" fmla="*/ 2147483647 w 418"/>
                <a:gd name="T99" fmla="*/ 2147483647 h 329"/>
                <a:gd name="T100" fmla="*/ 2147483647 w 418"/>
                <a:gd name="T101" fmla="*/ 2147483647 h 329"/>
                <a:gd name="T102" fmla="*/ 2147483647 w 418"/>
                <a:gd name="T103" fmla="*/ 2147483647 h 329"/>
                <a:gd name="T104" fmla="*/ 2147483647 w 418"/>
                <a:gd name="T105" fmla="*/ 2147483647 h 329"/>
                <a:gd name="T106" fmla="*/ 2147483647 w 418"/>
                <a:gd name="T107" fmla="*/ 2147483647 h 329"/>
                <a:gd name="T108" fmla="*/ 2147483647 w 418"/>
                <a:gd name="T109" fmla="*/ 2147483647 h 329"/>
                <a:gd name="T110" fmla="*/ 2147483647 w 418"/>
                <a:gd name="T111" fmla="*/ 2147483647 h 329"/>
                <a:gd name="T112" fmla="*/ 2147483647 w 418"/>
                <a:gd name="T113" fmla="*/ 2147483647 h 3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18"/>
                <a:gd name="T172" fmla="*/ 0 h 329"/>
                <a:gd name="T173" fmla="*/ 418 w 418"/>
                <a:gd name="T174" fmla="*/ 329 h 3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18" h="329">
                  <a:moveTo>
                    <a:pt x="417" y="202"/>
                  </a:moveTo>
                  <a:lnTo>
                    <a:pt x="410" y="202"/>
                  </a:lnTo>
                  <a:lnTo>
                    <a:pt x="409" y="205"/>
                  </a:lnTo>
                  <a:lnTo>
                    <a:pt x="406" y="205"/>
                  </a:lnTo>
                  <a:lnTo>
                    <a:pt x="400" y="202"/>
                  </a:lnTo>
                  <a:lnTo>
                    <a:pt x="396" y="202"/>
                  </a:lnTo>
                  <a:lnTo>
                    <a:pt x="392" y="202"/>
                  </a:lnTo>
                  <a:lnTo>
                    <a:pt x="378" y="206"/>
                  </a:lnTo>
                  <a:lnTo>
                    <a:pt x="369" y="207"/>
                  </a:lnTo>
                  <a:lnTo>
                    <a:pt x="362" y="210"/>
                  </a:lnTo>
                  <a:lnTo>
                    <a:pt x="361" y="215"/>
                  </a:lnTo>
                  <a:lnTo>
                    <a:pt x="361" y="214"/>
                  </a:lnTo>
                  <a:lnTo>
                    <a:pt x="360" y="219"/>
                  </a:lnTo>
                  <a:lnTo>
                    <a:pt x="357" y="225"/>
                  </a:lnTo>
                  <a:lnTo>
                    <a:pt x="357" y="229"/>
                  </a:lnTo>
                  <a:lnTo>
                    <a:pt x="357" y="233"/>
                  </a:lnTo>
                  <a:lnTo>
                    <a:pt x="352" y="237"/>
                  </a:lnTo>
                  <a:lnTo>
                    <a:pt x="349" y="242"/>
                  </a:lnTo>
                  <a:lnTo>
                    <a:pt x="346" y="246"/>
                  </a:lnTo>
                  <a:lnTo>
                    <a:pt x="342" y="247"/>
                  </a:lnTo>
                  <a:lnTo>
                    <a:pt x="338" y="251"/>
                  </a:lnTo>
                  <a:lnTo>
                    <a:pt x="340" y="254"/>
                  </a:lnTo>
                  <a:lnTo>
                    <a:pt x="338" y="258"/>
                  </a:lnTo>
                  <a:lnTo>
                    <a:pt x="336" y="259"/>
                  </a:lnTo>
                  <a:lnTo>
                    <a:pt x="334" y="259"/>
                  </a:lnTo>
                  <a:lnTo>
                    <a:pt x="330" y="259"/>
                  </a:lnTo>
                  <a:lnTo>
                    <a:pt x="330" y="258"/>
                  </a:lnTo>
                  <a:lnTo>
                    <a:pt x="330" y="255"/>
                  </a:lnTo>
                  <a:lnTo>
                    <a:pt x="329" y="254"/>
                  </a:lnTo>
                  <a:lnTo>
                    <a:pt x="323" y="254"/>
                  </a:lnTo>
                  <a:lnTo>
                    <a:pt x="319" y="255"/>
                  </a:lnTo>
                  <a:lnTo>
                    <a:pt x="317" y="259"/>
                  </a:lnTo>
                  <a:lnTo>
                    <a:pt x="316" y="258"/>
                  </a:lnTo>
                  <a:lnTo>
                    <a:pt x="309" y="259"/>
                  </a:lnTo>
                  <a:lnTo>
                    <a:pt x="301" y="260"/>
                  </a:lnTo>
                  <a:lnTo>
                    <a:pt x="300" y="262"/>
                  </a:lnTo>
                  <a:lnTo>
                    <a:pt x="295" y="263"/>
                  </a:lnTo>
                  <a:lnTo>
                    <a:pt x="291" y="263"/>
                  </a:lnTo>
                  <a:lnTo>
                    <a:pt x="287" y="262"/>
                  </a:lnTo>
                  <a:lnTo>
                    <a:pt x="281" y="255"/>
                  </a:lnTo>
                  <a:lnTo>
                    <a:pt x="276" y="254"/>
                  </a:lnTo>
                  <a:lnTo>
                    <a:pt x="269" y="254"/>
                  </a:lnTo>
                  <a:lnTo>
                    <a:pt x="268" y="254"/>
                  </a:lnTo>
                  <a:lnTo>
                    <a:pt x="268" y="251"/>
                  </a:lnTo>
                  <a:lnTo>
                    <a:pt x="269" y="251"/>
                  </a:lnTo>
                  <a:lnTo>
                    <a:pt x="268" y="250"/>
                  </a:lnTo>
                  <a:lnTo>
                    <a:pt x="265" y="247"/>
                  </a:lnTo>
                  <a:lnTo>
                    <a:pt x="264" y="241"/>
                  </a:lnTo>
                  <a:lnTo>
                    <a:pt x="260" y="231"/>
                  </a:lnTo>
                  <a:lnTo>
                    <a:pt x="256" y="223"/>
                  </a:lnTo>
                  <a:lnTo>
                    <a:pt x="252" y="215"/>
                  </a:lnTo>
                  <a:lnTo>
                    <a:pt x="251" y="206"/>
                  </a:lnTo>
                  <a:lnTo>
                    <a:pt x="251" y="205"/>
                  </a:lnTo>
                  <a:lnTo>
                    <a:pt x="248" y="202"/>
                  </a:lnTo>
                  <a:lnTo>
                    <a:pt x="248" y="197"/>
                  </a:lnTo>
                  <a:lnTo>
                    <a:pt x="248" y="193"/>
                  </a:lnTo>
                  <a:lnTo>
                    <a:pt x="248" y="187"/>
                  </a:lnTo>
                  <a:lnTo>
                    <a:pt x="251" y="180"/>
                  </a:lnTo>
                  <a:lnTo>
                    <a:pt x="252" y="174"/>
                  </a:lnTo>
                  <a:lnTo>
                    <a:pt x="255" y="168"/>
                  </a:lnTo>
                  <a:lnTo>
                    <a:pt x="255" y="164"/>
                  </a:lnTo>
                  <a:lnTo>
                    <a:pt x="252" y="162"/>
                  </a:lnTo>
                  <a:lnTo>
                    <a:pt x="255" y="161"/>
                  </a:lnTo>
                  <a:lnTo>
                    <a:pt x="256" y="153"/>
                  </a:lnTo>
                  <a:lnTo>
                    <a:pt x="255" y="149"/>
                  </a:lnTo>
                  <a:lnTo>
                    <a:pt x="256" y="149"/>
                  </a:lnTo>
                  <a:lnTo>
                    <a:pt x="259" y="144"/>
                  </a:lnTo>
                  <a:lnTo>
                    <a:pt x="260" y="141"/>
                  </a:lnTo>
                  <a:lnTo>
                    <a:pt x="259" y="136"/>
                  </a:lnTo>
                  <a:lnTo>
                    <a:pt x="260" y="133"/>
                  </a:lnTo>
                  <a:lnTo>
                    <a:pt x="261" y="133"/>
                  </a:lnTo>
                  <a:lnTo>
                    <a:pt x="264" y="132"/>
                  </a:lnTo>
                  <a:lnTo>
                    <a:pt x="264" y="133"/>
                  </a:lnTo>
                  <a:lnTo>
                    <a:pt x="264" y="137"/>
                  </a:lnTo>
                  <a:lnTo>
                    <a:pt x="272" y="122"/>
                  </a:lnTo>
                  <a:lnTo>
                    <a:pt x="268" y="124"/>
                  </a:lnTo>
                  <a:lnTo>
                    <a:pt x="264" y="122"/>
                  </a:lnTo>
                  <a:lnTo>
                    <a:pt x="261" y="120"/>
                  </a:lnTo>
                  <a:lnTo>
                    <a:pt x="259" y="120"/>
                  </a:lnTo>
                  <a:lnTo>
                    <a:pt x="255" y="120"/>
                  </a:lnTo>
                  <a:lnTo>
                    <a:pt x="251" y="117"/>
                  </a:lnTo>
                  <a:lnTo>
                    <a:pt x="247" y="114"/>
                  </a:lnTo>
                  <a:lnTo>
                    <a:pt x="245" y="114"/>
                  </a:lnTo>
                  <a:lnTo>
                    <a:pt x="243" y="113"/>
                  </a:lnTo>
                  <a:lnTo>
                    <a:pt x="241" y="106"/>
                  </a:lnTo>
                  <a:lnTo>
                    <a:pt x="241" y="104"/>
                  </a:lnTo>
                  <a:lnTo>
                    <a:pt x="241" y="97"/>
                  </a:lnTo>
                  <a:lnTo>
                    <a:pt x="241" y="93"/>
                  </a:lnTo>
                  <a:lnTo>
                    <a:pt x="239" y="91"/>
                  </a:lnTo>
                  <a:lnTo>
                    <a:pt x="235" y="83"/>
                  </a:lnTo>
                  <a:lnTo>
                    <a:pt x="232" y="75"/>
                  </a:lnTo>
                  <a:lnTo>
                    <a:pt x="232" y="67"/>
                  </a:lnTo>
                  <a:lnTo>
                    <a:pt x="230" y="63"/>
                  </a:lnTo>
                  <a:lnTo>
                    <a:pt x="228" y="60"/>
                  </a:lnTo>
                  <a:lnTo>
                    <a:pt x="222" y="53"/>
                  </a:lnTo>
                  <a:lnTo>
                    <a:pt x="219" y="53"/>
                  </a:lnTo>
                  <a:lnTo>
                    <a:pt x="211" y="52"/>
                  </a:lnTo>
                  <a:lnTo>
                    <a:pt x="203" y="53"/>
                  </a:lnTo>
                  <a:lnTo>
                    <a:pt x="202" y="57"/>
                  </a:lnTo>
                  <a:lnTo>
                    <a:pt x="199" y="61"/>
                  </a:lnTo>
                  <a:lnTo>
                    <a:pt x="195" y="65"/>
                  </a:lnTo>
                  <a:lnTo>
                    <a:pt x="194" y="67"/>
                  </a:lnTo>
                  <a:lnTo>
                    <a:pt x="190" y="67"/>
                  </a:lnTo>
                  <a:lnTo>
                    <a:pt x="186" y="65"/>
                  </a:lnTo>
                  <a:lnTo>
                    <a:pt x="180" y="61"/>
                  </a:lnTo>
                  <a:lnTo>
                    <a:pt x="176" y="56"/>
                  </a:lnTo>
                  <a:lnTo>
                    <a:pt x="175" y="49"/>
                  </a:lnTo>
                  <a:lnTo>
                    <a:pt x="175" y="47"/>
                  </a:lnTo>
                  <a:lnTo>
                    <a:pt x="175" y="40"/>
                  </a:lnTo>
                  <a:lnTo>
                    <a:pt x="172" y="36"/>
                  </a:lnTo>
                  <a:lnTo>
                    <a:pt x="168" y="35"/>
                  </a:lnTo>
                  <a:lnTo>
                    <a:pt x="167" y="31"/>
                  </a:lnTo>
                  <a:lnTo>
                    <a:pt x="163" y="26"/>
                  </a:lnTo>
                  <a:lnTo>
                    <a:pt x="159" y="23"/>
                  </a:lnTo>
                  <a:lnTo>
                    <a:pt x="158" y="19"/>
                  </a:lnTo>
                  <a:lnTo>
                    <a:pt x="158" y="18"/>
                  </a:lnTo>
                  <a:lnTo>
                    <a:pt x="155" y="18"/>
                  </a:lnTo>
                  <a:lnTo>
                    <a:pt x="127" y="18"/>
                  </a:lnTo>
                  <a:lnTo>
                    <a:pt x="127" y="26"/>
                  </a:lnTo>
                  <a:lnTo>
                    <a:pt x="85" y="26"/>
                  </a:lnTo>
                  <a:lnTo>
                    <a:pt x="36" y="4"/>
                  </a:lnTo>
                  <a:lnTo>
                    <a:pt x="37" y="0"/>
                  </a:lnTo>
                  <a:lnTo>
                    <a:pt x="0" y="4"/>
                  </a:lnTo>
                  <a:lnTo>
                    <a:pt x="1" y="8"/>
                  </a:lnTo>
                  <a:lnTo>
                    <a:pt x="0" y="12"/>
                  </a:lnTo>
                  <a:lnTo>
                    <a:pt x="1" y="14"/>
                  </a:lnTo>
                  <a:lnTo>
                    <a:pt x="4" y="16"/>
                  </a:lnTo>
                  <a:lnTo>
                    <a:pt x="1" y="18"/>
                  </a:lnTo>
                  <a:lnTo>
                    <a:pt x="1" y="19"/>
                  </a:lnTo>
                  <a:lnTo>
                    <a:pt x="1" y="22"/>
                  </a:lnTo>
                  <a:lnTo>
                    <a:pt x="1" y="26"/>
                  </a:lnTo>
                  <a:lnTo>
                    <a:pt x="4" y="27"/>
                  </a:lnTo>
                  <a:lnTo>
                    <a:pt x="1" y="31"/>
                  </a:lnTo>
                  <a:lnTo>
                    <a:pt x="4" y="33"/>
                  </a:lnTo>
                  <a:lnTo>
                    <a:pt x="4" y="35"/>
                  </a:lnTo>
                  <a:lnTo>
                    <a:pt x="4" y="36"/>
                  </a:lnTo>
                  <a:lnTo>
                    <a:pt x="4" y="40"/>
                  </a:lnTo>
                  <a:lnTo>
                    <a:pt x="5" y="43"/>
                  </a:lnTo>
                  <a:lnTo>
                    <a:pt x="5" y="47"/>
                  </a:lnTo>
                  <a:lnTo>
                    <a:pt x="4" y="48"/>
                  </a:lnTo>
                  <a:lnTo>
                    <a:pt x="4" y="49"/>
                  </a:lnTo>
                  <a:lnTo>
                    <a:pt x="6" y="56"/>
                  </a:lnTo>
                  <a:lnTo>
                    <a:pt x="10" y="60"/>
                  </a:lnTo>
                  <a:lnTo>
                    <a:pt x="17" y="67"/>
                  </a:lnTo>
                  <a:lnTo>
                    <a:pt x="20" y="75"/>
                  </a:lnTo>
                  <a:lnTo>
                    <a:pt x="20" y="79"/>
                  </a:lnTo>
                  <a:lnTo>
                    <a:pt x="20" y="83"/>
                  </a:lnTo>
                  <a:lnTo>
                    <a:pt x="17" y="87"/>
                  </a:lnTo>
                  <a:lnTo>
                    <a:pt x="17" y="88"/>
                  </a:lnTo>
                  <a:lnTo>
                    <a:pt x="17" y="91"/>
                  </a:lnTo>
                  <a:lnTo>
                    <a:pt x="18" y="91"/>
                  </a:lnTo>
                  <a:lnTo>
                    <a:pt x="18" y="87"/>
                  </a:lnTo>
                  <a:lnTo>
                    <a:pt x="20" y="88"/>
                  </a:lnTo>
                  <a:lnTo>
                    <a:pt x="20" y="92"/>
                  </a:lnTo>
                  <a:lnTo>
                    <a:pt x="18" y="96"/>
                  </a:lnTo>
                  <a:lnTo>
                    <a:pt x="18" y="92"/>
                  </a:lnTo>
                  <a:lnTo>
                    <a:pt x="17" y="92"/>
                  </a:lnTo>
                  <a:lnTo>
                    <a:pt x="14" y="91"/>
                  </a:lnTo>
                  <a:lnTo>
                    <a:pt x="13" y="88"/>
                  </a:lnTo>
                  <a:lnTo>
                    <a:pt x="10" y="91"/>
                  </a:lnTo>
                  <a:lnTo>
                    <a:pt x="9" y="91"/>
                  </a:lnTo>
                  <a:lnTo>
                    <a:pt x="4" y="88"/>
                  </a:lnTo>
                  <a:lnTo>
                    <a:pt x="4" y="92"/>
                  </a:lnTo>
                  <a:lnTo>
                    <a:pt x="5" y="93"/>
                  </a:lnTo>
                  <a:lnTo>
                    <a:pt x="6" y="96"/>
                  </a:lnTo>
                  <a:lnTo>
                    <a:pt x="9" y="97"/>
                  </a:lnTo>
                  <a:lnTo>
                    <a:pt x="9" y="100"/>
                  </a:lnTo>
                  <a:lnTo>
                    <a:pt x="10" y="101"/>
                  </a:lnTo>
                  <a:lnTo>
                    <a:pt x="13" y="101"/>
                  </a:lnTo>
                  <a:lnTo>
                    <a:pt x="14" y="104"/>
                  </a:lnTo>
                  <a:lnTo>
                    <a:pt x="17" y="105"/>
                  </a:lnTo>
                  <a:lnTo>
                    <a:pt x="18" y="106"/>
                  </a:lnTo>
                  <a:lnTo>
                    <a:pt x="18" y="109"/>
                  </a:lnTo>
                  <a:lnTo>
                    <a:pt x="20" y="109"/>
                  </a:lnTo>
                  <a:lnTo>
                    <a:pt x="22" y="109"/>
                  </a:lnTo>
                  <a:lnTo>
                    <a:pt x="24" y="106"/>
                  </a:lnTo>
                  <a:lnTo>
                    <a:pt x="26" y="106"/>
                  </a:lnTo>
                  <a:lnTo>
                    <a:pt x="30" y="113"/>
                  </a:lnTo>
                  <a:lnTo>
                    <a:pt x="33" y="117"/>
                  </a:lnTo>
                  <a:lnTo>
                    <a:pt x="37" y="120"/>
                  </a:lnTo>
                  <a:lnTo>
                    <a:pt x="37" y="126"/>
                  </a:lnTo>
                  <a:lnTo>
                    <a:pt x="37" y="132"/>
                  </a:lnTo>
                  <a:lnTo>
                    <a:pt x="33" y="137"/>
                  </a:lnTo>
                  <a:lnTo>
                    <a:pt x="33" y="140"/>
                  </a:lnTo>
                  <a:lnTo>
                    <a:pt x="33" y="144"/>
                  </a:lnTo>
                  <a:lnTo>
                    <a:pt x="36" y="145"/>
                  </a:lnTo>
                  <a:lnTo>
                    <a:pt x="40" y="149"/>
                  </a:lnTo>
                  <a:lnTo>
                    <a:pt x="45" y="153"/>
                  </a:lnTo>
                  <a:lnTo>
                    <a:pt x="49" y="157"/>
                  </a:lnTo>
                  <a:lnTo>
                    <a:pt x="54" y="164"/>
                  </a:lnTo>
                  <a:lnTo>
                    <a:pt x="58" y="168"/>
                  </a:lnTo>
                  <a:lnTo>
                    <a:pt x="58" y="174"/>
                  </a:lnTo>
                  <a:lnTo>
                    <a:pt x="58" y="176"/>
                  </a:lnTo>
                  <a:lnTo>
                    <a:pt x="61" y="177"/>
                  </a:lnTo>
                  <a:lnTo>
                    <a:pt x="64" y="176"/>
                  </a:lnTo>
                  <a:lnTo>
                    <a:pt x="70" y="172"/>
                  </a:lnTo>
                  <a:lnTo>
                    <a:pt x="70" y="170"/>
                  </a:lnTo>
                  <a:lnTo>
                    <a:pt x="70" y="168"/>
                  </a:lnTo>
                  <a:lnTo>
                    <a:pt x="68" y="164"/>
                  </a:lnTo>
                  <a:lnTo>
                    <a:pt x="66" y="158"/>
                  </a:lnTo>
                  <a:lnTo>
                    <a:pt x="61" y="150"/>
                  </a:lnTo>
                  <a:lnTo>
                    <a:pt x="61" y="154"/>
                  </a:lnTo>
                  <a:lnTo>
                    <a:pt x="58" y="154"/>
                  </a:lnTo>
                  <a:lnTo>
                    <a:pt x="57" y="153"/>
                  </a:lnTo>
                  <a:lnTo>
                    <a:pt x="54" y="150"/>
                  </a:lnTo>
                  <a:lnTo>
                    <a:pt x="54" y="148"/>
                  </a:lnTo>
                  <a:lnTo>
                    <a:pt x="54" y="145"/>
                  </a:lnTo>
                  <a:lnTo>
                    <a:pt x="57" y="141"/>
                  </a:lnTo>
                  <a:lnTo>
                    <a:pt x="54" y="137"/>
                  </a:lnTo>
                  <a:lnTo>
                    <a:pt x="54" y="130"/>
                  </a:lnTo>
                  <a:lnTo>
                    <a:pt x="53" y="130"/>
                  </a:lnTo>
                  <a:lnTo>
                    <a:pt x="53" y="126"/>
                  </a:lnTo>
                  <a:lnTo>
                    <a:pt x="50" y="118"/>
                  </a:lnTo>
                  <a:lnTo>
                    <a:pt x="50" y="110"/>
                  </a:lnTo>
                  <a:lnTo>
                    <a:pt x="49" y="106"/>
                  </a:lnTo>
                  <a:lnTo>
                    <a:pt x="48" y="105"/>
                  </a:lnTo>
                  <a:lnTo>
                    <a:pt x="48" y="109"/>
                  </a:lnTo>
                  <a:lnTo>
                    <a:pt x="48" y="110"/>
                  </a:lnTo>
                  <a:lnTo>
                    <a:pt x="45" y="106"/>
                  </a:lnTo>
                  <a:lnTo>
                    <a:pt x="45" y="104"/>
                  </a:lnTo>
                  <a:lnTo>
                    <a:pt x="48" y="101"/>
                  </a:lnTo>
                  <a:lnTo>
                    <a:pt x="45" y="100"/>
                  </a:lnTo>
                  <a:lnTo>
                    <a:pt x="44" y="97"/>
                  </a:lnTo>
                  <a:lnTo>
                    <a:pt x="40" y="92"/>
                  </a:lnTo>
                  <a:lnTo>
                    <a:pt x="40" y="88"/>
                  </a:lnTo>
                  <a:lnTo>
                    <a:pt x="37" y="84"/>
                  </a:lnTo>
                  <a:lnTo>
                    <a:pt x="40" y="79"/>
                  </a:lnTo>
                  <a:lnTo>
                    <a:pt x="40" y="76"/>
                  </a:lnTo>
                  <a:lnTo>
                    <a:pt x="37" y="76"/>
                  </a:lnTo>
                  <a:lnTo>
                    <a:pt x="36" y="73"/>
                  </a:lnTo>
                  <a:lnTo>
                    <a:pt x="36" y="69"/>
                  </a:lnTo>
                  <a:lnTo>
                    <a:pt x="33" y="69"/>
                  </a:lnTo>
                  <a:lnTo>
                    <a:pt x="32" y="69"/>
                  </a:lnTo>
                  <a:lnTo>
                    <a:pt x="32" y="61"/>
                  </a:lnTo>
                  <a:lnTo>
                    <a:pt x="28" y="56"/>
                  </a:lnTo>
                  <a:lnTo>
                    <a:pt x="24" y="49"/>
                  </a:lnTo>
                  <a:lnTo>
                    <a:pt x="22" y="47"/>
                  </a:lnTo>
                  <a:lnTo>
                    <a:pt x="24" y="43"/>
                  </a:lnTo>
                  <a:lnTo>
                    <a:pt x="26" y="35"/>
                  </a:lnTo>
                  <a:lnTo>
                    <a:pt x="24" y="31"/>
                  </a:lnTo>
                  <a:lnTo>
                    <a:pt x="26" y="27"/>
                  </a:lnTo>
                  <a:lnTo>
                    <a:pt x="30" y="19"/>
                  </a:lnTo>
                  <a:lnTo>
                    <a:pt x="28" y="16"/>
                  </a:lnTo>
                  <a:lnTo>
                    <a:pt x="28" y="14"/>
                  </a:lnTo>
                  <a:lnTo>
                    <a:pt x="36" y="19"/>
                  </a:lnTo>
                  <a:lnTo>
                    <a:pt x="37" y="22"/>
                  </a:lnTo>
                  <a:lnTo>
                    <a:pt x="40" y="22"/>
                  </a:lnTo>
                  <a:lnTo>
                    <a:pt x="44" y="19"/>
                  </a:lnTo>
                  <a:lnTo>
                    <a:pt x="45" y="22"/>
                  </a:lnTo>
                  <a:lnTo>
                    <a:pt x="45" y="23"/>
                  </a:lnTo>
                  <a:lnTo>
                    <a:pt x="45" y="26"/>
                  </a:lnTo>
                  <a:lnTo>
                    <a:pt x="48" y="26"/>
                  </a:lnTo>
                  <a:lnTo>
                    <a:pt x="49" y="27"/>
                  </a:lnTo>
                  <a:lnTo>
                    <a:pt x="53" y="30"/>
                  </a:lnTo>
                  <a:lnTo>
                    <a:pt x="50" y="31"/>
                  </a:lnTo>
                  <a:lnTo>
                    <a:pt x="49" y="35"/>
                  </a:lnTo>
                  <a:lnTo>
                    <a:pt x="50" y="40"/>
                  </a:lnTo>
                  <a:lnTo>
                    <a:pt x="50" y="47"/>
                  </a:lnTo>
                  <a:lnTo>
                    <a:pt x="50" y="49"/>
                  </a:lnTo>
                  <a:lnTo>
                    <a:pt x="53" y="56"/>
                  </a:lnTo>
                  <a:lnTo>
                    <a:pt x="53" y="60"/>
                  </a:lnTo>
                  <a:lnTo>
                    <a:pt x="53" y="61"/>
                  </a:lnTo>
                  <a:lnTo>
                    <a:pt x="54" y="61"/>
                  </a:lnTo>
                  <a:lnTo>
                    <a:pt x="54" y="65"/>
                  </a:lnTo>
                  <a:lnTo>
                    <a:pt x="54" y="67"/>
                  </a:lnTo>
                  <a:lnTo>
                    <a:pt x="54" y="69"/>
                  </a:lnTo>
                  <a:lnTo>
                    <a:pt x="57" y="73"/>
                  </a:lnTo>
                  <a:lnTo>
                    <a:pt x="58" y="76"/>
                  </a:lnTo>
                  <a:lnTo>
                    <a:pt x="61" y="80"/>
                  </a:lnTo>
                  <a:lnTo>
                    <a:pt x="62" y="84"/>
                  </a:lnTo>
                  <a:lnTo>
                    <a:pt x="66" y="87"/>
                  </a:lnTo>
                  <a:lnTo>
                    <a:pt x="68" y="88"/>
                  </a:lnTo>
                  <a:lnTo>
                    <a:pt x="68" y="87"/>
                  </a:lnTo>
                  <a:lnTo>
                    <a:pt x="70" y="88"/>
                  </a:lnTo>
                  <a:lnTo>
                    <a:pt x="74" y="88"/>
                  </a:lnTo>
                  <a:lnTo>
                    <a:pt x="72" y="91"/>
                  </a:lnTo>
                  <a:lnTo>
                    <a:pt x="70" y="92"/>
                  </a:lnTo>
                  <a:lnTo>
                    <a:pt x="70" y="97"/>
                  </a:lnTo>
                  <a:lnTo>
                    <a:pt x="72" y="100"/>
                  </a:lnTo>
                  <a:lnTo>
                    <a:pt x="74" y="101"/>
                  </a:lnTo>
                  <a:lnTo>
                    <a:pt x="77" y="101"/>
                  </a:lnTo>
                  <a:lnTo>
                    <a:pt x="77" y="104"/>
                  </a:lnTo>
                  <a:lnTo>
                    <a:pt x="77" y="105"/>
                  </a:lnTo>
                  <a:lnTo>
                    <a:pt x="79" y="109"/>
                  </a:lnTo>
                  <a:lnTo>
                    <a:pt x="81" y="109"/>
                  </a:lnTo>
                  <a:lnTo>
                    <a:pt x="83" y="109"/>
                  </a:lnTo>
                  <a:lnTo>
                    <a:pt x="85" y="113"/>
                  </a:lnTo>
                  <a:lnTo>
                    <a:pt x="85" y="114"/>
                  </a:lnTo>
                  <a:lnTo>
                    <a:pt x="87" y="114"/>
                  </a:lnTo>
                  <a:lnTo>
                    <a:pt x="87" y="117"/>
                  </a:lnTo>
                  <a:lnTo>
                    <a:pt x="85" y="117"/>
                  </a:lnTo>
                  <a:lnTo>
                    <a:pt x="85" y="118"/>
                  </a:lnTo>
                  <a:lnTo>
                    <a:pt x="83" y="118"/>
                  </a:lnTo>
                  <a:lnTo>
                    <a:pt x="81" y="120"/>
                  </a:lnTo>
                  <a:lnTo>
                    <a:pt x="79" y="128"/>
                  </a:lnTo>
                  <a:lnTo>
                    <a:pt x="81" y="126"/>
                  </a:lnTo>
                  <a:lnTo>
                    <a:pt x="81" y="128"/>
                  </a:lnTo>
                  <a:lnTo>
                    <a:pt x="83" y="128"/>
                  </a:lnTo>
                  <a:lnTo>
                    <a:pt x="87" y="128"/>
                  </a:lnTo>
                  <a:lnTo>
                    <a:pt x="85" y="130"/>
                  </a:lnTo>
                  <a:lnTo>
                    <a:pt x="85" y="132"/>
                  </a:lnTo>
                  <a:lnTo>
                    <a:pt x="87" y="130"/>
                  </a:lnTo>
                  <a:lnTo>
                    <a:pt x="89" y="133"/>
                  </a:lnTo>
                  <a:lnTo>
                    <a:pt x="93" y="136"/>
                  </a:lnTo>
                  <a:lnTo>
                    <a:pt x="94" y="136"/>
                  </a:lnTo>
                  <a:lnTo>
                    <a:pt x="94" y="137"/>
                  </a:lnTo>
                  <a:lnTo>
                    <a:pt x="97" y="137"/>
                  </a:lnTo>
                  <a:lnTo>
                    <a:pt x="98" y="140"/>
                  </a:lnTo>
                  <a:lnTo>
                    <a:pt x="98" y="144"/>
                  </a:lnTo>
                  <a:lnTo>
                    <a:pt x="98" y="148"/>
                  </a:lnTo>
                  <a:lnTo>
                    <a:pt x="101" y="149"/>
                  </a:lnTo>
                  <a:lnTo>
                    <a:pt x="107" y="158"/>
                  </a:lnTo>
                  <a:lnTo>
                    <a:pt x="115" y="168"/>
                  </a:lnTo>
                  <a:lnTo>
                    <a:pt x="121" y="177"/>
                  </a:lnTo>
                  <a:lnTo>
                    <a:pt x="125" y="181"/>
                  </a:lnTo>
                  <a:lnTo>
                    <a:pt x="125" y="187"/>
                  </a:lnTo>
                  <a:lnTo>
                    <a:pt x="125" y="193"/>
                  </a:lnTo>
                  <a:lnTo>
                    <a:pt x="125" y="197"/>
                  </a:lnTo>
                  <a:lnTo>
                    <a:pt x="131" y="205"/>
                  </a:lnTo>
                  <a:lnTo>
                    <a:pt x="131" y="206"/>
                  </a:lnTo>
                  <a:lnTo>
                    <a:pt x="127" y="210"/>
                  </a:lnTo>
                  <a:lnTo>
                    <a:pt x="123" y="218"/>
                  </a:lnTo>
                  <a:lnTo>
                    <a:pt x="125" y="218"/>
                  </a:lnTo>
                  <a:lnTo>
                    <a:pt x="127" y="218"/>
                  </a:lnTo>
                  <a:lnTo>
                    <a:pt x="127" y="219"/>
                  </a:lnTo>
                  <a:lnTo>
                    <a:pt x="123" y="221"/>
                  </a:lnTo>
                  <a:lnTo>
                    <a:pt x="121" y="221"/>
                  </a:lnTo>
                  <a:lnTo>
                    <a:pt x="119" y="223"/>
                  </a:lnTo>
                  <a:lnTo>
                    <a:pt x="119" y="227"/>
                  </a:lnTo>
                  <a:lnTo>
                    <a:pt x="121" y="231"/>
                  </a:lnTo>
                  <a:lnTo>
                    <a:pt x="125" y="238"/>
                  </a:lnTo>
                  <a:lnTo>
                    <a:pt x="127" y="242"/>
                  </a:lnTo>
                  <a:lnTo>
                    <a:pt x="133" y="246"/>
                  </a:lnTo>
                  <a:lnTo>
                    <a:pt x="134" y="246"/>
                  </a:lnTo>
                  <a:lnTo>
                    <a:pt x="137" y="247"/>
                  </a:lnTo>
                  <a:lnTo>
                    <a:pt x="141" y="251"/>
                  </a:lnTo>
                  <a:lnTo>
                    <a:pt x="145" y="254"/>
                  </a:lnTo>
                  <a:lnTo>
                    <a:pt x="146" y="259"/>
                  </a:lnTo>
                  <a:lnTo>
                    <a:pt x="151" y="263"/>
                  </a:lnTo>
                  <a:lnTo>
                    <a:pt x="158" y="264"/>
                  </a:lnTo>
                  <a:lnTo>
                    <a:pt x="163" y="267"/>
                  </a:lnTo>
                  <a:lnTo>
                    <a:pt x="167" y="267"/>
                  </a:lnTo>
                  <a:lnTo>
                    <a:pt x="168" y="267"/>
                  </a:lnTo>
                  <a:lnTo>
                    <a:pt x="171" y="268"/>
                  </a:lnTo>
                  <a:lnTo>
                    <a:pt x="176" y="272"/>
                  </a:lnTo>
                  <a:lnTo>
                    <a:pt x="180" y="278"/>
                  </a:lnTo>
                  <a:lnTo>
                    <a:pt x="188" y="282"/>
                  </a:lnTo>
                  <a:lnTo>
                    <a:pt x="198" y="286"/>
                  </a:lnTo>
                  <a:lnTo>
                    <a:pt x="203" y="290"/>
                  </a:lnTo>
                  <a:lnTo>
                    <a:pt x="208" y="291"/>
                  </a:lnTo>
                  <a:lnTo>
                    <a:pt x="215" y="291"/>
                  </a:lnTo>
                  <a:lnTo>
                    <a:pt x="216" y="294"/>
                  </a:lnTo>
                  <a:lnTo>
                    <a:pt x="219" y="295"/>
                  </a:lnTo>
                  <a:lnTo>
                    <a:pt x="222" y="298"/>
                  </a:lnTo>
                  <a:lnTo>
                    <a:pt x="224" y="299"/>
                  </a:lnTo>
                  <a:lnTo>
                    <a:pt x="228" y="302"/>
                  </a:lnTo>
                  <a:lnTo>
                    <a:pt x="230" y="303"/>
                  </a:lnTo>
                  <a:lnTo>
                    <a:pt x="234" y="306"/>
                  </a:lnTo>
                  <a:lnTo>
                    <a:pt x="239" y="306"/>
                  </a:lnTo>
                  <a:lnTo>
                    <a:pt x="243" y="307"/>
                  </a:lnTo>
                  <a:lnTo>
                    <a:pt x="248" y="308"/>
                  </a:lnTo>
                  <a:lnTo>
                    <a:pt x="252" y="308"/>
                  </a:lnTo>
                  <a:lnTo>
                    <a:pt x="265" y="306"/>
                  </a:lnTo>
                  <a:lnTo>
                    <a:pt x="272" y="302"/>
                  </a:lnTo>
                  <a:lnTo>
                    <a:pt x="279" y="299"/>
                  </a:lnTo>
                  <a:lnTo>
                    <a:pt x="276" y="299"/>
                  </a:lnTo>
                  <a:lnTo>
                    <a:pt x="277" y="295"/>
                  </a:lnTo>
                  <a:lnTo>
                    <a:pt x="279" y="295"/>
                  </a:lnTo>
                  <a:lnTo>
                    <a:pt x="279" y="298"/>
                  </a:lnTo>
                  <a:lnTo>
                    <a:pt x="283" y="298"/>
                  </a:lnTo>
                  <a:lnTo>
                    <a:pt x="279" y="299"/>
                  </a:lnTo>
                  <a:lnTo>
                    <a:pt x="287" y="302"/>
                  </a:lnTo>
                  <a:lnTo>
                    <a:pt x="285" y="299"/>
                  </a:lnTo>
                  <a:lnTo>
                    <a:pt x="285" y="298"/>
                  </a:lnTo>
                  <a:lnTo>
                    <a:pt x="292" y="303"/>
                  </a:lnTo>
                  <a:lnTo>
                    <a:pt x="299" y="308"/>
                  </a:lnTo>
                  <a:lnTo>
                    <a:pt x="304" y="315"/>
                  </a:lnTo>
                  <a:lnTo>
                    <a:pt x="308" y="316"/>
                  </a:lnTo>
                  <a:lnTo>
                    <a:pt x="309" y="320"/>
                  </a:lnTo>
                  <a:lnTo>
                    <a:pt x="312" y="324"/>
                  </a:lnTo>
                  <a:lnTo>
                    <a:pt x="316" y="329"/>
                  </a:lnTo>
                  <a:lnTo>
                    <a:pt x="316" y="328"/>
                  </a:lnTo>
                  <a:lnTo>
                    <a:pt x="317" y="326"/>
                  </a:lnTo>
                  <a:lnTo>
                    <a:pt x="317" y="322"/>
                  </a:lnTo>
                  <a:lnTo>
                    <a:pt x="319" y="320"/>
                  </a:lnTo>
                  <a:lnTo>
                    <a:pt x="319" y="316"/>
                  </a:lnTo>
                  <a:lnTo>
                    <a:pt x="319" y="315"/>
                  </a:lnTo>
                  <a:lnTo>
                    <a:pt x="325" y="303"/>
                  </a:lnTo>
                  <a:lnTo>
                    <a:pt x="326" y="302"/>
                  </a:lnTo>
                  <a:lnTo>
                    <a:pt x="330" y="302"/>
                  </a:lnTo>
                  <a:lnTo>
                    <a:pt x="336" y="302"/>
                  </a:lnTo>
                  <a:lnTo>
                    <a:pt x="342" y="302"/>
                  </a:lnTo>
                  <a:lnTo>
                    <a:pt x="348" y="302"/>
                  </a:lnTo>
                  <a:lnTo>
                    <a:pt x="348" y="295"/>
                  </a:lnTo>
                  <a:lnTo>
                    <a:pt x="346" y="294"/>
                  </a:lnTo>
                  <a:lnTo>
                    <a:pt x="344" y="290"/>
                  </a:lnTo>
                  <a:lnTo>
                    <a:pt x="342" y="288"/>
                  </a:lnTo>
                  <a:lnTo>
                    <a:pt x="338" y="284"/>
                  </a:lnTo>
                  <a:lnTo>
                    <a:pt x="334" y="280"/>
                  </a:lnTo>
                  <a:lnTo>
                    <a:pt x="338" y="280"/>
                  </a:lnTo>
                  <a:lnTo>
                    <a:pt x="340" y="280"/>
                  </a:lnTo>
                  <a:lnTo>
                    <a:pt x="342" y="278"/>
                  </a:lnTo>
                  <a:lnTo>
                    <a:pt x="342" y="275"/>
                  </a:lnTo>
                  <a:lnTo>
                    <a:pt x="344" y="271"/>
                  </a:lnTo>
                  <a:lnTo>
                    <a:pt x="346" y="268"/>
                  </a:lnTo>
                  <a:lnTo>
                    <a:pt x="349" y="268"/>
                  </a:lnTo>
                  <a:lnTo>
                    <a:pt x="357" y="271"/>
                  </a:lnTo>
                  <a:lnTo>
                    <a:pt x="373" y="271"/>
                  </a:lnTo>
                  <a:lnTo>
                    <a:pt x="372" y="275"/>
                  </a:lnTo>
                  <a:lnTo>
                    <a:pt x="373" y="272"/>
                  </a:lnTo>
                  <a:lnTo>
                    <a:pt x="374" y="268"/>
                  </a:lnTo>
                  <a:lnTo>
                    <a:pt x="374" y="267"/>
                  </a:lnTo>
                  <a:lnTo>
                    <a:pt x="376" y="268"/>
                  </a:lnTo>
                  <a:lnTo>
                    <a:pt x="380" y="262"/>
                  </a:lnTo>
                  <a:lnTo>
                    <a:pt x="384" y="259"/>
                  </a:lnTo>
                  <a:lnTo>
                    <a:pt x="388" y="258"/>
                  </a:lnTo>
                  <a:lnTo>
                    <a:pt x="388" y="255"/>
                  </a:lnTo>
                  <a:lnTo>
                    <a:pt x="392" y="251"/>
                  </a:lnTo>
                  <a:lnTo>
                    <a:pt x="392" y="258"/>
                  </a:lnTo>
                  <a:lnTo>
                    <a:pt x="392" y="262"/>
                  </a:lnTo>
                  <a:lnTo>
                    <a:pt x="393" y="263"/>
                  </a:lnTo>
                  <a:lnTo>
                    <a:pt x="396" y="258"/>
                  </a:lnTo>
                  <a:lnTo>
                    <a:pt x="397" y="251"/>
                  </a:lnTo>
                  <a:lnTo>
                    <a:pt x="404" y="242"/>
                  </a:lnTo>
                  <a:lnTo>
                    <a:pt x="400" y="245"/>
                  </a:lnTo>
                  <a:lnTo>
                    <a:pt x="400" y="242"/>
                  </a:lnTo>
                  <a:lnTo>
                    <a:pt x="401" y="241"/>
                  </a:lnTo>
                  <a:lnTo>
                    <a:pt x="404" y="238"/>
                  </a:lnTo>
                  <a:lnTo>
                    <a:pt x="400" y="238"/>
                  </a:lnTo>
                  <a:lnTo>
                    <a:pt x="404" y="234"/>
                  </a:lnTo>
                  <a:lnTo>
                    <a:pt x="404" y="233"/>
                  </a:lnTo>
                  <a:lnTo>
                    <a:pt x="405" y="231"/>
                  </a:lnTo>
                  <a:lnTo>
                    <a:pt x="405" y="229"/>
                  </a:lnTo>
                  <a:lnTo>
                    <a:pt x="409" y="223"/>
                  </a:lnTo>
                  <a:lnTo>
                    <a:pt x="414" y="218"/>
                  </a:lnTo>
                  <a:lnTo>
                    <a:pt x="418" y="211"/>
                  </a:lnTo>
                  <a:lnTo>
                    <a:pt x="418" y="207"/>
                  </a:lnTo>
                  <a:lnTo>
                    <a:pt x="418" y="205"/>
                  </a:lnTo>
                  <a:lnTo>
                    <a:pt x="417" y="202"/>
                  </a:lnTo>
                  <a:close/>
                  <a:moveTo>
                    <a:pt x="252" y="198"/>
                  </a:moveTo>
                  <a:lnTo>
                    <a:pt x="248" y="193"/>
                  </a:lnTo>
                  <a:lnTo>
                    <a:pt x="252" y="202"/>
                  </a:lnTo>
                  <a:lnTo>
                    <a:pt x="252" y="198"/>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39" name="Freeform 120"/>
            <p:cNvSpPr>
              <a:spLocks noEditPoints="1"/>
            </p:cNvSpPr>
            <p:nvPr/>
          </p:nvSpPr>
          <p:spPr bwMode="auto">
            <a:xfrm>
              <a:off x="2433667" y="4268204"/>
              <a:ext cx="406106" cy="947648"/>
            </a:xfrm>
            <a:custGeom>
              <a:avLst/>
              <a:gdLst>
                <a:gd name="T0" fmla="*/ 2147483647 w 255"/>
                <a:gd name="T1" fmla="*/ 2147483647 h 596"/>
                <a:gd name="T2" fmla="*/ 2147483647 w 255"/>
                <a:gd name="T3" fmla="*/ 2147483647 h 596"/>
                <a:gd name="T4" fmla="*/ 2147483647 w 255"/>
                <a:gd name="T5" fmla="*/ 2147483647 h 596"/>
                <a:gd name="T6" fmla="*/ 2147483647 w 255"/>
                <a:gd name="T7" fmla="*/ 2147483647 h 596"/>
                <a:gd name="T8" fmla="*/ 2147483647 w 255"/>
                <a:gd name="T9" fmla="*/ 2147483647 h 596"/>
                <a:gd name="T10" fmla="*/ 2147483647 w 255"/>
                <a:gd name="T11" fmla="*/ 2147483647 h 596"/>
                <a:gd name="T12" fmla="*/ 2147483647 w 255"/>
                <a:gd name="T13" fmla="*/ 2147483647 h 596"/>
                <a:gd name="T14" fmla="*/ 2147483647 w 255"/>
                <a:gd name="T15" fmla="*/ 2147483647 h 596"/>
                <a:gd name="T16" fmla="*/ 2147483647 w 255"/>
                <a:gd name="T17" fmla="*/ 2147483647 h 596"/>
                <a:gd name="T18" fmla="*/ 2147483647 w 255"/>
                <a:gd name="T19" fmla="*/ 2147483647 h 596"/>
                <a:gd name="T20" fmla="*/ 2147483647 w 255"/>
                <a:gd name="T21" fmla="*/ 2147483647 h 596"/>
                <a:gd name="T22" fmla="*/ 2147483647 w 255"/>
                <a:gd name="T23" fmla="*/ 2147483647 h 596"/>
                <a:gd name="T24" fmla="*/ 2147483647 w 255"/>
                <a:gd name="T25" fmla="*/ 2147483647 h 596"/>
                <a:gd name="T26" fmla="*/ 2147483647 w 255"/>
                <a:gd name="T27" fmla="*/ 2147483647 h 596"/>
                <a:gd name="T28" fmla="*/ 2147483647 w 255"/>
                <a:gd name="T29" fmla="*/ 2147483647 h 596"/>
                <a:gd name="T30" fmla="*/ 2147483647 w 255"/>
                <a:gd name="T31" fmla="*/ 2147483647 h 596"/>
                <a:gd name="T32" fmla="*/ 2147483647 w 255"/>
                <a:gd name="T33" fmla="*/ 2147483647 h 596"/>
                <a:gd name="T34" fmla="*/ 2147483647 w 255"/>
                <a:gd name="T35" fmla="*/ 2147483647 h 596"/>
                <a:gd name="T36" fmla="*/ 2147483647 w 255"/>
                <a:gd name="T37" fmla="*/ 2147483647 h 596"/>
                <a:gd name="T38" fmla="*/ 2147483647 w 255"/>
                <a:gd name="T39" fmla="*/ 2147483647 h 596"/>
                <a:gd name="T40" fmla="*/ 2147483647 w 255"/>
                <a:gd name="T41" fmla="*/ 2147483647 h 596"/>
                <a:gd name="T42" fmla="*/ 2147483647 w 255"/>
                <a:gd name="T43" fmla="*/ 2147483647 h 596"/>
                <a:gd name="T44" fmla="*/ 2147483647 w 255"/>
                <a:gd name="T45" fmla="*/ 2147483647 h 596"/>
                <a:gd name="T46" fmla="*/ 2147483647 w 255"/>
                <a:gd name="T47" fmla="*/ 2147483647 h 596"/>
                <a:gd name="T48" fmla="*/ 2147483647 w 255"/>
                <a:gd name="T49" fmla="*/ 2147483647 h 596"/>
                <a:gd name="T50" fmla="*/ 2147483647 w 255"/>
                <a:gd name="T51" fmla="*/ 2147483647 h 596"/>
                <a:gd name="T52" fmla="*/ 2147483647 w 255"/>
                <a:gd name="T53" fmla="*/ 2147483647 h 596"/>
                <a:gd name="T54" fmla="*/ 2147483647 w 255"/>
                <a:gd name="T55" fmla="*/ 2147483647 h 596"/>
                <a:gd name="T56" fmla="*/ 2147483647 w 255"/>
                <a:gd name="T57" fmla="*/ 2147483647 h 596"/>
                <a:gd name="T58" fmla="*/ 2147483647 w 255"/>
                <a:gd name="T59" fmla="*/ 2147483647 h 596"/>
                <a:gd name="T60" fmla="*/ 2147483647 w 255"/>
                <a:gd name="T61" fmla="*/ 2147483647 h 596"/>
                <a:gd name="T62" fmla="*/ 2147483647 w 255"/>
                <a:gd name="T63" fmla="*/ 2147483647 h 596"/>
                <a:gd name="T64" fmla="*/ 2147483647 w 255"/>
                <a:gd name="T65" fmla="*/ 2147483647 h 596"/>
                <a:gd name="T66" fmla="*/ 2147483647 w 255"/>
                <a:gd name="T67" fmla="*/ 2147483647 h 596"/>
                <a:gd name="T68" fmla="*/ 2147483647 w 255"/>
                <a:gd name="T69" fmla="*/ 2147483647 h 596"/>
                <a:gd name="T70" fmla="*/ 2147483647 w 255"/>
                <a:gd name="T71" fmla="*/ 2147483647 h 596"/>
                <a:gd name="T72" fmla="*/ 2147483647 w 255"/>
                <a:gd name="T73" fmla="*/ 2147483647 h 596"/>
                <a:gd name="T74" fmla="*/ 2147483647 w 255"/>
                <a:gd name="T75" fmla="*/ 2147483647 h 596"/>
                <a:gd name="T76" fmla="*/ 2147483647 w 255"/>
                <a:gd name="T77" fmla="*/ 2147483647 h 596"/>
                <a:gd name="T78" fmla="*/ 2147483647 w 255"/>
                <a:gd name="T79" fmla="*/ 0 h 596"/>
                <a:gd name="T80" fmla="*/ 2147483647 w 255"/>
                <a:gd name="T81" fmla="*/ 2147483647 h 596"/>
                <a:gd name="T82" fmla="*/ 2147483647 w 255"/>
                <a:gd name="T83" fmla="*/ 2147483647 h 596"/>
                <a:gd name="T84" fmla="*/ 2147483647 w 255"/>
                <a:gd name="T85" fmla="*/ 2147483647 h 596"/>
                <a:gd name="T86" fmla="*/ 2147483647 w 255"/>
                <a:gd name="T87" fmla="*/ 2147483647 h 596"/>
                <a:gd name="T88" fmla="*/ 2147483647 w 255"/>
                <a:gd name="T89" fmla="*/ 2147483647 h 596"/>
                <a:gd name="T90" fmla="*/ 2147483647 w 255"/>
                <a:gd name="T91" fmla="*/ 2147483647 h 596"/>
                <a:gd name="T92" fmla="*/ 2147483647 w 255"/>
                <a:gd name="T93" fmla="*/ 2147483647 h 596"/>
                <a:gd name="T94" fmla="*/ 2147483647 w 255"/>
                <a:gd name="T95" fmla="*/ 2147483647 h 596"/>
                <a:gd name="T96" fmla="*/ 2147483647 w 255"/>
                <a:gd name="T97" fmla="*/ 2147483647 h 596"/>
                <a:gd name="T98" fmla="*/ 2147483647 w 255"/>
                <a:gd name="T99" fmla="*/ 2147483647 h 596"/>
                <a:gd name="T100" fmla="*/ 2147483647 w 255"/>
                <a:gd name="T101" fmla="*/ 2147483647 h 596"/>
                <a:gd name="T102" fmla="*/ 2147483647 w 255"/>
                <a:gd name="T103" fmla="*/ 2147483647 h 596"/>
                <a:gd name="T104" fmla="*/ 2147483647 w 255"/>
                <a:gd name="T105" fmla="*/ 2147483647 h 596"/>
                <a:gd name="T106" fmla="*/ 2147483647 w 255"/>
                <a:gd name="T107" fmla="*/ 2147483647 h 596"/>
                <a:gd name="T108" fmla="*/ 2147483647 w 255"/>
                <a:gd name="T109" fmla="*/ 2147483647 h 596"/>
                <a:gd name="T110" fmla="*/ 2147483647 w 255"/>
                <a:gd name="T111" fmla="*/ 2147483647 h 596"/>
                <a:gd name="T112" fmla="*/ 2147483647 w 255"/>
                <a:gd name="T113" fmla="*/ 2147483647 h 596"/>
                <a:gd name="T114" fmla="*/ 2147483647 w 255"/>
                <a:gd name="T115" fmla="*/ 2147483647 h 596"/>
                <a:gd name="T116" fmla="*/ 2147483647 w 255"/>
                <a:gd name="T117" fmla="*/ 2147483647 h 5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5"/>
                <a:gd name="T178" fmla="*/ 0 h 596"/>
                <a:gd name="T179" fmla="*/ 255 w 255"/>
                <a:gd name="T180" fmla="*/ 596 h 59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5" h="596">
                  <a:moveTo>
                    <a:pt x="235" y="528"/>
                  </a:moveTo>
                  <a:lnTo>
                    <a:pt x="236" y="525"/>
                  </a:lnTo>
                  <a:lnTo>
                    <a:pt x="236" y="524"/>
                  </a:lnTo>
                  <a:lnTo>
                    <a:pt x="235" y="524"/>
                  </a:lnTo>
                  <a:lnTo>
                    <a:pt x="235" y="523"/>
                  </a:lnTo>
                  <a:lnTo>
                    <a:pt x="233" y="524"/>
                  </a:lnTo>
                  <a:lnTo>
                    <a:pt x="233" y="525"/>
                  </a:lnTo>
                  <a:lnTo>
                    <a:pt x="225" y="524"/>
                  </a:lnTo>
                  <a:lnTo>
                    <a:pt x="224" y="525"/>
                  </a:lnTo>
                  <a:lnTo>
                    <a:pt x="220" y="524"/>
                  </a:lnTo>
                  <a:lnTo>
                    <a:pt x="220" y="525"/>
                  </a:lnTo>
                  <a:lnTo>
                    <a:pt x="219" y="527"/>
                  </a:lnTo>
                  <a:lnTo>
                    <a:pt x="220" y="527"/>
                  </a:lnTo>
                  <a:lnTo>
                    <a:pt x="221" y="527"/>
                  </a:lnTo>
                  <a:lnTo>
                    <a:pt x="225" y="531"/>
                  </a:lnTo>
                  <a:lnTo>
                    <a:pt x="223" y="531"/>
                  </a:lnTo>
                  <a:lnTo>
                    <a:pt x="221" y="533"/>
                  </a:lnTo>
                  <a:lnTo>
                    <a:pt x="220" y="533"/>
                  </a:lnTo>
                  <a:lnTo>
                    <a:pt x="217" y="535"/>
                  </a:lnTo>
                  <a:lnTo>
                    <a:pt x="220" y="536"/>
                  </a:lnTo>
                  <a:lnTo>
                    <a:pt x="219" y="536"/>
                  </a:lnTo>
                  <a:lnTo>
                    <a:pt x="216" y="536"/>
                  </a:lnTo>
                  <a:lnTo>
                    <a:pt x="215" y="536"/>
                  </a:lnTo>
                  <a:lnTo>
                    <a:pt x="215" y="537"/>
                  </a:lnTo>
                  <a:lnTo>
                    <a:pt x="212" y="537"/>
                  </a:lnTo>
                  <a:lnTo>
                    <a:pt x="212" y="539"/>
                  </a:lnTo>
                  <a:lnTo>
                    <a:pt x="215" y="541"/>
                  </a:lnTo>
                  <a:lnTo>
                    <a:pt x="215" y="540"/>
                  </a:lnTo>
                  <a:lnTo>
                    <a:pt x="216" y="540"/>
                  </a:lnTo>
                  <a:lnTo>
                    <a:pt x="217" y="543"/>
                  </a:lnTo>
                  <a:lnTo>
                    <a:pt x="220" y="540"/>
                  </a:lnTo>
                  <a:lnTo>
                    <a:pt x="223" y="539"/>
                  </a:lnTo>
                  <a:lnTo>
                    <a:pt x="223" y="537"/>
                  </a:lnTo>
                  <a:lnTo>
                    <a:pt x="225" y="536"/>
                  </a:lnTo>
                  <a:lnTo>
                    <a:pt x="227" y="537"/>
                  </a:lnTo>
                  <a:lnTo>
                    <a:pt x="228" y="536"/>
                  </a:lnTo>
                  <a:lnTo>
                    <a:pt x="229" y="533"/>
                  </a:lnTo>
                  <a:lnTo>
                    <a:pt x="231" y="533"/>
                  </a:lnTo>
                  <a:lnTo>
                    <a:pt x="233" y="528"/>
                  </a:lnTo>
                  <a:lnTo>
                    <a:pt x="235" y="528"/>
                  </a:lnTo>
                  <a:close/>
                  <a:moveTo>
                    <a:pt x="253" y="527"/>
                  </a:moveTo>
                  <a:lnTo>
                    <a:pt x="255" y="527"/>
                  </a:lnTo>
                  <a:lnTo>
                    <a:pt x="252" y="524"/>
                  </a:lnTo>
                  <a:lnTo>
                    <a:pt x="251" y="524"/>
                  </a:lnTo>
                  <a:lnTo>
                    <a:pt x="248" y="524"/>
                  </a:lnTo>
                  <a:lnTo>
                    <a:pt x="245" y="521"/>
                  </a:lnTo>
                  <a:lnTo>
                    <a:pt x="243" y="521"/>
                  </a:lnTo>
                  <a:lnTo>
                    <a:pt x="240" y="521"/>
                  </a:lnTo>
                  <a:lnTo>
                    <a:pt x="239" y="524"/>
                  </a:lnTo>
                  <a:lnTo>
                    <a:pt x="237" y="524"/>
                  </a:lnTo>
                  <a:lnTo>
                    <a:pt x="239" y="532"/>
                  </a:lnTo>
                  <a:lnTo>
                    <a:pt x="237" y="531"/>
                  </a:lnTo>
                  <a:lnTo>
                    <a:pt x="235" y="531"/>
                  </a:lnTo>
                  <a:lnTo>
                    <a:pt x="233" y="532"/>
                  </a:lnTo>
                  <a:lnTo>
                    <a:pt x="232" y="533"/>
                  </a:lnTo>
                  <a:lnTo>
                    <a:pt x="231" y="533"/>
                  </a:lnTo>
                  <a:lnTo>
                    <a:pt x="231" y="539"/>
                  </a:lnTo>
                  <a:lnTo>
                    <a:pt x="231" y="540"/>
                  </a:lnTo>
                  <a:lnTo>
                    <a:pt x="232" y="543"/>
                  </a:lnTo>
                  <a:lnTo>
                    <a:pt x="233" y="544"/>
                  </a:lnTo>
                  <a:lnTo>
                    <a:pt x="235" y="540"/>
                  </a:lnTo>
                  <a:lnTo>
                    <a:pt x="236" y="541"/>
                  </a:lnTo>
                  <a:lnTo>
                    <a:pt x="239" y="541"/>
                  </a:lnTo>
                  <a:lnTo>
                    <a:pt x="237" y="540"/>
                  </a:lnTo>
                  <a:lnTo>
                    <a:pt x="237" y="537"/>
                  </a:lnTo>
                  <a:lnTo>
                    <a:pt x="239" y="537"/>
                  </a:lnTo>
                  <a:lnTo>
                    <a:pt x="241" y="537"/>
                  </a:lnTo>
                  <a:lnTo>
                    <a:pt x="243" y="539"/>
                  </a:lnTo>
                  <a:lnTo>
                    <a:pt x="243" y="537"/>
                  </a:lnTo>
                  <a:lnTo>
                    <a:pt x="240" y="535"/>
                  </a:lnTo>
                  <a:lnTo>
                    <a:pt x="240" y="533"/>
                  </a:lnTo>
                  <a:lnTo>
                    <a:pt x="241" y="533"/>
                  </a:lnTo>
                  <a:lnTo>
                    <a:pt x="248" y="533"/>
                  </a:lnTo>
                  <a:lnTo>
                    <a:pt x="249" y="533"/>
                  </a:lnTo>
                  <a:lnTo>
                    <a:pt x="252" y="531"/>
                  </a:lnTo>
                  <a:lnTo>
                    <a:pt x="253" y="531"/>
                  </a:lnTo>
                  <a:lnTo>
                    <a:pt x="255" y="531"/>
                  </a:lnTo>
                  <a:lnTo>
                    <a:pt x="255" y="529"/>
                  </a:lnTo>
                  <a:lnTo>
                    <a:pt x="253" y="528"/>
                  </a:lnTo>
                  <a:lnTo>
                    <a:pt x="253" y="527"/>
                  </a:lnTo>
                  <a:close/>
                  <a:moveTo>
                    <a:pt x="217" y="524"/>
                  </a:moveTo>
                  <a:lnTo>
                    <a:pt x="220" y="524"/>
                  </a:lnTo>
                  <a:lnTo>
                    <a:pt x="217" y="523"/>
                  </a:lnTo>
                  <a:lnTo>
                    <a:pt x="217" y="524"/>
                  </a:lnTo>
                  <a:close/>
                  <a:moveTo>
                    <a:pt x="219" y="590"/>
                  </a:moveTo>
                  <a:lnTo>
                    <a:pt x="213" y="588"/>
                  </a:lnTo>
                  <a:lnTo>
                    <a:pt x="207" y="587"/>
                  </a:lnTo>
                  <a:lnTo>
                    <a:pt x="196" y="580"/>
                  </a:lnTo>
                  <a:lnTo>
                    <a:pt x="187" y="575"/>
                  </a:lnTo>
                  <a:lnTo>
                    <a:pt x="179" y="571"/>
                  </a:lnTo>
                  <a:lnTo>
                    <a:pt x="176" y="567"/>
                  </a:lnTo>
                  <a:lnTo>
                    <a:pt x="174" y="565"/>
                  </a:lnTo>
                  <a:lnTo>
                    <a:pt x="170" y="565"/>
                  </a:lnTo>
                  <a:lnTo>
                    <a:pt x="170" y="563"/>
                  </a:lnTo>
                  <a:lnTo>
                    <a:pt x="170" y="561"/>
                  </a:lnTo>
                  <a:lnTo>
                    <a:pt x="171" y="563"/>
                  </a:lnTo>
                  <a:lnTo>
                    <a:pt x="167" y="557"/>
                  </a:lnTo>
                  <a:lnTo>
                    <a:pt x="162" y="553"/>
                  </a:lnTo>
                  <a:lnTo>
                    <a:pt x="163" y="557"/>
                  </a:lnTo>
                  <a:lnTo>
                    <a:pt x="166" y="561"/>
                  </a:lnTo>
                  <a:lnTo>
                    <a:pt x="175" y="580"/>
                  </a:lnTo>
                  <a:lnTo>
                    <a:pt x="179" y="590"/>
                  </a:lnTo>
                  <a:lnTo>
                    <a:pt x="180" y="590"/>
                  </a:lnTo>
                  <a:lnTo>
                    <a:pt x="180" y="592"/>
                  </a:lnTo>
                  <a:lnTo>
                    <a:pt x="183" y="592"/>
                  </a:lnTo>
                  <a:lnTo>
                    <a:pt x="187" y="592"/>
                  </a:lnTo>
                  <a:lnTo>
                    <a:pt x="192" y="593"/>
                  </a:lnTo>
                  <a:lnTo>
                    <a:pt x="196" y="593"/>
                  </a:lnTo>
                  <a:lnTo>
                    <a:pt x="200" y="593"/>
                  </a:lnTo>
                  <a:lnTo>
                    <a:pt x="209" y="596"/>
                  </a:lnTo>
                  <a:lnTo>
                    <a:pt x="215" y="593"/>
                  </a:lnTo>
                  <a:lnTo>
                    <a:pt x="219" y="593"/>
                  </a:lnTo>
                  <a:lnTo>
                    <a:pt x="223" y="593"/>
                  </a:lnTo>
                  <a:lnTo>
                    <a:pt x="227" y="593"/>
                  </a:lnTo>
                  <a:lnTo>
                    <a:pt x="227" y="590"/>
                  </a:lnTo>
                  <a:lnTo>
                    <a:pt x="224" y="588"/>
                  </a:lnTo>
                  <a:lnTo>
                    <a:pt x="219" y="590"/>
                  </a:lnTo>
                  <a:close/>
                  <a:moveTo>
                    <a:pt x="209" y="529"/>
                  </a:moveTo>
                  <a:lnTo>
                    <a:pt x="208" y="529"/>
                  </a:lnTo>
                  <a:lnTo>
                    <a:pt x="208" y="532"/>
                  </a:lnTo>
                  <a:lnTo>
                    <a:pt x="211" y="535"/>
                  </a:lnTo>
                  <a:lnTo>
                    <a:pt x="212" y="536"/>
                  </a:lnTo>
                  <a:lnTo>
                    <a:pt x="213" y="535"/>
                  </a:lnTo>
                  <a:lnTo>
                    <a:pt x="213" y="532"/>
                  </a:lnTo>
                  <a:lnTo>
                    <a:pt x="212" y="532"/>
                  </a:lnTo>
                  <a:lnTo>
                    <a:pt x="211" y="532"/>
                  </a:lnTo>
                  <a:lnTo>
                    <a:pt x="209" y="532"/>
                  </a:lnTo>
                  <a:lnTo>
                    <a:pt x="209" y="531"/>
                  </a:lnTo>
                  <a:lnTo>
                    <a:pt x="209" y="529"/>
                  </a:lnTo>
                  <a:close/>
                  <a:moveTo>
                    <a:pt x="163" y="549"/>
                  </a:moveTo>
                  <a:lnTo>
                    <a:pt x="159" y="544"/>
                  </a:lnTo>
                  <a:lnTo>
                    <a:pt x="154" y="540"/>
                  </a:lnTo>
                  <a:lnTo>
                    <a:pt x="150" y="539"/>
                  </a:lnTo>
                  <a:lnTo>
                    <a:pt x="148" y="536"/>
                  </a:lnTo>
                  <a:lnTo>
                    <a:pt x="146" y="536"/>
                  </a:lnTo>
                  <a:lnTo>
                    <a:pt x="144" y="536"/>
                  </a:lnTo>
                  <a:lnTo>
                    <a:pt x="146" y="535"/>
                  </a:lnTo>
                  <a:lnTo>
                    <a:pt x="144" y="529"/>
                  </a:lnTo>
                  <a:lnTo>
                    <a:pt x="140" y="527"/>
                  </a:lnTo>
                  <a:lnTo>
                    <a:pt x="139" y="527"/>
                  </a:lnTo>
                  <a:lnTo>
                    <a:pt x="139" y="523"/>
                  </a:lnTo>
                  <a:lnTo>
                    <a:pt x="139" y="521"/>
                  </a:lnTo>
                  <a:lnTo>
                    <a:pt x="139" y="516"/>
                  </a:lnTo>
                  <a:lnTo>
                    <a:pt x="140" y="514"/>
                  </a:lnTo>
                  <a:lnTo>
                    <a:pt x="143" y="514"/>
                  </a:lnTo>
                  <a:lnTo>
                    <a:pt x="144" y="512"/>
                  </a:lnTo>
                  <a:lnTo>
                    <a:pt x="144" y="510"/>
                  </a:lnTo>
                  <a:lnTo>
                    <a:pt x="140" y="508"/>
                  </a:lnTo>
                  <a:lnTo>
                    <a:pt x="140" y="504"/>
                  </a:lnTo>
                  <a:lnTo>
                    <a:pt x="143" y="508"/>
                  </a:lnTo>
                  <a:lnTo>
                    <a:pt x="144" y="510"/>
                  </a:lnTo>
                  <a:lnTo>
                    <a:pt x="148" y="510"/>
                  </a:lnTo>
                  <a:lnTo>
                    <a:pt x="152" y="508"/>
                  </a:lnTo>
                  <a:lnTo>
                    <a:pt x="152" y="504"/>
                  </a:lnTo>
                  <a:lnTo>
                    <a:pt x="150" y="495"/>
                  </a:lnTo>
                  <a:lnTo>
                    <a:pt x="148" y="496"/>
                  </a:lnTo>
                  <a:lnTo>
                    <a:pt x="148" y="495"/>
                  </a:lnTo>
                  <a:lnTo>
                    <a:pt x="148" y="492"/>
                  </a:lnTo>
                  <a:lnTo>
                    <a:pt x="148" y="491"/>
                  </a:lnTo>
                  <a:lnTo>
                    <a:pt x="150" y="490"/>
                  </a:lnTo>
                  <a:lnTo>
                    <a:pt x="156" y="482"/>
                  </a:lnTo>
                  <a:lnTo>
                    <a:pt x="159" y="478"/>
                  </a:lnTo>
                  <a:lnTo>
                    <a:pt x="162" y="476"/>
                  </a:lnTo>
                  <a:lnTo>
                    <a:pt x="166" y="474"/>
                  </a:lnTo>
                  <a:lnTo>
                    <a:pt x="163" y="474"/>
                  </a:lnTo>
                  <a:lnTo>
                    <a:pt x="166" y="472"/>
                  </a:lnTo>
                  <a:lnTo>
                    <a:pt x="163" y="470"/>
                  </a:lnTo>
                  <a:lnTo>
                    <a:pt x="162" y="470"/>
                  </a:lnTo>
                  <a:lnTo>
                    <a:pt x="163" y="466"/>
                  </a:lnTo>
                  <a:lnTo>
                    <a:pt x="162" y="460"/>
                  </a:lnTo>
                  <a:lnTo>
                    <a:pt x="159" y="456"/>
                  </a:lnTo>
                  <a:lnTo>
                    <a:pt x="156" y="456"/>
                  </a:lnTo>
                  <a:lnTo>
                    <a:pt x="152" y="456"/>
                  </a:lnTo>
                  <a:lnTo>
                    <a:pt x="146" y="455"/>
                  </a:lnTo>
                  <a:lnTo>
                    <a:pt x="136" y="448"/>
                  </a:lnTo>
                  <a:lnTo>
                    <a:pt x="130" y="443"/>
                  </a:lnTo>
                  <a:lnTo>
                    <a:pt x="127" y="439"/>
                  </a:lnTo>
                  <a:lnTo>
                    <a:pt x="127" y="434"/>
                  </a:lnTo>
                  <a:lnTo>
                    <a:pt x="130" y="426"/>
                  </a:lnTo>
                  <a:lnTo>
                    <a:pt x="132" y="425"/>
                  </a:lnTo>
                  <a:lnTo>
                    <a:pt x="136" y="425"/>
                  </a:lnTo>
                  <a:lnTo>
                    <a:pt x="136" y="422"/>
                  </a:lnTo>
                  <a:lnTo>
                    <a:pt x="136" y="421"/>
                  </a:lnTo>
                  <a:lnTo>
                    <a:pt x="140" y="421"/>
                  </a:lnTo>
                  <a:lnTo>
                    <a:pt x="146" y="421"/>
                  </a:lnTo>
                  <a:lnTo>
                    <a:pt x="148" y="419"/>
                  </a:lnTo>
                  <a:lnTo>
                    <a:pt x="148" y="417"/>
                  </a:lnTo>
                  <a:lnTo>
                    <a:pt x="146" y="415"/>
                  </a:lnTo>
                  <a:lnTo>
                    <a:pt x="146" y="413"/>
                  </a:lnTo>
                  <a:lnTo>
                    <a:pt x="148" y="411"/>
                  </a:lnTo>
                  <a:lnTo>
                    <a:pt x="150" y="411"/>
                  </a:lnTo>
                  <a:lnTo>
                    <a:pt x="150" y="409"/>
                  </a:lnTo>
                  <a:lnTo>
                    <a:pt x="148" y="405"/>
                  </a:lnTo>
                  <a:lnTo>
                    <a:pt x="148" y="403"/>
                  </a:lnTo>
                  <a:lnTo>
                    <a:pt x="146" y="399"/>
                  </a:lnTo>
                  <a:lnTo>
                    <a:pt x="144" y="395"/>
                  </a:lnTo>
                  <a:lnTo>
                    <a:pt x="146" y="391"/>
                  </a:lnTo>
                  <a:lnTo>
                    <a:pt x="146" y="389"/>
                  </a:lnTo>
                  <a:lnTo>
                    <a:pt x="150" y="386"/>
                  </a:lnTo>
                  <a:lnTo>
                    <a:pt x="152" y="386"/>
                  </a:lnTo>
                  <a:lnTo>
                    <a:pt x="154" y="382"/>
                  </a:lnTo>
                  <a:lnTo>
                    <a:pt x="150" y="382"/>
                  </a:lnTo>
                  <a:lnTo>
                    <a:pt x="146" y="382"/>
                  </a:lnTo>
                  <a:lnTo>
                    <a:pt x="144" y="378"/>
                  </a:lnTo>
                  <a:lnTo>
                    <a:pt x="146" y="377"/>
                  </a:lnTo>
                  <a:lnTo>
                    <a:pt x="150" y="375"/>
                  </a:lnTo>
                  <a:lnTo>
                    <a:pt x="154" y="377"/>
                  </a:lnTo>
                  <a:lnTo>
                    <a:pt x="154" y="381"/>
                  </a:lnTo>
                  <a:lnTo>
                    <a:pt x="158" y="382"/>
                  </a:lnTo>
                  <a:lnTo>
                    <a:pt x="159" y="382"/>
                  </a:lnTo>
                  <a:lnTo>
                    <a:pt x="163" y="381"/>
                  </a:lnTo>
                  <a:lnTo>
                    <a:pt x="163" y="377"/>
                  </a:lnTo>
                  <a:lnTo>
                    <a:pt x="162" y="373"/>
                  </a:lnTo>
                  <a:lnTo>
                    <a:pt x="159" y="369"/>
                  </a:lnTo>
                  <a:lnTo>
                    <a:pt x="156" y="368"/>
                  </a:lnTo>
                  <a:lnTo>
                    <a:pt x="152" y="369"/>
                  </a:lnTo>
                  <a:lnTo>
                    <a:pt x="150" y="371"/>
                  </a:lnTo>
                  <a:lnTo>
                    <a:pt x="152" y="371"/>
                  </a:lnTo>
                  <a:lnTo>
                    <a:pt x="154" y="373"/>
                  </a:lnTo>
                  <a:lnTo>
                    <a:pt x="152" y="373"/>
                  </a:lnTo>
                  <a:lnTo>
                    <a:pt x="146" y="373"/>
                  </a:lnTo>
                  <a:lnTo>
                    <a:pt x="146" y="371"/>
                  </a:lnTo>
                  <a:lnTo>
                    <a:pt x="144" y="371"/>
                  </a:lnTo>
                  <a:lnTo>
                    <a:pt x="140" y="369"/>
                  </a:lnTo>
                  <a:lnTo>
                    <a:pt x="139" y="368"/>
                  </a:lnTo>
                  <a:lnTo>
                    <a:pt x="136" y="365"/>
                  </a:lnTo>
                  <a:lnTo>
                    <a:pt x="136" y="360"/>
                  </a:lnTo>
                  <a:lnTo>
                    <a:pt x="132" y="354"/>
                  </a:lnTo>
                  <a:lnTo>
                    <a:pt x="131" y="350"/>
                  </a:lnTo>
                  <a:lnTo>
                    <a:pt x="130" y="348"/>
                  </a:lnTo>
                  <a:lnTo>
                    <a:pt x="131" y="345"/>
                  </a:lnTo>
                  <a:lnTo>
                    <a:pt x="132" y="342"/>
                  </a:lnTo>
                  <a:lnTo>
                    <a:pt x="135" y="345"/>
                  </a:lnTo>
                  <a:lnTo>
                    <a:pt x="132" y="345"/>
                  </a:lnTo>
                  <a:lnTo>
                    <a:pt x="144" y="348"/>
                  </a:lnTo>
                  <a:lnTo>
                    <a:pt x="150" y="350"/>
                  </a:lnTo>
                  <a:lnTo>
                    <a:pt x="158" y="350"/>
                  </a:lnTo>
                  <a:lnTo>
                    <a:pt x="166" y="348"/>
                  </a:lnTo>
                  <a:lnTo>
                    <a:pt x="170" y="346"/>
                  </a:lnTo>
                  <a:lnTo>
                    <a:pt x="171" y="342"/>
                  </a:lnTo>
                  <a:lnTo>
                    <a:pt x="171" y="341"/>
                  </a:lnTo>
                  <a:lnTo>
                    <a:pt x="170" y="338"/>
                  </a:lnTo>
                  <a:lnTo>
                    <a:pt x="166" y="337"/>
                  </a:lnTo>
                  <a:lnTo>
                    <a:pt x="166" y="334"/>
                  </a:lnTo>
                  <a:lnTo>
                    <a:pt x="167" y="333"/>
                  </a:lnTo>
                  <a:lnTo>
                    <a:pt x="166" y="328"/>
                  </a:lnTo>
                  <a:lnTo>
                    <a:pt x="167" y="328"/>
                  </a:lnTo>
                  <a:lnTo>
                    <a:pt x="167" y="324"/>
                  </a:lnTo>
                  <a:lnTo>
                    <a:pt x="167" y="321"/>
                  </a:lnTo>
                  <a:lnTo>
                    <a:pt x="166" y="318"/>
                  </a:lnTo>
                  <a:lnTo>
                    <a:pt x="162" y="314"/>
                  </a:lnTo>
                  <a:lnTo>
                    <a:pt x="162" y="312"/>
                  </a:lnTo>
                  <a:lnTo>
                    <a:pt x="162" y="310"/>
                  </a:lnTo>
                  <a:lnTo>
                    <a:pt x="159" y="308"/>
                  </a:lnTo>
                  <a:lnTo>
                    <a:pt x="163" y="310"/>
                  </a:lnTo>
                  <a:lnTo>
                    <a:pt x="170" y="312"/>
                  </a:lnTo>
                  <a:lnTo>
                    <a:pt x="179" y="312"/>
                  </a:lnTo>
                  <a:lnTo>
                    <a:pt x="192" y="310"/>
                  </a:lnTo>
                  <a:lnTo>
                    <a:pt x="203" y="306"/>
                  </a:lnTo>
                  <a:lnTo>
                    <a:pt x="215" y="304"/>
                  </a:lnTo>
                  <a:lnTo>
                    <a:pt x="224" y="298"/>
                  </a:lnTo>
                  <a:lnTo>
                    <a:pt x="227" y="297"/>
                  </a:lnTo>
                  <a:lnTo>
                    <a:pt x="227" y="293"/>
                  </a:lnTo>
                  <a:lnTo>
                    <a:pt x="228" y="288"/>
                  </a:lnTo>
                  <a:lnTo>
                    <a:pt x="232" y="281"/>
                  </a:lnTo>
                  <a:lnTo>
                    <a:pt x="233" y="276"/>
                  </a:lnTo>
                  <a:lnTo>
                    <a:pt x="236" y="275"/>
                  </a:lnTo>
                  <a:lnTo>
                    <a:pt x="233" y="271"/>
                  </a:lnTo>
                  <a:lnTo>
                    <a:pt x="233" y="267"/>
                  </a:lnTo>
                  <a:lnTo>
                    <a:pt x="232" y="264"/>
                  </a:lnTo>
                  <a:lnTo>
                    <a:pt x="231" y="264"/>
                  </a:lnTo>
                  <a:lnTo>
                    <a:pt x="227" y="263"/>
                  </a:lnTo>
                  <a:lnTo>
                    <a:pt x="223" y="261"/>
                  </a:lnTo>
                  <a:lnTo>
                    <a:pt x="220" y="255"/>
                  </a:lnTo>
                  <a:lnTo>
                    <a:pt x="220" y="251"/>
                  </a:lnTo>
                  <a:lnTo>
                    <a:pt x="220" y="247"/>
                  </a:lnTo>
                  <a:lnTo>
                    <a:pt x="219" y="244"/>
                  </a:lnTo>
                  <a:lnTo>
                    <a:pt x="211" y="237"/>
                  </a:lnTo>
                  <a:lnTo>
                    <a:pt x="202" y="232"/>
                  </a:lnTo>
                  <a:lnTo>
                    <a:pt x="198" y="231"/>
                  </a:lnTo>
                  <a:lnTo>
                    <a:pt x="196" y="227"/>
                  </a:lnTo>
                  <a:lnTo>
                    <a:pt x="198" y="227"/>
                  </a:lnTo>
                  <a:lnTo>
                    <a:pt x="198" y="224"/>
                  </a:lnTo>
                  <a:lnTo>
                    <a:pt x="198" y="223"/>
                  </a:lnTo>
                  <a:lnTo>
                    <a:pt x="194" y="215"/>
                  </a:lnTo>
                  <a:lnTo>
                    <a:pt x="194" y="211"/>
                  </a:lnTo>
                  <a:lnTo>
                    <a:pt x="194" y="207"/>
                  </a:lnTo>
                  <a:lnTo>
                    <a:pt x="194" y="206"/>
                  </a:lnTo>
                  <a:lnTo>
                    <a:pt x="196" y="206"/>
                  </a:lnTo>
                  <a:lnTo>
                    <a:pt x="198" y="204"/>
                  </a:lnTo>
                  <a:lnTo>
                    <a:pt x="196" y="202"/>
                  </a:lnTo>
                  <a:lnTo>
                    <a:pt x="194" y="198"/>
                  </a:lnTo>
                  <a:lnTo>
                    <a:pt x="194" y="192"/>
                  </a:lnTo>
                  <a:lnTo>
                    <a:pt x="194" y="190"/>
                  </a:lnTo>
                  <a:lnTo>
                    <a:pt x="192" y="187"/>
                  </a:lnTo>
                  <a:lnTo>
                    <a:pt x="194" y="183"/>
                  </a:lnTo>
                  <a:lnTo>
                    <a:pt x="194" y="179"/>
                  </a:lnTo>
                  <a:lnTo>
                    <a:pt x="194" y="176"/>
                  </a:lnTo>
                  <a:lnTo>
                    <a:pt x="194" y="175"/>
                  </a:lnTo>
                  <a:lnTo>
                    <a:pt x="194" y="171"/>
                  </a:lnTo>
                  <a:lnTo>
                    <a:pt x="194" y="167"/>
                  </a:lnTo>
                  <a:lnTo>
                    <a:pt x="194" y="166"/>
                  </a:lnTo>
                  <a:lnTo>
                    <a:pt x="194" y="163"/>
                  </a:lnTo>
                  <a:lnTo>
                    <a:pt x="192" y="160"/>
                  </a:lnTo>
                  <a:lnTo>
                    <a:pt x="194" y="158"/>
                  </a:lnTo>
                  <a:lnTo>
                    <a:pt x="194" y="154"/>
                  </a:lnTo>
                  <a:lnTo>
                    <a:pt x="194" y="152"/>
                  </a:lnTo>
                  <a:lnTo>
                    <a:pt x="198" y="150"/>
                  </a:lnTo>
                  <a:lnTo>
                    <a:pt x="198" y="147"/>
                  </a:lnTo>
                  <a:lnTo>
                    <a:pt x="202" y="145"/>
                  </a:lnTo>
                  <a:lnTo>
                    <a:pt x="203" y="143"/>
                  </a:lnTo>
                  <a:lnTo>
                    <a:pt x="206" y="139"/>
                  </a:lnTo>
                  <a:lnTo>
                    <a:pt x="209" y="131"/>
                  </a:lnTo>
                  <a:lnTo>
                    <a:pt x="213" y="123"/>
                  </a:lnTo>
                  <a:lnTo>
                    <a:pt x="216" y="119"/>
                  </a:lnTo>
                  <a:lnTo>
                    <a:pt x="219" y="119"/>
                  </a:lnTo>
                  <a:lnTo>
                    <a:pt x="219" y="118"/>
                  </a:lnTo>
                  <a:lnTo>
                    <a:pt x="216" y="118"/>
                  </a:lnTo>
                  <a:lnTo>
                    <a:pt x="223" y="114"/>
                  </a:lnTo>
                  <a:lnTo>
                    <a:pt x="224" y="110"/>
                  </a:lnTo>
                  <a:lnTo>
                    <a:pt x="228" y="109"/>
                  </a:lnTo>
                  <a:lnTo>
                    <a:pt x="231" y="106"/>
                  </a:lnTo>
                  <a:lnTo>
                    <a:pt x="232" y="105"/>
                  </a:lnTo>
                  <a:lnTo>
                    <a:pt x="236" y="103"/>
                  </a:lnTo>
                  <a:lnTo>
                    <a:pt x="241" y="99"/>
                  </a:lnTo>
                  <a:lnTo>
                    <a:pt x="245" y="97"/>
                  </a:lnTo>
                  <a:lnTo>
                    <a:pt x="245" y="95"/>
                  </a:lnTo>
                  <a:lnTo>
                    <a:pt x="245" y="87"/>
                  </a:lnTo>
                  <a:lnTo>
                    <a:pt x="244" y="75"/>
                  </a:lnTo>
                  <a:lnTo>
                    <a:pt x="241" y="73"/>
                  </a:lnTo>
                  <a:lnTo>
                    <a:pt x="237" y="69"/>
                  </a:lnTo>
                  <a:lnTo>
                    <a:pt x="233" y="69"/>
                  </a:lnTo>
                  <a:lnTo>
                    <a:pt x="232" y="69"/>
                  </a:lnTo>
                  <a:lnTo>
                    <a:pt x="232" y="70"/>
                  </a:lnTo>
                  <a:lnTo>
                    <a:pt x="228" y="69"/>
                  </a:lnTo>
                  <a:lnTo>
                    <a:pt x="228" y="70"/>
                  </a:lnTo>
                  <a:lnTo>
                    <a:pt x="228" y="73"/>
                  </a:lnTo>
                  <a:lnTo>
                    <a:pt x="228" y="82"/>
                  </a:lnTo>
                  <a:lnTo>
                    <a:pt x="228" y="86"/>
                  </a:lnTo>
                  <a:lnTo>
                    <a:pt x="228" y="87"/>
                  </a:lnTo>
                  <a:lnTo>
                    <a:pt x="227" y="87"/>
                  </a:lnTo>
                  <a:lnTo>
                    <a:pt x="224" y="93"/>
                  </a:lnTo>
                  <a:lnTo>
                    <a:pt x="223" y="93"/>
                  </a:lnTo>
                  <a:lnTo>
                    <a:pt x="219" y="95"/>
                  </a:lnTo>
                  <a:lnTo>
                    <a:pt x="219" y="99"/>
                  </a:lnTo>
                  <a:lnTo>
                    <a:pt x="216" y="101"/>
                  </a:lnTo>
                  <a:lnTo>
                    <a:pt x="215" y="103"/>
                  </a:lnTo>
                  <a:lnTo>
                    <a:pt x="213" y="101"/>
                  </a:lnTo>
                  <a:lnTo>
                    <a:pt x="211" y="101"/>
                  </a:lnTo>
                  <a:lnTo>
                    <a:pt x="207" y="103"/>
                  </a:lnTo>
                  <a:lnTo>
                    <a:pt x="207" y="105"/>
                  </a:lnTo>
                  <a:lnTo>
                    <a:pt x="203" y="103"/>
                  </a:lnTo>
                  <a:lnTo>
                    <a:pt x="202" y="103"/>
                  </a:lnTo>
                  <a:lnTo>
                    <a:pt x="200" y="103"/>
                  </a:lnTo>
                  <a:lnTo>
                    <a:pt x="198" y="103"/>
                  </a:lnTo>
                  <a:lnTo>
                    <a:pt x="192" y="103"/>
                  </a:lnTo>
                  <a:lnTo>
                    <a:pt x="188" y="103"/>
                  </a:lnTo>
                  <a:lnTo>
                    <a:pt x="180" y="99"/>
                  </a:lnTo>
                  <a:lnTo>
                    <a:pt x="175" y="99"/>
                  </a:lnTo>
                  <a:lnTo>
                    <a:pt x="171" y="101"/>
                  </a:lnTo>
                  <a:lnTo>
                    <a:pt x="171" y="99"/>
                  </a:lnTo>
                  <a:lnTo>
                    <a:pt x="171" y="97"/>
                  </a:lnTo>
                  <a:lnTo>
                    <a:pt x="174" y="91"/>
                  </a:lnTo>
                  <a:lnTo>
                    <a:pt x="175" y="90"/>
                  </a:lnTo>
                  <a:lnTo>
                    <a:pt x="175" y="86"/>
                  </a:lnTo>
                  <a:lnTo>
                    <a:pt x="175" y="82"/>
                  </a:lnTo>
                  <a:lnTo>
                    <a:pt x="176" y="79"/>
                  </a:lnTo>
                  <a:lnTo>
                    <a:pt x="179" y="74"/>
                  </a:lnTo>
                  <a:lnTo>
                    <a:pt x="180" y="70"/>
                  </a:lnTo>
                  <a:lnTo>
                    <a:pt x="183" y="66"/>
                  </a:lnTo>
                  <a:lnTo>
                    <a:pt x="180" y="65"/>
                  </a:lnTo>
                  <a:lnTo>
                    <a:pt x="179" y="61"/>
                  </a:lnTo>
                  <a:lnTo>
                    <a:pt x="175" y="60"/>
                  </a:lnTo>
                  <a:lnTo>
                    <a:pt x="171" y="60"/>
                  </a:lnTo>
                  <a:lnTo>
                    <a:pt x="170" y="57"/>
                  </a:lnTo>
                  <a:lnTo>
                    <a:pt x="167" y="56"/>
                  </a:lnTo>
                  <a:lnTo>
                    <a:pt x="162" y="53"/>
                  </a:lnTo>
                  <a:lnTo>
                    <a:pt x="154" y="49"/>
                  </a:lnTo>
                  <a:lnTo>
                    <a:pt x="146" y="44"/>
                  </a:lnTo>
                  <a:lnTo>
                    <a:pt x="143" y="42"/>
                  </a:lnTo>
                  <a:lnTo>
                    <a:pt x="139" y="40"/>
                  </a:lnTo>
                  <a:lnTo>
                    <a:pt x="135" y="40"/>
                  </a:lnTo>
                  <a:lnTo>
                    <a:pt x="131" y="38"/>
                  </a:lnTo>
                  <a:lnTo>
                    <a:pt x="127" y="38"/>
                  </a:lnTo>
                  <a:lnTo>
                    <a:pt x="123" y="36"/>
                  </a:lnTo>
                  <a:lnTo>
                    <a:pt x="119" y="30"/>
                  </a:lnTo>
                  <a:lnTo>
                    <a:pt x="113" y="26"/>
                  </a:lnTo>
                  <a:lnTo>
                    <a:pt x="106" y="21"/>
                  </a:lnTo>
                  <a:lnTo>
                    <a:pt x="105" y="16"/>
                  </a:lnTo>
                  <a:lnTo>
                    <a:pt x="102" y="13"/>
                  </a:lnTo>
                  <a:lnTo>
                    <a:pt x="101" y="13"/>
                  </a:lnTo>
                  <a:lnTo>
                    <a:pt x="99" y="12"/>
                  </a:lnTo>
                  <a:lnTo>
                    <a:pt x="95" y="8"/>
                  </a:lnTo>
                  <a:lnTo>
                    <a:pt x="93" y="5"/>
                  </a:lnTo>
                  <a:lnTo>
                    <a:pt x="91" y="4"/>
                  </a:lnTo>
                  <a:lnTo>
                    <a:pt x="87" y="4"/>
                  </a:lnTo>
                  <a:lnTo>
                    <a:pt x="79" y="4"/>
                  </a:lnTo>
                  <a:lnTo>
                    <a:pt x="75" y="4"/>
                  </a:lnTo>
                  <a:lnTo>
                    <a:pt x="74" y="8"/>
                  </a:lnTo>
                  <a:lnTo>
                    <a:pt x="73" y="12"/>
                  </a:lnTo>
                  <a:lnTo>
                    <a:pt x="70" y="18"/>
                  </a:lnTo>
                  <a:lnTo>
                    <a:pt x="66" y="12"/>
                  </a:lnTo>
                  <a:lnTo>
                    <a:pt x="62" y="8"/>
                  </a:lnTo>
                  <a:lnTo>
                    <a:pt x="59" y="5"/>
                  </a:lnTo>
                  <a:lnTo>
                    <a:pt x="53" y="5"/>
                  </a:lnTo>
                  <a:lnTo>
                    <a:pt x="47" y="5"/>
                  </a:lnTo>
                  <a:lnTo>
                    <a:pt x="43" y="2"/>
                  </a:lnTo>
                  <a:lnTo>
                    <a:pt x="38" y="0"/>
                  </a:lnTo>
                  <a:lnTo>
                    <a:pt x="38" y="5"/>
                  </a:lnTo>
                  <a:lnTo>
                    <a:pt x="34" y="8"/>
                  </a:lnTo>
                  <a:lnTo>
                    <a:pt x="30" y="9"/>
                  </a:lnTo>
                  <a:lnTo>
                    <a:pt x="29" y="13"/>
                  </a:lnTo>
                  <a:lnTo>
                    <a:pt x="25" y="18"/>
                  </a:lnTo>
                  <a:lnTo>
                    <a:pt x="26" y="18"/>
                  </a:lnTo>
                  <a:lnTo>
                    <a:pt x="26" y="21"/>
                  </a:lnTo>
                  <a:lnTo>
                    <a:pt x="29" y="26"/>
                  </a:lnTo>
                  <a:lnTo>
                    <a:pt x="29" y="34"/>
                  </a:lnTo>
                  <a:lnTo>
                    <a:pt x="26" y="40"/>
                  </a:lnTo>
                  <a:lnTo>
                    <a:pt x="25" y="42"/>
                  </a:lnTo>
                  <a:lnTo>
                    <a:pt x="22" y="44"/>
                  </a:lnTo>
                  <a:lnTo>
                    <a:pt x="17" y="46"/>
                  </a:lnTo>
                  <a:lnTo>
                    <a:pt x="12" y="49"/>
                  </a:lnTo>
                  <a:lnTo>
                    <a:pt x="9" y="53"/>
                  </a:lnTo>
                  <a:lnTo>
                    <a:pt x="12" y="57"/>
                  </a:lnTo>
                  <a:lnTo>
                    <a:pt x="13" y="61"/>
                  </a:lnTo>
                  <a:lnTo>
                    <a:pt x="12" y="61"/>
                  </a:lnTo>
                  <a:lnTo>
                    <a:pt x="9" y="62"/>
                  </a:lnTo>
                  <a:lnTo>
                    <a:pt x="12" y="69"/>
                  </a:lnTo>
                  <a:lnTo>
                    <a:pt x="16" y="75"/>
                  </a:lnTo>
                  <a:lnTo>
                    <a:pt x="16" y="79"/>
                  </a:lnTo>
                  <a:lnTo>
                    <a:pt x="16" y="82"/>
                  </a:lnTo>
                  <a:lnTo>
                    <a:pt x="13" y="83"/>
                  </a:lnTo>
                  <a:lnTo>
                    <a:pt x="16" y="86"/>
                  </a:lnTo>
                  <a:lnTo>
                    <a:pt x="18" y="91"/>
                  </a:lnTo>
                  <a:lnTo>
                    <a:pt x="18" y="95"/>
                  </a:lnTo>
                  <a:lnTo>
                    <a:pt x="17" y="97"/>
                  </a:lnTo>
                  <a:lnTo>
                    <a:pt x="16" y="97"/>
                  </a:lnTo>
                  <a:lnTo>
                    <a:pt x="13" y="97"/>
                  </a:lnTo>
                  <a:lnTo>
                    <a:pt x="12" y="103"/>
                  </a:lnTo>
                  <a:lnTo>
                    <a:pt x="9" y="113"/>
                  </a:lnTo>
                  <a:lnTo>
                    <a:pt x="5" y="118"/>
                  </a:lnTo>
                  <a:lnTo>
                    <a:pt x="4" y="126"/>
                  </a:lnTo>
                  <a:lnTo>
                    <a:pt x="4" y="133"/>
                  </a:lnTo>
                  <a:lnTo>
                    <a:pt x="1" y="135"/>
                  </a:lnTo>
                  <a:lnTo>
                    <a:pt x="1" y="139"/>
                  </a:lnTo>
                  <a:lnTo>
                    <a:pt x="1" y="143"/>
                  </a:lnTo>
                  <a:lnTo>
                    <a:pt x="5" y="148"/>
                  </a:lnTo>
                  <a:lnTo>
                    <a:pt x="5" y="154"/>
                  </a:lnTo>
                  <a:lnTo>
                    <a:pt x="5" y="156"/>
                  </a:lnTo>
                  <a:lnTo>
                    <a:pt x="4" y="156"/>
                  </a:lnTo>
                  <a:lnTo>
                    <a:pt x="4" y="158"/>
                  </a:lnTo>
                  <a:lnTo>
                    <a:pt x="4" y="160"/>
                  </a:lnTo>
                  <a:lnTo>
                    <a:pt x="1" y="166"/>
                  </a:lnTo>
                  <a:lnTo>
                    <a:pt x="1" y="167"/>
                  </a:lnTo>
                  <a:lnTo>
                    <a:pt x="1" y="170"/>
                  </a:lnTo>
                  <a:lnTo>
                    <a:pt x="0" y="174"/>
                  </a:lnTo>
                  <a:lnTo>
                    <a:pt x="1" y="179"/>
                  </a:lnTo>
                  <a:lnTo>
                    <a:pt x="5" y="183"/>
                  </a:lnTo>
                  <a:lnTo>
                    <a:pt x="8" y="184"/>
                  </a:lnTo>
                  <a:lnTo>
                    <a:pt x="8" y="187"/>
                  </a:lnTo>
                  <a:lnTo>
                    <a:pt x="9" y="190"/>
                  </a:lnTo>
                  <a:lnTo>
                    <a:pt x="13" y="196"/>
                  </a:lnTo>
                  <a:lnTo>
                    <a:pt x="13" y="198"/>
                  </a:lnTo>
                  <a:lnTo>
                    <a:pt x="13" y="200"/>
                  </a:lnTo>
                  <a:lnTo>
                    <a:pt x="16" y="200"/>
                  </a:lnTo>
                  <a:lnTo>
                    <a:pt x="17" y="202"/>
                  </a:lnTo>
                  <a:lnTo>
                    <a:pt x="16" y="206"/>
                  </a:lnTo>
                  <a:lnTo>
                    <a:pt x="17" y="207"/>
                  </a:lnTo>
                  <a:lnTo>
                    <a:pt x="18" y="210"/>
                  </a:lnTo>
                  <a:lnTo>
                    <a:pt x="18" y="207"/>
                  </a:lnTo>
                  <a:lnTo>
                    <a:pt x="21" y="210"/>
                  </a:lnTo>
                  <a:lnTo>
                    <a:pt x="22" y="214"/>
                  </a:lnTo>
                  <a:lnTo>
                    <a:pt x="22" y="220"/>
                  </a:lnTo>
                  <a:lnTo>
                    <a:pt x="25" y="224"/>
                  </a:lnTo>
                  <a:lnTo>
                    <a:pt x="25" y="227"/>
                  </a:lnTo>
                  <a:lnTo>
                    <a:pt x="22" y="228"/>
                  </a:lnTo>
                  <a:lnTo>
                    <a:pt x="21" y="231"/>
                  </a:lnTo>
                  <a:lnTo>
                    <a:pt x="21" y="236"/>
                  </a:lnTo>
                  <a:lnTo>
                    <a:pt x="21" y="241"/>
                  </a:lnTo>
                  <a:lnTo>
                    <a:pt x="21" y="244"/>
                  </a:lnTo>
                  <a:lnTo>
                    <a:pt x="18" y="245"/>
                  </a:lnTo>
                  <a:lnTo>
                    <a:pt x="21" y="247"/>
                  </a:lnTo>
                  <a:lnTo>
                    <a:pt x="22" y="251"/>
                  </a:lnTo>
                  <a:lnTo>
                    <a:pt x="25" y="259"/>
                  </a:lnTo>
                  <a:lnTo>
                    <a:pt x="22" y="261"/>
                  </a:lnTo>
                  <a:lnTo>
                    <a:pt x="22" y="264"/>
                  </a:lnTo>
                  <a:lnTo>
                    <a:pt x="21" y="267"/>
                  </a:lnTo>
                  <a:lnTo>
                    <a:pt x="18" y="267"/>
                  </a:lnTo>
                  <a:lnTo>
                    <a:pt x="17" y="271"/>
                  </a:lnTo>
                  <a:lnTo>
                    <a:pt x="18" y="276"/>
                  </a:lnTo>
                  <a:lnTo>
                    <a:pt x="21" y="281"/>
                  </a:lnTo>
                  <a:lnTo>
                    <a:pt x="22" y="288"/>
                  </a:lnTo>
                  <a:lnTo>
                    <a:pt x="22" y="289"/>
                  </a:lnTo>
                  <a:lnTo>
                    <a:pt x="25" y="293"/>
                  </a:lnTo>
                  <a:lnTo>
                    <a:pt x="29" y="298"/>
                  </a:lnTo>
                  <a:lnTo>
                    <a:pt x="30" y="302"/>
                  </a:lnTo>
                  <a:lnTo>
                    <a:pt x="32" y="304"/>
                  </a:lnTo>
                  <a:lnTo>
                    <a:pt x="32" y="306"/>
                  </a:lnTo>
                  <a:lnTo>
                    <a:pt x="29" y="310"/>
                  </a:lnTo>
                  <a:lnTo>
                    <a:pt x="26" y="310"/>
                  </a:lnTo>
                  <a:lnTo>
                    <a:pt x="26" y="314"/>
                  </a:lnTo>
                  <a:lnTo>
                    <a:pt x="26" y="318"/>
                  </a:lnTo>
                  <a:lnTo>
                    <a:pt x="29" y="324"/>
                  </a:lnTo>
                  <a:lnTo>
                    <a:pt x="26" y="324"/>
                  </a:lnTo>
                  <a:lnTo>
                    <a:pt x="26" y="328"/>
                  </a:lnTo>
                  <a:lnTo>
                    <a:pt x="29" y="329"/>
                  </a:lnTo>
                  <a:lnTo>
                    <a:pt x="29" y="332"/>
                  </a:lnTo>
                  <a:lnTo>
                    <a:pt x="26" y="332"/>
                  </a:lnTo>
                  <a:lnTo>
                    <a:pt x="29" y="334"/>
                  </a:lnTo>
                  <a:lnTo>
                    <a:pt x="30" y="334"/>
                  </a:lnTo>
                  <a:lnTo>
                    <a:pt x="30" y="337"/>
                  </a:lnTo>
                  <a:lnTo>
                    <a:pt x="29" y="342"/>
                  </a:lnTo>
                  <a:lnTo>
                    <a:pt x="32" y="350"/>
                  </a:lnTo>
                  <a:lnTo>
                    <a:pt x="34" y="354"/>
                  </a:lnTo>
                  <a:lnTo>
                    <a:pt x="34" y="358"/>
                  </a:lnTo>
                  <a:lnTo>
                    <a:pt x="36" y="362"/>
                  </a:lnTo>
                  <a:lnTo>
                    <a:pt x="40" y="365"/>
                  </a:lnTo>
                  <a:lnTo>
                    <a:pt x="40" y="368"/>
                  </a:lnTo>
                  <a:lnTo>
                    <a:pt x="40" y="369"/>
                  </a:lnTo>
                  <a:lnTo>
                    <a:pt x="38" y="369"/>
                  </a:lnTo>
                  <a:lnTo>
                    <a:pt x="36" y="371"/>
                  </a:lnTo>
                  <a:lnTo>
                    <a:pt x="38" y="375"/>
                  </a:lnTo>
                  <a:lnTo>
                    <a:pt x="40" y="381"/>
                  </a:lnTo>
                  <a:lnTo>
                    <a:pt x="42" y="385"/>
                  </a:lnTo>
                  <a:lnTo>
                    <a:pt x="45" y="386"/>
                  </a:lnTo>
                  <a:lnTo>
                    <a:pt x="47" y="389"/>
                  </a:lnTo>
                  <a:lnTo>
                    <a:pt x="47" y="390"/>
                  </a:lnTo>
                  <a:lnTo>
                    <a:pt x="47" y="391"/>
                  </a:lnTo>
                  <a:lnTo>
                    <a:pt x="49" y="394"/>
                  </a:lnTo>
                  <a:lnTo>
                    <a:pt x="51" y="395"/>
                  </a:lnTo>
                  <a:lnTo>
                    <a:pt x="51" y="398"/>
                  </a:lnTo>
                  <a:lnTo>
                    <a:pt x="51" y="399"/>
                  </a:lnTo>
                  <a:lnTo>
                    <a:pt x="55" y="402"/>
                  </a:lnTo>
                  <a:lnTo>
                    <a:pt x="53" y="403"/>
                  </a:lnTo>
                  <a:lnTo>
                    <a:pt x="53" y="405"/>
                  </a:lnTo>
                  <a:lnTo>
                    <a:pt x="55" y="407"/>
                  </a:lnTo>
                  <a:lnTo>
                    <a:pt x="57" y="409"/>
                  </a:lnTo>
                  <a:lnTo>
                    <a:pt x="61" y="409"/>
                  </a:lnTo>
                  <a:lnTo>
                    <a:pt x="65" y="409"/>
                  </a:lnTo>
                  <a:lnTo>
                    <a:pt x="66" y="411"/>
                  </a:lnTo>
                  <a:lnTo>
                    <a:pt x="66" y="415"/>
                  </a:lnTo>
                  <a:lnTo>
                    <a:pt x="59" y="417"/>
                  </a:lnTo>
                  <a:lnTo>
                    <a:pt x="57" y="417"/>
                  </a:lnTo>
                  <a:lnTo>
                    <a:pt x="55" y="417"/>
                  </a:lnTo>
                  <a:lnTo>
                    <a:pt x="59" y="419"/>
                  </a:lnTo>
                  <a:lnTo>
                    <a:pt x="62" y="419"/>
                  </a:lnTo>
                  <a:lnTo>
                    <a:pt x="69" y="422"/>
                  </a:lnTo>
                  <a:lnTo>
                    <a:pt x="69" y="425"/>
                  </a:lnTo>
                  <a:lnTo>
                    <a:pt x="69" y="426"/>
                  </a:lnTo>
                  <a:lnTo>
                    <a:pt x="66" y="429"/>
                  </a:lnTo>
                  <a:lnTo>
                    <a:pt x="65" y="430"/>
                  </a:lnTo>
                  <a:lnTo>
                    <a:pt x="65" y="433"/>
                  </a:lnTo>
                  <a:lnTo>
                    <a:pt x="69" y="435"/>
                  </a:lnTo>
                  <a:lnTo>
                    <a:pt x="69" y="438"/>
                  </a:lnTo>
                  <a:lnTo>
                    <a:pt x="66" y="439"/>
                  </a:lnTo>
                  <a:lnTo>
                    <a:pt x="73" y="446"/>
                  </a:lnTo>
                  <a:lnTo>
                    <a:pt x="74" y="447"/>
                  </a:lnTo>
                  <a:lnTo>
                    <a:pt x="74" y="451"/>
                  </a:lnTo>
                  <a:lnTo>
                    <a:pt x="73" y="452"/>
                  </a:lnTo>
                  <a:lnTo>
                    <a:pt x="73" y="455"/>
                  </a:lnTo>
                  <a:lnTo>
                    <a:pt x="74" y="456"/>
                  </a:lnTo>
                  <a:lnTo>
                    <a:pt x="74" y="459"/>
                  </a:lnTo>
                  <a:lnTo>
                    <a:pt x="73" y="460"/>
                  </a:lnTo>
                  <a:lnTo>
                    <a:pt x="73" y="462"/>
                  </a:lnTo>
                  <a:lnTo>
                    <a:pt x="70" y="468"/>
                  </a:lnTo>
                  <a:lnTo>
                    <a:pt x="70" y="472"/>
                  </a:lnTo>
                  <a:lnTo>
                    <a:pt x="74" y="474"/>
                  </a:lnTo>
                  <a:lnTo>
                    <a:pt x="75" y="476"/>
                  </a:lnTo>
                  <a:lnTo>
                    <a:pt x="78" y="478"/>
                  </a:lnTo>
                  <a:lnTo>
                    <a:pt x="75" y="479"/>
                  </a:lnTo>
                  <a:lnTo>
                    <a:pt x="74" y="482"/>
                  </a:lnTo>
                  <a:lnTo>
                    <a:pt x="75" y="486"/>
                  </a:lnTo>
                  <a:lnTo>
                    <a:pt x="75" y="490"/>
                  </a:lnTo>
                  <a:lnTo>
                    <a:pt x="73" y="490"/>
                  </a:lnTo>
                  <a:lnTo>
                    <a:pt x="73" y="492"/>
                  </a:lnTo>
                  <a:lnTo>
                    <a:pt x="70" y="495"/>
                  </a:lnTo>
                  <a:lnTo>
                    <a:pt x="69" y="496"/>
                  </a:lnTo>
                  <a:lnTo>
                    <a:pt x="69" y="499"/>
                  </a:lnTo>
                  <a:lnTo>
                    <a:pt x="69" y="500"/>
                  </a:lnTo>
                  <a:lnTo>
                    <a:pt x="73" y="504"/>
                  </a:lnTo>
                  <a:lnTo>
                    <a:pt x="73" y="506"/>
                  </a:lnTo>
                  <a:lnTo>
                    <a:pt x="74" y="510"/>
                  </a:lnTo>
                  <a:lnTo>
                    <a:pt x="75" y="512"/>
                  </a:lnTo>
                  <a:lnTo>
                    <a:pt x="78" y="514"/>
                  </a:lnTo>
                  <a:lnTo>
                    <a:pt x="79" y="516"/>
                  </a:lnTo>
                  <a:lnTo>
                    <a:pt x="82" y="519"/>
                  </a:lnTo>
                  <a:lnTo>
                    <a:pt x="83" y="521"/>
                  </a:lnTo>
                  <a:lnTo>
                    <a:pt x="86" y="521"/>
                  </a:lnTo>
                  <a:lnTo>
                    <a:pt x="87" y="519"/>
                  </a:lnTo>
                  <a:lnTo>
                    <a:pt x="93" y="519"/>
                  </a:lnTo>
                  <a:lnTo>
                    <a:pt x="95" y="519"/>
                  </a:lnTo>
                  <a:lnTo>
                    <a:pt x="97" y="523"/>
                  </a:lnTo>
                  <a:lnTo>
                    <a:pt x="99" y="525"/>
                  </a:lnTo>
                  <a:lnTo>
                    <a:pt x="99" y="529"/>
                  </a:lnTo>
                  <a:lnTo>
                    <a:pt x="101" y="531"/>
                  </a:lnTo>
                  <a:lnTo>
                    <a:pt x="101" y="535"/>
                  </a:lnTo>
                  <a:lnTo>
                    <a:pt x="106" y="539"/>
                  </a:lnTo>
                  <a:lnTo>
                    <a:pt x="110" y="543"/>
                  </a:lnTo>
                  <a:lnTo>
                    <a:pt x="113" y="543"/>
                  </a:lnTo>
                  <a:lnTo>
                    <a:pt x="117" y="544"/>
                  </a:lnTo>
                  <a:lnTo>
                    <a:pt x="122" y="543"/>
                  </a:lnTo>
                  <a:lnTo>
                    <a:pt x="131" y="543"/>
                  </a:lnTo>
                  <a:lnTo>
                    <a:pt x="140" y="544"/>
                  </a:lnTo>
                  <a:lnTo>
                    <a:pt x="150" y="547"/>
                  </a:lnTo>
                  <a:lnTo>
                    <a:pt x="158" y="548"/>
                  </a:lnTo>
                  <a:lnTo>
                    <a:pt x="162" y="548"/>
                  </a:lnTo>
                  <a:lnTo>
                    <a:pt x="163" y="549"/>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40" name="Freeform 121"/>
            <p:cNvSpPr>
              <a:spLocks/>
            </p:cNvSpPr>
            <p:nvPr/>
          </p:nvSpPr>
          <p:spPr bwMode="auto">
            <a:xfrm>
              <a:off x="3951973" y="2064014"/>
              <a:ext cx="95915" cy="101057"/>
            </a:xfrm>
            <a:custGeom>
              <a:avLst/>
              <a:gdLst>
                <a:gd name="T0" fmla="*/ 2147483647 w 61"/>
                <a:gd name="T1" fmla="*/ 2147483647 h 64"/>
                <a:gd name="T2" fmla="*/ 2147483647 w 61"/>
                <a:gd name="T3" fmla="*/ 2147483647 h 64"/>
                <a:gd name="T4" fmla="*/ 2147483647 w 61"/>
                <a:gd name="T5" fmla="*/ 2147483647 h 64"/>
                <a:gd name="T6" fmla="*/ 2147483647 w 61"/>
                <a:gd name="T7" fmla="*/ 2147483647 h 64"/>
                <a:gd name="T8" fmla="*/ 2147483647 w 61"/>
                <a:gd name="T9" fmla="*/ 2147483647 h 64"/>
                <a:gd name="T10" fmla="*/ 2147483647 w 61"/>
                <a:gd name="T11" fmla="*/ 2147483647 h 64"/>
                <a:gd name="T12" fmla="*/ 2147483647 w 61"/>
                <a:gd name="T13" fmla="*/ 2147483647 h 64"/>
                <a:gd name="T14" fmla="*/ 2147483647 w 61"/>
                <a:gd name="T15" fmla="*/ 2147483647 h 64"/>
                <a:gd name="T16" fmla="*/ 2147483647 w 61"/>
                <a:gd name="T17" fmla="*/ 2147483647 h 64"/>
                <a:gd name="T18" fmla="*/ 2147483647 w 61"/>
                <a:gd name="T19" fmla="*/ 2147483647 h 64"/>
                <a:gd name="T20" fmla="*/ 2147483647 w 61"/>
                <a:gd name="T21" fmla="*/ 0 h 64"/>
                <a:gd name="T22" fmla="*/ 2147483647 w 61"/>
                <a:gd name="T23" fmla="*/ 0 h 64"/>
                <a:gd name="T24" fmla="*/ 2147483647 w 61"/>
                <a:gd name="T25" fmla="*/ 2147483647 h 64"/>
                <a:gd name="T26" fmla="*/ 2147483647 w 61"/>
                <a:gd name="T27" fmla="*/ 2147483647 h 64"/>
                <a:gd name="T28" fmla="*/ 2147483647 w 61"/>
                <a:gd name="T29" fmla="*/ 2147483647 h 64"/>
                <a:gd name="T30" fmla="*/ 2147483647 w 61"/>
                <a:gd name="T31" fmla="*/ 2147483647 h 64"/>
                <a:gd name="T32" fmla="*/ 2147483647 w 61"/>
                <a:gd name="T33" fmla="*/ 2147483647 h 64"/>
                <a:gd name="T34" fmla="*/ 2147483647 w 61"/>
                <a:gd name="T35" fmla="*/ 2147483647 h 64"/>
                <a:gd name="T36" fmla="*/ 2147483647 w 61"/>
                <a:gd name="T37" fmla="*/ 2147483647 h 64"/>
                <a:gd name="T38" fmla="*/ 2147483647 w 61"/>
                <a:gd name="T39" fmla="*/ 2147483647 h 64"/>
                <a:gd name="T40" fmla="*/ 2147483647 w 61"/>
                <a:gd name="T41" fmla="*/ 2147483647 h 64"/>
                <a:gd name="T42" fmla="*/ 2147483647 w 61"/>
                <a:gd name="T43" fmla="*/ 2147483647 h 64"/>
                <a:gd name="T44" fmla="*/ 2147483647 w 61"/>
                <a:gd name="T45" fmla="*/ 2147483647 h 64"/>
                <a:gd name="T46" fmla="*/ 2147483647 w 61"/>
                <a:gd name="T47" fmla="*/ 2147483647 h 64"/>
                <a:gd name="T48" fmla="*/ 2147483647 w 61"/>
                <a:gd name="T49" fmla="*/ 2147483647 h 64"/>
                <a:gd name="T50" fmla="*/ 2147483647 w 61"/>
                <a:gd name="T51" fmla="*/ 2147483647 h 64"/>
                <a:gd name="T52" fmla="*/ 2147483647 w 61"/>
                <a:gd name="T53" fmla="*/ 2147483647 h 64"/>
                <a:gd name="T54" fmla="*/ 2147483647 w 61"/>
                <a:gd name="T55" fmla="*/ 2147483647 h 64"/>
                <a:gd name="T56" fmla="*/ 2147483647 w 61"/>
                <a:gd name="T57" fmla="*/ 2147483647 h 64"/>
                <a:gd name="T58" fmla="*/ 2147483647 w 61"/>
                <a:gd name="T59" fmla="*/ 2147483647 h 64"/>
                <a:gd name="T60" fmla="*/ 2147483647 w 61"/>
                <a:gd name="T61" fmla="*/ 2147483647 h 64"/>
                <a:gd name="T62" fmla="*/ 2147483647 w 61"/>
                <a:gd name="T63" fmla="*/ 2147483647 h 64"/>
                <a:gd name="T64" fmla="*/ 2147483647 w 61"/>
                <a:gd name="T65" fmla="*/ 2147483647 h 64"/>
                <a:gd name="T66" fmla="*/ 2147483647 w 61"/>
                <a:gd name="T67" fmla="*/ 2147483647 h 64"/>
                <a:gd name="T68" fmla="*/ 2147483647 w 61"/>
                <a:gd name="T69" fmla="*/ 2147483647 h 64"/>
                <a:gd name="T70" fmla="*/ 2147483647 w 61"/>
                <a:gd name="T71" fmla="*/ 2147483647 h 64"/>
                <a:gd name="T72" fmla="*/ 2147483647 w 61"/>
                <a:gd name="T73" fmla="*/ 2147483647 h 64"/>
                <a:gd name="T74" fmla="*/ 2147483647 w 61"/>
                <a:gd name="T75" fmla="*/ 2147483647 h 64"/>
                <a:gd name="T76" fmla="*/ 0 w 61"/>
                <a:gd name="T77" fmla="*/ 2147483647 h 64"/>
                <a:gd name="T78" fmla="*/ 2147483647 w 61"/>
                <a:gd name="T79" fmla="*/ 2147483647 h 64"/>
                <a:gd name="T80" fmla="*/ 0 w 61"/>
                <a:gd name="T81" fmla="*/ 2147483647 h 64"/>
                <a:gd name="T82" fmla="*/ 2147483647 w 61"/>
                <a:gd name="T83" fmla="*/ 2147483647 h 64"/>
                <a:gd name="T84" fmla="*/ 2147483647 w 61"/>
                <a:gd name="T85" fmla="*/ 2147483647 h 64"/>
                <a:gd name="T86" fmla="*/ 2147483647 w 61"/>
                <a:gd name="T87" fmla="*/ 2147483647 h 64"/>
                <a:gd name="T88" fmla="*/ 2147483647 w 61"/>
                <a:gd name="T89" fmla="*/ 2147483647 h 64"/>
                <a:gd name="T90" fmla="*/ 2147483647 w 61"/>
                <a:gd name="T91" fmla="*/ 2147483647 h 64"/>
                <a:gd name="T92" fmla="*/ 2147483647 w 61"/>
                <a:gd name="T93" fmla="*/ 2147483647 h 64"/>
                <a:gd name="T94" fmla="*/ 2147483647 w 61"/>
                <a:gd name="T95" fmla="*/ 2147483647 h 64"/>
                <a:gd name="T96" fmla="*/ 2147483647 w 61"/>
                <a:gd name="T97" fmla="*/ 2147483647 h 64"/>
                <a:gd name="T98" fmla="*/ 2147483647 w 61"/>
                <a:gd name="T99" fmla="*/ 2147483647 h 64"/>
                <a:gd name="T100" fmla="*/ 2147483647 w 61"/>
                <a:gd name="T101" fmla="*/ 2147483647 h 64"/>
                <a:gd name="T102" fmla="*/ 2147483647 w 61"/>
                <a:gd name="T103" fmla="*/ 2147483647 h 64"/>
                <a:gd name="T104" fmla="*/ 2147483647 w 61"/>
                <a:gd name="T105" fmla="*/ 2147483647 h 64"/>
                <a:gd name="T106" fmla="*/ 2147483647 w 61"/>
                <a:gd name="T107" fmla="*/ 2147483647 h 64"/>
                <a:gd name="T108" fmla="*/ 2147483647 w 61"/>
                <a:gd name="T109" fmla="*/ 2147483647 h 64"/>
                <a:gd name="T110" fmla="*/ 2147483647 w 61"/>
                <a:gd name="T111" fmla="*/ 2147483647 h 64"/>
                <a:gd name="T112" fmla="*/ 2147483647 w 61"/>
                <a:gd name="T113" fmla="*/ 2147483647 h 64"/>
                <a:gd name="T114" fmla="*/ 2147483647 w 61"/>
                <a:gd name="T115" fmla="*/ 2147483647 h 64"/>
                <a:gd name="T116" fmla="*/ 2147483647 w 61"/>
                <a:gd name="T117" fmla="*/ 2147483647 h 64"/>
                <a:gd name="T118" fmla="*/ 2147483647 w 61"/>
                <a:gd name="T119" fmla="*/ 2147483647 h 64"/>
                <a:gd name="T120" fmla="*/ 2147483647 w 61"/>
                <a:gd name="T121" fmla="*/ 2147483647 h 64"/>
                <a:gd name="T122" fmla="*/ 2147483647 w 61"/>
                <a:gd name="T123" fmla="*/ 2147483647 h 64"/>
                <a:gd name="T124" fmla="*/ 2147483647 w 61"/>
                <a:gd name="T125" fmla="*/ 2147483647 h 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
                <a:gd name="T190" fmla="*/ 0 h 64"/>
                <a:gd name="T191" fmla="*/ 61 w 61"/>
                <a:gd name="T192" fmla="*/ 64 h 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 h="64">
                  <a:moveTo>
                    <a:pt x="58" y="20"/>
                  </a:moveTo>
                  <a:lnTo>
                    <a:pt x="57" y="20"/>
                  </a:lnTo>
                  <a:lnTo>
                    <a:pt x="54" y="20"/>
                  </a:lnTo>
                  <a:lnTo>
                    <a:pt x="54" y="19"/>
                  </a:lnTo>
                  <a:lnTo>
                    <a:pt x="53" y="18"/>
                  </a:lnTo>
                  <a:lnTo>
                    <a:pt x="50" y="15"/>
                  </a:lnTo>
                  <a:lnTo>
                    <a:pt x="49" y="15"/>
                  </a:lnTo>
                  <a:lnTo>
                    <a:pt x="48" y="15"/>
                  </a:lnTo>
                  <a:lnTo>
                    <a:pt x="48" y="18"/>
                  </a:lnTo>
                  <a:lnTo>
                    <a:pt x="45" y="19"/>
                  </a:lnTo>
                  <a:lnTo>
                    <a:pt x="44" y="19"/>
                  </a:lnTo>
                  <a:lnTo>
                    <a:pt x="37" y="15"/>
                  </a:lnTo>
                  <a:lnTo>
                    <a:pt x="36" y="14"/>
                  </a:lnTo>
                  <a:lnTo>
                    <a:pt x="41" y="11"/>
                  </a:lnTo>
                  <a:lnTo>
                    <a:pt x="40" y="10"/>
                  </a:lnTo>
                  <a:lnTo>
                    <a:pt x="41" y="10"/>
                  </a:lnTo>
                  <a:lnTo>
                    <a:pt x="44" y="10"/>
                  </a:lnTo>
                  <a:lnTo>
                    <a:pt x="45" y="6"/>
                  </a:lnTo>
                  <a:lnTo>
                    <a:pt x="48" y="4"/>
                  </a:lnTo>
                  <a:lnTo>
                    <a:pt x="49" y="2"/>
                  </a:lnTo>
                  <a:lnTo>
                    <a:pt x="53" y="0"/>
                  </a:lnTo>
                  <a:lnTo>
                    <a:pt x="49" y="0"/>
                  </a:lnTo>
                  <a:lnTo>
                    <a:pt x="44" y="0"/>
                  </a:lnTo>
                  <a:lnTo>
                    <a:pt x="41" y="0"/>
                  </a:lnTo>
                  <a:lnTo>
                    <a:pt x="41" y="2"/>
                  </a:lnTo>
                  <a:lnTo>
                    <a:pt x="37" y="2"/>
                  </a:lnTo>
                  <a:lnTo>
                    <a:pt x="33" y="2"/>
                  </a:lnTo>
                  <a:lnTo>
                    <a:pt x="32" y="4"/>
                  </a:lnTo>
                  <a:lnTo>
                    <a:pt x="32" y="7"/>
                  </a:lnTo>
                  <a:lnTo>
                    <a:pt x="30" y="7"/>
                  </a:lnTo>
                  <a:lnTo>
                    <a:pt x="30" y="10"/>
                  </a:lnTo>
                  <a:lnTo>
                    <a:pt x="28" y="10"/>
                  </a:lnTo>
                  <a:lnTo>
                    <a:pt x="26" y="10"/>
                  </a:lnTo>
                  <a:lnTo>
                    <a:pt x="30" y="11"/>
                  </a:lnTo>
                  <a:lnTo>
                    <a:pt x="33" y="11"/>
                  </a:lnTo>
                  <a:lnTo>
                    <a:pt x="33" y="14"/>
                  </a:lnTo>
                  <a:lnTo>
                    <a:pt x="32" y="14"/>
                  </a:lnTo>
                  <a:lnTo>
                    <a:pt x="28" y="15"/>
                  </a:lnTo>
                  <a:lnTo>
                    <a:pt x="30" y="18"/>
                  </a:lnTo>
                  <a:lnTo>
                    <a:pt x="28" y="18"/>
                  </a:lnTo>
                  <a:lnTo>
                    <a:pt x="24" y="18"/>
                  </a:lnTo>
                  <a:lnTo>
                    <a:pt x="22" y="18"/>
                  </a:lnTo>
                  <a:lnTo>
                    <a:pt x="20" y="19"/>
                  </a:lnTo>
                  <a:lnTo>
                    <a:pt x="18" y="18"/>
                  </a:lnTo>
                  <a:lnTo>
                    <a:pt x="14" y="15"/>
                  </a:lnTo>
                  <a:lnTo>
                    <a:pt x="10" y="18"/>
                  </a:lnTo>
                  <a:lnTo>
                    <a:pt x="9" y="18"/>
                  </a:lnTo>
                  <a:lnTo>
                    <a:pt x="9" y="19"/>
                  </a:lnTo>
                  <a:lnTo>
                    <a:pt x="9" y="20"/>
                  </a:lnTo>
                  <a:lnTo>
                    <a:pt x="10" y="20"/>
                  </a:lnTo>
                  <a:lnTo>
                    <a:pt x="10" y="23"/>
                  </a:lnTo>
                  <a:lnTo>
                    <a:pt x="13" y="23"/>
                  </a:lnTo>
                  <a:lnTo>
                    <a:pt x="14" y="24"/>
                  </a:lnTo>
                  <a:lnTo>
                    <a:pt x="13" y="24"/>
                  </a:lnTo>
                  <a:lnTo>
                    <a:pt x="10" y="27"/>
                  </a:lnTo>
                  <a:lnTo>
                    <a:pt x="9" y="28"/>
                  </a:lnTo>
                  <a:lnTo>
                    <a:pt x="5" y="31"/>
                  </a:lnTo>
                  <a:lnTo>
                    <a:pt x="7" y="31"/>
                  </a:lnTo>
                  <a:lnTo>
                    <a:pt x="5" y="32"/>
                  </a:lnTo>
                  <a:lnTo>
                    <a:pt x="7" y="32"/>
                  </a:lnTo>
                  <a:lnTo>
                    <a:pt x="9" y="32"/>
                  </a:lnTo>
                  <a:lnTo>
                    <a:pt x="14" y="34"/>
                  </a:lnTo>
                  <a:lnTo>
                    <a:pt x="22" y="34"/>
                  </a:lnTo>
                  <a:lnTo>
                    <a:pt x="17" y="36"/>
                  </a:lnTo>
                  <a:lnTo>
                    <a:pt x="14" y="38"/>
                  </a:lnTo>
                  <a:lnTo>
                    <a:pt x="14" y="40"/>
                  </a:lnTo>
                  <a:lnTo>
                    <a:pt x="14" y="42"/>
                  </a:lnTo>
                  <a:lnTo>
                    <a:pt x="13" y="44"/>
                  </a:lnTo>
                  <a:lnTo>
                    <a:pt x="7" y="46"/>
                  </a:lnTo>
                  <a:lnTo>
                    <a:pt x="13" y="46"/>
                  </a:lnTo>
                  <a:lnTo>
                    <a:pt x="9" y="48"/>
                  </a:lnTo>
                  <a:lnTo>
                    <a:pt x="7" y="50"/>
                  </a:lnTo>
                  <a:lnTo>
                    <a:pt x="7" y="51"/>
                  </a:lnTo>
                  <a:lnTo>
                    <a:pt x="4" y="51"/>
                  </a:lnTo>
                  <a:lnTo>
                    <a:pt x="1" y="51"/>
                  </a:lnTo>
                  <a:lnTo>
                    <a:pt x="0" y="54"/>
                  </a:lnTo>
                  <a:lnTo>
                    <a:pt x="0" y="55"/>
                  </a:lnTo>
                  <a:lnTo>
                    <a:pt x="4" y="54"/>
                  </a:lnTo>
                  <a:lnTo>
                    <a:pt x="7" y="54"/>
                  </a:lnTo>
                  <a:lnTo>
                    <a:pt x="1" y="55"/>
                  </a:lnTo>
                  <a:lnTo>
                    <a:pt x="0" y="59"/>
                  </a:lnTo>
                  <a:lnTo>
                    <a:pt x="0" y="62"/>
                  </a:lnTo>
                  <a:lnTo>
                    <a:pt x="1" y="62"/>
                  </a:lnTo>
                  <a:lnTo>
                    <a:pt x="4" y="62"/>
                  </a:lnTo>
                  <a:lnTo>
                    <a:pt x="9" y="59"/>
                  </a:lnTo>
                  <a:lnTo>
                    <a:pt x="5" y="62"/>
                  </a:lnTo>
                  <a:lnTo>
                    <a:pt x="1" y="63"/>
                  </a:lnTo>
                  <a:lnTo>
                    <a:pt x="4" y="63"/>
                  </a:lnTo>
                  <a:lnTo>
                    <a:pt x="7" y="62"/>
                  </a:lnTo>
                  <a:lnTo>
                    <a:pt x="10" y="62"/>
                  </a:lnTo>
                  <a:lnTo>
                    <a:pt x="7" y="64"/>
                  </a:lnTo>
                  <a:lnTo>
                    <a:pt x="10" y="64"/>
                  </a:lnTo>
                  <a:lnTo>
                    <a:pt x="14" y="64"/>
                  </a:lnTo>
                  <a:lnTo>
                    <a:pt x="22" y="63"/>
                  </a:lnTo>
                  <a:lnTo>
                    <a:pt x="24" y="63"/>
                  </a:lnTo>
                  <a:lnTo>
                    <a:pt x="26" y="62"/>
                  </a:lnTo>
                  <a:lnTo>
                    <a:pt x="28" y="59"/>
                  </a:lnTo>
                  <a:lnTo>
                    <a:pt x="32" y="59"/>
                  </a:lnTo>
                  <a:lnTo>
                    <a:pt x="36" y="58"/>
                  </a:lnTo>
                  <a:lnTo>
                    <a:pt x="37" y="55"/>
                  </a:lnTo>
                  <a:lnTo>
                    <a:pt x="44" y="54"/>
                  </a:lnTo>
                  <a:lnTo>
                    <a:pt x="45" y="54"/>
                  </a:lnTo>
                  <a:lnTo>
                    <a:pt x="48" y="51"/>
                  </a:lnTo>
                  <a:lnTo>
                    <a:pt x="48" y="54"/>
                  </a:lnTo>
                  <a:lnTo>
                    <a:pt x="49" y="54"/>
                  </a:lnTo>
                  <a:lnTo>
                    <a:pt x="50" y="54"/>
                  </a:lnTo>
                  <a:lnTo>
                    <a:pt x="54" y="51"/>
                  </a:lnTo>
                  <a:lnTo>
                    <a:pt x="53" y="50"/>
                  </a:lnTo>
                  <a:lnTo>
                    <a:pt x="54" y="50"/>
                  </a:lnTo>
                  <a:lnTo>
                    <a:pt x="57" y="48"/>
                  </a:lnTo>
                  <a:lnTo>
                    <a:pt x="58" y="44"/>
                  </a:lnTo>
                  <a:lnTo>
                    <a:pt x="61" y="38"/>
                  </a:lnTo>
                  <a:lnTo>
                    <a:pt x="58" y="32"/>
                  </a:lnTo>
                  <a:lnTo>
                    <a:pt x="61" y="32"/>
                  </a:lnTo>
                  <a:lnTo>
                    <a:pt x="61" y="31"/>
                  </a:lnTo>
                  <a:lnTo>
                    <a:pt x="58" y="27"/>
                  </a:lnTo>
                  <a:lnTo>
                    <a:pt x="57" y="23"/>
                  </a:lnTo>
                  <a:lnTo>
                    <a:pt x="61" y="20"/>
                  </a:lnTo>
                  <a:lnTo>
                    <a:pt x="58" y="20"/>
                  </a:lnTo>
                  <a:close/>
                </a:path>
              </a:pathLst>
            </a:custGeom>
            <a:no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41" name="Freeform 122"/>
            <p:cNvSpPr>
              <a:spLocks/>
            </p:cNvSpPr>
            <p:nvPr/>
          </p:nvSpPr>
          <p:spPr bwMode="auto">
            <a:xfrm>
              <a:off x="6119231" y="2149817"/>
              <a:ext cx="755071" cy="293638"/>
            </a:xfrm>
            <a:custGeom>
              <a:avLst/>
              <a:gdLst>
                <a:gd name="T0" fmla="*/ 2147483647 w 475"/>
                <a:gd name="T1" fmla="*/ 2147483647 h 185"/>
                <a:gd name="T2" fmla="*/ 2147483647 w 475"/>
                <a:gd name="T3" fmla="*/ 2147483647 h 185"/>
                <a:gd name="T4" fmla="*/ 2147483647 w 475"/>
                <a:gd name="T5" fmla="*/ 2147483647 h 185"/>
                <a:gd name="T6" fmla="*/ 2147483647 w 475"/>
                <a:gd name="T7" fmla="*/ 2147483647 h 185"/>
                <a:gd name="T8" fmla="*/ 2147483647 w 475"/>
                <a:gd name="T9" fmla="*/ 2147483647 h 185"/>
                <a:gd name="T10" fmla="*/ 2147483647 w 475"/>
                <a:gd name="T11" fmla="*/ 2147483647 h 185"/>
                <a:gd name="T12" fmla="*/ 2147483647 w 475"/>
                <a:gd name="T13" fmla="*/ 2147483647 h 185"/>
                <a:gd name="T14" fmla="*/ 2147483647 w 475"/>
                <a:gd name="T15" fmla="*/ 2147483647 h 185"/>
                <a:gd name="T16" fmla="*/ 2147483647 w 475"/>
                <a:gd name="T17" fmla="*/ 2147483647 h 185"/>
                <a:gd name="T18" fmla="*/ 2147483647 w 475"/>
                <a:gd name="T19" fmla="*/ 2147483647 h 185"/>
                <a:gd name="T20" fmla="*/ 2147483647 w 475"/>
                <a:gd name="T21" fmla="*/ 2147483647 h 185"/>
                <a:gd name="T22" fmla="*/ 2147483647 w 475"/>
                <a:gd name="T23" fmla="*/ 2147483647 h 185"/>
                <a:gd name="T24" fmla="*/ 2147483647 w 475"/>
                <a:gd name="T25" fmla="*/ 2147483647 h 185"/>
                <a:gd name="T26" fmla="*/ 2147483647 w 475"/>
                <a:gd name="T27" fmla="*/ 2147483647 h 185"/>
                <a:gd name="T28" fmla="*/ 2147483647 w 475"/>
                <a:gd name="T29" fmla="*/ 2147483647 h 185"/>
                <a:gd name="T30" fmla="*/ 2147483647 w 475"/>
                <a:gd name="T31" fmla="*/ 2147483647 h 185"/>
                <a:gd name="T32" fmla="*/ 2147483647 w 475"/>
                <a:gd name="T33" fmla="*/ 2147483647 h 185"/>
                <a:gd name="T34" fmla="*/ 2147483647 w 475"/>
                <a:gd name="T35" fmla="*/ 2147483647 h 185"/>
                <a:gd name="T36" fmla="*/ 2147483647 w 475"/>
                <a:gd name="T37" fmla="*/ 2147483647 h 185"/>
                <a:gd name="T38" fmla="*/ 2147483647 w 475"/>
                <a:gd name="T39" fmla="*/ 2147483647 h 185"/>
                <a:gd name="T40" fmla="*/ 2147483647 w 475"/>
                <a:gd name="T41" fmla="*/ 2147483647 h 185"/>
                <a:gd name="T42" fmla="*/ 2147483647 w 475"/>
                <a:gd name="T43" fmla="*/ 2147483647 h 185"/>
                <a:gd name="T44" fmla="*/ 2147483647 w 475"/>
                <a:gd name="T45" fmla="*/ 2147483647 h 185"/>
                <a:gd name="T46" fmla="*/ 2147483647 w 475"/>
                <a:gd name="T47" fmla="*/ 2147483647 h 185"/>
                <a:gd name="T48" fmla="*/ 2147483647 w 475"/>
                <a:gd name="T49" fmla="*/ 2147483647 h 185"/>
                <a:gd name="T50" fmla="*/ 2147483647 w 475"/>
                <a:gd name="T51" fmla="*/ 2147483647 h 185"/>
                <a:gd name="T52" fmla="*/ 2147483647 w 475"/>
                <a:gd name="T53" fmla="*/ 2147483647 h 185"/>
                <a:gd name="T54" fmla="*/ 2147483647 w 475"/>
                <a:gd name="T55" fmla="*/ 2147483647 h 185"/>
                <a:gd name="T56" fmla="*/ 2147483647 w 475"/>
                <a:gd name="T57" fmla="*/ 2147483647 h 185"/>
                <a:gd name="T58" fmla="*/ 2147483647 w 475"/>
                <a:gd name="T59" fmla="*/ 2147483647 h 185"/>
                <a:gd name="T60" fmla="*/ 2147483647 w 475"/>
                <a:gd name="T61" fmla="*/ 2147483647 h 185"/>
                <a:gd name="T62" fmla="*/ 2147483647 w 475"/>
                <a:gd name="T63" fmla="*/ 2147483647 h 185"/>
                <a:gd name="T64" fmla="*/ 2147483647 w 475"/>
                <a:gd name="T65" fmla="*/ 2147483647 h 185"/>
                <a:gd name="T66" fmla="*/ 2147483647 w 475"/>
                <a:gd name="T67" fmla="*/ 2147483647 h 185"/>
                <a:gd name="T68" fmla="*/ 2147483647 w 475"/>
                <a:gd name="T69" fmla="*/ 2147483647 h 185"/>
                <a:gd name="T70" fmla="*/ 2147483647 w 475"/>
                <a:gd name="T71" fmla="*/ 2147483647 h 185"/>
                <a:gd name="T72" fmla="*/ 2147483647 w 475"/>
                <a:gd name="T73" fmla="*/ 2147483647 h 185"/>
                <a:gd name="T74" fmla="*/ 2147483647 w 475"/>
                <a:gd name="T75" fmla="*/ 2147483647 h 185"/>
                <a:gd name="T76" fmla="*/ 2147483647 w 475"/>
                <a:gd name="T77" fmla="*/ 2147483647 h 185"/>
                <a:gd name="T78" fmla="*/ 2147483647 w 475"/>
                <a:gd name="T79" fmla="*/ 2147483647 h 185"/>
                <a:gd name="T80" fmla="*/ 2147483647 w 475"/>
                <a:gd name="T81" fmla="*/ 2147483647 h 185"/>
                <a:gd name="T82" fmla="*/ 2147483647 w 475"/>
                <a:gd name="T83" fmla="*/ 2147483647 h 185"/>
                <a:gd name="T84" fmla="*/ 2147483647 w 475"/>
                <a:gd name="T85" fmla="*/ 2147483647 h 185"/>
                <a:gd name="T86" fmla="*/ 2147483647 w 475"/>
                <a:gd name="T87" fmla="*/ 2147483647 h 185"/>
                <a:gd name="T88" fmla="*/ 2147483647 w 475"/>
                <a:gd name="T89" fmla="*/ 2147483647 h 185"/>
                <a:gd name="T90" fmla="*/ 2147483647 w 475"/>
                <a:gd name="T91" fmla="*/ 2147483647 h 185"/>
                <a:gd name="T92" fmla="*/ 2147483647 w 475"/>
                <a:gd name="T93" fmla="*/ 2147483647 h 185"/>
                <a:gd name="T94" fmla="*/ 2147483647 w 475"/>
                <a:gd name="T95" fmla="*/ 2147483647 h 185"/>
                <a:gd name="T96" fmla="*/ 2147483647 w 475"/>
                <a:gd name="T97" fmla="*/ 2147483647 h 185"/>
                <a:gd name="T98" fmla="*/ 2147483647 w 475"/>
                <a:gd name="T99" fmla="*/ 2147483647 h 185"/>
                <a:gd name="T100" fmla="*/ 2147483647 w 475"/>
                <a:gd name="T101" fmla="*/ 2147483647 h 185"/>
                <a:gd name="T102" fmla="*/ 2147483647 w 475"/>
                <a:gd name="T103" fmla="*/ 2147483647 h 185"/>
                <a:gd name="T104" fmla="*/ 2147483647 w 475"/>
                <a:gd name="T105" fmla="*/ 2147483647 h 185"/>
                <a:gd name="T106" fmla="*/ 2147483647 w 475"/>
                <a:gd name="T107" fmla="*/ 2147483647 h 185"/>
                <a:gd name="T108" fmla="*/ 2147483647 w 475"/>
                <a:gd name="T109" fmla="*/ 2147483647 h 1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5"/>
                <a:gd name="T166" fmla="*/ 0 h 185"/>
                <a:gd name="T167" fmla="*/ 475 w 475"/>
                <a:gd name="T168" fmla="*/ 185 h 1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5" h="185">
                  <a:moveTo>
                    <a:pt x="2" y="54"/>
                  </a:moveTo>
                  <a:lnTo>
                    <a:pt x="2" y="57"/>
                  </a:lnTo>
                  <a:lnTo>
                    <a:pt x="4" y="58"/>
                  </a:lnTo>
                  <a:lnTo>
                    <a:pt x="8" y="61"/>
                  </a:lnTo>
                  <a:lnTo>
                    <a:pt x="8" y="62"/>
                  </a:lnTo>
                  <a:lnTo>
                    <a:pt x="12" y="65"/>
                  </a:lnTo>
                  <a:lnTo>
                    <a:pt x="15" y="66"/>
                  </a:lnTo>
                  <a:lnTo>
                    <a:pt x="19" y="67"/>
                  </a:lnTo>
                  <a:lnTo>
                    <a:pt x="23" y="71"/>
                  </a:lnTo>
                  <a:lnTo>
                    <a:pt x="28" y="71"/>
                  </a:lnTo>
                  <a:lnTo>
                    <a:pt x="32" y="71"/>
                  </a:lnTo>
                  <a:lnTo>
                    <a:pt x="35" y="74"/>
                  </a:lnTo>
                  <a:lnTo>
                    <a:pt x="39" y="75"/>
                  </a:lnTo>
                  <a:lnTo>
                    <a:pt x="40" y="74"/>
                  </a:lnTo>
                  <a:lnTo>
                    <a:pt x="42" y="75"/>
                  </a:lnTo>
                  <a:lnTo>
                    <a:pt x="48" y="79"/>
                  </a:lnTo>
                  <a:lnTo>
                    <a:pt x="52" y="83"/>
                  </a:lnTo>
                  <a:lnTo>
                    <a:pt x="56" y="87"/>
                  </a:lnTo>
                  <a:lnTo>
                    <a:pt x="62" y="91"/>
                  </a:lnTo>
                  <a:lnTo>
                    <a:pt x="66" y="96"/>
                  </a:lnTo>
                  <a:lnTo>
                    <a:pt x="66" y="100"/>
                  </a:lnTo>
                  <a:lnTo>
                    <a:pt x="67" y="106"/>
                  </a:lnTo>
                  <a:lnTo>
                    <a:pt x="70" y="108"/>
                  </a:lnTo>
                  <a:lnTo>
                    <a:pt x="67" y="110"/>
                  </a:lnTo>
                  <a:lnTo>
                    <a:pt x="67" y="114"/>
                  </a:lnTo>
                  <a:lnTo>
                    <a:pt x="70" y="118"/>
                  </a:lnTo>
                  <a:lnTo>
                    <a:pt x="71" y="119"/>
                  </a:lnTo>
                  <a:lnTo>
                    <a:pt x="79" y="123"/>
                  </a:lnTo>
                  <a:lnTo>
                    <a:pt x="96" y="124"/>
                  </a:lnTo>
                  <a:lnTo>
                    <a:pt x="107" y="124"/>
                  </a:lnTo>
                  <a:lnTo>
                    <a:pt x="113" y="127"/>
                  </a:lnTo>
                  <a:lnTo>
                    <a:pt x="116" y="128"/>
                  </a:lnTo>
                  <a:lnTo>
                    <a:pt x="120" y="131"/>
                  </a:lnTo>
                  <a:lnTo>
                    <a:pt x="127" y="132"/>
                  </a:lnTo>
                  <a:lnTo>
                    <a:pt x="136" y="138"/>
                  </a:lnTo>
                  <a:lnTo>
                    <a:pt x="141" y="138"/>
                  </a:lnTo>
                  <a:lnTo>
                    <a:pt x="143" y="138"/>
                  </a:lnTo>
                  <a:lnTo>
                    <a:pt x="145" y="140"/>
                  </a:lnTo>
                  <a:lnTo>
                    <a:pt x="147" y="144"/>
                  </a:lnTo>
                  <a:lnTo>
                    <a:pt x="149" y="146"/>
                  </a:lnTo>
                  <a:lnTo>
                    <a:pt x="156" y="154"/>
                  </a:lnTo>
                  <a:lnTo>
                    <a:pt x="160" y="158"/>
                  </a:lnTo>
                  <a:lnTo>
                    <a:pt x="164" y="159"/>
                  </a:lnTo>
                  <a:lnTo>
                    <a:pt x="168" y="163"/>
                  </a:lnTo>
                  <a:lnTo>
                    <a:pt x="170" y="165"/>
                  </a:lnTo>
                  <a:lnTo>
                    <a:pt x="173" y="167"/>
                  </a:lnTo>
                  <a:lnTo>
                    <a:pt x="177" y="165"/>
                  </a:lnTo>
                  <a:lnTo>
                    <a:pt x="190" y="167"/>
                  </a:lnTo>
                  <a:lnTo>
                    <a:pt x="202" y="168"/>
                  </a:lnTo>
                  <a:lnTo>
                    <a:pt x="208" y="168"/>
                  </a:lnTo>
                  <a:lnTo>
                    <a:pt x="216" y="168"/>
                  </a:lnTo>
                  <a:lnTo>
                    <a:pt x="221" y="167"/>
                  </a:lnTo>
                  <a:lnTo>
                    <a:pt x="225" y="167"/>
                  </a:lnTo>
                  <a:lnTo>
                    <a:pt x="234" y="168"/>
                  </a:lnTo>
                  <a:lnTo>
                    <a:pt x="246" y="168"/>
                  </a:lnTo>
                  <a:lnTo>
                    <a:pt x="251" y="172"/>
                  </a:lnTo>
                  <a:lnTo>
                    <a:pt x="255" y="175"/>
                  </a:lnTo>
                  <a:lnTo>
                    <a:pt x="265" y="179"/>
                  </a:lnTo>
                  <a:lnTo>
                    <a:pt x="277" y="181"/>
                  </a:lnTo>
                  <a:lnTo>
                    <a:pt x="282" y="181"/>
                  </a:lnTo>
                  <a:lnTo>
                    <a:pt x="287" y="181"/>
                  </a:lnTo>
                  <a:lnTo>
                    <a:pt x="294" y="181"/>
                  </a:lnTo>
                  <a:lnTo>
                    <a:pt x="295" y="184"/>
                  </a:lnTo>
                  <a:lnTo>
                    <a:pt x="299" y="185"/>
                  </a:lnTo>
                  <a:lnTo>
                    <a:pt x="301" y="185"/>
                  </a:lnTo>
                  <a:lnTo>
                    <a:pt x="305" y="185"/>
                  </a:lnTo>
                  <a:lnTo>
                    <a:pt x="307" y="184"/>
                  </a:lnTo>
                  <a:lnTo>
                    <a:pt x="317" y="179"/>
                  </a:lnTo>
                  <a:lnTo>
                    <a:pt x="328" y="175"/>
                  </a:lnTo>
                  <a:lnTo>
                    <a:pt x="339" y="172"/>
                  </a:lnTo>
                  <a:lnTo>
                    <a:pt x="352" y="172"/>
                  </a:lnTo>
                  <a:lnTo>
                    <a:pt x="358" y="172"/>
                  </a:lnTo>
                  <a:lnTo>
                    <a:pt x="364" y="171"/>
                  </a:lnTo>
                  <a:lnTo>
                    <a:pt x="371" y="167"/>
                  </a:lnTo>
                  <a:lnTo>
                    <a:pt x="375" y="163"/>
                  </a:lnTo>
                  <a:lnTo>
                    <a:pt x="378" y="158"/>
                  </a:lnTo>
                  <a:lnTo>
                    <a:pt x="379" y="155"/>
                  </a:lnTo>
                  <a:lnTo>
                    <a:pt x="382" y="154"/>
                  </a:lnTo>
                  <a:lnTo>
                    <a:pt x="386" y="150"/>
                  </a:lnTo>
                  <a:lnTo>
                    <a:pt x="387" y="148"/>
                  </a:lnTo>
                  <a:lnTo>
                    <a:pt x="383" y="144"/>
                  </a:lnTo>
                  <a:lnTo>
                    <a:pt x="378" y="138"/>
                  </a:lnTo>
                  <a:lnTo>
                    <a:pt x="375" y="138"/>
                  </a:lnTo>
                  <a:lnTo>
                    <a:pt x="374" y="136"/>
                  </a:lnTo>
                  <a:lnTo>
                    <a:pt x="374" y="132"/>
                  </a:lnTo>
                  <a:lnTo>
                    <a:pt x="374" y="128"/>
                  </a:lnTo>
                  <a:lnTo>
                    <a:pt x="375" y="124"/>
                  </a:lnTo>
                  <a:lnTo>
                    <a:pt x="379" y="123"/>
                  </a:lnTo>
                  <a:lnTo>
                    <a:pt x="383" y="124"/>
                  </a:lnTo>
                  <a:lnTo>
                    <a:pt x="392" y="128"/>
                  </a:lnTo>
                  <a:lnTo>
                    <a:pt x="402" y="131"/>
                  </a:lnTo>
                  <a:lnTo>
                    <a:pt x="404" y="128"/>
                  </a:lnTo>
                  <a:lnTo>
                    <a:pt x="408" y="124"/>
                  </a:lnTo>
                  <a:lnTo>
                    <a:pt x="409" y="123"/>
                  </a:lnTo>
                  <a:lnTo>
                    <a:pt x="412" y="119"/>
                  </a:lnTo>
                  <a:lnTo>
                    <a:pt x="412" y="118"/>
                  </a:lnTo>
                  <a:lnTo>
                    <a:pt x="413" y="118"/>
                  </a:lnTo>
                  <a:lnTo>
                    <a:pt x="417" y="119"/>
                  </a:lnTo>
                  <a:lnTo>
                    <a:pt x="421" y="119"/>
                  </a:lnTo>
                  <a:lnTo>
                    <a:pt x="425" y="118"/>
                  </a:lnTo>
                  <a:lnTo>
                    <a:pt x="431" y="111"/>
                  </a:lnTo>
                  <a:lnTo>
                    <a:pt x="428" y="108"/>
                  </a:lnTo>
                  <a:lnTo>
                    <a:pt x="431" y="104"/>
                  </a:lnTo>
                  <a:lnTo>
                    <a:pt x="432" y="102"/>
                  </a:lnTo>
                  <a:lnTo>
                    <a:pt x="435" y="102"/>
                  </a:lnTo>
                  <a:lnTo>
                    <a:pt x="439" y="102"/>
                  </a:lnTo>
                  <a:lnTo>
                    <a:pt x="440" y="100"/>
                  </a:lnTo>
                  <a:lnTo>
                    <a:pt x="440" y="98"/>
                  </a:lnTo>
                  <a:lnTo>
                    <a:pt x="443" y="98"/>
                  </a:lnTo>
                  <a:lnTo>
                    <a:pt x="444" y="98"/>
                  </a:lnTo>
                  <a:lnTo>
                    <a:pt x="445" y="98"/>
                  </a:lnTo>
                  <a:lnTo>
                    <a:pt x="449" y="96"/>
                  </a:lnTo>
                  <a:lnTo>
                    <a:pt x="453" y="94"/>
                  </a:lnTo>
                  <a:lnTo>
                    <a:pt x="457" y="94"/>
                  </a:lnTo>
                  <a:lnTo>
                    <a:pt x="459" y="94"/>
                  </a:lnTo>
                  <a:lnTo>
                    <a:pt x="461" y="94"/>
                  </a:lnTo>
                  <a:lnTo>
                    <a:pt x="465" y="96"/>
                  </a:lnTo>
                  <a:lnTo>
                    <a:pt x="472" y="96"/>
                  </a:lnTo>
                  <a:lnTo>
                    <a:pt x="475" y="94"/>
                  </a:lnTo>
                  <a:lnTo>
                    <a:pt x="472" y="91"/>
                  </a:lnTo>
                  <a:lnTo>
                    <a:pt x="465" y="85"/>
                  </a:lnTo>
                  <a:lnTo>
                    <a:pt x="456" y="79"/>
                  </a:lnTo>
                  <a:lnTo>
                    <a:pt x="445" y="74"/>
                  </a:lnTo>
                  <a:lnTo>
                    <a:pt x="436" y="71"/>
                  </a:lnTo>
                  <a:lnTo>
                    <a:pt x="432" y="71"/>
                  </a:lnTo>
                  <a:lnTo>
                    <a:pt x="431" y="75"/>
                  </a:lnTo>
                  <a:lnTo>
                    <a:pt x="428" y="78"/>
                  </a:lnTo>
                  <a:lnTo>
                    <a:pt x="427" y="78"/>
                  </a:lnTo>
                  <a:lnTo>
                    <a:pt x="423" y="75"/>
                  </a:lnTo>
                  <a:lnTo>
                    <a:pt x="417" y="75"/>
                  </a:lnTo>
                  <a:lnTo>
                    <a:pt x="413" y="75"/>
                  </a:lnTo>
                  <a:lnTo>
                    <a:pt x="409" y="75"/>
                  </a:lnTo>
                  <a:lnTo>
                    <a:pt x="408" y="78"/>
                  </a:lnTo>
                  <a:lnTo>
                    <a:pt x="406" y="78"/>
                  </a:lnTo>
                  <a:lnTo>
                    <a:pt x="400" y="71"/>
                  </a:lnTo>
                  <a:lnTo>
                    <a:pt x="400" y="70"/>
                  </a:lnTo>
                  <a:lnTo>
                    <a:pt x="402" y="67"/>
                  </a:lnTo>
                  <a:lnTo>
                    <a:pt x="400" y="66"/>
                  </a:lnTo>
                  <a:lnTo>
                    <a:pt x="399" y="39"/>
                  </a:lnTo>
                  <a:lnTo>
                    <a:pt x="395" y="37"/>
                  </a:lnTo>
                  <a:lnTo>
                    <a:pt x="391" y="37"/>
                  </a:lnTo>
                  <a:lnTo>
                    <a:pt x="388" y="37"/>
                  </a:lnTo>
                  <a:lnTo>
                    <a:pt x="386" y="39"/>
                  </a:lnTo>
                  <a:lnTo>
                    <a:pt x="382" y="39"/>
                  </a:lnTo>
                  <a:lnTo>
                    <a:pt x="378" y="37"/>
                  </a:lnTo>
                  <a:lnTo>
                    <a:pt x="371" y="34"/>
                  </a:lnTo>
                  <a:lnTo>
                    <a:pt x="366" y="31"/>
                  </a:lnTo>
                  <a:lnTo>
                    <a:pt x="362" y="31"/>
                  </a:lnTo>
                  <a:lnTo>
                    <a:pt x="358" y="34"/>
                  </a:lnTo>
                  <a:lnTo>
                    <a:pt x="355" y="35"/>
                  </a:lnTo>
                  <a:lnTo>
                    <a:pt x="351" y="37"/>
                  </a:lnTo>
                  <a:lnTo>
                    <a:pt x="348" y="41"/>
                  </a:lnTo>
                  <a:lnTo>
                    <a:pt x="347" y="45"/>
                  </a:lnTo>
                  <a:lnTo>
                    <a:pt x="344" y="45"/>
                  </a:lnTo>
                  <a:lnTo>
                    <a:pt x="343" y="45"/>
                  </a:lnTo>
                  <a:lnTo>
                    <a:pt x="342" y="45"/>
                  </a:lnTo>
                  <a:lnTo>
                    <a:pt x="331" y="47"/>
                  </a:lnTo>
                  <a:lnTo>
                    <a:pt x="328" y="49"/>
                  </a:lnTo>
                  <a:lnTo>
                    <a:pt x="324" y="51"/>
                  </a:lnTo>
                  <a:lnTo>
                    <a:pt x="321" y="51"/>
                  </a:lnTo>
                  <a:lnTo>
                    <a:pt x="317" y="51"/>
                  </a:lnTo>
                  <a:lnTo>
                    <a:pt x="309" y="51"/>
                  </a:lnTo>
                  <a:lnTo>
                    <a:pt x="303" y="49"/>
                  </a:lnTo>
                  <a:lnTo>
                    <a:pt x="301" y="49"/>
                  </a:lnTo>
                  <a:lnTo>
                    <a:pt x="294" y="49"/>
                  </a:lnTo>
                  <a:lnTo>
                    <a:pt x="290" y="49"/>
                  </a:lnTo>
                  <a:lnTo>
                    <a:pt x="285" y="45"/>
                  </a:lnTo>
                  <a:lnTo>
                    <a:pt x="281" y="43"/>
                  </a:lnTo>
                  <a:lnTo>
                    <a:pt x="278" y="41"/>
                  </a:lnTo>
                  <a:lnTo>
                    <a:pt x="277" y="39"/>
                  </a:lnTo>
                  <a:lnTo>
                    <a:pt x="273" y="37"/>
                  </a:lnTo>
                  <a:lnTo>
                    <a:pt x="271" y="37"/>
                  </a:lnTo>
                  <a:lnTo>
                    <a:pt x="267" y="37"/>
                  </a:lnTo>
                  <a:lnTo>
                    <a:pt x="261" y="35"/>
                  </a:lnTo>
                  <a:lnTo>
                    <a:pt x="257" y="31"/>
                  </a:lnTo>
                  <a:lnTo>
                    <a:pt x="254" y="30"/>
                  </a:lnTo>
                  <a:lnTo>
                    <a:pt x="243" y="30"/>
                  </a:lnTo>
                  <a:lnTo>
                    <a:pt x="242" y="30"/>
                  </a:lnTo>
                  <a:lnTo>
                    <a:pt x="238" y="30"/>
                  </a:lnTo>
                  <a:lnTo>
                    <a:pt x="233" y="30"/>
                  </a:lnTo>
                  <a:lnTo>
                    <a:pt x="230" y="30"/>
                  </a:lnTo>
                  <a:lnTo>
                    <a:pt x="221" y="31"/>
                  </a:lnTo>
                  <a:lnTo>
                    <a:pt x="217" y="34"/>
                  </a:lnTo>
                  <a:lnTo>
                    <a:pt x="216" y="34"/>
                  </a:lnTo>
                  <a:lnTo>
                    <a:pt x="213" y="34"/>
                  </a:lnTo>
                  <a:lnTo>
                    <a:pt x="210" y="34"/>
                  </a:lnTo>
                  <a:lnTo>
                    <a:pt x="208" y="34"/>
                  </a:lnTo>
                  <a:lnTo>
                    <a:pt x="202" y="31"/>
                  </a:lnTo>
                  <a:lnTo>
                    <a:pt x="198" y="30"/>
                  </a:lnTo>
                  <a:lnTo>
                    <a:pt x="194" y="27"/>
                  </a:lnTo>
                  <a:lnTo>
                    <a:pt x="190" y="23"/>
                  </a:lnTo>
                  <a:lnTo>
                    <a:pt x="186" y="22"/>
                  </a:lnTo>
                  <a:lnTo>
                    <a:pt x="185" y="18"/>
                  </a:lnTo>
                  <a:lnTo>
                    <a:pt x="184" y="14"/>
                  </a:lnTo>
                  <a:lnTo>
                    <a:pt x="181" y="13"/>
                  </a:lnTo>
                  <a:lnTo>
                    <a:pt x="176" y="10"/>
                  </a:lnTo>
                  <a:lnTo>
                    <a:pt x="172" y="10"/>
                  </a:lnTo>
                  <a:lnTo>
                    <a:pt x="164" y="9"/>
                  </a:lnTo>
                  <a:lnTo>
                    <a:pt x="156" y="8"/>
                  </a:lnTo>
                  <a:lnTo>
                    <a:pt x="147" y="5"/>
                  </a:lnTo>
                  <a:lnTo>
                    <a:pt x="129" y="0"/>
                  </a:lnTo>
                  <a:lnTo>
                    <a:pt x="129" y="4"/>
                  </a:lnTo>
                  <a:lnTo>
                    <a:pt x="129" y="5"/>
                  </a:lnTo>
                  <a:lnTo>
                    <a:pt x="128" y="8"/>
                  </a:lnTo>
                  <a:lnTo>
                    <a:pt x="127" y="9"/>
                  </a:lnTo>
                  <a:lnTo>
                    <a:pt x="127" y="10"/>
                  </a:lnTo>
                  <a:lnTo>
                    <a:pt x="124" y="13"/>
                  </a:lnTo>
                  <a:lnTo>
                    <a:pt x="124" y="14"/>
                  </a:lnTo>
                  <a:lnTo>
                    <a:pt x="127" y="21"/>
                  </a:lnTo>
                  <a:lnTo>
                    <a:pt x="129" y="23"/>
                  </a:lnTo>
                  <a:lnTo>
                    <a:pt x="133" y="27"/>
                  </a:lnTo>
                  <a:lnTo>
                    <a:pt x="136" y="27"/>
                  </a:lnTo>
                  <a:lnTo>
                    <a:pt x="137" y="31"/>
                  </a:lnTo>
                  <a:lnTo>
                    <a:pt x="137" y="35"/>
                  </a:lnTo>
                  <a:lnTo>
                    <a:pt x="136" y="37"/>
                  </a:lnTo>
                  <a:lnTo>
                    <a:pt x="132" y="37"/>
                  </a:lnTo>
                  <a:lnTo>
                    <a:pt x="129" y="41"/>
                  </a:lnTo>
                  <a:lnTo>
                    <a:pt x="128" y="41"/>
                  </a:lnTo>
                  <a:lnTo>
                    <a:pt x="123" y="39"/>
                  </a:lnTo>
                  <a:lnTo>
                    <a:pt x="111" y="37"/>
                  </a:lnTo>
                  <a:lnTo>
                    <a:pt x="109" y="37"/>
                  </a:lnTo>
                  <a:lnTo>
                    <a:pt x="107" y="37"/>
                  </a:lnTo>
                  <a:lnTo>
                    <a:pt x="101" y="37"/>
                  </a:lnTo>
                  <a:lnTo>
                    <a:pt x="99" y="37"/>
                  </a:lnTo>
                  <a:lnTo>
                    <a:pt x="97" y="37"/>
                  </a:lnTo>
                  <a:lnTo>
                    <a:pt x="89" y="35"/>
                  </a:lnTo>
                  <a:lnTo>
                    <a:pt x="85" y="34"/>
                  </a:lnTo>
                  <a:lnTo>
                    <a:pt x="83" y="30"/>
                  </a:lnTo>
                  <a:lnTo>
                    <a:pt x="79" y="26"/>
                  </a:lnTo>
                  <a:lnTo>
                    <a:pt x="75" y="26"/>
                  </a:lnTo>
                  <a:lnTo>
                    <a:pt x="72" y="26"/>
                  </a:lnTo>
                  <a:lnTo>
                    <a:pt x="71" y="26"/>
                  </a:lnTo>
                  <a:lnTo>
                    <a:pt x="66" y="26"/>
                  </a:lnTo>
                  <a:lnTo>
                    <a:pt x="63" y="26"/>
                  </a:lnTo>
                  <a:lnTo>
                    <a:pt x="62" y="26"/>
                  </a:lnTo>
                  <a:lnTo>
                    <a:pt x="62" y="23"/>
                  </a:lnTo>
                  <a:lnTo>
                    <a:pt x="59" y="23"/>
                  </a:lnTo>
                  <a:lnTo>
                    <a:pt x="58" y="23"/>
                  </a:lnTo>
                  <a:lnTo>
                    <a:pt x="56" y="23"/>
                  </a:lnTo>
                  <a:lnTo>
                    <a:pt x="54" y="23"/>
                  </a:lnTo>
                  <a:lnTo>
                    <a:pt x="50" y="22"/>
                  </a:lnTo>
                  <a:lnTo>
                    <a:pt x="50" y="23"/>
                  </a:lnTo>
                  <a:lnTo>
                    <a:pt x="48" y="23"/>
                  </a:lnTo>
                  <a:lnTo>
                    <a:pt x="44" y="26"/>
                  </a:lnTo>
                  <a:lnTo>
                    <a:pt x="42" y="26"/>
                  </a:lnTo>
                  <a:lnTo>
                    <a:pt x="40" y="27"/>
                  </a:lnTo>
                  <a:lnTo>
                    <a:pt x="39" y="30"/>
                  </a:lnTo>
                  <a:lnTo>
                    <a:pt x="35" y="31"/>
                  </a:lnTo>
                  <a:lnTo>
                    <a:pt x="32" y="34"/>
                  </a:lnTo>
                  <a:lnTo>
                    <a:pt x="28" y="34"/>
                  </a:lnTo>
                  <a:lnTo>
                    <a:pt x="27" y="34"/>
                  </a:lnTo>
                  <a:lnTo>
                    <a:pt x="26" y="35"/>
                  </a:lnTo>
                  <a:lnTo>
                    <a:pt x="26" y="37"/>
                  </a:lnTo>
                  <a:lnTo>
                    <a:pt x="23" y="37"/>
                  </a:lnTo>
                  <a:lnTo>
                    <a:pt x="22" y="39"/>
                  </a:lnTo>
                  <a:lnTo>
                    <a:pt x="23" y="41"/>
                  </a:lnTo>
                  <a:lnTo>
                    <a:pt x="15" y="43"/>
                  </a:lnTo>
                  <a:lnTo>
                    <a:pt x="18" y="45"/>
                  </a:lnTo>
                  <a:lnTo>
                    <a:pt x="15" y="45"/>
                  </a:lnTo>
                  <a:lnTo>
                    <a:pt x="12" y="45"/>
                  </a:lnTo>
                  <a:lnTo>
                    <a:pt x="12" y="47"/>
                  </a:lnTo>
                  <a:lnTo>
                    <a:pt x="10" y="45"/>
                  </a:lnTo>
                  <a:lnTo>
                    <a:pt x="6" y="45"/>
                  </a:lnTo>
                  <a:lnTo>
                    <a:pt x="4" y="47"/>
                  </a:lnTo>
                  <a:lnTo>
                    <a:pt x="4" y="49"/>
                  </a:lnTo>
                  <a:lnTo>
                    <a:pt x="2" y="51"/>
                  </a:lnTo>
                  <a:lnTo>
                    <a:pt x="0" y="51"/>
                  </a:lnTo>
                  <a:lnTo>
                    <a:pt x="2" y="51"/>
                  </a:lnTo>
                  <a:lnTo>
                    <a:pt x="2" y="53"/>
                  </a:lnTo>
                  <a:lnTo>
                    <a:pt x="2" y="54"/>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42" name="Freeform 123"/>
            <p:cNvSpPr>
              <a:spLocks/>
            </p:cNvSpPr>
            <p:nvPr/>
          </p:nvSpPr>
          <p:spPr bwMode="auto">
            <a:xfrm>
              <a:off x="6162087" y="3360596"/>
              <a:ext cx="57141" cy="110591"/>
            </a:xfrm>
            <a:custGeom>
              <a:avLst/>
              <a:gdLst>
                <a:gd name="T0" fmla="*/ 2147483647 w 36"/>
                <a:gd name="T1" fmla="*/ 2147483647 h 70"/>
                <a:gd name="T2" fmla="*/ 2147483647 w 36"/>
                <a:gd name="T3" fmla="*/ 2147483647 h 70"/>
                <a:gd name="T4" fmla="*/ 2147483647 w 36"/>
                <a:gd name="T5" fmla="*/ 2147483647 h 70"/>
                <a:gd name="T6" fmla="*/ 2147483647 w 36"/>
                <a:gd name="T7" fmla="*/ 2147483647 h 70"/>
                <a:gd name="T8" fmla="*/ 2147483647 w 36"/>
                <a:gd name="T9" fmla="*/ 2147483647 h 70"/>
                <a:gd name="T10" fmla="*/ 2147483647 w 36"/>
                <a:gd name="T11" fmla="*/ 2147483647 h 70"/>
                <a:gd name="T12" fmla="*/ 2147483647 w 36"/>
                <a:gd name="T13" fmla="*/ 2147483647 h 70"/>
                <a:gd name="T14" fmla="*/ 2147483647 w 36"/>
                <a:gd name="T15" fmla="*/ 2147483647 h 70"/>
                <a:gd name="T16" fmla="*/ 2147483647 w 36"/>
                <a:gd name="T17" fmla="*/ 2147483647 h 70"/>
                <a:gd name="T18" fmla="*/ 2147483647 w 36"/>
                <a:gd name="T19" fmla="*/ 2147483647 h 70"/>
                <a:gd name="T20" fmla="*/ 2147483647 w 36"/>
                <a:gd name="T21" fmla="*/ 2147483647 h 70"/>
                <a:gd name="T22" fmla="*/ 2147483647 w 36"/>
                <a:gd name="T23" fmla="*/ 2147483647 h 70"/>
                <a:gd name="T24" fmla="*/ 2147483647 w 36"/>
                <a:gd name="T25" fmla="*/ 2147483647 h 70"/>
                <a:gd name="T26" fmla="*/ 2147483647 w 36"/>
                <a:gd name="T27" fmla="*/ 2147483647 h 70"/>
                <a:gd name="T28" fmla="*/ 2147483647 w 36"/>
                <a:gd name="T29" fmla="*/ 2147483647 h 70"/>
                <a:gd name="T30" fmla="*/ 2147483647 w 36"/>
                <a:gd name="T31" fmla="*/ 2147483647 h 70"/>
                <a:gd name="T32" fmla="*/ 2147483647 w 36"/>
                <a:gd name="T33" fmla="*/ 2147483647 h 70"/>
                <a:gd name="T34" fmla="*/ 2147483647 w 36"/>
                <a:gd name="T35" fmla="*/ 0 h 70"/>
                <a:gd name="T36" fmla="*/ 2147483647 w 36"/>
                <a:gd name="T37" fmla="*/ 2147483647 h 70"/>
                <a:gd name="T38" fmla="*/ 2147483647 w 36"/>
                <a:gd name="T39" fmla="*/ 2147483647 h 70"/>
                <a:gd name="T40" fmla="*/ 2147483647 w 36"/>
                <a:gd name="T41" fmla="*/ 0 h 70"/>
                <a:gd name="T42" fmla="*/ 2147483647 w 36"/>
                <a:gd name="T43" fmla="*/ 0 h 70"/>
                <a:gd name="T44" fmla="*/ 2147483647 w 36"/>
                <a:gd name="T45" fmla="*/ 2147483647 h 70"/>
                <a:gd name="T46" fmla="*/ 2147483647 w 36"/>
                <a:gd name="T47" fmla="*/ 2147483647 h 70"/>
                <a:gd name="T48" fmla="*/ 2147483647 w 36"/>
                <a:gd name="T49" fmla="*/ 2147483647 h 70"/>
                <a:gd name="T50" fmla="*/ 2147483647 w 36"/>
                <a:gd name="T51" fmla="*/ 2147483647 h 70"/>
                <a:gd name="T52" fmla="*/ 2147483647 w 36"/>
                <a:gd name="T53" fmla="*/ 2147483647 h 70"/>
                <a:gd name="T54" fmla="*/ 2147483647 w 36"/>
                <a:gd name="T55" fmla="*/ 2147483647 h 70"/>
                <a:gd name="T56" fmla="*/ 2147483647 w 36"/>
                <a:gd name="T57" fmla="*/ 2147483647 h 70"/>
                <a:gd name="T58" fmla="*/ 2147483647 w 36"/>
                <a:gd name="T59" fmla="*/ 2147483647 h 70"/>
                <a:gd name="T60" fmla="*/ 2147483647 w 36"/>
                <a:gd name="T61" fmla="*/ 2147483647 h 70"/>
                <a:gd name="T62" fmla="*/ 2147483647 w 36"/>
                <a:gd name="T63" fmla="*/ 2147483647 h 70"/>
                <a:gd name="T64" fmla="*/ 2147483647 w 36"/>
                <a:gd name="T65" fmla="*/ 2147483647 h 70"/>
                <a:gd name="T66" fmla="*/ 0 w 36"/>
                <a:gd name="T67" fmla="*/ 2147483647 h 70"/>
                <a:gd name="T68" fmla="*/ 2147483647 w 36"/>
                <a:gd name="T69" fmla="*/ 2147483647 h 70"/>
                <a:gd name="T70" fmla="*/ 2147483647 w 36"/>
                <a:gd name="T71" fmla="*/ 2147483647 h 70"/>
                <a:gd name="T72" fmla="*/ 2147483647 w 36"/>
                <a:gd name="T73" fmla="*/ 2147483647 h 70"/>
                <a:gd name="T74" fmla="*/ 2147483647 w 36"/>
                <a:gd name="T75" fmla="*/ 2147483647 h 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70"/>
                <a:gd name="T116" fmla="*/ 36 w 36"/>
                <a:gd name="T117" fmla="*/ 70 h 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70">
                  <a:moveTo>
                    <a:pt x="1" y="40"/>
                  </a:moveTo>
                  <a:lnTo>
                    <a:pt x="1" y="40"/>
                  </a:lnTo>
                  <a:lnTo>
                    <a:pt x="2" y="46"/>
                  </a:lnTo>
                  <a:lnTo>
                    <a:pt x="5" y="58"/>
                  </a:lnTo>
                  <a:lnTo>
                    <a:pt x="6" y="63"/>
                  </a:lnTo>
                  <a:lnTo>
                    <a:pt x="9" y="67"/>
                  </a:lnTo>
                  <a:lnTo>
                    <a:pt x="13" y="70"/>
                  </a:lnTo>
                  <a:lnTo>
                    <a:pt x="16" y="70"/>
                  </a:lnTo>
                  <a:lnTo>
                    <a:pt x="26" y="66"/>
                  </a:lnTo>
                  <a:lnTo>
                    <a:pt x="32" y="62"/>
                  </a:lnTo>
                  <a:lnTo>
                    <a:pt x="33" y="58"/>
                  </a:lnTo>
                  <a:lnTo>
                    <a:pt x="36" y="50"/>
                  </a:lnTo>
                  <a:lnTo>
                    <a:pt x="36" y="45"/>
                  </a:lnTo>
                  <a:lnTo>
                    <a:pt x="33" y="41"/>
                  </a:lnTo>
                  <a:lnTo>
                    <a:pt x="32" y="37"/>
                  </a:lnTo>
                  <a:lnTo>
                    <a:pt x="32" y="36"/>
                  </a:lnTo>
                  <a:lnTo>
                    <a:pt x="30" y="32"/>
                  </a:lnTo>
                  <a:lnTo>
                    <a:pt x="26" y="22"/>
                  </a:lnTo>
                  <a:lnTo>
                    <a:pt x="24" y="24"/>
                  </a:lnTo>
                  <a:lnTo>
                    <a:pt x="22" y="22"/>
                  </a:lnTo>
                  <a:lnTo>
                    <a:pt x="24" y="22"/>
                  </a:lnTo>
                  <a:lnTo>
                    <a:pt x="24" y="20"/>
                  </a:lnTo>
                  <a:lnTo>
                    <a:pt x="22" y="17"/>
                  </a:lnTo>
                  <a:lnTo>
                    <a:pt x="18" y="10"/>
                  </a:lnTo>
                  <a:lnTo>
                    <a:pt x="13" y="4"/>
                  </a:lnTo>
                  <a:lnTo>
                    <a:pt x="9" y="1"/>
                  </a:lnTo>
                  <a:lnTo>
                    <a:pt x="6" y="0"/>
                  </a:lnTo>
                  <a:lnTo>
                    <a:pt x="9" y="1"/>
                  </a:lnTo>
                  <a:lnTo>
                    <a:pt x="10" y="4"/>
                  </a:lnTo>
                  <a:lnTo>
                    <a:pt x="6" y="0"/>
                  </a:lnTo>
                  <a:lnTo>
                    <a:pt x="5" y="0"/>
                  </a:lnTo>
                  <a:lnTo>
                    <a:pt x="1" y="0"/>
                  </a:lnTo>
                  <a:lnTo>
                    <a:pt x="5" y="1"/>
                  </a:lnTo>
                  <a:lnTo>
                    <a:pt x="6" y="4"/>
                  </a:lnTo>
                  <a:lnTo>
                    <a:pt x="9" y="4"/>
                  </a:lnTo>
                  <a:lnTo>
                    <a:pt x="13" y="5"/>
                  </a:lnTo>
                  <a:lnTo>
                    <a:pt x="5" y="5"/>
                  </a:lnTo>
                  <a:lnTo>
                    <a:pt x="6" y="5"/>
                  </a:lnTo>
                  <a:lnTo>
                    <a:pt x="5" y="6"/>
                  </a:lnTo>
                  <a:lnTo>
                    <a:pt x="5" y="9"/>
                  </a:lnTo>
                  <a:lnTo>
                    <a:pt x="5" y="13"/>
                  </a:lnTo>
                  <a:lnTo>
                    <a:pt x="2" y="17"/>
                  </a:lnTo>
                  <a:lnTo>
                    <a:pt x="2" y="22"/>
                  </a:lnTo>
                  <a:lnTo>
                    <a:pt x="1" y="32"/>
                  </a:lnTo>
                  <a:lnTo>
                    <a:pt x="1" y="30"/>
                  </a:lnTo>
                  <a:lnTo>
                    <a:pt x="1" y="26"/>
                  </a:lnTo>
                  <a:lnTo>
                    <a:pt x="0" y="30"/>
                  </a:lnTo>
                  <a:lnTo>
                    <a:pt x="1" y="33"/>
                  </a:lnTo>
                  <a:lnTo>
                    <a:pt x="1" y="40"/>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43" name="Freeform 124"/>
            <p:cNvSpPr>
              <a:spLocks/>
            </p:cNvSpPr>
            <p:nvPr/>
          </p:nvSpPr>
          <p:spPr bwMode="auto">
            <a:xfrm>
              <a:off x="7127353" y="2916326"/>
              <a:ext cx="36733" cy="91523"/>
            </a:xfrm>
            <a:custGeom>
              <a:avLst/>
              <a:gdLst>
                <a:gd name="T0" fmla="*/ 0 w 24"/>
                <a:gd name="T1" fmla="*/ 2147483647 h 58"/>
                <a:gd name="T2" fmla="*/ 0 w 24"/>
                <a:gd name="T3" fmla="*/ 2147483647 h 58"/>
                <a:gd name="T4" fmla="*/ 2147483647 w 24"/>
                <a:gd name="T5" fmla="*/ 2147483647 h 58"/>
                <a:gd name="T6" fmla="*/ 2147483647 w 24"/>
                <a:gd name="T7" fmla="*/ 2147483647 h 58"/>
                <a:gd name="T8" fmla="*/ 0 w 24"/>
                <a:gd name="T9" fmla="*/ 2147483647 h 58"/>
                <a:gd name="T10" fmla="*/ 2147483647 w 24"/>
                <a:gd name="T11" fmla="*/ 2147483647 h 58"/>
                <a:gd name="T12" fmla="*/ 2147483647 w 24"/>
                <a:gd name="T13" fmla="*/ 2147483647 h 58"/>
                <a:gd name="T14" fmla="*/ 2147483647 w 24"/>
                <a:gd name="T15" fmla="*/ 2147483647 h 58"/>
                <a:gd name="T16" fmla="*/ 2147483647 w 24"/>
                <a:gd name="T17" fmla="*/ 2147483647 h 58"/>
                <a:gd name="T18" fmla="*/ 2147483647 w 24"/>
                <a:gd name="T19" fmla="*/ 2147483647 h 58"/>
                <a:gd name="T20" fmla="*/ 2147483647 w 24"/>
                <a:gd name="T21" fmla="*/ 2147483647 h 58"/>
                <a:gd name="T22" fmla="*/ 2147483647 w 24"/>
                <a:gd name="T23" fmla="*/ 2147483647 h 58"/>
                <a:gd name="T24" fmla="*/ 2147483647 w 24"/>
                <a:gd name="T25" fmla="*/ 2147483647 h 58"/>
                <a:gd name="T26" fmla="*/ 2147483647 w 24"/>
                <a:gd name="T27" fmla="*/ 2147483647 h 58"/>
                <a:gd name="T28" fmla="*/ 2147483647 w 24"/>
                <a:gd name="T29" fmla="*/ 2147483647 h 58"/>
                <a:gd name="T30" fmla="*/ 2147483647 w 24"/>
                <a:gd name="T31" fmla="*/ 2147483647 h 58"/>
                <a:gd name="T32" fmla="*/ 2147483647 w 24"/>
                <a:gd name="T33" fmla="*/ 2147483647 h 58"/>
                <a:gd name="T34" fmla="*/ 2147483647 w 24"/>
                <a:gd name="T35" fmla="*/ 2147483647 h 58"/>
                <a:gd name="T36" fmla="*/ 2147483647 w 24"/>
                <a:gd name="T37" fmla="*/ 2147483647 h 58"/>
                <a:gd name="T38" fmla="*/ 2147483647 w 24"/>
                <a:gd name="T39" fmla="*/ 2147483647 h 58"/>
                <a:gd name="T40" fmla="*/ 2147483647 w 24"/>
                <a:gd name="T41" fmla="*/ 2147483647 h 58"/>
                <a:gd name="T42" fmla="*/ 2147483647 w 24"/>
                <a:gd name="T43" fmla="*/ 2147483647 h 58"/>
                <a:gd name="T44" fmla="*/ 2147483647 w 24"/>
                <a:gd name="T45" fmla="*/ 2147483647 h 58"/>
                <a:gd name="T46" fmla="*/ 2147483647 w 24"/>
                <a:gd name="T47" fmla="*/ 2147483647 h 58"/>
                <a:gd name="T48" fmla="*/ 2147483647 w 24"/>
                <a:gd name="T49" fmla="*/ 2147483647 h 58"/>
                <a:gd name="T50" fmla="*/ 2147483647 w 24"/>
                <a:gd name="T51" fmla="*/ 2147483647 h 58"/>
                <a:gd name="T52" fmla="*/ 2147483647 w 24"/>
                <a:gd name="T53" fmla="*/ 2147483647 h 58"/>
                <a:gd name="T54" fmla="*/ 2147483647 w 24"/>
                <a:gd name="T55" fmla="*/ 2147483647 h 58"/>
                <a:gd name="T56" fmla="*/ 2147483647 w 24"/>
                <a:gd name="T57" fmla="*/ 2147483647 h 58"/>
                <a:gd name="T58" fmla="*/ 2147483647 w 24"/>
                <a:gd name="T59" fmla="*/ 2147483647 h 58"/>
                <a:gd name="T60" fmla="*/ 2147483647 w 24"/>
                <a:gd name="T61" fmla="*/ 2147483647 h 58"/>
                <a:gd name="T62" fmla="*/ 2147483647 w 24"/>
                <a:gd name="T63" fmla="*/ 2147483647 h 58"/>
                <a:gd name="T64" fmla="*/ 2147483647 w 24"/>
                <a:gd name="T65" fmla="*/ 2147483647 h 58"/>
                <a:gd name="T66" fmla="*/ 2147483647 w 24"/>
                <a:gd name="T67" fmla="*/ 2147483647 h 58"/>
                <a:gd name="T68" fmla="*/ 2147483647 w 24"/>
                <a:gd name="T69" fmla="*/ 2147483647 h 58"/>
                <a:gd name="T70" fmla="*/ 2147483647 w 24"/>
                <a:gd name="T71" fmla="*/ 2147483647 h 58"/>
                <a:gd name="T72" fmla="*/ 2147483647 w 24"/>
                <a:gd name="T73" fmla="*/ 0 h 58"/>
                <a:gd name="T74" fmla="*/ 2147483647 w 24"/>
                <a:gd name="T75" fmla="*/ 0 h 58"/>
                <a:gd name="T76" fmla="*/ 2147483647 w 24"/>
                <a:gd name="T77" fmla="*/ 0 h 58"/>
                <a:gd name="T78" fmla="*/ 2147483647 w 24"/>
                <a:gd name="T79" fmla="*/ 2147483647 h 58"/>
                <a:gd name="T80" fmla="*/ 2147483647 w 24"/>
                <a:gd name="T81" fmla="*/ 2147483647 h 58"/>
                <a:gd name="T82" fmla="*/ 2147483647 w 24"/>
                <a:gd name="T83" fmla="*/ 2147483647 h 58"/>
                <a:gd name="T84" fmla="*/ 2147483647 w 24"/>
                <a:gd name="T85" fmla="*/ 2147483647 h 58"/>
                <a:gd name="T86" fmla="*/ 2147483647 w 24"/>
                <a:gd name="T87" fmla="*/ 2147483647 h 58"/>
                <a:gd name="T88" fmla="*/ 2147483647 w 24"/>
                <a:gd name="T89" fmla="*/ 2147483647 h 58"/>
                <a:gd name="T90" fmla="*/ 2147483647 w 24"/>
                <a:gd name="T91" fmla="*/ 2147483647 h 58"/>
                <a:gd name="T92" fmla="*/ 2147483647 w 24"/>
                <a:gd name="T93" fmla="*/ 2147483647 h 58"/>
                <a:gd name="T94" fmla="*/ 2147483647 w 24"/>
                <a:gd name="T95" fmla="*/ 2147483647 h 58"/>
                <a:gd name="T96" fmla="*/ 2147483647 w 24"/>
                <a:gd name="T97" fmla="*/ 2147483647 h 58"/>
                <a:gd name="T98" fmla="*/ 0 w 24"/>
                <a:gd name="T99" fmla="*/ 2147483647 h 58"/>
                <a:gd name="T100" fmla="*/ 0 w 24"/>
                <a:gd name="T101" fmla="*/ 2147483647 h 58"/>
                <a:gd name="T102" fmla="*/ 0 w 24"/>
                <a:gd name="T103" fmla="*/ 2147483647 h 58"/>
                <a:gd name="T104" fmla="*/ 0 w 24"/>
                <a:gd name="T105" fmla="*/ 2147483647 h 58"/>
                <a:gd name="T106" fmla="*/ 0 w 24"/>
                <a:gd name="T107" fmla="*/ 2147483647 h 58"/>
                <a:gd name="T108" fmla="*/ 0 w 24"/>
                <a:gd name="T109" fmla="*/ 2147483647 h 58"/>
                <a:gd name="T110" fmla="*/ 0 w 24"/>
                <a:gd name="T111" fmla="*/ 2147483647 h 58"/>
                <a:gd name="T112" fmla="*/ 0 w 24"/>
                <a:gd name="T113" fmla="*/ 2147483647 h 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
                <a:gd name="T172" fmla="*/ 0 h 58"/>
                <a:gd name="T173" fmla="*/ 24 w 24"/>
                <a:gd name="T174" fmla="*/ 58 h 5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 h="58">
                  <a:moveTo>
                    <a:pt x="0" y="30"/>
                  </a:moveTo>
                  <a:lnTo>
                    <a:pt x="0" y="30"/>
                  </a:lnTo>
                  <a:lnTo>
                    <a:pt x="3" y="36"/>
                  </a:lnTo>
                  <a:lnTo>
                    <a:pt x="0" y="38"/>
                  </a:lnTo>
                  <a:lnTo>
                    <a:pt x="3" y="38"/>
                  </a:lnTo>
                  <a:lnTo>
                    <a:pt x="4" y="41"/>
                  </a:lnTo>
                  <a:lnTo>
                    <a:pt x="7" y="47"/>
                  </a:lnTo>
                  <a:lnTo>
                    <a:pt x="9" y="51"/>
                  </a:lnTo>
                  <a:lnTo>
                    <a:pt x="12" y="53"/>
                  </a:lnTo>
                  <a:lnTo>
                    <a:pt x="13" y="57"/>
                  </a:lnTo>
                  <a:lnTo>
                    <a:pt x="16" y="58"/>
                  </a:lnTo>
                  <a:lnTo>
                    <a:pt x="17" y="57"/>
                  </a:lnTo>
                  <a:lnTo>
                    <a:pt x="17" y="53"/>
                  </a:lnTo>
                  <a:lnTo>
                    <a:pt x="17" y="49"/>
                  </a:lnTo>
                  <a:lnTo>
                    <a:pt x="20" y="45"/>
                  </a:lnTo>
                  <a:lnTo>
                    <a:pt x="21" y="41"/>
                  </a:lnTo>
                  <a:lnTo>
                    <a:pt x="24" y="36"/>
                  </a:lnTo>
                  <a:lnTo>
                    <a:pt x="24" y="25"/>
                  </a:lnTo>
                  <a:lnTo>
                    <a:pt x="21" y="18"/>
                  </a:lnTo>
                  <a:lnTo>
                    <a:pt x="24" y="17"/>
                  </a:lnTo>
                  <a:lnTo>
                    <a:pt x="24" y="8"/>
                  </a:lnTo>
                  <a:lnTo>
                    <a:pt x="24" y="5"/>
                  </a:lnTo>
                  <a:lnTo>
                    <a:pt x="24" y="4"/>
                  </a:lnTo>
                  <a:lnTo>
                    <a:pt x="20" y="0"/>
                  </a:lnTo>
                  <a:lnTo>
                    <a:pt x="16" y="0"/>
                  </a:lnTo>
                  <a:lnTo>
                    <a:pt x="12" y="1"/>
                  </a:lnTo>
                  <a:lnTo>
                    <a:pt x="9" y="4"/>
                  </a:lnTo>
                  <a:lnTo>
                    <a:pt x="8" y="8"/>
                  </a:lnTo>
                  <a:lnTo>
                    <a:pt x="7" y="12"/>
                  </a:lnTo>
                  <a:lnTo>
                    <a:pt x="4" y="14"/>
                  </a:lnTo>
                  <a:lnTo>
                    <a:pt x="4" y="18"/>
                  </a:lnTo>
                  <a:lnTo>
                    <a:pt x="3" y="25"/>
                  </a:lnTo>
                  <a:lnTo>
                    <a:pt x="0" y="30"/>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44" name="Freeform 125"/>
            <p:cNvSpPr>
              <a:spLocks noEditPoints="1"/>
            </p:cNvSpPr>
            <p:nvPr/>
          </p:nvSpPr>
          <p:spPr bwMode="auto">
            <a:xfrm>
              <a:off x="7941606" y="4630484"/>
              <a:ext cx="446920" cy="348933"/>
            </a:xfrm>
            <a:custGeom>
              <a:avLst/>
              <a:gdLst>
                <a:gd name="T0" fmla="*/ 2147483647 w 281"/>
                <a:gd name="T1" fmla="*/ 2147483647 h 220"/>
                <a:gd name="T2" fmla="*/ 2147483647 w 281"/>
                <a:gd name="T3" fmla="*/ 2147483647 h 220"/>
                <a:gd name="T4" fmla="*/ 2147483647 w 281"/>
                <a:gd name="T5" fmla="*/ 2147483647 h 220"/>
                <a:gd name="T6" fmla="*/ 2147483647 w 281"/>
                <a:gd name="T7" fmla="*/ 2147483647 h 220"/>
                <a:gd name="T8" fmla="*/ 2147483647 w 281"/>
                <a:gd name="T9" fmla="*/ 2147483647 h 220"/>
                <a:gd name="T10" fmla="*/ 2147483647 w 281"/>
                <a:gd name="T11" fmla="*/ 2147483647 h 220"/>
                <a:gd name="T12" fmla="*/ 2147483647 w 281"/>
                <a:gd name="T13" fmla="*/ 2147483647 h 220"/>
                <a:gd name="T14" fmla="*/ 2147483647 w 281"/>
                <a:gd name="T15" fmla="*/ 2147483647 h 220"/>
                <a:gd name="T16" fmla="*/ 2147483647 w 281"/>
                <a:gd name="T17" fmla="*/ 2147483647 h 220"/>
                <a:gd name="T18" fmla="*/ 2147483647 w 281"/>
                <a:gd name="T19" fmla="*/ 2147483647 h 220"/>
                <a:gd name="T20" fmla="*/ 2147483647 w 281"/>
                <a:gd name="T21" fmla="*/ 2147483647 h 220"/>
                <a:gd name="T22" fmla="*/ 2147483647 w 281"/>
                <a:gd name="T23" fmla="*/ 2147483647 h 220"/>
                <a:gd name="T24" fmla="*/ 2147483647 w 281"/>
                <a:gd name="T25" fmla="*/ 2147483647 h 220"/>
                <a:gd name="T26" fmla="*/ 0 w 281"/>
                <a:gd name="T27" fmla="*/ 2147483647 h 220"/>
                <a:gd name="T28" fmla="*/ 2147483647 w 281"/>
                <a:gd name="T29" fmla="*/ 2147483647 h 220"/>
                <a:gd name="T30" fmla="*/ 2147483647 w 281"/>
                <a:gd name="T31" fmla="*/ 2147483647 h 220"/>
                <a:gd name="T32" fmla="*/ 2147483647 w 281"/>
                <a:gd name="T33" fmla="*/ 2147483647 h 220"/>
                <a:gd name="T34" fmla="*/ 2147483647 w 281"/>
                <a:gd name="T35" fmla="*/ 2147483647 h 220"/>
                <a:gd name="T36" fmla="*/ 2147483647 w 281"/>
                <a:gd name="T37" fmla="*/ 2147483647 h 220"/>
                <a:gd name="T38" fmla="*/ 2147483647 w 281"/>
                <a:gd name="T39" fmla="*/ 2147483647 h 220"/>
                <a:gd name="T40" fmla="*/ 2147483647 w 281"/>
                <a:gd name="T41" fmla="*/ 2147483647 h 220"/>
                <a:gd name="T42" fmla="*/ 2147483647 w 281"/>
                <a:gd name="T43" fmla="*/ 2147483647 h 220"/>
                <a:gd name="T44" fmla="*/ 2147483647 w 281"/>
                <a:gd name="T45" fmla="*/ 2147483647 h 220"/>
                <a:gd name="T46" fmla="*/ 2147483647 w 281"/>
                <a:gd name="T47" fmla="*/ 2147483647 h 220"/>
                <a:gd name="T48" fmla="*/ 2147483647 w 281"/>
                <a:gd name="T49" fmla="*/ 2147483647 h 220"/>
                <a:gd name="T50" fmla="*/ 2147483647 w 281"/>
                <a:gd name="T51" fmla="*/ 2147483647 h 220"/>
                <a:gd name="T52" fmla="*/ 2147483647 w 281"/>
                <a:gd name="T53" fmla="*/ 2147483647 h 220"/>
                <a:gd name="T54" fmla="*/ 2147483647 w 281"/>
                <a:gd name="T55" fmla="*/ 2147483647 h 220"/>
                <a:gd name="T56" fmla="*/ 2147483647 w 281"/>
                <a:gd name="T57" fmla="*/ 2147483647 h 220"/>
                <a:gd name="T58" fmla="*/ 2147483647 w 281"/>
                <a:gd name="T59" fmla="*/ 2147483647 h 220"/>
                <a:gd name="T60" fmla="*/ 2147483647 w 281"/>
                <a:gd name="T61" fmla="*/ 0 h 220"/>
                <a:gd name="T62" fmla="*/ 2147483647 w 281"/>
                <a:gd name="T63" fmla="*/ 2147483647 h 220"/>
                <a:gd name="T64" fmla="*/ 2147483647 w 281"/>
                <a:gd name="T65" fmla="*/ 2147483647 h 220"/>
                <a:gd name="T66" fmla="*/ 2147483647 w 281"/>
                <a:gd name="T67" fmla="*/ 2147483647 h 220"/>
                <a:gd name="T68" fmla="*/ 2147483647 w 281"/>
                <a:gd name="T69" fmla="*/ 2147483647 h 220"/>
                <a:gd name="T70" fmla="*/ 2147483647 w 281"/>
                <a:gd name="T71" fmla="*/ 2147483647 h 220"/>
                <a:gd name="T72" fmla="*/ 2147483647 w 281"/>
                <a:gd name="T73" fmla="*/ 2147483647 h 220"/>
                <a:gd name="T74" fmla="*/ 2147483647 w 281"/>
                <a:gd name="T75" fmla="*/ 2147483647 h 220"/>
                <a:gd name="T76" fmla="*/ 2147483647 w 281"/>
                <a:gd name="T77" fmla="*/ 2147483647 h 220"/>
                <a:gd name="T78" fmla="*/ 2147483647 w 281"/>
                <a:gd name="T79" fmla="*/ 2147483647 h 220"/>
                <a:gd name="T80" fmla="*/ 2147483647 w 281"/>
                <a:gd name="T81" fmla="*/ 2147483647 h 220"/>
                <a:gd name="T82" fmla="*/ 2147483647 w 281"/>
                <a:gd name="T83" fmla="*/ 2147483647 h 220"/>
                <a:gd name="T84" fmla="*/ 2147483647 w 281"/>
                <a:gd name="T85" fmla="*/ 2147483647 h 220"/>
                <a:gd name="T86" fmla="*/ 2147483647 w 281"/>
                <a:gd name="T87" fmla="*/ 2147483647 h 220"/>
                <a:gd name="T88" fmla="*/ 2147483647 w 281"/>
                <a:gd name="T89" fmla="*/ 2147483647 h 220"/>
                <a:gd name="T90" fmla="*/ 2147483647 w 281"/>
                <a:gd name="T91" fmla="*/ 2147483647 h 220"/>
                <a:gd name="T92" fmla="*/ 2147483647 w 281"/>
                <a:gd name="T93" fmla="*/ 2147483647 h 220"/>
                <a:gd name="T94" fmla="*/ 2147483647 w 281"/>
                <a:gd name="T95" fmla="*/ 2147483647 h 220"/>
                <a:gd name="T96" fmla="*/ 2147483647 w 281"/>
                <a:gd name="T97" fmla="*/ 2147483647 h 220"/>
                <a:gd name="T98" fmla="*/ 2147483647 w 281"/>
                <a:gd name="T99" fmla="*/ 2147483647 h 220"/>
                <a:gd name="T100" fmla="*/ 2147483647 w 281"/>
                <a:gd name="T101" fmla="*/ 2147483647 h 220"/>
                <a:gd name="T102" fmla="*/ 2147483647 w 281"/>
                <a:gd name="T103" fmla="*/ 2147483647 h 220"/>
                <a:gd name="T104" fmla="*/ 2147483647 w 281"/>
                <a:gd name="T105" fmla="*/ 2147483647 h 220"/>
                <a:gd name="T106" fmla="*/ 2147483647 w 281"/>
                <a:gd name="T107" fmla="*/ 2147483647 h 220"/>
                <a:gd name="T108" fmla="*/ 2147483647 w 281"/>
                <a:gd name="T109" fmla="*/ 2147483647 h 220"/>
                <a:gd name="T110" fmla="*/ 2147483647 w 281"/>
                <a:gd name="T111" fmla="*/ 2147483647 h 220"/>
                <a:gd name="T112" fmla="*/ 2147483647 w 281"/>
                <a:gd name="T113" fmla="*/ 2147483647 h 220"/>
                <a:gd name="T114" fmla="*/ 2147483647 w 281"/>
                <a:gd name="T115" fmla="*/ 2147483647 h 2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1"/>
                <a:gd name="T175" fmla="*/ 0 h 220"/>
                <a:gd name="T176" fmla="*/ 281 w 281"/>
                <a:gd name="T177" fmla="*/ 220 h 22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1" h="220">
                  <a:moveTo>
                    <a:pt x="175" y="122"/>
                  </a:moveTo>
                  <a:lnTo>
                    <a:pt x="172" y="122"/>
                  </a:lnTo>
                  <a:lnTo>
                    <a:pt x="174" y="124"/>
                  </a:lnTo>
                  <a:lnTo>
                    <a:pt x="176" y="122"/>
                  </a:lnTo>
                  <a:lnTo>
                    <a:pt x="179" y="122"/>
                  </a:lnTo>
                  <a:lnTo>
                    <a:pt x="179" y="120"/>
                  </a:lnTo>
                  <a:lnTo>
                    <a:pt x="176" y="120"/>
                  </a:lnTo>
                  <a:lnTo>
                    <a:pt x="175" y="122"/>
                  </a:lnTo>
                  <a:close/>
                  <a:moveTo>
                    <a:pt x="170" y="124"/>
                  </a:moveTo>
                  <a:lnTo>
                    <a:pt x="172" y="122"/>
                  </a:lnTo>
                  <a:lnTo>
                    <a:pt x="172" y="120"/>
                  </a:lnTo>
                  <a:lnTo>
                    <a:pt x="175" y="118"/>
                  </a:lnTo>
                  <a:lnTo>
                    <a:pt x="167" y="122"/>
                  </a:lnTo>
                  <a:lnTo>
                    <a:pt x="163" y="124"/>
                  </a:lnTo>
                  <a:lnTo>
                    <a:pt x="162" y="124"/>
                  </a:lnTo>
                  <a:lnTo>
                    <a:pt x="159" y="124"/>
                  </a:lnTo>
                  <a:lnTo>
                    <a:pt x="162" y="120"/>
                  </a:lnTo>
                  <a:lnTo>
                    <a:pt x="163" y="118"/>
                  </a:lnTo>
                  <a:lnTo>
                    <a:pt x="163" y="117"/>
                  </a:lnTo>
                  <a:lnTo>
                    <a:pt x="162" y="117"/>
                  </a:lnTo>
                  <a:lnTo>
                    <a:pt x="159" y="117"/>
                  </a:lnTo>
                  <a:lnTo>
                    <a:pt x="159" y="114"/>
                  </a:lnTo>
                  <a:lnTo>
                    <a:pt x="163" y="113"/>
                  </a:lnTo>
                  <a:lnTo>
                    <a:pt x="167" y="110"/>
                  </a:lnTo>
                  <a:lnTo>
                    <a:pt x="163" y="110"/>
                  </a:lnTo>
                  <a:lnTo>
                    <a:pt x="158" y="113"/>
                  </a:lnTo>
                  <a:lnTo>
                    <a:pt x="150" y="117"/>
                  </a:lnTo>
                  <a:lnTo>
                    <a:pt x="146" y="122"/>
                  </a:lnTo>
                  <a:lnTo>
                    <a:pt x="139" y="130"/>
                  </a:lnTo>
                  <a:lnTo>
                    <a:pt x="135" y="132"/>
                  </a:lnTo>
                  <a:lnTo>
                    <a:pt x="128" y="134"/>
                  </a:lnTo>
                  <a:lnTo>
                    <a:pt x="126" y="136"/>
                  </a:lnTo>
                  <a:lnTo>
                    <a:pt x="123" y="140"/>
                  </a:lnTo>
                  <a:lnTo>
                    <a:pt x="115" y="147"/>
                  </a:lnTo>
                  <a:lnTo>
                    <a:pt x="106" y="153"/>
                  </a:lnTo>
                  <a:lnTo>
                    <a:pt x="98" y="157"/>
                  </a:lnTo>
                  <a:lnTo>
                    <a:pt x="89" y="161"/>
                  </a:lnTo>
                  <a:lnTo>
                    <a:pt x="69" y="170"/>
                  </a:lnTo>
                  <a:lnTo>
                    <a:pt x="58" y="174"/>
                  </a:lnTo>
                  <a:lnTo>
                    <a:pt x="49" y="177"/>
                  </a:lnTo>
                  <a:lnTo>
                    <a:pt x="41" y="181"/>
                  </a:lnTo>
                  <a:lnTo>
                    <a:pt x="39" y="183"/>
                  </a:lnTo>
                  <a:lnTo>
                    <a:pt x="38" y="187"/>
                  </a:lnTo>
                  <a:lnTo>
                    <a:pt x="38" y="185"/>
                  </a:lnTo>
                  <a:lnTo>
                    <a:pt x="34" y="185"/>
                  </a:lnTo>
                  <a:lnTo>
                    <a:pt x="30" y="189"/>
                  </a:lnTo>
                  <a:lnTo>
                    <a:pt x="26" y="191"/>
                  </a:lnTo>
                  <a:lnTo>
                    <a:pt x="25" y="191"/>
                  </a:lnTo>
                  <a:lnTo>
                    <a:pt x="25" y="193"/>
                  </a:lnTo>
                  <a:lnTo>
                    <a:pt x="22" y="193"/>
                  </a:lnTo>
                  <a:lnTo>
                    <a:pt x="18" y="194"/>
                  </a:lnTo>
                  <a:lnTo>
                    <a:pt x="17" y="194"/>
                  </a:lnTo>
                  <a:lnTo>
                    <a:pt x="17" y="197"/>
                  </a:lnTo>
                  <a:lnTo>
                    <a:pt x="18" y="197"/>
                  </a:lnTo>
                  <a:lnTo>
                    <a:pt x="17" y="198"/>
                  </a:lnTo>
                  <a:lnTo>
                    <a:pt x="14" y="198"/>
                  </a:lnTo>
                  <a:lnTo>
                    <a:pt x="13" y="198"/>
                  </a:lnTo>
                  <a:lnTo>
                    <a:pt x="12" y="201"/>
                  </a:lnTo>
                  <a:lnTo>
                    <a:pt x="9" y="202"/>
                  </a:lnTo>
                  <a:lnTo>
                    <a:pt x="12" y="202"/>
                  </a:lnTo>
                  <a:lnTo>
                    <a:pt x="9" y="205"/>
                  </a:lnTo>
                  <a:lnTo>
                    <a:pt x="4" y="206"/>
                  </a:lnTo>
                  <a:lnTo>
                    <a:pt x="1" y="206"/>
                  </a:lnTo>
                  <a:lnTo>
                    <a:pt x="0" y="210"/>
                  </a:lnTo>
                  <a:lnTo>
                    <a:pt x="4" y="207"/>
                  </a:lnTo>
                  <a:lnTo>
                    <a:pt x="4" y="210"/>
                  </a:lnTo>
                  <a:lnTo>
                    <a:pt x="1" y="210"/>
                  </a:lnTo>
                  <a:lnTo>
                    <a:pt x="0" y="214"/>
                  </a:lnTo>
                  <a:lnTo>
                    <a:pt x="4" y="214"/>
                  </a:lnTo>
                  <a:lnTo>
                    <a:pt x="9" y="214"/>
                  </a:lnTo>
                  <a:lnTo>
                    <a:pt x="13" y="214"/>
                  </a:lnTo>
                  <a:lnTo>
                    <a:pt x="13" y="218"/>
                  </a:lnTo>
                  <a:lnTo>
                    <a:pt x="17" y="215"/>
                  </a:lnTo>
                  <a:lnTo>
                    <a:pt x="18" y="218"/>
                  </a:lnTo>
                  <a:lnTo>
                    <a:pt x="17" y="220"/>
                  </a:lnTo>
                  <a:lnTo>
                    <a:pt x="22" y="219"/>
                  </a:lnTo>
                  <a:lnTo>
                    <a:pt x="25" y="220"/>
                  </a:lnTo>
                  <a:lnTo>
                    <a:pt x="31" y="219"/>
                  </a:lnTo>
                  <a:lnTo>
                    <a:pt x="39" y="218"/>
                  </a:lnTo>
                  <a:lnTo>
                    <a:pt x="43" y="215"/>
                  </a:lnTo>
                  <a:lnTo>
                    <a:pt x="51" y="211"/>
                  </a:lnTo>
                  <a:lnTo>
                    <a:pt x="53" y="210"/>
                  </a:lnTo>
                  <a:lnTo>
                    <a:pt x="57" y="207"/>
                  </a:lnTo>
                  <a:lnTo>
                    <a:pt x="58" y="207"/>
                  </a:lnTo>
                  <a:lnTo>
                    <a:pt x="66" y="202"/>
                  </a:lnTo>
                  <a:lnTo>
                    <a:pt x="74" y="194"/>
                  </a:lnTo>
                  <a:lnTo>
                    <a:pt x="82" y="191"/>
                  </a:lnTo>
                  <a:lnTo>
                    <a:pt x="87" y="183"/>
                  </a:lnTo>
                  <a:lnTo>
                    <a:pt x="95" y="177"/>
                  </a:lnTo>
                  <a:lnTo>
                    <a:pt x="104" y="175"/>
                  </a:lnTo>
                  <a:lnTo>
                    <a:pt x="111" y="171"/>
                  </a:lnTo>
                  <a:lnTo>
                    <a:pt x="115" y="170"/>
                  </a:lnTo>
                  <a:lnTo>
                    <a:pt x="118" y="170"/>
                  </a:lnTo>
                  <a:lnTo>
                    <a:pt x="119" y="170"/>
                  </a:lnTo>
                  <a:lnTo>
                    <a:pt x="115" y="171"/>
                  </a:lnTo>
                  <a:lnTo>
                    <a:pt x="119" y="171"/>
                  </a:lnTo>
                  <a:lnTo>
                    <a:pt x="123" y="171"/>
                  </a:lnTo>
                  <a:lnTo>
                    <a:pt x="126" y="170"/>
                  </a:lnTo>
                  <a:lnTo>
                    <a:pt x="122" y="166"/>
                  </a:lnTo>
                  <a:lnTo>
                    <a:pt x="126" y="163"/>
                  </a:lnTo>
                  <a:lnTo>
                    <a:pt x="127" y="161"/>
                  </a:lnTo>
                  <a:lnTo>
                    <a:pt x="132" y="158"/>
                  </a:lnTo>
                  <a:lnTo>
                    <a:pt x="139" y="154"/>
                  </a:lnTo>
                  <a:lnTo>
                    <a:pt x="148" y="149"/>
                  </a:lnTo>
                  <a:lnTo>
                    <a:pt x="155" y="143"/>
                  </a:lnTo>
                  <a:lnTo>
                    <a:pt x="159" y="140"/>
                  </a:lnTo>
                  <a:lnTo>
                    <a:pt x="163" y="137"/>
                  </a:lnTo>
                  <a:lnTo>
                    <a:pt x="167" y="136"/>
                  </a:lnTo>
                  <a:lnTo>
                    <a:pt x="170" y="132"/>
                  </a:lnTo>
                  <a:lnTo>
                    <a:pt x="171" y="126"/>
                  </a:lnTo>
                  <a:lnTo>
                    <a:pt x="176" y="124"/>
                  </a:lnTo>
                  <a:lnTo>
                    <a:pt x="175" y="124"/>
                  </a:lnTo>
                  <a:lnTo>
                    <a:pt x="174" y="124"/>
                  </a:lnTo>
                  <a:lnTo>
                    <a:pt x="171" y="124"/>
                  </a:lnTo>
                  <a:lnTo>
                    <a:pt x="170" y="124"/>
                  </a:lnTo>
                  <a:close/>
                  <a:moveTo>
                    <a:pt x="233" y="47"/>
                  </a:moveTo>
                  <a:lnTo>
                    <a:pt x="237" y="43"/>
                  </a:lnTo>
                  <a:lnTo>
                    <a:pt x="240" y="39"/>
                  </a:lnTo>
                  <a:lnTo>
                    <a:pt x="241" y="36"/>
                  </a:lnTo>
                  <a:lnTo>
                    <a:pt x="241" y="35"/>
                  </a:lnTo>
                  <a:lnTo>
                    <a:pt x="241" y="31"/>
                  </a:lnTo>
                  <a:lnTo>
                    <a:pt x="241" y="27"/>
                  </a:lnTo>
                  <a:lnTo>
                    <a:pt x="240" y="27"/>
                  </a:lnTo>
                  <a:lnTo>
                    <a:pt x="241" y="25"/>
                  </a:lnTo>
                  <a:lnTo>
                    <a:pt x="243" y="27"/>
                  </a:lnTo>
                  <a:lnTo>
                    <a:pt x="245" y="16"/>
                  </a:lnTo>
                  <a:lnTo>
                    <a:pt x="243" y="16"/>
                  </a:lnTo>
                  <a:lnTo>
                    <a:pt x="243" y="17"/>
                  </a:lnTo>
                  <a:lnTo>
                    <a:pt x="241" y="17"/>
                  </a:lnTo>
                  <a:lnTo>
                    <a:pt x="241" y="16"/>
                  </a:lnTo>
                  <a:lnTo>
                    <a:pt x="243" y="16"/>
                  </a:lnTo>
                  <a:lnTo>
                    <a:pt x="241" y="12"/>
                  </a:lnTo>
                  <a:lnTo>
                    <a:pt x="240" y="12"/>
                  </a:lnTo>
                  <a:lnTo>
                    <a:pt x="240" y="13"/>
                  </a:lnTo>
                  <a:lnTo>
                    <a:pt x="237" y="12"/>
                  </a:lnTo>
                  <a:lnTo>
                    <a:pt x="236" y="9"/>
                  </a:lnTo>
                  <a:lnTo>
                    <a:pt x="233" y="9"/>
                  </a:lnTo>
                  <a:lnTo>
                    <a:pt x="232" y="12"/>
                  </a:lnTo>
                  <a:lnTo>
                    <a:pt x="233" y="8"/>
                  </a:lnTo>
                  <a:lnTo>
                    <a:pt x="232" y="3"/>
                  </a:lnTo>
                  <a:lnTo>
                    <a:pt x="233" y="3"/>
                  </a:lnTo>
                  <a:lnTo>
                    <a:pt x="233" y="0"/>
                  </a:lnTo>
                  <a:lnTo>
                    <a:pt x="232" y="0"/>
                  </a:lnTo>
                  <a:lnTo>
                    <a:pt x="228" y="3"/>
                  </a:lnTo>
                  <a:lnTo>
                    <a:pt x="229" y="5"/>
                  </a:lnTo>
                  <a:lnTo>
                    <a:pt x="229" y="12"/>
                  </a:lnTo>
                  <a:lnTo>
                    <a:pt x="229" y="13"/>
                  </a:lnTo>
                  <a:lnTo>
                    <a:pt x="228" y="16"/>
                  </a:lnTo>
                  <a:lnTo>
                    <a:pt x="228" y="21"/>
                  </a:lnTo>
                  <a:lnTo>
                    <a:pt x="229" y="19"/>
                  </a:lnTo>
                  <a:lnTo>
                    <a:pt x="232" y="17"/>
                  </a:lnTo>
                  <a:lnTo>
                    <a:pt x="233" y="17"/>
                  </a:lnTo>
                  <a:lnTo>
                    <a:pt x="232" y="19"/>
                  </a:lnTo>
                  <a:lnTo>
                    <a:pt x="229" y="19"/>
                  </a:lnTo>
                  <a:lnTo>
                    <a:pt x="229" y="21"/>
                  </a:lnTo>
                  <a:lnTo>
                    <a:pt x="228" y="23"/>
                  </a:lnTo>
                  <a:lnTo>
                    <a:pt x="229" y="29"/>
                  </a:lnTo>
                  <a:lnTo>
                    <a:pt x="229" y="36"/>
                  </a:lnTo>
                  <a:lnTo>
                    <a:pt x="232" y="36"/>
                  </a:lnTo>
                  <a:lnTo>
                    <a:pt x="232" y="35"/>
                  </a:lnTo>
                  <a:lnTo>
                    <a:pt x="232" y="33"/>
                  </a:lnTo>
                  <a:lnTo>
                    <a:pt x="233" y="35"/>
                  </a:lnTo>
                  <a:lnTo>
                    <a:pt x="233" y="33"/>
                  </a:lnTo>
                  <a:lnTo>
                    <a:pt x="236" y="33"/>
                  </a:lnTo>
                  <a:lnTo>
                    <a:pt x="237" y="35"/>
                  </a:lnTo>
                  <a:lnTo>
                    <a:pt x="233" y="35"/>
                  </a:lnTo>
                  <a:lnTo>
                    <a:pt x="233" y="36"/>
                  </a:lnTo>
                  <a:lnTo>
                    <a:pt x="236" y="36"/>
                  </a:lnTo>
                  <a:lnTo>
                    <a:pt x="232" y="40"/>
                  </a:lnTo>
                  <a:lnTo>
                    <a:pt x="232" y="39"/>
                  </a:lnTo>
                  <a:lnTo>
                    <a:pt x="229" y="40"/>
                  </a:lnTo>
                  <a:lnTo>
                    <a:pt x="229" y="43"/>
                  </a:lnTo>
                  <a:lnTo>
                    <a:pt x="229" y="48"/>
                  </a:lnTo>
                  <a:lnTo>
                    <a:pt x="232" y="48"/>
                  </a:lnTo>
                  <a:lnTo>
                    <a:pt x="233" y="47"/>
                  </a:lnTo>
                  <a:close/>
                  <a:moveTo>
                    <a:pt x="280" y="57"/>
                  </a:moveTo>
                  <a:lnTo>
                    <a:pt x="276" y="57"/>
                  </a:lnTo>
                  <a:lnTo>
                    <a:pt x="272" y="60"/>
                  </a:lnTo>
                  <a:lnTo>
                    <a:pt x="264" y="65"/>
                  </a:lnTo>
                  <a:lnTo>
                    <a:pt x="260" y="65"/>
                  </a:lnTo>
                  <a:lnTo>
                    <a:pt x="256" y="65"/>
                  </a:lnTo>
                  <a:lnTo>
                    <a:pt x="251" y="61"/>
                  </a:lnTo>
                  <a:lnTo>
                    <a:pt x="245" y="60"/>
                  </a:lnTo>
                  <a:lnTo>
                    <a:pt x="249" y="52"/>
                  </a:lnTo>
                  <a:lnTo>
                    <a:pt x="251" y="47"/>
                  </a:lnTo>
                  <a:lnTo>
                    <a:pt x="249" y="44"/>
                  </a:lnTo>
                  <a:lnTo>
                    <a:pt x="249" y="40"/>
                  </a:lnTo>
                  <a:lnTo>
                    <a:pt x="249" y="39"/>
                  </a:lnTo>
                  <a:lnTo>
                    <a:pt x="247" y="39"/>
                  </a:lnTo>
                  <a:lnTo>
                    <a:pt x="247" y="40"/>
                  </a:lnTo>
                  <a:lnTo>
                    <a:pt x="247" y="43"/>
                  </a:lnTo>
                  <a:lnTo>
                    <a:pt x="245" y="44"/>
                  </a:lnTo>
                  <a:lnTo>
                    <a:pt x="245" y="48"/>
                  </a:lnTo>
                  <a:lnTo>
                    <a:pt x="243" y="49"/>
                  </a:lnTo>
                  <a:lnTo>
                    <a:pt x="241" y="52"/>
                  </a:lnTo>
                  <a:lnTo>
                    <a:pt x="240" y="52"/>
                  </a:lnTo>
                  <a:lnTo>
                    <a:pt x="241" y="49"/>
                  </a:lnTo>
                  <a:lnTo>
                    <a:pt x="241" y="48"/>
                  </a:lnTo>
                  <a:lnTo>
                    <a:pt x="240" y="47"/>
                  </a:lnTo>
                  <a:lnTo>
                    <a:pt x="237" y="47"/>
                  </a:lnTo>
                  <a:lnTo>
                    <a:pt x="233" y="47"/>
                  </a:lnTo>
                  <a:lnTo>
                    <a:pt x="233" y="48"/>
                  </a:lnTo>
                  <a:lnTo>
                    <a:pt x="233" y="49"/>
                  </a:lnTo>
                  <a:lnTo>
                    <a:pt x="232" y="49"/>
                  </a:lnTo>
                  <a:lnTo>
                    <a:pt x="229" y="48"/>
                  </a:lnTo>
                  <a:lnTo>
                    <a:pt x="228" y="52"/>
                  </a:lnTo>
                  <a:lnTo>
                    <a:pt x="228" y="53"/>
                  </a:lnTo>
                  <a:lnTo>
                    <a:pt x="229" y="53"/>
                  </a:lnTo>
                  <a:lnTo>
                    <a:pt x="228" y="56"/>
                  </a:lnTo>
                  <a:lnTo>
                    <a:pt x="228" y="57"/>
                  </a:lnTo>
                  <a:lnTo>
                    <a:pt x="227" y="61"/>
                  </a:lnTo>
                  <a:lnTo>
                    <a:pt x="224" y="63"/>
                  </a:lnTo>
                  <a:lnTo>
                    <a:pt x="223" y="69"/>
                  </a:lnTo>
                  <a:lnTo>
                    <a:pt x="220" y="69"/>
                  </a:lnTo>
                  <a:lnTo>
                    <a:pt x="216" y="70"/>
                  </a:lnTo>
                  <a:lnTo>
                    <a:pt x="212" y="76"/>
                  </a:lnTo>
                  <a:lnTo>
                    <a:pt x="209" y="82"/>
                  </a:lnTo>
                  <a:lnTo>
                    <a:pt x="201" y="84"/>
                  </a:lnTo>
                  <a:lnTo>
                    <a:pt x="196" y="86"/>
                  </a:lnTo>
                  <a:lnTo>
                    <a:pt x="193" y="88"/>
                  </a:lnTo>
                  <a:lnTo>
                    <a:pt x="192" y="92"/>
                  </a:lnTo>
                  <a:lnTo>
                    <a:pt x="193" y="93"/>
                  </a:lnTo>
                  <a:lnTo>
                    <a:pt x="196" y="96"/>
                  </a:lnTo>
                  <a:lnTo>
                    <a:pt x="197" y="97"/>
                  </a:lnTo>
                  <a:lnTo>
                    <a:pt x="201" y="100"/>
                  </a:lnTo>
                  <a:lnTo>
                    <a:pt x="203" y="101"/>
                  </a:lnTo>
                  <a:lnTo>
                    <a:pt x="203" y="105"/>
                  </a:lnTo>
                  <a:lnTo>
                    <a:pt x="197" y="113"/>
                  </a:lnTo>
                  <a:lnTo>
                    <a:pt x="192" y="118"/>
                  </a:lnTo>
                  <a:lnTo>
                    <a:pt x="189" y="120"/>
                  </a:lnTo>
                  <a:lnTo>
                    <a:pt x="185" y="122"/>
                  </a:lnTo>
                  <a:lnTo>
                    <a:pt x="183" y="124"/>
                  </a:lnTo>
                  <a:lnTo>
                    <a:pt x="180" y="126"/>
                  </a:lnTo>
                  <a:lnTo>
                    <a:pt x="183" y="126"/>
                  </a:lnTo>
                  <a:lnTo>
                    <a:pt x="184" y="124"/>
                  </a:lnTo>
                  <a:lnTo>
                    <a:pt x="183" y="128"/>
                  </a:lnTo>
                  <a:lnTo>
                    <a:pt x="188" y="126"/>
                  </a:lnTo>
                  <a:lnTo>
                    <a:pt x="185" y="130"/>
                  </a:lnTo>
                  <a:lnTo>
                    <a:pt x="188" y="130"/>
                  </a:lnTo>
                  <a:lnTo>
                    <a:pt x="192" y="130"/>
                  </a:lnTo>
                  <a:lnTo>
                    <a:pt x="197" y="126"/>
                  </a:lnTo>
                  <a:lnTo>
                    <a:pt x="211" y="117"/>
                  </a:lnTo>
                  <a:lnTo>
                    <a:pt x="215" y="113"/>
                  </a:lnTo>
                  <a:lnTo>
                    <a:pt x="219" y="110"/>
                  </a:lnTo>
                  <a:lnTo>
                    <a:pt x="223" y="109"/>
                  </a:lnTo>
                  <a:lnTo>
                    <a:pt x="224" y="106"/>
                  </a:lnTo>
                  <a:lnTo>
                    <a:pt x="229" y="104"/>
                  </a:lnTo>
                  <a:lnTo>
                    <a:pt x="237" y="96"/>
                  </a:lnTo>
                  <a:lnTo>
                    <a:pt x="236" y="93"/>
                  </a:lnTo>
                  <a:lnTo>
                    <a:pt x="237" y="92"/>
                  </a:lnTo>
                  <a:lnTo>
                    <a:pt x="243" y="88"/>
                  </a:lnTo>
                  <a:lnTo>
                    <a:pt x="251" y="84"/>
                  </a:lnTo>
                  <a:lnTo>
                    <a:pt x="253" y="86"/>
                  </a:lnTo>
                  <a:lnTo>
                    <a:pt x="255" y="86"/>
                  </a:lnTo>
                  <a:lnTo>
                    <a:pt x="255" y="88"/>
                  </a:lnTo>
                  <a:lnTo>
                    <a:pt x="256" y="86"/>
                  </a:lnTo>
                  <a:lnTo>
                    <a:pt x="259" y="84"/>
                  </a:lnTo>
                  <a:lnTo>
                    <a:pt x="260" y="80"/>
                  </a:lnTo>
                  <a:lnTo>
                    <a:pt x="263" y="78"/>
                  </a:lnTo>
                  <a:lnTo>
                    <a:pt x="267" y="76"/>
                  </a:lnTo>
                  <a:lnTo>
                    <a:pt x="269" y="74"/>
                  </a:lnTo>
                  <a:lnTo>
                    <a:pt x="272" y="70"/>
                  </a:lnTo>
                  <a:lnTo>
                    <a:pt x="276" y="67"/>
                  </a:lnTo>
                  <a:lnTo>
                    <a:pt x="281" y="61"/>
                  </a:lnTo>
                  <a:lnTo>
                    <a:pt x="281" y="60"/>
                  </a:lnTo>
                  <a:lnTo>
                    <a:pt x="280" y="57"/>
                  </a:lnTo>
                  <a:close/>
                </a:path>
              </a:pathLst>
            </a:custGeom>
            <a:no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45" name="Freeform 126"/>
            <p:cNvSpPr>
              <a:spLocks noEditPoints="1"/>
            </p:cNvSpPr>
            <p:nvPr/>
          </p:nvSpPr>
          <p:spPr bwMode="auto">
            <a:xfrm>
              <a:off x="6917158" y="3953591"/>
              <a:ext cx="1016285" cy="941929"/>
            </a:xfrm>
            <a:custGeom>
              <a:avLst/>
              <a:gdLst>
                <a:gd name="T0" fmla="*/ 2147483647 w 639"/>
                <a:gd name="T1" fmla="*/ 2147483647 h 594"/>
                <a:gd name="T2" fmla="*/ 2147483647 w 639"/>
                <a:gd name="T3" fmla="*/ 2147483647 h 594"/>
                <a:gd name="T4" fmla="*/ 2147483647 w 639"/>
                <a:gd name="T5" fmla="*/ 2147483647 h 594"/>
                <a:gd name="T6" fmla="*/ 2147483647 w 639"/>
                <a:gd name="T7" fmla="*/ 2147483647 h 594"/>
                <a:gd name="T8" fmla="*/ 2147483647 w 639"/>
                <a:gd name="T9" fmla="*/ 2147483647 h 594"/>
                <a:gd name="T10" fmla="*/ 2147483647 w 639"/>
                <a:gd name="T11" fmla="*/ 2147483647 h 594"/>
                <a:gd name="T12" fmla="*/ 2147483647 w 639"/>
                <a:gd name="T13" fmla="*/ 2147483647 h 594"/>
                <a:gd name="T14" fmla="*/ 2147483647 w 639"/>
                <a:gd name="T15" fmla="*/ 2147483647 h 594"/>
                <a:gd name="T16" fmla="*/ 2147483647 w 639"/>
                <a:gd name="T17" fmla="*/ 2147483647 h 594"/>
                <a:gd name="T18" fmla="*/ 2147483647 w 639"/>
                <a:gd name="T19" fmla="*/ 2147483647 h 594"/>
                <a:gd name="T20" fmla="*/ 2147483647 w 639"/>
                <a:gd name="T21" fmla="*/ 2147483647 h 594"/>
                <a:gd name="T22" fmla="*/ 2147483647 w 639"/>
                <a:gd name="T23" fmla="*/ 2147483647 h 594"/>
                <a:gd name="T24" fmla="*/ 2147483647 w 639"/>
                <a:gd name="T25" fmla="*/ 2147483647 h 594"/>
                <a:gd name="T26" fmla="*/ 2147483647 w 639"/>
                <a:gd name="T27" fmla="*/ 2147483647 h 594"/>
                <a:gd name="T28" fmla="*/ 2147483647 w 639"/>
                <a:gd name="T29" fmla="*/ 2147483647 h 594"/>
                <a:gd name="T30" fmla="*/ 2147483647 w 639"/>
                <a:gd name="T31" fmla="*/ 2147483647 h 594"/>
                <a:gd name="T32" fmla="*/ 2147483647 w 639"/>
                <a:gd name="T33" fmla="*/ 2147483647 h 594"/>
                <a:gd name="T34" fmla="*/ 2147483647 w 639"/>
                <a:gd name="T35" fmla="*/ 2147483647 h 594"/>
                <a:gd name="T36" fmla="*/ 2147483647 w 639"/>
                <a:gd name="T37" fmla="*/ 2147483647 h 594"/>
                <a:gd name="T38" fmla="*/ 2147483647 w 639"/>
                <a:gd name="T39" fmla="*/ 2147483647 h 594"/>
                <a:gd name="T40" fmla="*/ 2147483647 w 639"/>
                <a:gd name="T41" fmla="*/ 2147483647 h 594"/>
                <a:gd name="T42" fmla="*/ 2147483647 w 639"/>
                <a:gd name="T43" fmla="*/ 2147483647 h 594"/>
                <a:gd name="T44" fmla="*/ 2147483647 w 639"/>
                <a:gd name="T45" fmla="*/ 2147483647 h 594"/>
                <a:gd name="T46" fmla="*/ 2147483647 w 639"/>
                <a:gd name="T47" fmla="*/ 2147483647 h 594"/>
                <a:gd name="T48" fmla="*/ 2147483647 w 639"/>
                <a:gd name="T49" fmla="*/ 2147483647 h 594"/>
                <a:gd name="T50" fmla="*/ 2147483647 w 639"/>
                <a:gd name="T51" fmla="*/ 2147483647 h 594"/>
                <a:gd name="T52" fmla="*/ 2147483647 w 639"/>
                <a:gd name="T53" fmla="*/ 2147483647 h 594"/>
                <a:gd name="T54" fmla="*/ 2147483647 w 639"/>
                <a:gd name="T55" fmla="*/ 2147483647 h 594"/>
                <a:gd name="T56" fmla="*/ 2147483647 w 639"/>
                <a:gd name="T57" fmla="*/ 2147483647 h 594"/>
                <a:gd name="T58" fmla="*/ 2147483647 w 639"/>
                <a:gd name="T59" fmla="*/ 2147483647 h 594"/>
                <a:gd name="T60" fmla="*/ 2147483647 w 639"/>
                <a:gd name="T61" fmla="*/ 2147483647 h 594"/>
                <a:gd name="T62" fmla="*/ 2147483647 w 639"/>
                <a:gd name="T63" fmla="*/ 2147483647 h 594"/>
                <a:gd name="T64" fmla="*/ 2147483647 w 639"/>
                <a:gd name="T65" fmla="*/ 2147483647 h 594"/>
                <a:gd name="T66" fmla="*/ 2147483647 w 639"/>
                <a:gd name="T67" fmla="*/ 2147483647 h 594"/>
                <a:gd name="T68" fmla="*/ 2147483647 w 639"/>
                <a:gd name="T69" fmla="*/ 2147483647 h 594"/>
                <a:gd name="T70" fmla="*/ 2147483647 w 639"/>
                <a:gd name="T71" fmla="*/ 2147483647 h 594"/>
                <a:gd name="T72" fmla="*/ 2147483647 w 639"/>
                <a:gd name="T73" fmla="*/ 2147483647 h 594"/>
                <a:gd name="T74" fmla="*/ 2147483647 w 639"/>
                <a:gd name="T75" fmla="*/ 2147483647 h 594"/>
                <a:gd name="T76" fmla="*/ 2147483647 w 639"/>
                <a:gd name="T77" fmla="*/ 2147483647 h 594"/>
                <a:gd name="T78" fmla="*/ 2147483647 w 639"/>
                <a:gd name="T79" fmla="*/ 2147483647 h 594"/>
                <a:gd name="T80" fmla="*/ 2147483647 w 639"/>
                <a:gd name="T81" fmla="*/ 2147483647 h 594"/>
                <a:gd name="T82" fmla="*/ 2147483647 w 639"/>
                <a:gd name="T83" fmla="*/ 2147483647 h 594"/>
                <a:gd name="T84" fmla="*/ 2147483647 w 639"/>
                <a:gd name="T85" fmla="*/ 2147483647 h 594"/>
                <a:gd name="T86" fmla="*/ 2147483647 w 639"/>
                <a:gd name="T87" fmla="*/ 2147483647 h 594"/>
                <a:gd name="T88" fmla="*/ 2147483647 w 639"/>
                <a:gd name="T89" fmla="*/ 2147483647 h 594"/>
                <a:gd name="T90" fmla="*/ 2147483647 w 639"/>
                <a:gd name="T91" fmla="*/ 2147483647 h 594"/>
                <a:gd name="T92" fmla="*/ 2147483647 w 639"/>
                <a:gd name="T93" fmla="*/ 2147483647 h 594"/>
                <a:gd name="T94" fmla="*/ 2147483647 w 639"/>
                <a:gd name="T95" fmla="*/ 2147483647 h 594"/>
                <a:gd name="T96" fmla="*/ 2147483647 w 639"/>
                <a:gd name="T97" fmla="*/ 2147483647 h 594"/>
                <a:gd name="T98" fmla="*/ 2147483647 w 639"/>
                <a:gd name="T99" fmla="*/ 2147483647 h 594"/>
                <a:gd name="T100" fmla="*/ 2147483647 w 639"/>
                <a:gd name="T101" fmla="*/ 2147483647 h 594"/>
                <a:gd name="T102" fmla="*/ 2147483647 w 639"/>
                <a:gd name="T103" fmla="*/ 2147483647 h 594"/>
                <a:gd name="T104" fmla="*/ 2147483647 w 639"/>
                <a:gd name="T105" fmla="*/ 2147483647 h 594"/>
                <a:gd name="T106" fmla="*/ 2147483647 w 639"/>
                <a:gd name="T107" fmla="*/ 2147483647 h 594"/>
                <a:gd name="T108" fmla="*/ 2147483647 w 639"/>
                <a:gd name="T109" fmla="*/ 2147483647 h 594"/>
                <a:gd name="T110" fmla="*/ 2147483647 w 639"/>
                <a:gd name="T111" fmla="*/ 2147483647 h 594"/>
                <a:gd name="T112" fmla="*/ 2147483647 w 639"/>
                <a:gd name="T113" fmla="*/ 2147483647 h 594"/>
                <a:gd name="T114" fmla="*/ 2147483647 w 639"/>
                <a:gd name="T115" fmla="*/ 2147483647 h 594"/>
                <a:gd name="T116" fmla="*/ 2147483647 w 639"/>
                <a:gd name="T117" fmla="*/ 2147483647 h 594"/>
                <a:gd name="T118" fmla="*/ 2147483647 w 639"/>
                <a:gd name="T119" fmla="*/ 2147483647 h 594"/>
                <a:gd name="T120" fmla="*/ 2147483647 w 639"/>
                <a:gd name="T121" fmla="*/ 2147483647 h 594"/>
                <a:gd name="T122" fmla="*/ 2147483647 w 639"/>
                <a:gd name="T123" fmla="*/ 2147483647 h 5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39"/>
                <a:gd name="T187" fmla="*/ 0 h 594"/>
                <a:gd name="T188" fmla="*/ 639 w 639"/>
                <a:gd name="T189" fmla="*/ 594 h 5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39" h="594">
                  <a:moveTo>
                    <a:pt x="354" y="448"/>
                  </a:moveTo>
                  <a:lnTo>
                    <a:pt x="358" y="455"/>
                  </a:lnTo>
                  <a:lnTo>
                    <a:pt x="356" y="454"/>
                  </a:lnTo>
                  <a:lnTo>
                    <a:pt x="354" y="448"/>
                  </a:lnTo>
                  <a:close/>
                  <a:moveTo>
                    <a:pt x="334" y="18"/>
                  </a:moveTo>
                  <a:lnTo>
                    <a:pt x="336" y="20"/>
                  </a:lnTo>
                  <a:lnTo>
                    <a:pt x="342" y="18"/>
                  </a:lnTo>
                  <a:lnTo>
                    <a:pt x="346" y="13"/>
                  </a:lnTo>
                  <a:lnTo>
                    <a:pt x="346" y="10"/>
                  </a:lnTo>
                  <a:lnTo>
                    <a:pt x="346" y="9"/>
                  </a:lnTo>
                  <a:lnTo>
                    <a:pt x="343" y="9"/>
                  </a:lnTo>
                  <a:lnTo>
                    <a:pt x="342" y="9"/>
                  </a:lnTo>
                  <a:lnTo>
                    <a:pt x="342" y="10"/>
                  </a:lnTo>
                  <a:lnTo>
                    <a:pt x="340" y="9"/>
                  </a:lnTo>
                  <a:lnTo>
                    <a:pt x="338" y="10"/>
                  </a:lnTo>
                  <a:lnTo>
                    <a:pt x="336" y="10"/>
                  </a:lnTo>
                  <a:lnTo>
                    <a:pt x="332" y="10"/>
                  </a:lnTo>
                  <a:lnTo>
                    <a:pt x="330" y="9"/>
                  </a:lnTo>
                  <a:lnTo>
                    <a:pt x="328" y="9"/>
                  </a:lnTo>
                  <a:lnTo>
                    <a:pt x="328" y="13"/>
                  </a:lnTo>
                  <a:lnTo>
                    <a:pt x="330" y="17"/>
                  </a:lnTo>
                  <a:lnTo>
                    <a:pt x="334" y="18"/>
                  </a:lnTo>
                  <a:close/>
                  <a:moveTo>
                    <a:pt x="206" y="103"/>
                  </a:moveTo>
                  <a:lnTo>
                    <a:pt x="209" y="103"/>
                  </a:lnTo>
                  <a:lnTo>
                    <a:pt x="206" y="102"/>
                  </a:lnTo>
                  <a:lnTo>
                    <a:pt x="206" y="103"/>
                  </a:lnTo>
                  <a:close/>
                  <a:moveTo>
                    <a:pt x="439" y="544"/>
                  </a:moveTo>
                  <a:lnTo>
                    <a:pt x="437" y="545"/>
                  </a:lnTo>
                  <a:lnTo>
                    <a:pt x="433" y="545"/>
                  </a:lnTo>
                  <a:lnTo>
                    <a:pt x="431" y="547"/>
                  </a:lnTo>
                  <a:lnTo>
                    <a:pt x="424" y="547"/>
                  </a:lnTo>
                  <a:lnTo>
                    <a:pt x="421" y="547"/>
                  </a:lnTo>
                  <a:lnTo>
                    <a:pt x="420" y="549"/>
                  </a:lnTo>
                  <a:lnTo>
                    <a:pt x="413" y="549"/>
                  </a:lnTo>
                  <a:lnTo>
                    <a:pt x="411" y="549"/>
                  </a:lnTo>
                  <a:lnTo>
                    <a:pt x="408" y="549"/>
                  </a:lnTo>
                  <a:lnTo>
                    <a:pt x="404" y="545"/>
                  </a:lnTo>
                  <a:lnTo>
                    <a:pt x="400" y="544"/>
                  </a:lnTo>
                  <a:lnTo>
                    <a:pt x="398" y="544"/>
                  </a:lnTo>
                  <a:lnTo>
                    <a:pt x="395" y="544"/>
                  </a:lnTo>
                  <a:lnTo>
                    <a:pt x="394" y="541"/>
                  </a:lnTo>
                  <a:lnTo>
                    <a:pt x="390" y="547"/>
                  </a:lnTo>
                  <a:lnTo>
                    <a:pt x="386" y="555"/>
                  </a:lnTo>
                  <a:lnTo>
                    <a:pt x="386" y="559"/>
                  </a:lnTo>
                  <a:lnTo>
                    <a:pt x="387" y="563"/>
                  </a:lnTo>
                  <a:lnTo>
                    <a:pt x="386" y="567"/>
                  </a:lnTo>
                  <a:lnTo>
                    <a:pt x="384" y="568"/>
                  </a:lnTo>
                  <a:lnTo>
                    <a:pt x="386" y="568"/>
                  </a:lnTo>
                  <a:lnTo>
                    <a:pt x="386" y="572"/>
                  </a:lnTo>
                  <a:lnTo>
                    <a:pt x="384" y="570"/>
                  </a:lnTo>
                  <a:lnTo>
                    <a:pt x="382" y="574"/>
                  </a:lnTo>
                  <a:lnTo>
                    <a:pt x="382" y="577"/>
                  </a:lnTo>
                  <a:lnTo>
                    <a:pt x="382" y="588"/>
                  </a:lnTo>
                  <a:lnTo>
                    <a:pt x="384" y="588"/>
                  </a:lnTo>
                  <a:lnTo>
                    <a:pt x="386" y="588"/>
                  </a:lnTo>
                  <a:lnTo>
                    <a:pt x="386" y="589"/>
                  </a:lnTo>
                  <a:lnTo>
                    <a:pt x="386" y="590"/>
                  </a:lnTo>
                  <a:lnTo>
                    <a:pt x="384" y="589"/>
                  </a:lnTo>
                  <a:lnTo>
                    <a:pt x="382" y="593"/>
                  </a:lnTo>
                  <a:lnTo>
                    <a:pt x="386" y="593"/>
                  </a:lnTo>
                  <a:lnTo>
                    <a:pt x="390" y="590"/>
                  </a:lnTo>
                  <a:lnTo>
                    <a:pt x="390" y="594"/>
                  </a:lnTo>
                  <a:lnTo>
                    <a:pt x="394" y="593"/>
                  </a:lnTo>
                  <a:lnTo>
                    <a:pt x="398" y="590"/>
                  </a:lnTo>
                  <a:lnTo>
                    <a:pt x="399" y="589"/>
                  </a:lnTo>
                  <a:lnTo>
                    <a:pt x="399" y="588"/>
                  </a:lnTo>
                  <a:lnTo>
                    <a:pt x="400" y="585"/>
                  </a:lnTo>
                  <a:lnTo>
                    <a:pt x="400" y="588"/>
                  </a:lnTo>
                  <a:lnTo>
                    <a:pt x="403" y="588"/>
                  </a:lnTo>
                  <a:lnTo>
                    <a:pt x="407" y="585"/>
                  </a:lnTo>
                  <a:lnTo>
                    <a:pt x="407" y="584"/>
                  </a:lnTo>
                  <a:lnTo>
                    <a:pt x="408" y="584"/>
                  </a:lnTo>
                  <a:lnTo>
                    <a:pt x="411" y="581"/>
                  </a:lnTo>
                  <a:lnTo>
                    <a:pt x="411" y="580"/>
                  </a:lnTo>
                  <a:lnTo>
                    <a:pt x="412" y="580"/>
                  </a:lnTo>
                  <a:lnTo>
                    <a:pt x="413" y="581"/>
                  </a:lnTo>
                  <a:lnTo>
                    <a:pt x="413" y="584"/>
                  </a:lnTo>
                  <a:lnTo>
                    <a:pt x="412" y="584"/>
                  </a:lnTo>
                  <a:lnTo>
                    <a:pt x="411" y="585"/>
                  </a:lnTo>
                  <a:lnTo>
                    <a:pt x="411" y="588"/>
                  </a:lnTo>
                  <a:lnTo>
                    <a:pt x="412" y="585"/>
                  </a:lnTo>
                  <a:lnTo>
                    <a:pt x="412" y="588"/>
                  </a:lnTo>
                  <a:lnTo>
                    <a:pt x="413" y="585"/>
                  </a:lnTo>
                  <a:lnTo>
                    <a:pt x="417" y="581"/>
                  </a:lnTo>
                  <a:lnTo>
                    <a:pt x="416" y="581"/>
                  </a:lnTo>
                  <a:lnTo>
                    <a:pt x="416" y="580"/>
                  </a:lnTo>
                  <a:lnTo>
                    <a:pt x="417" y="577"/>
                  </a:lnTo>
                  <a:lnTo>
                    <a:pt x="421" y="574"/>
                  </a:lnTo>
                  <a:lnTo>
                    <a:pt x="425" y="568"/>
                  </a:lnTo>
                  <a:lnTo>
                    <a:pt x="427" y="568"/>
                  </a:lnTo>
                  <a:lnTo>
                    <a:pt x="429" y="564"/>
                  </a:lnTo>
                  <a:lnTo>
                    <a:pt x="429" y="568"/>
                  </a:lnTo>
                  <a:lnTo>
                    <a:pt x="429" y="570"/>
                  </a:lnTo>
                  <a:lnTo>
                    <a:pt x="431" y="568"/>
                  </a:lnTo>
                  <a:lnTo>
                    <a:pt x="433" y="564"/>
                  </a:lnTo>
                  <a:lnTo>
                    <a:pt x="437" y="557"/>
                  </a:lnTo>
                  <a:lnTo>
                    <a:pt x="441" y="549"/>
                  </a:lnTo>
                  <a:lnTo>
                    <a:pt x="443" y="547"/>
                  </a:lnTo>
                  <a:lnTo>
                    <a:pt x="441" y="544"/>
                  </a:lnTo>
                  <a:lnTo>
                    <a:pt x="439" y="544"/>
                  </a:lnTo>
                  <a:close/>
                  <a:moveTo>
                    <a:pt x="408" y="581"/>
                  </a:moveTo>
                  <a:lnTo>
                    <a:pt x="407" y="582"/>
                  </a:lnTo>
                  <a:lnTo>
                    <a:pt x="408" y="580"/>
                  </a:lnTo>
                  <a:lnTo>
                    <a:pt x="408" y="581"/>
                  </a:lnTo>
                  <a:close/>
                  <a:moveTo>
                    <a:pt x="254" y="57"/>
                  </a:moveTo>
                  <a:lnTo>
                    <a:pt x="254" y="58"/>
                  </a:lnTo>
                  <a:lnTo>
                    <a:pt x="255" y="57"/>
                  </a:lnTo>
                  <a:lnTo>
                    <a:pt x="254" y="57"/>
                  </a:lnTo>
                  <a:close/>
                  <a:moveTo>
                    <a:pt x="637" y="273"/>
                  </a:moveTo>
                  <a:lnTo>
                    <a:pt x="635" y="274"/>
                  </a:lnTo>
                  <a:lnTo>
                    <a:pt x="635" y="272"/>
                  </a:lnTo>
                  <a:lnTo>
                    <a:pt x="635" y="269"/>
                  </a:lnTo>
                  <a:lnTo>
                    <a:pt x="637" y="265"/>
                  </a:lnTo>
                  <a:lnTo>
                    <a:pt x="637" y="264"/>
                  </a:lnTo>
                  <a:lnTo>
                    <a:pt x="635" y="261"/>
                  </a:lnTo>
                  <a:lnTo>
                    <a:pt x="633" y="260"/>
                  </a:lnTo>
                  <a:lnTo>
                    <a:pt x="633" y="259"/>
                  </a:lnTo>
                  <a:lnTo>
                    <a:pt x="633" y="256"/>
                  </a:lnTo>
                  <a:lnTo>
                    <a:pt x="631" y="252"/>
                  </a:lnTo>
                  <a:lnTo>
                    <a:pt x="627" y="248"/>
                  </a:lnTo>
                  <a:lnTo>
                    <a:pt x="627" y="245"/>
                  </a:lnTo>
                  <a:lnTo>
                    <a:pt x="626" y="241"/>
                  </a:lnTo>
                  <a:lnTo>
                    <a:pt x="623" y="239"/>
                  </a:lnTo>
                  <a:lnTo>
                    <a:pt x="623" y="241"/>
                  </a:lnTo>
                  <a:lnTo>
                    <a:pt x="619" y="239"/>
                  </a:lnTo>
                  <a:lnTo>
                    <a:pt x="615" y="233"/>
                  </a:lnTo>
                  <a:lnTo>
                    <a:pt x="618" y="235"/>
                  </a:lnTo>
                  <a:lnTo>
                    <a:pt x="619" y="233"/>
                  </a:lnTo>
                  <a:lnTo>
                    <a:pt x="618" y="232"/>
                  </a:lnTo>
                  <a:lnTo>
                    <a:pt x="615" y="229"/>
                  </a:lnTo>
                  <a:lnTo>
                    <a:pt x="615" y="232"/>
                  </a:lnTo>
                  <a:lnTo>
                    <a:pt x="614" y="232"/>
                  </a:lnTo>
                  <a:lnTo>
                    <a:pt x="613" y="229"/>
                  </a:lnTo>
                  <a:lnTo>
                    <a:pt x="614" y="228"/>
                  </a:lnTo>
                  <a:lnTo>
                    <a:pt x="614" y="221"/>
                  </a:lnTo>
                  <a:lnTo>
                    <a:pt x="615" y="216"/>
                  </a:lnTo>
                  <a:lnTo>
                    <a:pt x="615" y="211"/>
                  </a:lnTo>
                  <a:lnTo>
                    <a:pt x="614" y="211"/>
                  </a:lnTo>
                  <a:lnTo>
                    <a:pt x="613" y="211"/>
                  </a:lnTo>
                  <a:lnTo>
                    <a:pt x="613" y="212"/>
                  </a:lnTo>
                  <a:lnTo>
                    <a:pt x="609" y="211"/>
                  </a:lnTo>
                  <a:lnTo>
                    <a:pt x="606" y="207"/>
                  </a:lnTo>
                  <a:lnTo>
                    <a:pt x="605" y="211"/>
                  </a:lnTo>
                  <a:lnTo>
                    <a:pt x="605" y="215"/>
                  </a:lnTo>
                  <a:lnTo>
                    <a:pt x="602" y="212"/>
                  </a:lnTo>
                  <a:lnTo>
                    <a:pt x="599" y="212"/>
                  </a:lnTo>
                  <a:lnTo>
                    <a:pt x="601" y="211"/>
                  </a:lnTo>
                  <a:lnTo>
                    <a:pt x="599" y="207"/>
                  </a:lnTo>
                  <a:lnTo>
                    <a:pt x="599" y="203"/>
                  </a:lnTo>
                  <a:lnTo>
                    <a:pt x="599" y="199"/>
                  </a:lnTo>
                  <a:lnTo>
                    <a:pt x="601" y="195"/>
                  </a:lnTo>
                  <a:lnTo>
                    <a:pt x="599" y="194"/>
                  </a:lnTo>
                  <a:lnTo>
                    <a:pt x="597" y="194"/>
                  </a:lnTo>
                  <a:lnTo>
                    <a:pt x="597" y="188"/>
                  </a:lnTo>
                  <a:lnTo>
                    <a:pt x="597" y="184"/>
                  </a:lnTo>
                  <a:lnTo>
                    <a:pt x="595" y="182"/>
                  </a:lnTo>
                  <a:lnTo>
                    <a:pt x="593" y="184"/>
                  </a:lnTo>
                  <a:lnTo>
                    <a:pt x="591" y="180"/>
                  </a:lnTo>
                  <a:lnTo>
                    <a:pt x="591" y="176"/>
                  </a:lnTo>
                  <a:lnTo>
                    <a:pt x="593" y="174"/>
                  </a:lnTo>
                  <a:lnTo>
                    <a:pt x="595" y="176"/>
                  </a:lnTo>
                  <a:lnTo>
                    <a:pt x="593" y="172"/>
                  </a:lnTo>
                  <a:lnTo>
                    <a:pt x="593" y="171"/>
                  </a:lnTo>
                  <a:lnTo>
                    <a:pt x="591" y="171"/>
                  </a:lnTo>
                  <a:lnTo>
                    <a:pt x="591" y="168"/>
                  </a:lnTo>
                  <a:lnTo>
                    <a:pt x="589" y="167"/>
                  </a:lnTo>
                  <a:lnTo>
                    <a:pt x="589" y="168"/>
                  </a:lnTo>
                  <a:lnTo>
                    <a:pt x="587" y="168"/>
                  </a:lnTo>
                  <a:lnTo>
                    <a:pt x="585" y="167"/>
                  </a:lnTo>
                  <a:lnTo>
                    <a:pt x="582" y="164"/>
                  </a:lnTo>
                  <a:lnTo>
                    <a:pt x="582" y="163"/>
                  </a:lnTo>
                  <a:lnTo>
                    <a:pt x="582" y="160"/>
                  </a:lnTo>
                  <a:lnTo>
                    <a:pt x="579" y="163"/>
                  </a:lnTo>
                  <a:lnTo>
                    <a:pt x="578" y="163"/>
                  </a:lnTo>
                  <a:lnTo>
                    <a:pt x="576" y="159"/>
                  </a:lnTo>
                  <a:lnTo>
                    <a:pt x="576" y="155"/>
                  </a:lnTo>
                  <a:lnTo>
                    <a:pt x="574" y="155"/>
                  </a:lnTo>
                  <a:lnTo>
                    <a:pt x="570" y="155"/>
                  </a:lnTo>
                  <a:lnTo>
                    <a:pt x="570" y="154"/>
                  </a:lnTo>
                  <a:lnTo>
                    <a:pt x="569" y="154"/>
                  </a:lnTo>
                  <a:lnTo>
                    <a:pt x="565" y="151"/>
                  </a:lnTo>
                  <a:lnTo>
                    <a:pt x="562" y="150"/>
                  </a:lnTo>
                  <a:lnTo>
                    <a:pt x="561" y="147"/>
                  </a:lnTo>
                  <a:lnTo>
                    <a:pt x="561" y="144"/>
                  </a:lnTo>
                  <a:lnTo>
                    <a:pt x="562" y="142"/>
                  </a:lnTo>
                  <a:lnTo>
                    <a:pt x="562" y="140"/>
                  </a:lnTo>
                  <a:lnTo>
                    <a:pt x="561" y="140"/>
                  </a:lnTo>
                  <a:lnTo>
                    <a:pt x="562" y="138"/>
                  </a:lnTo>
                  <a:lnTo>
                    <a:pt x="561" y="134"/>
                  </a:lnTo>
                  <a:lnTo>
                    <a:pt x="561" y="136"/>
                  </a:lnTo>
                  <a:lnTo>
                    <a:pt x="561" y="138"/>
                  </a:lnTo>
                  <a:lnTo>
                    <a:pt x="558" y="136"/>
                  </a:lnTo>
                  <a:lnTo>
                    <a:pt x="558" y="134"/>
                  </a:lnTo>
                  <a:lnTo>
                    <a:pt x="558" y="132"/>
                  </a:lnTo>
                  <a:lnTo>
                    <a:pt x="561" y="125"/>
                  </a:lnTo>
                  <a:lnTo>
                    <a:pt x="561" y="117"/>
                  </a:lnTo>
                  <a:lnTo>
                    <a:pt x="561" y="114"/>
                  </a:lnTo>
                  <a:lnTo>
                    <a:pt x="561" y="110"/>
                  </a:lnTo>
                  <a:lnTo>
                    <a:pt x="558" y="111"/>
                  </a:lnTo>
                  <a:lnTo>
                    <a:pt x="558" y="107"/>
                  </a:lnTo>
                  <a:lnTo>
                    <a:pt x="556" y="106"/>
                  </a:lnTo>
                  <a:lnTo>
                    <a:pt x="556" y="101"/>
                  </a:lnTo>
                  <a:lnTo>
                    <a:pt x="557" y="97"/>
                  </a:lnTo>
                  <a:lnTo>
                    <a:pt x="557" y="93"/>
                  </a:lnTo>
                  <a:lnTo>
                    <a:pt x="556" y="89"/>
                  </a:lnTo>
                  <a:lnTo>
                    <a:pt x="556" y="85"/>
                  </a:lnTo>
                  <a:lnTo>
                    <a:pt x="557" y="81"/>
                  </a:lnTo>
                  <a:lnTo>
                    <a:pt x="556" y="79"/>
                  </a:lnTo>
                  <a:lnTo>
                    <a:pt x="557" y="77"/>
                  </a:lnTo>
                  <a:lnTo>
                    <a:pt x="558" y="75"/>
                  </a:lnTo>
                  <a:lnTo>
                    <a:pt x="553" y="71"/>
                  </a:lnTo>
                  <a:lnTo>
                    <a:pt x="549" y="70"/>
                  </a:lnTo>
                  <a:lnTo>
                    <a:pt x="548" y="66"/>
                  </a:lnTo>
                  <a:lnTo>
                    <a:pt x="545" y="62"/>
                  </a:lnTo>
                  <a:lnTo>
                    <a:pt x="544" y="63"/>
                  </a:lnTo>
                  <a:lnTo>
                    <a:pt x="542" y="62"/>
                  </a:lnTo>
                  <a:lnTo>
                    <a:pt x="540" y="66"/>
                  </a:lnTo>
                  <a:lnTo>
                    <a:pt x="538" y="66"/>
                  </a:lnTo>
                  <a:lnTo>
                    <a:pt x="536" y="66"/>
                  </a:lnTo>
                  <a:lnTo>
                    <a:pt x="534" y="63"/>
                  </a:lnTo>
                  <a:lnTo>
                    <a:pt x="534" y="62"/>
                  </a:lnTo>
                  <a:lnTo>
                    <a:pt x="534" y="58"/>
                  </a:lnTo>
                  <a:lnTo>
                    <a:pt x="532" y="54"/>
                  </a:lnTo>
                  <a:lnTo>
                    <a:pt x="532" y="53"/>
                  </a:lnTo>
                  <a:lnTo>
                    <a:pt x="534" y="44"/>
                  </a:lnTo>
                  <a:lnTo>
                    <a:pt x="534" y="40"/>
                  </a:lnTo>
                  <a:lnTo>
                    <a:pt x="532" y="37"/>
                  </a:lnTo>
                  <a:lnTo>
                    <a:pt x="532" y="32"/>
                  </a:lnTo>
                  <a:lnTo>
                    <a:pt x="530" y="28"/>
                  </a:lnTo>
                  <a:lnTo>
                    <a:pt x="528" y="24"/>
                  </a:lnTo>
                  <a:lnTo>
                    <a:pt x="532" y="22"/>
                  </a:lnTo>
                  <a:lnTo>
                    <a:pt x="528" y="20"/>
                  </a:lnTo>
                  <a:lnTo>
                    <a:pt x="526" y="20"/>
                  </a:lnTo>
                  <a:lnTo>
                    <a:pt x="526" y="18"/>
                  </a:lnTo>
                  <a:lnTo>
                    <a:pt x="526" y="13"/>
                  </a:lnTo>
                  <a:lnTo>
                    <a:pt x="526" y="10"/>
                  </a:lnTo>
                  <a:lnTo>
                    <a:pt x="526" y="9"/>
                  </a:lnTo>
                  <a:lnTo>
                    <a:pt x="526" y="6"/>
                  </a:lnTo>
                  <a:lnTo>
                    <a:pt x="526" y="2"/>
                  </a:lnTo>
                  <a:lnTo>
                    <a:pt x="525" y="1"/>
                  </a:lnTo>
                  <a:lnTo>
                    <a:pt x="522" y="2"/>
                  </a:lnTo>
                  <a:lnTo>
                    <a:pt x="525" y="0"/>
                  </a:lnTo>
                  <a:lnTo>
                    <a:pt x="522" y="0"/>
                  </a:lnTo>
                  <a:lnTo>
                    <a:pt x="521" y="0"/>
                  </a:lnTo>
                  <a:lnTo>
                    <a:pt x="518" y="1"/>
                  </a:lnTo>
                  <a:lnTo>
                    <a:pt x="517" y="2"/>
                  </a:lnTo>
                  <a:lnTo>
                    <a:pt x="517" y="5"/>
                  </a:lnTo>
                  <a:lnTo>
                    <a:pt x="513" y="14"/>
                  </a:lnTo>
                  <a:lnTo>
                    <a:pt x="512" y="22"/>
                  </a:lnTo>
                  <a:lnTo>
                    <a:pt x="509" y="22"/>
                  </a:lnTo>
                  <a:lnTo>
                    <a:pt x="509" y="24"/>
                  </a:lnTo>
                  <a:lnTo>
                    <a:pt x="509" y="26"/>
                  </a:lnTo>
                  <a:lnTo>
                    <a:pt x="508" y="26"/>
                  </a:lnTo>
                  <a:lnTo>
                    <a:pt x="505" y="30"/>
                  </a:lnTo>
                  <a:lnTo>
                    <a:pt x="505" y="32"/>
                  </a:lnTo>
                  <a:lnTo>
                    <a:pt x="512" y="36"/>
                  </a:lnTo>
                  <a:lnTo>
                    <a:pt x="509" y="37"/>
                  </a:lnTo>
                  <a:lnTo>
                    <a:pt x="508" y="33"/>
                  </a:lnTo>
                  <a:lnTo>
                    <a:pt x="505" y="37"/>
                  </a:lnTo>
                  <a:lnTo>
                    <a:pt x="504" y="40"/>
                  </a:lnTo>
                  <a:lnTo>
                    <a:pt x="504" y="44"/>
                  </a:lnTo>
                  <a:lnTo>
                    <a:pt x="504" y="45"/>
                  </a:lnTo>
                  <a:lnTo>
                    <a:pt x="504" y="46"/>
                  </a:lnTo>
                  <a:lnTo>
                    <a:pt x="500" y="53"/>
                  </a:lnTo>
                  <a:lnTo>
                    <a:pt x="500" y="54"/>
                  </a:lnTo>
                  <a:lnTo>
                    <a:pt x="500" y="58"/>
                  </a:lnTo>
                  <a:lnTo>
                    <a:pt x="500" y="62"/>
                  </a:lnTo>
                  <a:lnTo>
                    <a:pt x="500" y="67"/>
                  </a:lnTo>
                  <a:lnTo>
                    <a:pt x="498" y="71"/>
                  </a:lnTo>
                  <a:lnTo>
                    <a:pt x="498" y="79"/>
                  </a:lnTo>
                  <a:lnTo>
                    <a:pt x="496" y="85"/>
                  </a:lnTo>
                  <a:lnTo>
                    <a:pt x="491" y="98"/>
                  </a:lnTo>
                  <a:lnTo>
                    <a:pt x="487" y="110"/>
                  </a:lnTo>
                  <a:lnTo>
                    <a:pt x="479" y="119"/>
                  </a:lnTo>
                  <a:lnTo>
                    <a:pt x="477" y="123"/>
                  </a:lnTo>
                  <a:lnTo>
                    <a:pt x="471" y="125"/>
                  </a:lnTo>
                  <a:lnTo>
                    <a:pt x="468" y="125"/>
                  </a:lnTo>
                  <a:lnTo>
                    <a:pt x="464" y="123"/>
                  </a:lnTo>
                  <a:lnTo>
                    <a:pt x="457" y="121"/>
                  </a:lnTo>
                  <a:lnTo>
                    <a:pt x="455" y="119"/>
                  </a:lnTo>
                  <a:lnTo>
                    <a:pt x="455" y="117"/>
                  </a:lnTo>
                  <a:lnTo>
                    <a:pt x="452" y="115"/>
                  </a:lnTo>
                  <a:lnTo>
                    <a:pt x="452" y="114"/>
                  </a:lnTo>
                  <a:lnTo>
                    <a:pt x="452" y="111"/>
                  </a:lnTo>
                  <a:lnTo>
                    <a:pt x="448" y="110"/>
                  </a:lnTo>
                  <a:lnTo>
                    <a:pt x="444" y="107"/>
                  </a:lnTo>
                  <a:lnTo>
                    <a:pt x="441" y="107"/>
                  </a:lnTo>
                  <a:lnTo>
                    <a:pt x="437" y="103"/>
                  </a:lnTo>
                  <a:lnTo>
                    <a:pt x="433" y="101"/>
                  </a:lnTo>
                  <a:lnTo>
                    <a:pt x="429" y="97"/>
                  </a:lnTo>
                  <a:lnTo>
                    <a:pt x="425" y="94"/>
                  </a:lnTo>
                  <a:lnTo>
                    <a:pt x="424" y="93"/>
                  </a:lnTo>
                  <a:lnTo>
                    <a:pt x="420" y="93"/>
                  </a:lnTo>
                  <a:lnTo>
                    <a:pt x="417" y="93"/>
                  </a:lnTo>
                  <a:lnTo>
                    <a:pt x="417" y="90"/>
                  </a:lnTo>
                  <a:lnTo>
                    <a:pt x="416" y="89"/>
                  </a:lnTo>
                  <a:lnTo>
                    <a:pt x="411" y="83"/>
                  </a:lnTo>
                  <a:lnTo>
                    <a:pt x="407" y="79"/>
                  </a:lnTo>
                  <a:lnTo>
                    <a:pt x="400" y="74"/>
                  </a:lnTo>
                  <a:lnTo>
                    <a:pt x="400" y="71"/>
                  </a:lnTo>
                  <a:lnTo>
                    <a:pt x="403" y="70"/>
                  </a:lnTo>
                  <a:lnTo>
                    <a:pt x="407" y="63"/>
                  </a:lnTo>
                  <a:lnTo>
                    <a:pt x="413" y="53"/>
                  </a:lnTo>
                  <a:lnTo>
                    <a:pt x="412" y="53"/>
                  </a:lnTo>
                  <a:lnTo>
                    <a:pt x="411" y="50"/>
                  </a:lnTo>
                  <a:lnTo>
                    <a:pt x="411" y="49"/>
                  </a:lnTo>
                  <a:lnTo>
                    <a:pt x="412" y="49"/>
                  </a:lnTo>
                  <a:lnTo>
                    <a:pt x="412" y="46"/>
                  </a:lnTo>
                  <a:lnTo>
                    <a:pt x="412" y="45"/>
                  </a:lnTo>
                  <a:lnTo>
                    <a:pt x="413" y="45"/>
                  </a:lnTo>
                  <a:lnTo>
                    <a:pt x="416" y="44"/>
                  </a:lnTo>
                  <a:lnTo>
                    <a:pt x="417" y="45"/>
                  </a:lnTo>
                  <a:lnTo>
                    <a:pt x="420" y="41"/>
                  </a:lnTo>
                  <a:lnTo>
                    <a:pt x="420" y="45"/>
                  </a:lnTo>
                  <a:lnTo>
                    <a:pt x="421" y="44"/>
                  </a:lnTo>
                  <a:lnTo>
                    <a:pt x="424" y="40"/>
                  </a:lnTo>
                  <a:lnTo>
                    <a:pt x="425" y="41"/>
                  </a:lnTo>
                  <a:lnTo>
                    <a:pt x="421" y="37"/>
                  </a:lnTo>
                  <a:lnTo>
                    <a:pt x="427" y="33"/>
                  </a:lnTo>
                  <a:lnTo>
                    <a:pt x="429" y="28"/>
                  </a:lnTo>
                  <a:lnTo>
                    <a:pt x="429" y="26"/>
                  </a:lnTo>
                  <a:lnTo>
                    <a:pt x="427" y="24"/>
                  </a:lnTo>
                  <a:lnTo>
                    <a:pt x="427" y="26"/>
                  </a:lnTo>
                  <a:lnTo>
                    <a:pt x="425" y="24"/>
                  </a:lnTo>
                  <a:lnTo>
                    <a:pt x="425" y="22"/>
                  </a:lnTo>
                  <a:lnTo>
                    <a:pt x="425" y="20"/>
                  </a:lnTo>
                  <a:lnTo>
                    <a:pt x="421" y="24"/>
                  </a:lnTo>
                  <a:lnTo>
                    <a:pt x="420" y="26"/>
                  </a:lnTo>
                  <a:lnTo>
                    <a:pt x="421" y="26"/>
                  </a:lnTo>
                  <a:lnTo>
                    <a:pt x="420" y="28"/>
                  </a:lnTo>
                  <a:lnTo>
                    <a:pt x="417" y="30"/>
                  </a:lnTo>
                  <a:lnTo>
                    <a:pt x="416" y="28"/>
                  </a:lnTo>
                  <a:lnTo>
                    <a:pt x="416" y="26"/>
                  </a:lnTo>
                  <a:lnTo>
                    <a:pt x="416" y="24"/>
                  </a:lnTo>
                  <a:lnTo>
                    <a:pt x="413" y="26"/>
                  </a:lnTo>
                  <a:lnTo>
                    <a:pt x="412" y="28"/>
                  </a:lnTo>
                  <a:lnTo>
                    <a:pt x="411" y="26"/>
                  </a:lnTo>
                  <a:lnTo>
                    <a:pt x="412" y="24"/>
                  </a:lnTo>
                  <a:lnTo>
                    <a:pt x="413" y="22"/>
                  </a:lnTo>
                  <a:lnTo>
                    <a:pt x="412" y="22"/>
                  </a:lnTo>
                  <a:lnTo>
                    <a:pt x="413" y="20"/>
                  </a:lnTo>
                  <a:lnTo>
                    <a:pt x="411" y="20"/>
                  </a:lnTo>
                  <a:lnTo>
                    <a:pt x="411" y="22"/>
                  </a:lnTo>
                  <a:lnTo>
                    <a:pt x="408" y="24"/>
                  </a:lnTo>
                  <a:lnTo>
                    <a:pt x="407" y="24"/>
                  </a:lnTo>
                  <a:lnTo>
                    <a:pt x="404" y="26"/>
                  </a:lnTo>
                  <a:lnTo>
                    <a:pt x="400" y="26"/>
                  </a:lnTo>
                  <a:lnTo>
                    <a:pt x="399" y="24"/>
                  </a:lnTo>
                  <a:lnTo>
                    <a:pt x="398" y="20"/>
                  </a:lnTo>
                  <a:lnTo>
                    <a:pt x="395" y="22"/>
                  </a:lnTo>
                  <a:lnTo>
                    <a:pt x="391" y="22"/>
                  </a:lnTo>
                  <a:lnTo>
                    <a:pt x="390" y="22"/>
                  </a:lnTo>
                  <a:lnTo>
                    <a:pt x="387" y="24"/>
                  </a:lnTo>
                  <a:lnTo>
                    <a:pt x="387" y="20"/>
                  </a:lnTo>
                  <a:lnTo>
                    <a:pt x="386" y="20"/>
                  </a:lnTo>
                  <a:lnTo>
                    <a:pt x="384" y="18"/>
                  </a:lnTo>
                  <a:lnTo>
                    <a:pt x="384" y="17"/>
                  </a:lnTo>
                  <a:lnTo>
                    <a:pt x="380" y="18"/>
                  </a:lnTo>
                  <a:lnTo>
                    <a:pt x="378" y="18"/>
                  </a:lnTo>
                  <a:lnTo>
                    <a:pt x="376" y="17"/>
                  </a:lnTo>
                  <a:lnTo>
                    <a:pt x="372" y="17"/>
                  </a:lnTo>
                  <a:lnTo>
                    <a:pt x="370" y="14"/>
                  </a:lnTo>
                  <a:lnTo>
                    <a:pt x="368" y="9"/>
                  </a:lnTo>
                  <a:lnTo>
                    <a:pt x="368" y="10"/>
                  </a:lnTo>
                  <a:lnTo>
                    <a:pt x="367" y="13"/>
                  </a:lnTo>
                  <a:lnTo>
                    <a:pt x="364" y="13"/>
                  </a:lnTo>
                  <a:lnTo>
                    <a:pt x="363" y="9"/>
                  </a:lnTo>
                  <a:lnTo>
                    <a:pt x="359" y="6"/>
                  </a:lnTo>
                  <a:lnTo>
                    <a:pt x="356" y="6"/>
                  </a:lnTo>
                  <a:lnTo>
                    <a:pt x="356" y="9"/>
                  </a:lnTo>
                  <a:lnTo>
                    <a:pt x="356" y="10"/>
                  </a:lnTo>
                  <a:lnTo>
                    <a:pt x="355" y="9"/>
                  </a:lnTo>
                  <a:lnTo>
                    <a:pt x="355" y="6"/>
                  </a:lnTo>
                  <a:lnTo>
                    <a:pt x="354" y="6"/>
                  </a:lnTo>
                  <a:lnTo>
                    <a:pt x="351" y="9"/>
                  </a:lnTo>
                  <a:lnTo>
                    <a:pt x="354" y="10"/>
                  </a:lnTo>
                  <a:lnTo>
                    <a:pt x="355" y="13"/>
                  </a:lnTo>
                  <a:lnTo>
                    <a:pt x="360" y="13"/>
                  </a:lnTo>
                  <a:lnTo>
                    <a:pt x="363" y="13"/>
                  </a:lnTo>
                  <a:lnTo>
                    <a:pt x="363" y="14"/>
                  </a:lnTo>
                  <a:lnTo>
                    <a:pt x="363" y="20"/>
                  </a:lnTo>
                  <a:lnTo>
                    <a:pt x="363" y="22"/>
                  </a:lnTo>
                  <a:lnTo>
                    <a:pt x="364" y="24"/>
                  </a:lnTo>
                  <a:lnTo>
                    <a:pt x="360" y="24"/>
                  </a:lnTo>
                  <a:lnTo>
                    <a:pt x="359" y="28"/>
                  </a:lnTo>
                  <a:lnTo>
                    <a:pt x="359" y="26"/>
                  </a:lnTo>
                  <a:lnTo>
                    <a:pt x="356" y="26"/>
                  </a:lnTo>
                  <a:lnTo>
                    <a:pt x="351" y="26"/>
                  </a:lnTo>
                  <a:lnTo>
                    <a:pt x="346" y="26"/>
                  </a:lnTo>
                  <a:lnTo>
                    <a:pt x="342" y="26"/>
                  </a:lnTo>
                  <a:lnTo>
                    <a:pt x="342" y="24"/>
                  </a:lnTo>
                  <a:lnTo>
                    <a:pt x="340" y="26"/>
                  </a:lnTo>
                  <a:lnTo>
                    <a:pt x="338" y="24"/>
                  </a:lnTo>
                  <a:lnTo>
                    <a:pt x="336" y="26"/>
                  </a:lnTo>
                  <a:lnTo>
                    <a:pt x="336" y="28"/>
                  </a:lnTo>
                  <a:lnTo>
                    <a:pt x="334" y="28"/>
                  </a:lnTo>
                  <a:lnTo>
                    <a:pt x="334" y="30"/>
                  </a:lnTo>
                  <a:lnTo>
                    <a:pt x="336" y="33"/>
                  </a:lnTo>
                  <a:lnTo>
                    <a:pt x="332" y="30"/>
                  </a:lnTo>
                  <a:lnTo>
                    <a:pt x="330" y="28"/>
                  </a:lnTo>
                  <a:lnTo>
                    <a:pt x="328" y="32"/>
                  </a:lnTo>
                  <a:lnTo>
                    <a:pt x="330" y="36"/>
                  </a:lnTo>
                  <a:lnTo>
                    <a:pt x="328" y="33"/>
                  </a:lnTo>
                  <a:lnTo>
                    <a:pt x="327" y="33"/>
                  </a:lnTo>
                  <a:lnTo>
                    <a:pt x="324" y="36"/>
                  </a:lnTo>
                  <a:lnTo>
                    <a:pt x="324" y="37"/>
                  </a:lnTo>
                  <a:lnTo>
                    <a:pt x="323" y="40"/>
                  </a:lnTo>
                  <a:lnTo>
                    <a:pt x="321" y="41"/>
                  </a:lnTo>
                  <a:lnTo>
                    <a:pt x="321" y="44"/>
                  </a:lnTo>
                  <a:lnTo>
                    <a:pt x="323" y="46"/>
                  </a:lnTo>
                  <a:lnTo>
                    <a:pt x="321" y="46"/>
                  </a:lnTo>
                  <a:lnTo>
                    <a:pt x="319" y="49"/>
                  </a:lnTo>
                  <a:lnTo>
                    <a:pt x="317" y="49"/>
                  </a:lnTo>
                  <a:lnTo>
                    <a:pt x="315" y="50"/>
                  </a:lnTo>
                  <a:lnTo>
                    <a:pt x="313" y="58"/>
                  </a:lnTo>
                  <a:lnTo>
                    <a:pt x="311" y="58"/>
                  </a:lnTo>
                  <a:lnTo>
                    <a:pt x="310" y="59"/>
                  </a:lnTo>
                  <a:lnTo>
                    <a:pt x="306" y="63"/>
                  </a:lnTo>
                  <a:lnTo>
                    <a:pt x="306" y="66"/>
                  </a:lnTo>
                  <a:lnTo>
                    <a:pt x="307" y="67"/>
                  </a:lnTo>
                  <a:lnTo>
                    <a:pt x="311" y="67"/>
                  </a:lnTo>
                  <a:lnTo>
                    <a:pt x="310" y="70"/>
                  </a:lnTo>
                  <a:lnTo>
                    <a:pt x="311" y="71"/>
                  </a:lnTo>
                  <a:lnTo>
                    <a:pt x="313" y="71"/>
                  </a:lnTo>
                  <a:lnTo>
                    <a:pt x="311" y="74"/>
                  </a:lnTo>
                  <a:lnTo>
                    <a:pt x="310" y="74"/>
                  </a:lnTo>
                  <a:lnTo>
                    <a:pt x="307" y="77"/>
                  </a:lnTo>
                  <a:lnTo>
                    <a:pt x="310" y="79"/>
                  </a:lnTo>
                  <a:lnTo>
                    <a:pt x="307" y="79"/>
                  </a:lnTo>
                  <a:lnTo>
                    <a:pt x="306" y="77"/>
                  </a:lnTo>
                  <a:lnTo>
                    <a:pt x="303" y="75"/>
                  </a:lnTo>
                  <a:lnTo>
                    <a:pt x="302" y="74"/>
                  </a:lnTo>
                  <a:lnTo>
                    <a:pt x="302" y="77"/>
                  </a:lnTo>
                  <a:lnTo>
                    <a:pt x="299" y="79"/>
                  </a:lnTo>
                  <a:lnTo>
                    <a:pt x="299" y="77"/>
                  </a:lnTo>
                  <a:lnTo>
                    <a:pt x="299" y="75"/>
                  </a:lnTo>
                  <a:lnTo>
                    <a:pt x="297" y="74"/>
                  </a:lnTo>
                  <a:lnTo>
                    <a:pt x="290" y="74"/>
                  </a:lnTo>
                  <a:lnTo>
                    <a:pt x="290" y="75"/>
                  </a:lnTo>
                  <a:lnTo>
                    <a:pt x="290" y="77"/>
                  </a:lnTo>
                  <a:lnTo>
                    <a:pt x="286" y="77"/>
                  </a:lnTo>
                  <a:lnTo>
                    <a:pt x="286" y="75"/>
                  </a:lnTo>
                  <a:lnTo>
                    <a:pt x="285" y="77"/>
                  </a:lnTo>
                  <a:lnTo>
                    <a:pt x="286" y="81"/>
                  </a:lnTo>
                  <a:lnTo>
                    <a:pt x="286" y="83"/>
                  </a:lnTo>
                  <a:lnTo>
                    <a:pt x="285" y="81"/>
                  </a:lnTo>
                  <a:lnTo>
                    <a:pt x="283" y="81"/>
                  </a:lnTo>
                  <a:lnTo>
                    <a:pt x="283" y="83"/>
                  </a:lnTo>
                  <a:lnTo>
                    <a:pt x="281" y="85"/>
                  </a:lnTo>
                  <a:lnTo>
                    <a:pt x="283" y="81"/>
                  </a:lnTo>
                  <a:lnTo>
                    <a:pt x="283" y="79"/>
                  </a:lnTo>
                  <a:lnTo>
                    <a:pt x="285" y="71"/>
                  </a:lnTo>
                  <a:lnTo>
                    <a:pt x="285" y="70"/>
                  </a:lnTo>
                  <a:lnTo>
                    <a:pt x="283" y="67"/>
                  </a:lnTo>
                  <a:lnTo>
                    <a:pt x="277" y="59"/>
                  </a:lnTo>
                  <a:lnTo>
                    <a:pt x="275" y="58"/>
                  </a:lnTo>
                  <a:lnTo>
                    <a:pt x="273" y="57"/>
                  </a:lnTo>
                  <a:lnTo>
                    <a:pt x="271" y="57"/>
                  </a:lnTo>
                  <a:lnTo>
                    <a:pt x="270" y="54"/>
                  </a:lnTo>
                  <a:lnTo>
                    <a:pt x="267" y="53"/>
                  </a:lnTo>
                  <a:lnTo>
                    <a:pt x="267" y="54"/>
                  </a:lnTo>
                  <a:lnTo>
                    <a:pt x="267" y="57"/>
                  </a:lnTo>
                  <a:lnTo>
                    <a:pt x="263" y="59"/>
                  </a:lnTo>
                  <a:lnTo>
                    <a:pt x="262" y="62"/>
                  </a:lnTo>
                  <a:lnTo>
                    <a:pt x="259" y="59"/>
                  </a:lnTo>
                  <a:lnTo>
                    <a:pt x="259" y="58"/>
                  </a:lnTo>
                  <a:lnTo>
                    <a:pt x="258" y="58"/>
                  </a:lnTo>
                  <a:lnTo>
                    <a:pt x="258" y="62"/>
                  </a:lnTo>
                  <a:lnTo>
                    <a:pt x="255" y="59"/>
                  </a:lnTo>
                  <a:lnTo>
                    <a:pt x="255" y="58"/>
                  </a:lnTo>
                  <a:lnTo>
                    <a:pt x="254" y="58"/>
                  </a:lnTo>
                  <a:lnTo>
                    <a:pt x="253" y="58"/>
                  </a:lnTo>
                  <a:lnTo>
                    <a:pt x="254" y="59"/>
                  </a:lnTo>
                  <a:lnTo>
                    <a:pt x="254" y="62"/>
                  </a:lnTo>
                  <a:lnTo>
                    <a:pt x="253" y="66"/>
                  </a:lnTo>
                  <a:lnTo>
                    <a:pt x="250" y="67"/>
                  </a:lnTo>
                  <a:lnTo>
                    <a:pt x="250" y="70"/>
                  </a:lnTo>
                  <a:lnTo>
                    <a:pt x="249" y="66"/>
                  </a:lnTo>
                  <a:lnTo>
                    <a:pt x="246" y="70"/>
                  </a:lnTo>
                  <a:lnTo>
                    <a:pt x="246" y="66"/>
                  </a:lnTo>
                  <a:lnTo>
                    <a:pt x="246" y="63"/>
                  </a:lnTo>
                  <a:lnTo>
                    <a:pt x="246" y="62"/>
                  </a:lnTo>
                  <a:lnTo>
                    <a:pt x="245" y="67"/>
                  </a:lnTo>
                  <a:lnTo>
                    <a:pt x="242" y="67"/>
                  </a:lnTo>
                  <a:lnTo>
                    <a:pt x="241" y="67"/>
                  </a:lnTo>
                  <a:lnTo>
                    <a:pt x="240" y="71"/>
                  </a:lnTo>
                  <a:lnTo>
                    <a:pt x="240" y="74"/>
                  </a:lnTo>
                  <a:lnTo>
                    <a:pt x="241" y="74"/>
                  </a:lnTo>
                  <a:lnTo>
                    <a:pt x="241" y="77"/>
                  </a:lnTo>
                  <a:lnTo>
                    <a:pt x="241" y="79"/>
                  </a:lnTo>
                  <a:lnTo>
                    <a:pt x="240" y="77"/>
                  </a:lnTo>
                  <a:lnTo>
                    <a:pt x="237" y="77"/>
                  </a:lnTo>
                  <a:lnTo>
                    <a:pt x="236" y="77"/>
                  </a:lnTo>
                  <a:lnTo>
                    <a:pt x="232" y="81"/>
                  </a:lnTo>
                  <a:lnTo>
                    <a:pt x="236" y="79"/>
                  </a:lnTo>
                  <a:lnTo>
                    <a:pt x="233" y="81"/>
                  </a:lnTo>
                  <a:lnTo>
                    <a:pt x="236" y="81"/>
                  </a:lnTo>
                  <a:lnTo>
                    <a:pt x="236" y="83"/>
                  </a:lnTo>
                  <a:lnTo>
                    <a:pt x="237" y="85"/>
                  </a:lnTo>
                  <a:lnTo>
                    <a:pt x="233" y="85"/>
                  </a:lnTo>
                  <a:lnTo>
                    <a:pt x="233" y="83"/>
                  </a:lnTo>
                  <a:lnTo>
                    <a:pt x="229" y="81"/>
                  </a:lnTo>
                  <a:lnTo>
                    <a:pt x="229" y="83"/>
                  </a:lnTo>
                  <a:lnTo>
                    <a:pt x="226" y="85"/>
                  </a:lnTo>
                  <a:lnTo>
                    <a:pt x="224" y="87"/>
                  </a:lnTo>
                  <a:lnTo>
                    <a:pt x="224" y="89"/>
                  </a:lnTo>
                  <a:lnTo>
                    <a:pt x="226" y="93"/>
                  </a:lnTo>
                  <a:lnTo>
                    <a:pt x="226" y="90"/>
                  </a:lnTo>
                  <a:lnTo>
                    <a:pt x="228" y="90"/>
                  </a:lnTo>
                  <a:lnTo>
                    <a:pt x="226" y="94"/>
                  </a:lnTo>
                  <a:lnTo>
                    <a:pt x="224" y="97"/>
                  </a:lnTo>
                  <a:lnTo>
                    <a:pt x="222" y="98"/>
                  </a:lnTo>
                  <a:lnTo>
                    <a:pt x="222" y="101"/>
                  </a:lnTo>
                  <a:lnTo>
                    <a:pt x="224" y="101"/>
                  </a:lnTo>
                  <a:lnTo>
                    <a:pt x="226" y="101"/>
                  </a:lnTo>
                  <a:lnTo>
                    <a:pt x="228" y="102"/>
                  </a:lnTo>
                  <a:lnTo>
                    <a:pt x="226" y="102"/>
                  </a:lnTo>
                  <a:lnTo>
                    <a:pt x="224" y="102"/>
                  </a:lnTo>
                  <a:lnTo>
                    <a:pt x="222" y="102"/>
                  </a:lnTo>
                  <a:lnTo>
                    <a:pt x="220" y="102"/>
                  </a:lnTo>
                  <a:lnTo>
                    <a:pt x="218" y="101"/>
                  </a:lnTo>
                  <a:lnTo>
                    <a:pt x="216" y="98"/>
                  </a:lnTo>
                  <a:lnTo>
                    <a:pt x="214" y="101"/>
                  </a:lnTo>
                  <a:lnTo>
                    <a:pt x="213" y="102"/>
                  </a:lnTo>
                  <a:lnTo>
                    <a:pt x="213" y="101"/>
                  </a:lnTo>
                  <a:lnTo>
                    <a:pt x="213" y="98"/>
                  </a:lnTo>
                  <a:lnTo>
                    <a:pt x="209" y="98"/>
                  </a:lnTo>
                  <a:lnTo>
                    <a:pt x="210" y="101"/>
                  </a:lnTo>
                  <a:lnTo>
                    <a:pt x="210" y="102"/>
                  </a:lnTo>
                  <a:lnTo>
                    <a:pt x="209" y="103"/>
                  </a:lnTo>
                  <a:lnTo>
                    <a:pt x="209" y="106"/>
                  </a:lnTo>
                  <a:lnTo>
                    <a:pt x="210" y="107"/>
                  </a:lnTo>
                  <a:lnTo>
                    <a:pt x="213" y="110"/>
                  </a:lnTo>
                  <a:lnTo>
                    <a:pt x="210" y="114"/>
                  </a:lnTo>
                  <a:lnTo>
                    <a:pt x="210" y="115"/>
                  </a:lnTo>
                  <a:lnTo>
                    <a:pt x="209" y="111"/>
                  </a:lnTo>
                  <a:lnTo>
                    <a:pt x="206" y="117"/>
                  </a:lnTo>
                  <a:lnTo>
                    <a:pt x="206" y="121"/>
                  </a:lnTo>
                  <a:lnTo>
                    <a:pt x="205" y="123"/>
                  </a:lnTo>
                  <a:lnTo>
                    <a:pt x="205" y="119"/>
                  </a:lnTo>
                  <a:lnTo>
                    <a:pt x="202" y="115"/>
                  </a:lnTo>
                  <a:lnTo>
                    <a:pt x="201" y="110"/>
                  </a:lnTo>
                  <a:lnTo>
                    <a:pt x="201" y="107"/>
                  </a:lnTo>
                  <a:lnTo>
                    <a:pt x="198" y="106"/>
                  </a:lnTo>
                  <a:lnTo>
                    <a:pt x="198" y="103"/>
                  </a:lnTo>
                  <a:lnTo>
                    <a:pt x="198" y="102"/>
                  </a:lnTo>
                  <a:lnTo>
                    <a:pt x="197" y="106"/>
                  </a:lnTo>
                  <a:lnTo>
                    <a:pt x="193" y="107"/>
                  </a:lnTo>
                  <a:lnTo>
                    <a:pt x="192" y="110"/>
                  </a:lnTo>
                  <a:lnTo>
                    <a:pt x="192" y="111"/>
                  </a:lnTo>
                  <a:lnTo>
                    <a:pt x="189" y="111"/>
                  </a:lnTo>
                  <a:lnTo>
                    <a:pt x="188" y="114"/>
                  </a:lnTo>
                  <a:lnTo>
                    <a:pt x="184" y="117"/>
                  </a:lnTo>
                  <a:lnTo>
                    <a:pt x="182" y="123"/>
                  </a:lnTo>
                  <a:lnTo>
                    <a:pt x="182" y="127"/>
                  </a:lnTo>
                  <a:lnTo>
                    <a:pt x="184" y="131"/>
                  </a:lnTo>
                  <a:lnTo>
                    <a:pt x="184" y="132"/>
                  </a:lnTo>
                  <a:lnTo>
                    <a:pt x="184" y="134"/>
                  </a:lnTo>
                  <a:lnTo>
                    <a:pt x="178" y="138"/>
                  </a:lnTo>
                  <a:lnTo>
                    <a:pt x="176" y="138"/>
                  </a:lnTo>
                  <a:lnTo>
                    <a:pt x="174" y="142"/>
                  </a:lnTo>
                  <a:lnTo>
                    <a:pt x="172" y="144"/>
                  </a:lnTo>
                  <a:lnTo>
                    <a:pt x="170" y="144"/>
                  </a:lnTo>
                  <a:lnTo>
                    <a:pt x="172" y="146"/>
                  </a:lnTo>
                  <a:lnTo>
                    <a:pt x="170" y="147"/>
                  </a:lnTo>
                  <a:lnTo>
                    <a:pt x="166" y="154"/>
                  </a:lnTo>
                  <a:lnTo>
                    <a:pt x="156" y="160"/>
                  </a:lnTo>
                  <a:lnTo>
                    <a:pt x="148" y="164"/>
                  </a:lnTo>
                  <a:lnTo>
                    <a:pt x="140" y="167"/>
                  </a:lnTo>
                  <a:lnTo>
                    <a:pt x="135" y="167"/>
                  </a:lnTo>
                  <a:lnTo>
                    <a:pt x="128" y="167"/>
                  </a:lnTo>
                  <a:lnTo>
                    <a:pt x="125" y="168"/>
                  </a:lnTo>
                  <a:lnTo>
                    <a:pt x="123" y="171"/>
                  </a:lnTo>
                  <a:lnTo>
                    <a:pt x="121" y="172"/>
                  </a:lnTo>
                  <a:lnTo>
                    <a:pt x="117" y="172"/>
                  </a:lnTo>
                  <a:lnTo>
                    <a:pt x="112" y="174"/>
                  </a:lnTo>
                  <a:lnTo>
                    <a:pt x="105" y="178"/>
                  </a:lnTo>
                  <a:lnTo>
                    <a:pt x="99" y="180"/>
                  </a:lnTo>
                  <a:lnTo>
                    <a:pt x="95" y="178"/>
                  </a:lnTo>
                  <a:lnTo>
                    <a:pt x="91" y="180"/>
                  </a:lnTo>
                  <a:lnTo>
                    <a:pt x="88" y="178"/>
                  </a:lnTo>
                  <a:lnTo>
                    <a:pt x="84" y="180"/>
                  </a:lnTo>
                  <a:lnTo>
                    <a:pt x="81" y="182"/>
                  </a:lnTo>
                  <a:lnTo>
                    <a:pt x="77" y="184"/>
                  </a:lnTo>
                  <a:lnTo>
                    <a:pt x="75" y="186"/>
                  </a:lnTo>
                  <a:lnTo>
                    <a:pt x="68" y="191"/>
                  </a:lnTo>
                  <a:lnTo>
                    <a:pt x="60" y="198"/>
                  </a:lnTo>
                  <a:lnTo>
                    <a:pt x="55" y="199"/>
                  </a:lnTo>
                  <a:lnTo>
                    <a:pt x="48" y="203"/>
                  </a:lnTo>
                  <a:lnTo>
                    <a:pt x="47" y="208"/>
                  </a:lnTo>
                  <a:lnTo>
                    <a:pt x="40" y="212"/>
                  </a:lnTo>
                  <a:lnTo>
                    <a:pt x="43" y="204"/>
                  </a:lnTo>
                  <a:lnTo>
                    <a:pt x="43" y="203"/>
                  </a:lnTo>
                  <a:lnTo>
                    <a:pt x="44" y="199"/>
                  </a:lnTo>
                  <a:lnTo>
                    <a:pt x="40" y="201"/>
                  </a:lnTo>
                  <a:lnTo>
                    <a:pt x="39" y="203"/>
                  </a:lnTo>
                  <a:lnTo>
                    <a:pt x="38" y="208"/>
                  </a:lnTo>
                  <a:lnTo>
                    <a:pt x="35" y="212"/>
                  </a:lnTo>
                  <a:lnTo>
                    <a:pt x="35" y="216"/>
                  </a:lnTo>
                  <a:lnTo>
                    <a:pt x="35" y="217"/>
                  </a:lnTo>
                  <a:lnTo>
                    <a:pt x="35" y="221"/>
                  </a:lnTo>
                  <a:lnTo>
                    <a:pt x="34" y="228"/>
                  </a:lnTo>
                  <a:lnTo>
                    <a:pt x="30" y="233"/>
                  </a:lnTo>
                  <a:lnTo>
                    <a:pt x="26" y="241"/>
                  </a:lnTo>
                  <a:lnTo>
                    <a:pt x="26" y="247"/>
                  </a:lnTo>
                  <a:lnTo>
                    <a:pt x="27" y="256"/>
                  </a:lnTo>
                  <a:lnTo>
                    <a:pt x="27" y="260"/>
                  </a:lnTo>
                  <a:lnTo>
                    <a:pt x="30" y="264"/>
                  </a:lnTo>
                  <a:lnTo>
                    <a:pt x="31" y="269"/>
                  </a:lnTo>
                  <a:lnTo>
                    <a:pt x="31" y="274"/>
                  </a:lnTo>
                  <a:lnTo>
                    <a:pt x="30" y="281"/>
                  </a:lnTo>
                  <a:lnTo>
                    <a:pt x="30" y="282"/>
                  </a:lnTo>
                  <a:lnTo>
                    <a:pt x="27" y="282"/>
                  </a:lnTo>
                  <a:lnTo>
                    <a:pt x="26" y="278"/>
                  </a:lnTo>
                  <a:lnTo>
                    <a:pt x="26" y="277"/>
                  </a:lnTo>
                  <a:lnTo>
                    <a:pt x="24" y="278"/>
                  </a:lnTo>
                  <a:lnTo>
                    <a:pt x="24" y="274"/>
                  </a:lnTo>
                  <a:lnTo>
                    <a:pt x="24" y="273"/>
                  </a:lnTo>
                  <a:lnTo>
                    <a:pt x="22" y="268"/>
                  </a:lnTo>
                  <a:lnTo>
                    <a:pt x="20" y="269"/>
                  </a:lnTo>
                  <a:lnTo>
                    <a:pt x="20" y="273"/>
                  </a:lnTo>
                  <a:lnTo>
                    <a:pt x="22" y="278"/>
                  </a:lnTo>
                  <a:lnTo>
                    <a:pt x="24" y="281"/>
                  </a:lnTo>
                  <a:lnTo>
                    <a:pt x="24" y="285"/>
                  </a:lnTo>
                  <a:lnTo>
                    <a:pt x="20" y="286"/>
                  </a:lnTo>
                  <a:lnTo>
                    <a:pt x="20" y="285"/>
                  </a:lnTo>
                  <a:lnTo>
                    <a:pt x="18" y="286"/>
                  </a:lnTo>
                  <a:lnTo>
                    <a:pt x="20" y="282"/>
                  </a:lnTo>
                  <a:lnTo>
                    <a:pt x="18" y="281"/>
                  </a:lnTo>
                  <a:lnTo>
                    <a:pt x="18" y="277"/>
                  </a:lnTo>
                  <a:lnTo>
                    <a:pt x="16" y="281"/>
                  </a:lnTo>
                  <a:lnTo>
                    <a:pt x="18" y="289"/>
                  </a:lnTo>
                  <a:lnTo>
                    <a:pt x="22" y="296"/>
                  </a:lnTo>
                  <a:lnTo>
                    <a:pt x="24" y="304"/>
                  </a:lnTo>
                  <a:lnTo>
                    <a:pt x="22" y="313"/>
                  </a:lnTo>
                  <a:lnTo>
                    <a:pt x="24" y="316"/>
                  </a:lnTo>
                  <a:lnTo>
                    <a:pt x="26" y="318"/>
                  </a:lnTo>
                  <a:lnTo>
                    <a:pt x="26" y="326"/>
                  </a:lnTo>
                  <a:lnTo>
                    <a:pt x="27" y="332"/>
                  </a:lnTo>
                  <a:lnTo>
                    <a:pt x="27" y="342"/>
                  </a:lnTo>
                  <a:lnTo>
                    <a:pt x="24" y="351"/>
                  </a:lnTo>
                  <a:lnTo>
                    <a:pt x="24" y="361"/>
                  </a:lnTo>
                  <a:lnTo>
                    <a:pt x="26" y="370"/>
                  </a:lnTo>
                  <a:lnTo>
                    <a:pt x="27" y="378"/>
                  </a:lnTo>
                  <a:lnTo>
                    <a:pt x="26" y="387"/>
                  </a:lnTo>
                  <a:lnTo>
                    <a:pt x="24" y="391"/>
                  </a:lnTo>
                  <a:lnTo>
                    <a:pt x="24" y="395"/>
                  </a:lnTo>
                  <a:lnTo>
                    <a:pt x="22" y="397"/>
                  </a:lnTo>
                  <a:lnTo>
                    <a:pt x="22" y="395"/>
                  </a:lnTo>
                  <a:lnTo>
                    <a:pt x="20" y="397"/>
                  </a:lnTo>
                  <a:lnTo>
                    <a:pt x="20" y="401"/>
                  </a:lnTo>
                  <a:lnTo>
                    <a:pt x="18" y="406"/>
                  </a:lnTo>
                  <a:lnTo>
                    <a:pt x="14" y="413"/>
                  </a:lnTo>
                  <a:lnTo>
                    <a:pt x="12" y="414"/>
                  </a:lnTo>
                  <a:lnTo>
                    <a:pt x="8" y="414"/>
                  </a:lnTo>
                  <a:lnTo>
                    <a:pt x="7" y="414"/>
                  </a:lnTo>
                  <a:lnTo>
                    <a:pt x="4" y="414"/>
                  </a:lnTo>
                  <a:lnTo>
                    <a:pt x="3" y="418"/>
                  </a:lnTo>
                  <a:lnTo>
                    <a:pt x="0" y="423"/>
                  </a:lnTo>
                  <a:lnTo>
                    <a:pt x="3" y="427"/>
                  </a:lnTo>
                  <a:lnTo>
                    <a:pt x="4" y="426"/>
                  </a:lnTo>
                  <a:lnTo>
                    <a:pt x="7" y="427"/>
                  </a:lnTo>
                  <a:lnTo>
                    <a:pt x="11" y="431"/>
                  </a:lnTo>
                  <a:lnTo>
                    <a:pt x="14" y="435"/>
                  </a:lnTo>
                  <a:lnTo>
                    <a:pt x="16" y="436"/>
                  </a:lnTo>
                  <a:lnTo>
                    <a:pt x="20" y="436"/>
                  </a:lnTo>
                  <a:lnTo>
                    <a:pt x="18" y="439"/>
                  </a:lnTo>
                  <a:lnTo>
                    <a:pt x="34" y="440"/>
                  </a:lnTo>
                  <a:lnTo>
                    <a:pt x="39" y="440"/>
                  </a:lnTo>
                  <a:lnTo>
                    <a:pt x="40" y="440"/>
                  </a:lnTo>
                  <a:lnTo>
                    <a:pt x="39" y="439"/>
                  </a:lnTo>
                  <a:lnTo>
                    <a:pt x="44" y="439"/>
                  </a:lnTo>
                  <a:lnTo>
                    <a:pt x="48" y="436"/>
                  </a:lnTo>
                  <a:lnTo>
                    <a:pt x="52" y="432"/>
                  </a:lnTo>
                  <a:lnTo>
                    <a:pt x="56" y="431"/>
                  </a:lnTo>
                  <a:lnTo>
                    <a:pt x="60" y="430"/>
                  </a:lnTo>
                  <a:lnTo>
                    <a:pt x="62" y="430"/>
                  </a:lnTo>
                  <a:lnTo>
                    <a:pt x="64" y="430"/>
                  </a:lnTo>
                  <a:lnTo>
                    <a:pt x="70" y="427"/>
                  </a:lnTo>
                  <a:lnTo>
                    <a:pt x="70" y="423"/>
                  </a:lnTo>
                  <a:lnTo>
                    <a:pt x="73" y="422"/>
                  </a:lnTo>
                  <a:lnTo>
                    <a:pt x="81" y="419"/>
                  </a:lnTo>
                  <a:lnTo>
                    <a:pt x="88" y="419"/>
                  </a:lnTo>
                  <a:lnTo>
                    <a:pt x="96" y="418"/>
                  </a:lnTo>
                  <a:lnTo>
                    <a:pt x="101" y="418"/>
                  </a:lnTo>
                  <a:lnTo>
                    <a:pt x="112" y="418"/>
                  </a:lnTo>
                  <a:lnTo>
                    <a:pt x="113" y="419"/>
                  </a:lnTo>
                  <a:lnTo>
                    <a:pt x="115" y="419"/>
                  </a:lnTo>
                  <a:lnTo>
                    <a:pt x="123" y="418"/>
                  </a:lnTo>
                  <a:lnTo>
                    <a:pt x="127" y="419"/>
                  </a:lnTo>
                  <a:lnTo>
                    <a:pt x="127" y="422"/>
                  </a:lnTo>
                  <a:lnTo>
                    <a:pt x="131" y="419"/>
                  </a:lnTo>
                  <a:lnTo>
                    <a:pt x="132" y="419"/>
                  </a:lnTo>
                  <a:lnTo>
                    <a:pt x="135" y="418"/>
                  </a:lnTo>
                  <a:lnTo>
                    <a:pt x="136" y="417"/>
                  </a:lnTo>
                  <a:lnTo>
                    <a:pt x="141" y="413"/>
                  </a:lnTo>
                  <a:lnTo>
                    <a:pt x="145" y="406"/>
                  </a:lnTo>
                  <a:lnTo>
                    <a:pt x="152" y="403"/>
                  </a:lnTo>
                  <a:lnTo>
                    <a:pt x="157" y="401"/>
                  </a:lnTo>
                  <a:lnTo>
                    <a:pt x="165" y="397"/>
                  </a:lnTo>
                  <a:lnTo>
                    <a:pt x="172" y="395"/>
                  </a:lnTo>
                  <a:lnTo>
                    <a:pt x="180" y="391"/>
                  </a:lnTo>
                  <a:lnTo>
                    <a:pt x="184" y="389"/>
                  </a:lnTo>
                  <a:lnTo>
                    <a:pt x="188" y="389"/>
                  </a:lnTo>
                  <a:lnTo>
                    <a:pt x="196" y="389"/>
                  </a:lnTo>
                  <a:lnTo>
                    <a:pt x="202" y="389"/>
                  </a:lnTo>
                  <a:lnTo>
                    <a:pt x="218" y="383"/>
                  </a:lnTo>
                  <a:lnTo>
                    <a:pt x="233" y="378"/>
                  </a:lnTo>
                  <a:lnTo>
                    <a:pt x="242" y="375"/>
                  </a:lnTo>
                  <a:lnTo>
                    <a:pt x="253" y="375"/>
                  </a:lnTo>
                  <a:lnTo>
                    <a:pt x="255" y="378"/>
                  </a:lnTo>
                  <a:lnTo>
                    <a:pt x="259" y="375"/>
                  </a:lnTo>
                  <a:lnTo>
                    <a:pt x="262" y="375"/>
                  </a:lnTo>
                  <a:lnTo>
                    <a:pt x="266" y="375"/>
                  </a:lnTo>
                  <a:lnTo>
                    <a:pt x="270" y="375"/>
                  </a:lnTo>
                  <a:lnTo>
                    <a:pt x="273" y="379"/>
                  </a:lnTo>
                  <a:lnTo>
                    <a:pt x="277" y="383"/>
                  </a:lnTo>
                  <a:lnTo>
                    <a:pt x="281" y="386"/>
                  </a:lnTo>
                  <a:lnTo>
                    <a:pt x="283" y="383"/>
                  </a:lnTo>
                  <a:lnTo>
                    <a:pt x="285" y="383"/>
                  </a:lnTo>
                  <a:lnTo>
                    <a:pt x="286" y="383"/>
                  </a:lnTo>
                  <a:lnTo>
                    <a:pt x="290" y="386"/>
                  </a:lnTo>
                  <a:lnTo>
                    <a:pt x="294" y="387"/>
                  </a:lnTo>
                  <a:lnTo>
                    <a:pt x="299" y="387"/>
                  </a:lnTo>
                  <a:lnTo>
                    <a:pt x="302" y="391"/>
                  </a:lnTo>
                  <a:lnTo>
                    <a:pt x="299" y="393"/>
                  </a:lnTo>
                  <a:lnTo>
                    <a:pt x="302" y="393"/>
                  </a:lnTo>
                  <a:lnTo>
                    <a:pt x="306" y="393"/>
                  </a:lnTo>
                  <a:lnTo>
                    <a:pt x="306" y="397"/>
                  </a:lnTo>
                  <a:lnTo>
                    <a:pt x="303" y="399"/>
                  </a:lnTo>
                  <a:lnTo>
                    <a:pt x="303" y="397"/>
                  </a:lnTo>
                  <a:lnTo>
                    <a:pt x="302" y="397"/>
                  </a:lnTo>
                  <a:lnTo>
                    <a:pt x="299" y="401"/>
                  </a:lnTo>
                  <a:lnTo>
                    <a:pt x="302" y="405"/>
                  </a:lnTo>
                  <a:lnTo>
                    <a:pt x="303" y="406"/>
                  </a:lnTo>
                  <a:lnTo>
                    <a:pt x="306" y="406"/>
                  </a:lnTo>
                  <a:lnTo>
                    <a:pt x="307" y="405"/>
                  </a:lnTo>
                  <a:lnTo>
                    <a:pt x="307" y="406"/>
                  </a:lnTo>
                  <a:lnTo>
                    <a:pt x="307" y="409"/>
                  </a:lnTo>
                  <a:lnTo>
                    <a:pt x="307" y="410"/>
                  </a:lnTo>
                  <a:lnTo>
                    <a:pt x="307" y="413"/>
                  </a:lnTo>
                  <a:lnTo>
                    <a:pt x="307" y="414"/>
                  </a:lnTo>
                  <a:lnTo>
                    <a:pt x="307" y="417"/>
                  </a:lnTo>
                  <a:lnTo>
                    <a:pt x="310" y="419"/>
                  </a:lnTo>
                  <a:lnTo>
                    <a:pt x="310" y="430"/>
                  </a:lnTo>
                  <a:lnTo>
                    <a:pt x="307" y="431"/>
                  </a:lnTo>
                  <a:lnTo>
                    <a:pt x="306" y="430"/>
                  </a:lnTo>
                  <a:lnTo>
                    <a:pt x="303" y="431"/>
                  </a:lnTo>
                  <a:lnTo>
                    <a:pt x="306" y="431"/>
                  </a:lnTo>
                  <a:lnTo>
                    <a:pt x="307" y="432"/>
                  </a:lnTo>
                  <a:lnTo>
                    <a:pt x="307" y="435"/>
                  </a:lnTo>
                  <a:lnTo>
                    <a:pt x="311" y="436"/>
                  </a:lnTo>
                  <a:lnTo>
                    <a:pt x="313" y="439"/>
                  </a:lnTo>
                  <a:lnTo>
                    <a:pt x="317" y="435"/>
                  </a:lnTo>
                  <a:lnTo>
                    <a:pt x="313" y="435"/>
                  </a:lnTo>
                  <a:lnTo>
                    <a:pt x="315" y="431"/>
                  </a:lnTo>
                  <a:lnTo>
                    <a:pt x="317" y="431"/>
                  </a:lnTo>
                  <a:lnTo>
                    <a:pt x="319" y="430"/>
                  </a:lnTo>
                  <a:lnTo>
                    <a:pt x="321" y="427"/>
                  </a:lnTo>
                  <a:lnTo>
                    <a:pt x="324" y="426"/>
                  </a:lnTo>
                  <a:lnTo>
                    <a:pt x="327" y="422"/>
                  </a:lnTo>
                  <a:lnTo>
                    <a:pt x="332" y="419"/>
                  </a:lnTo>
                  <a:lnTo>
                    <a:pt x="338" y="414"/>
                  </a:lnTo>
                  <a:lnTo>
                    <a:pt x="342" y="417"/>
                  </a:lnTo>
                  <a:lnTo>
                    <a:pt x="343" y="413"/>
                  </a:lnTo>
                  <a:lnTo>
                    <a:pt x="350" y="406"/>
                  </a:lnTo>
                  <a:lnTo>
                    <a:pt x="354" y="403"/>
                  </a:lnTo>
                  <a:lnTo>
                    <a:pt x="356" y="399"/>
                  </a:lnTo>
                  <a:lnTo>
                    <a:pt x="359" y="395"/>
                  </a:lnTo>
                  <a:lnTo>
                    <a:pt x="359" y="397"/>
                  </a:lnTo>
                  <a:lnTo>
                    <a:pt x="359" y="401"/>
                  </a:lnTo>
                  <a:lnTo>
                    <a:pt x="359" y="405"/>
                  </a:lnTo>
                  <a:lnTo>
                    <a:pt x="356" y="406"/>
                  </a:lnTo>
                  <a:lnTo>
                    <a:pt x="355" y="406"/>
                  </a:lnTo>
                  <a:lnTo>
                    <a:pt x="355" y="413"/>
                  </a:lnTo>
                  <a:lnTo>
                    <a:pt x="354" y="414"/>
                  </a:lnTo>
                  <a:lnTo>
                    <a:pt x="351" y="414"/>
                  </a:lnTo>
                  <a:lnTo>
                    <a:pt x="346" y="422"/>
                  </a:lnTo>
                  <a:lnTo>
                    <a:pt x="343" y="426"/>
                  </a:lnTo>
                  <a:lnTo>
                    <a:pt x="342" y="430"/>
                  </a:lnTo>
                  <a:lnTo>
                    <a:pt x="340" y="432"/>
                  </a:lnTo>
                  <a:lnTo>
                    <a:pt x="338" y="436"/>
                  </a:lnTo>
                  <a:lnTo>
                    <a:pt x="336" y="436"/>
                  </a:lnTo>
                  <a:lnTo>
                    <a:pt x="332" y="436"/>
                  </a:lnTo>
                  <a:lnTo>
                    <a:pt x="330" y="436"/>
                  </a:lnTo>
                  <a:lnTo>
                    <a:pt x="328" y="439"/>
                  </a:lnTo>
                  <a:lnTo>
                    <a:pt x="324" y="444"/>
                  </a:lnTo>
                  <a:lnTo>
                    <a:pt x="330" y="443"/>
                  </a:lnTo>
                  <a:lnTo>
                    <a:pt x="334" y="440"/>
                  </a:lnTo>
                  <a:lnTo>
                    <a:pt x="338" y="440"/>
                  </a:lnTo>
                  <a:lnTo>
                    <a:pt x="340" y="439"/>
                  </a:lnTo>
                  <a:lnTo>
                    <a:pt x="346" y="430"/>
                  </a:lnTo>
                  <a:lnTo>
                    <a:pt x="350" y="426"/>
                  </a:lnTo>
                  <a:lnTo>
                    <a:pt x="354" y="423"/>
                  </a:lnTo>
                  <a:lnTo>
                    <a:pt x="354" y="431"/>
                  </a:lnTo>
                  <a:lnTo>
                    <a:pt x="351" y="439"/>
                  </a:lnTo>
                  <a:lnTo>
                    <a:pt x="350" y="443"/>
                  </a:lnTo>
                  <a:lnTo>
                    <a:pt x="347" y="444"/>
                  </a:lnTo>
                  <a:lnTo>
                    <a:pt x="343" y="448"/>
                  </a:lnTo>
                  <a:lnTo>
                    <a:pt x="340" y="450"/>
                  </a:lnTo>
                  <a:lnTo>
                    <a:pt x="343" y="450"/>
                  </a:lnTo>
                  <a:lnTo>
                    <a:pt x="347" y="450"/>
                  </a:lnTo>
                  <a:lnTo>
                    <a:pt x="354" y="448"/>
                  </a:lnTo>
                  <a:lnTo>
                    <a:pt x="355" y="448"/>
                  </a:lnTo>
                  <a:lnTo>
                    <a:pt x="355" y="446"/>
                  </a:lnTo>
                  <a:lnTo>
                    <a:pt x="356" y="444"/>
                  </a:lnTo>
                  <a:lnTo>
                    <a:pt x="360" y="444"/>
                  </a:lnTo>
                  <a:lnTo>
                    <a:pt x="360" y="446"/>
                  </a:lnTo>
                  <a:lnTo>
                    <a:pt x="359" y="448"/>
                  </a:lnTo>
                  <a:lnTo>
                    <a:pt x="359" y="450"/>
                  </a:lnTo>
                  <a:lnTo>
                    <a:pt x="356" y="452"/>
                  </a:lnTo>
                  <a:lnTo>
                    <a:pt x="359" y="456"/>
                  </a:lnTo>
                  <a:lnTo>
                    <a:pt x="359" y="458"/>
                  </a:lnTo>
                  <a:lnTo>
                    <a:pt x="358" y="455"/>
                  </a:lnTo>
                  <a:lnTo>
                    <a:pt x="359" y="462"/>
                  </a:lnTo>
                  <a:lnTo>
                    <a:pt x="359" y="463"/>
                  </a:lnTo>
                  <a:lnTo>
                    <a:pt x="359" y="467"/>
                  </a:lnTo>
                  <a:lnTo>
                    <a:pt x="355" y="474"/>
                  </a:lnTo>
                  <a:lnTo>
                    <a:pt x="354" y="476"/>
                  </a:lnTo>
                  <a:lnTo>
                    <a:pt x="354" y="479"/>
                  </a:lnTo>
                  <a:lnTo>
                    <a:pt x="354" y="483"/>
                  </a:lnTo>
                  <a:lnTo>
                    <a:pt x="355" y="484"/>
                  </a:lnTo>
                  <a:lnTo>
                    <a:pt x="355" y="488"/>
                  </a:lnTo>
                  <a:lnTo>
                    <a:pt x="356" y="492"/>
                  </a:lnTo>
                  <a:lnTo>
                    <a:pt x="363" y="496"/>
                  </a:lnTo>
                  <a:lnTo>
                    <a:pt x="367" y="497"/>
                  </a:lnTo>
                  <a:lnTo>
                    <a:pt x="367" y="500"/>
                  </a:lnTo>
                  <a:lnTo>
                    <a:pt x="368" y="500"/>
                  </a:lnTo>
                  <a:lnTo>
                    <a:pt x="372" y="497"/>
                  </a:lnTo>
                  <a:lnTo>
                    <a:pt x="376" y="500"/>
                  </a:lnTo>
                  <a:lnTo>
                    <a:pt x="378" y="500"/>
                  </a:lnTo>
                  <a:lnTo>
                    <a:pt x="382" y="500"/>
                  </a:lnTo>
                  <a:lnTo>
                    <a:pt x="386" y="501"/>
                  </a:lnTo>
                  <a:lnTo>
                    <a:pt x="390" y="505"/>
                  </a:lnTo>
                  <a:lnTo>
                    <a:pt x="394" y="507"/>
                  </a:lnTo>
                  <a:lnTo>
                    <a:pt x="395" y="507"/>
                  </a:lnTo>
                  <a:lnTo>
                    <a:pt x="403" y="503"/>
                  </a:lnTo>
                  <a:lnTo>
                    <a:pt x="411" y="500"/>
                  </a:lnTo>
                  <a:lnTo>
                    <a:pt x="413" y="497"/>
                  </a:lnTo>
                  <a:lnTo>
                    <a:pt x="417" y="496"/>
                  </a:lnTo>
                  <a:lnTo>
                    <a:pt x="416" y="496"/>
                  </a:lnTo>
                  <a:lnTo>
                    <a:pt x="412" y="496"/>
                  </a:lnTo>
                  <a:lnTo>
                    <a:pt x="417" y="492"/>
                  </a:lnTo>
                  <a:lnTo>
                    <a:pt x="424" y="490"/>
                  </a:lnTo>
                  <a:lnTo>
                    <a:pt x="424" y="494"/>
                  </a:lnTo>
                  <a:lnTo>
                    <a:pt x="421" y="497"/>
                  </a:lnTo>
                  <a:lnTo>
                    <a:pt x="420" y="500"/>
                  </a:lnTo>
                  <a:lnTo>
                    <a:pt x="417" y="500"/>
                  </a:lnTo>
                  <a:lnTo>
                    <a:pt x="416" y="500"/>
                  </a:lnTo>
                  <a:lnTo>
                    <a:pt x="417" y="501"/>
                  </a:lnTo>
                  <a:lnTo>
                    <a:pt x="421" y="500"/>
                  </a:lnTo>
                  <a:lnTo>
                    <a:pt x="425" y="497"/>
                  </a:lnTo>
                  <a:lnTo>
                    <a:pt x="427" y="497"/>
                  </a:lnTo>
                  <a:lnTo>
                    <a:pt x="425" y="501"/>
                  </a:lnTo>
                  <a:lnTo>
                    <a:pt x="425" y="503"/>
                  </a:lnTo>
                  <a:lnTo>
                    <a:pt x="427" y="505"/>
                  </a:lnTo>
                  <a:lnTo>
                    <a:pt x="429" y="505"/>
                  </a:lnTo>
                  <a:lnTo>
                    <a:pt x="429" y="509"/>
                  </a:lnTo>
                  <a:lnTo>
                    <a:pt x="431" y="509"/>
                  </a:lnTo>
                  <a:lnTo>
                    <a:pt x="433" y="509"/>
                  </a:lnTo>
                  <a:lnTo>
                    <a:pt x="433" y="511"/>
                  </a:lnTo>
                  <a:lnTo>
                    <a:pt x="433" y="513"/>
                  </a:lnTo>
                  <a:lnTo>
                    <a:pt x="435" y="511"/>
                  </a:lnTo>
                  <a:lnTo>
                    <a:pt x="437" y="507"/>
                  </a:lnTo>
                  <a:lnTo>
                    <a:pt x="435" y="509"/>
                  </a:lnTo>
                  <a:lnTo>
                    <a:pt x="435" y="507"/>
                  </a:lnTo>
                  <a:lnTo>
                    <a:pt x="439" y="505"/>
                  </a:lnTo>
                  <a:lnTo>
                    <a:pt x="444" y="505"/>
                  </a:lnTo>
                  <a:lnTo>
                    <a:pt x="451" y="501"/>
                  </a:lnTo>
                  <a:lnTo>
                    <a:pt x="461" y="494"/>
                  </a:lnTo>
                  <a:lnTo>
                    <a:pt x="468" y="492"/>
                  </a:lnTo>
                  <a:lnTo>
                    <a:pt x="475" y="490"/>
                  </a:lnTo>
                  <a:lnTo>
                    <a:pt x="488" y="490"/>
                  </a:lnTo>
                  <a:lnTo>
                    <a:pt x="494" y="488"/>
                  </a:lnTo>
                  <a:lnTo>
                    <a:pt x="498" y="484"/>
                  </a:lnTo>
                  <a:lnTo>
                    <a:pt x="500" y="484"/>
                  </a:lnTo>
                  <a:lnTo>
                    <a:pt x="501" y="484"/>
                  </a:lnTo>
                  <a:lnTo>
                    <a:pt x="504" y="483"/>
                  </a:lnTo>
                  <a:lnTo>
                    <a:pt x="505" y="479"/>
                  </a:lnTo>
                  <a:lnTo>
                    <a:pt x="505" y="476"/>
                  </a:lnTo>
                  <a:lnTo>
                    <a:pt x="509" y="474"/>
                  </a:lnTo>
                  <a:lnTo>
                    <a:pt x="512" y="470"/>
                  </a:lnTo>
                  <a:lnTo>
                    <a:pt x="518" y="456"/>
                  </a:lnTo>
                  <a:lnTo>
                    <a:pt x="530" y="444"/>
                  </a:lnTo>
                  <a:lnTo>
                    <a:pt x="534" y="443"/>
                  </a:lnTo>
                  <a:lnTo>
                    <a:pt x="536" y="440"/>
                  </a:lnTo>
                  <a:lnTo>
                    <a:pt x="536" y="439"/>
                  </a:lnTo>
                  <a:lnTo>
                    <a:pt x="538" y="440"/>
                  </a:lnTo>
                  <a:lnTo>
                    <a:pt x="538" y="439"/>
                  </a:lnTo>
                  <a:lnTo>
                    <a:pt x="538" y="436"/>
                  </a:lnTo>
                  <a:lnTo>
                    <a:pt x="542" y="432"/>
                  </a:lnTo>
                  <a:lnTo>
                    <a:pt x="542" y="430"/>
                  </a:lnTo>
                  <a:lnTo>
                    <a:pt x="544" y="430"/>
                  </a:lnTo>
                  <a:lnTo>
                    <a:pt x="548" y="426"/>
                  </a:lnTo>
                  <a:lnTo>
                    <a:pt x="552" y="422"/>
                  </a:lnTo>
                  <a:lnTo>
                    <a:pt x="556" y="419"/>
                  </a:lnTo>
                  <a:lnTo>
                    <a:pt x="557" y="414"/>
                  </a:lnTo>
                  <a:lnTo>
                    <a:pt x="557" y="413"/>
                  </a:lnTo>
                  <a:lnTo>
                    <a:pt x="558" y="413"/>
                  </a:lnTo>
                  <a:lnTo>
                    <a:pt x="561" y="409"/>
                  </a:lnTo>
                  <a:lnTo>
                    <a:pt x="566" y="405"/>
                  </a:lnTo>
                  <a:lnTo>
                    <a:pt x="569" y="403"/>
                  </a:lnTo>
                  <a:lnTo>
                    <a:pt x="572" y="399"/>
                  </a:lnTo>
                  <a:lnTo>
                    <a:pt x="576" y="399"/>
                  </a:lnTo>
                  <a:lnTo>
                    <a:pt x="578" y="397"/>
                  </a:lnTo>
                  <a:lnTo>
                    <a:pt x="576" y="397"/>
                  </a:lnTo>
                  <a:lnTo>
                    <a:pt x="579" y="395"/>
                  </a:lnTo>
                  <a:lnTo>
                    <a:pt x="582" y="393"/>
                  </a:lnTo>
                  <a:lnTo>
                    <a:pt x="585" y="393"/>
                  </a:lnTo>
                  <a:lnTo>
                    <a:pt x="587" y="386"/>
                  </a:lnTo>
                  <a:lnTo>
                    <a:pt x="591" y="382"/>
                  </a:lnTo>
                  <a:lnTo>
                    <a:pt x="595" y="379"/>
                  </a:lnTo>
                  <a:lnTo>
                    <a:pt x="601" y="373"/>
                  </a:lnTo>
                  <a:lnTo>
                    <a:pt x="605" y="362"/>
                  </a:lnTo>
                  <a:lnTo>
                    <a:pt x="610" y="355"/>
                  </a:lnTo>
                  <a:lnTo>
                    <a:pt x="615" y="346"/>
                  </a:lnTo>
                  <a:lnTo>
                    <a:pt x="622" y="334"/>
                  </a:lnTo>
                  <a:lnTo>
                    <a:pt x="627" y="326"/>
                  </a:lnTo>
                  <a:lnTo>
                    <a:pt x="631" y="317"/>
                  </a:lnTo>
                  <a:lnTo>
                    <a:pt x="629" y="313"/>
                  </a:lnTo>
                  <a:lnTo>
                    <a:pt x="631" y="309"/>
                  </a:lnTo>
                  <a:lnTo>
                    <a:pt x="631" y="305"/>
                  </a:lnTo>
                  <a:lnTo>
                    <a:pt x="629" y="302"/>
                  </a:lnTo>
                  <a:lnTo>
                    <a:pt x="629" y="298"/>
                  </a:lnTo>
                  <a:lnTo>
                    <a:pt x="631" y="296"/>
                  </a:lnTo>
                  <a:lnTo>
                    <a:pt x="633" y="292"/>
                  </a:lnTo>
                  <a:lnTo>
                    <a:pt x="633" y="290"/>
                  </a:lnTo>
                  <a:lnTo>
                    <a:pt x="635" y="278"/>
                  </a:lnTo>
                  <a:lnTo>
                    <a:pt x="637" y="277"/>
                  </a:lnTo>
                  <a:lnTo>
                    <a:pt x="639" y="274"/>
                  </a:lnTo>
                  <a:lnTo>
                    <a:pt x="637" y="273"/>
                  </a:lnTo>
                  <a:close/>
                  <a:moveTo>
                    <a:pt x="356" y="452"/>
                  </a:moveTo>
                  <a:lnTo>
                    <a:pt x="356" y="448"/>
                  </a:lnTo>
                  <a:lnTo>
                    <a:pt x="355" y="448"/>
                  </a:lnTo>
                  <a:lnTo>
                    <a:pt x="355" y="450"/>
                  </a:lnTo>
                  <a:lnTo>
                    <a:pt x="356" y="452"/>
                  </a:lnTo>
                  <a:close/>
                  <a:moveTo>
                    <a:pt x="413" y="18"/>
                  </a:moveTo>
                  <a:lnTo>
                    <a:pt x="413" y="20"/>
                  </a:lnTo>
                  <a:lnTo>
                    <a:pt x="416" y="18"/>
                  </a:lnTo>
                  <a:lnTo>
                    <a:pt x="413" y="18"/>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46" name="Freeform 127"/>
            <p:cNvSpPr>
              <a:spLocks noEditPoints="1"/>
            </p:cNvSpPr>
            <p:nvPr/>
          </p:nvSpPr>
          <p:spPr bwMode="auto">
            <a:xfrm>
              <a:off x="7713044" y="3698088"/>
              <a:ext cx="385698" cy="276478"/>
            </a:xfrm>
            <a:custGeom>
              <a:avLst/>
              <a:gdLst>
                <a:gd name="T0" fmla="*/ 2147483647 w 242"/>
                <a:gd name="T1" fmla="*/ 2147483647 h 175"/>
                <a:gd name="T2" fmla="*/ 2147483647 w 242"/>
                <a:gd name="T3" fmla="*/ 2147483647 h 175"/>
                <a:gd name="T4" fmla="*/ 2147483647 w 242"/>
                <a:gd name="T5" fmla="*/ 2147483647 h 175"/>
                <a:gd name="T6" fmla="*/ 2147483647 w 242"/>
                <a:gd name="T7" fmla="*/ 2147483647 h 175"/>
                <a:gd name="T8" fmla="*/ 2147483647 w 242"/>
                <a:gd name="T9" fmla="*/ 2147483647 h 175"/>
                <a:gd name="T10" fmla="*/ 2147483647 w 242"/>
                <a:gd name="T11" fmla="*/ 2147483647 h 175"/>
                <a:gd name="T12" fmla="*/ 2147483647 w 242"/>
                <a:gd name="T13" fmla="*/ 2147483647 h 175"/>
                <a:gd name="T14" fmla="*/ 2147483647 w 242"/>
                <a:gd name="T15" fmla="*/ 2147483647 h 175"/>
                <a:gd name="T16" fmla="*/ 2147483647 w 242"/>
                <a:gd name="T17" fmla="*/ 2147483647 h 175"/>
                <a:gd name="T18" fmla="*/ 2147483647 w 242"/>
                <a:gd name="T19" fmla="*/ 2147483647 h 175"/>
                <a:gd name="T20" fmla="*/ 2147483647 w 242"/>
                <a:gd name="T21" fmla="*/ 2147483647 h 175"/>
                <a:gd name="T22" fmla="*/ 2147483647 w 242"/>
                <a:gd name="T23" fmla="*/ 2147483647 h 175"/>
                <a:gd name="T24" fmla="*/ 2147483647 w 242"/>
                <a:gd name="T25" fmla="*/ 2147483647 h 175"/>
                <a:gd name="T26" fmla="*/ 2147483647 w 242"/>
                <a:gd name="T27" fmla="*/ 2147483647 h 175"/>
                <a:gd name="T28" fmla="*/ 2147483647 w 242"/>
                <a:gd name="T29" fmla="*/ 2147483647 h 175"/>
                <a:gd name="T30" fmla="*/ 2147483647 w 242"/>
                <a:gd name="T31" fmla="*/ 2147483647 h 175"/>
                <a:gd name="T32" fmla="*/ 2147483647 w 242"/>
                <a:gd name="T33" fmla="*/ 2147483647 h 175"/>
                <a:gd name="T34" fmla="*/ 2147483647 w 242"/>
                <a:gd name="T35" fmla="*/ 2147483647 h 175"/>
                <a:gd name="T36" fmla="*/ 2147483647 w 242"/>
                <a:gd name="T37" fmla="*/ 2147483647 h 175"/>
                <a:gd name="T38" fmla="*/ 2147483647 w 242"/>
                <a:gd name="T39" fmla="*/ 2147483647 h 175"/>
                <a:gd name="T40" fmla="*/ 2147483647 w 242"/>
                <a:gd name="T41" fmla="*/ 2147483647 h 175"/>
                <a:gd name="T42" fmla="*/ 2147483647 w 242"/>
                <a:gd name="T43" fmla="*/ 2147483647 h 175"/>
                <a:gd name="T44" fmla="*/ 2147483647 w 242"/>
                <a:gd name="T45" fmla="*/ 2147483647 h 175"/>
                <a:gd name="T46" fmla="*/ 2147483647 w 242"/>
                <a:gd name="T47" fmla="*/ 2147483647 h 175"/>
                <a:gd name="T48" fmla="*/ 2147483647 w 242"/>
                <a:gd name="T49" fmla="*/ 2147483647 h 175"/>
                <a:gd name="T50" fmla="*/ 2147483647 w 242"/>
                <a:gd name="T51" fmla="*/ 2147483647 h 175"/>
                <a:gd name="T52" fmla="*/ 2147483647 w 242"/>
                <a:gd name="T53" fmla="*/ 2147483647 h 175"/>
                <a:gd name="T54" fmla="*/ 2147483647 w 242"/>
                <a:gd name="T55" fmla="*/ 2147483647 h 175"/>
                <a:gd name="T56" fmla="*/ 2147483647 w 242"/>
                <a:gd name="T57" fmla="*/ 2147483647 h 175"/>
                <a:gd name="T58" fmla="*/ 2147483647 w 242"/>
                <a:gd name="T59" fmla="*/ 2147483647 h 175"/>
                <a:gd name="T60" fmla="*/ 2147483647 w 242"/>
                <a:gd name="T61" fmla="*/ 2147483647 h 175"/>
                <a:gd name="T62" fmla="*/ 2147483647 w 242"/>
                <a:gd name="T63" fmla="*/ 2147483647 h 175"/>
                <a:gd name="T64" fmla="*/ 2147483647 w 242"/>
                <a:gd name="T65" fmla="*/ 2147483647 h 175"/>
                <a:gd name="T66" fmla="*/ 2147483647 w 242"/>
                <a:gd name="T67" fmla="*/ 2147483647 h 175"/>
                <a:gd name="T68" fmla="*/ 2147483647 w 242"/>
                <a:gd name="T69" fmla="*/ 2147483647 h 175"/>
                <a:gd name="T70" fmla="*/ 2147483647 w 242"/>
                <a:gd name="T71" fmla="*/ 2147483647 h 175"/>
                <a:gd name="T72" fmla="*/ 2147483647 w 242"/>
                <a:gd name="T73" fmla="*/ 2147483647 h 175"/>
                <a:gd name="T74" fmla="*/ 2147483647 w 242"/>
                <a:gd name="T75" fmla="*/ 2147483647 h 175"/>
                <a:gd name="T76" fmla="*/ 2147483647 w 242"/>
                <a:gd name="T77" fmla="*/ 2147483647 h 175"/>
                <a:gd name="T78" fmla="*/ 2147483647 w 242"/>
                <a:gd name="T79" fmla="*/ 2147483647 h 175"/>
                <a:gd name="T80" fmla="*/ 2147483647 w 242"/>
                <a:gd name="T81" fmla="*/ 2147483647 h 175"/>
                <a:gd name="T82" fmla="*/ 2147483647 w 242"/>
                <a:gd name="T83" fmla="*/ 2147483647 h 175"/>
                <a:gd name="T84" fmla="*/ 2147483647 w 242"/>
                <a:gd name="T85" fmla="*/ 2147483647 h 175"/>
                <a:gd name="T86" fmla="*/ 2147483647 w 242"/>
                <a:gd name="T87" fmla="*/ 2147483647 h 175"/>
                <a:gd name="T88" fmla="*/ 2147483647 w 242"/>
                <a:gd name="T89" fmla="*/ 2147483647 h 175"/>
                <a:gd name="T90" fmla="*/ 2147483647 w 242"/>
                <a:gd name="T91" fmla="*/ 2147483647 h 175"/>
                <a:gd name="T92" fmla="*/ 2147483647 w 242"/>
                <a:gd name="T93" fmla="*/ 2147483647 h 175"/>
                <a:gd name="T94" fmla="*/ 2147483647 w 242"/>
                <a:gd name="T95" fmla="*/ 2147483647 h 175"/>
                <a:gd name="T96" fmla="*/ 2147483647 w 242"/>
                <a:gd name="T97" fmla="*/ 2147483647 h 175"/>
                <a:gd name="T98" fmla="*/ 2147483647 w 242"/>
                <a:gd name="T99" fmla="*/ 2147483647 h 175"/>
                <a:gd name="T100" fmla="*/ 2147483647 w 242"/>
                <a:gd name="T101" fmla="*/ 2147483647 h 175"/>
                <a:gd name="T102" fmla="*/ 2147483647 w 242"/>
                <a:gd name="T103" fmla="*/ 2147483647 h 175"/>
                <a:gd name="T104" fmla="*/ 2147483647 w 242"/>
                <a:gd name="T105" fmla="*/ 2147483647 h 175"/>
                <a:gd name="T106" fmla="*/ 2147483647 w 242"/>
                <a:gd name="T107" fmla="*/ 0 h 175"/>
                <a:gd name="T108" fmla="*/ 2147483647 w 242"/>
                <a:gd name="T109" fmla="*/ 2147483647 h 1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42"/>
                <a:gd name="T166" fmla="*/ 0 h 175"/>
                <a:gd name="T167" fmla="*/ 242 w 242"/>
                <a:gd name="T168" fmla="*/ 175 h 17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42" h="175">
                  <a:moveTo>
                    <a:pt x="148" y="149"/>
                  </a:moveTo>
                  <a:lnTo>
                    <a:pt x="141" y="147"/>
                  </a:lnTo>
                  <a:lnTo>
                    <a:pt x="138" y="143"/>
                  </a:lnTo>
                  <a:lnTo>
                    <a:pt x="141" y="143"/>
                  </a:lnTo>
                  <a:lnTo>
                    <a:pt x="144" y="141"/>
                  </a:lnTo>
                  <a:lnTo>
                    <a:pt x="141" y="140"/>
                  </a:lnTo>
                  <a:lnTo>
                    <a:pt x="138" y="140"/>
                  </a:lnTo>
                  <a:lnTo>
                    <a:pt x="134" y="140"/>
                  </a:lnTo>
                  <a:lnTo>
                    <a:pt x="132" y="137"/>
                  </a:lnTo>
                  <a:lnTo>
                    <a:pt x="132" y="136"/>
                  </a:lnTo>
                  <a:lnTo>
                    <a:pt x="132" y="132"/>
                  </a:lnTo>
                  <a:lnTo>
                    <a:pt x="134" y="130"/>
                  </a:lnTo>
                  <a:lnTo>
                    <a:pt x="132" y="128"/>
                  </a:lnTo>
                  <a:lnTo>
                    <a:pt x="128" y="130"/>
                  </a:lnTo>
                  <a:lnTo>
                    <a:pt x="125" y="130"/>
                  </a:lnTo>
                  <a:lnTo>
                    <a:pt x="122" y="130"/>
                  </a:lnTo>
                  <a:lnTo>
                    <a:pt x="121" y="126"/>
                  </a:lnTo>
                  <a:lnTo>
                    <a:pt x="121" y="124"/>
                  </a:lnTo>
                  <a:lnTo>
                    <a:pt x="118" y="122"/>
                  </a:lnTo>
                  <a:lnTo>
                    <a:pt x="117" y="121"/>
                  </a:lnTo>
                  <a:lnTo>
                    <a:pt x="117" y="110"/>
                  </a:lnTo>
                  <a:lnTo>
                    <a:pt x="113" y="110"/>
                  </a:lnTo>
                  <a:lnTo>
                    <a:pt x="109" y="106"/>
                  </a:lnTo>
                  <a:lnTo>
                    <a:pt x="104" y="100"/>
                  </a:lnTo>
                  <a:lnTo>
                    <a:pt x="100" y="92"/>
                  </a:lnTo>
                  <a:lnTo>
                    <a:pt x="100" y="88"/>
                  </a:lnTo>
                  <a:lnTo>
                    <a:pt x="101" y="86"/>
                  </a:lnTo>
                  <a:lnTo>
                    <a:pt x="108" y="88"/>
                  </a:lnTo>
                  <a:lnTo>
                    <a:pt x="112" y="88"/>
                  </a:lnTo>
                  <a:lnTo>
                    <a:pt x="113" y="86"/>
                  </a:lnTo>
                  <a:lnTo>
                    <a:pt x="114" y="82"/>
                  </a:lnTo>
                  <a:lnTo>
                    <a:pt x="113" y="78"/>
                  </a:lnTo>
                  <a:lnTo>
                    <a:pt x="109" y="74"/>
                  </a:lnTo>
                  <a:lnTo>
                    <a:pt x="108" y="73"/>
                  </a:lnTo>
                  <a:lnTo>
                    <a:pt x="104" y="73"/>
                  </a:lnTo>
                  <a:lnTo>
                    <a:pt x="100" y="70"/>
                  </a:lnTo>
                  <a:lnTo>
                    <a:pt x="92" y="66"/>
                  </a:lnTo>
                  <a:lnTo>
                    <a:pt x="86" y="65"/>
                  </a:lnTo>
                  <a:lnTo>
                    <a:pt x="82" y="65"/>
                  </a:lnTo>
                  <a:lnTo>
                    <a:pt x="81" y="61"/>
                  </a:lnTo>
                  <a:lnTo>
                    <a:pt x="82" y="60"/>
                  </a:lnTo>
                  <a:lnTo>
                    <a:pt x="82" y="56"/>
                  </a:lnTo>
                  <a:lnTo>
                    <a:pt x="81" y="49"/>
                  </a:lnTo>
                  <a:lnTo>
                    <a:pt x="78" y="47"/>
                  </a:lnTo>
                  <a:lnTo>
                    <a:pt x="75" y="47"/>
                  </a:lnTo>
                  <a:lnTo>
                    <a:pt x="71" y="44"/>
                  </a:lnTo>
                  <a:lnTo>
                    <a:pt x="69" y="40"/>
                  </a:lnTo>
                  <a:lnTo>
                    <a:pt x="65" y="39"/>
                  </a:lnTo>
                  <a:lnTo>
                    <a:pt x="64" y="36"/>
                  </a:lnTo>
                  <a:lnTo>
                    <a:pt x="61" y="35"/>
                  </a:lnTo>
                  <a:lnTo>
                    <a:pt x="57" y="35"/>
                  </a:lnTo>
                  <a:lnTo>
                    <a:pt x="56" y="35"/>
                  </a:lnTo>
                  <a:lnTo>
                    <a:pt x="51" y="31"/>
                  </a:lnTo>
                  <a:lnTo>
                    <a:pt x="47" y="27"/>
                  </a:lnTo>
                  <a:lnTo>
                    <a:pt x="41" y="25"/>
                  </a:lnTo>
                  <a:lnTo>
                    <a:pt x="37" y="25"/>
                  </a:lnTo>
                  <a:lnTo>
                    <a:pt x="27" y="21"/>
                  </a:lnTo>
                  <a:lnTo>
                    <a:pt x="17" y="16"/>
                  </a:lnTo>
                  <a:lnTo>
                    <a:pt x="8" y="12"/>
                  </a:lnTo>
                  <a:lnTo>
                    <a:pt x="4" y="78"/>
                  </a:lnTo>
                  <a:lnTo>
                    <a:pt x="3" y="86"/>
                  </a:lnTo>
                  <a:lnTo>
                    <a:pt x="3" y="90"/>
                  </a:lnTo>
                  <a:lnTo>
                    <a:pt x="4" y="92"/>
                  </a:lnTo>
                  <a:lnTo>
                    <a:pt x="0" y="130"/>
                  </a:lnTo>
                  <a:lnTo>
                    <a:pt x="3" y="132"/>
                  </a:lnTo>
                  <a:lnTo>
                    <a:pt x="4" y="132"/>
                  </a:lnTo>
                  <a:lnTo>
                    <a:pt x="7" y="132"/>
                  </a:lnTo>
                  <a:lnTo>
                    <a:pt x="8" y="132"/>
                  </a:lnTo>
                  <a:lnTo>
                    <a:pt x="12" y="132"/>
                  </a:lnTo>
                  <a:lnTo>
                    <a:pt x="17" y="132"/>
                  </a:lnTo>
                  <a:lnTo>
                    <a:pt x="21" y="134"/>
                  </a:lnTo>
                  <a:lnTo>
                    <a:pt x="27" y="134"/>
                  </a:lnTo>
                  <a:lnTo>
                    <a:pt x="31" y="132"/>
                  </a:lnTo>
                  <a:lnTo>
                    <a:pt x="35" y="130"/>
                  </a:lnTo>
                  <a:lnTo>
                    <a:pt x="39" y="126"/>
                  </a:lnTo>
                  <a:lnTo>
                    <a:pt x="39" y="124"/>
                  </a:lnTo>
                  <a:lnTo>
                    <a:pt x="37" y="121"/>
                  </a:lnTo>
                  <a:lnTo>
                    <a:pt x="33" y="118"/>
                  </a:lnTo>
                  <a:lnTo>
                    <a:pt x="31" y="117"/>
                  </a:lnTo>
                  <a:lnTo>
                    <a:pt x="27" y="117"/>
                  </a:lnTo>
                  <a:lnTo>
                    <a:pt x="25" y="117"/>
                  </a:lnTo>
                  <a:lnTo>
                    <a:pt x="24" y="117"/>
                  </a:lnTo>
                  <a:lnTo>
                    <a:pt x="24" y="114"/>
                  </a:lnTo>
                  <a:lnTo>
                    <a:pt x="25" y="117"/>
                  </a:lnTo>
                  <a:lnTo>
                    <a:pt x="27" y="114"/>
                  </a:lnTo>
                  <a:lnTo>
                    <a:pt x="31" y="117"/>
                  </a:lnTo>
                  <a:lnTo>
                    <a:pt x="35" y="117"/>
                  </a:lnTo>
                  <a:lnTo>
                    <a:pt x="37" y="114"/>
                  </a:lnTo>
                  <a:lnTo>
                    <a:pt x="43" y="114"/>
                  </a:lnTo>
                  <a:lnTo>
                    <a:pt x="44" y="113"/>
                  </a:lnTo>
                  <a:lnTo>
                    <a:pt x="43" y="110"/>
                  </a:lnTo>
                  <a:lnTo>
                    <a:pt x="41" y="109"/>
                  </a:lnTo>
                  <a:lnTo>
                    <a:pt x="44" y="110"/>
                  </a:lnTo>
                  <a:lnTo>
                    <a:pt x="47" y="113"/>
                  </a:lnTo>
                  <a:lnTo>
                    <a:pt x="47" y="110"/>
                  </a:lnTo>
                  <a:lnTo>
                    <a:pt x="48" y="109"/>
                  </a:lnTo>
                  <a:lnTo>
                    <a:pt x="51" y="110"/>
                  </a:lnTo>
                  <a:lnTo>
                    <a:pt x="48" y="105"/>
                  </a:lnTo>
                  <a:lnTo>
                    <a:pt x="44" y="100"/>
                  </a:lnTo>
                  <a:lnTo>
                    <a:pt x="51" y="105"/>
                  </a:lnTo>
                  <a:lnTo>
                    <a:pt x="55" y="106"/>
                  </a:lnTo>
                  <a:lnTo>
                    <a:pt x="55" y="105"/>
                  </a:lnTo>
                  <a:lnTo>
                    <a:pt x="55" y="104"/>
                  </a:lnTo>
                  <a:lnTo>
                    <a:pt x="57" y="105"/>
                  </a:lnTo>
                  <a:lnTo>
                    <a:pt x="57" y="104"/>
                  </a:lnTo>
                  <a:lnTo>
                    <a:pt x="60" y="101"/>
                  </a:lnTo>
                  <a:lnTo>
                    <a:pt x="60" y="104"/>
                  </a:lnTo>
                  <a:lnTo>
                    <a:pt x="61" y="104"/>
                  </a:lnTo>
                  <a:lnTo>
                    <a:pt x="64" y="104"/>
                  </a:lnTo>
                  <a:lnTo>
                    <a:pt x="65" y="105"/>
                  </a:lnTo>
                  <a:lnTo>
                    <a:pt x="68" y="106"/>
                  </a:lnTo>
                  <a:lnTo>
                    <a:pt x="75" y="109"/>
                  </a:lnTo>
                  <a:lnTo>
                    <a:pt x="77" y="109"/>
                  </a:lnTo>
                  <a:lnTo>
                    <a:pt x="78" y="109"/>
                  </a:lnTo>
                  <a:lnTo>
                    <a:pt x="82" y="110"/>
                  </a:lnTo>
                  <a:lnTo>
                    <a:pt x="84" y="113"/>
                  </a:lnTo>
                  <a:lnTo>
                    <a:pt x="86" y="117"/>
                  </a:lnTo>
                  <a:lnTo>
                    <a:pt x="90" y="124"/>
                  </a:lnTo>
                  <a:lnTo>
                    <a:pt x="90" y="128"/>
                  </a:lnTo>
                  <a:lnTo>
                    <a:pt x="92" y="130"/>
                  </a:lnTo>
                  <a:lnTo>
                    <a:pt x="96" y="130"/>
                  </a:lnTo>
                  <a:lnTo>
                    <a:pt x="96" y="134"/>
                  </a:lnTo>
                  <a:lnTo>
                    <a:pt x="96" y="136"/>
                  </a:lnTo>
                  <a:lnTo>
                    <a:pt x="100" y="137"/>
                  </a:lnTo>
                  <a:lnTo>
                    <a:pt x="101" y="137"/>
                  </a:lnTo>
                  <a:lnTo>
                    <a:pt x="104" y="143"/>
                  </a:lnTo>
                  <a:lnTo>
                    <a:pt x="104" y="145"/>
                  </a:lnTo>
                  <a:lnTo>
                    <a:pt x="105" y="149"/>
                  </a:lnTo>
                  <a:lnTo>
                    <a:pt x="108" y="147"/>
                  </a:lnTo>
                  <a:lnTo>
                    <a:pt x="109" y="149"/>
                  </a:lnTo>
                  <a:lnTo>
                    <a:pt x="112" y="149"/>
                  </a:lnTo>
                  <a:lnTo>
                    <a:pt x="113" y="149"/>
                  </a:lnTo>
                  <a:lnTo>
                    <a:pt x="114" y="149"/>
                  </a:lnTo>
                  <a:lnTo>
                    <a:pt x="117" y="150"/>
                  </a:lnTo>
                  <a:lnTo>
                    <a:pt x="122" y="149"/>
                  </a:lnTo>
                  <a:lnTo>
                    <a:pt x="122" y="150"/>
                  </a:lnTo>
                  <a:lnTo>
                    <a:pt x="128" y="150"/>
                  </a:lnTo>
                  <a:lnTo>
                    <a:pt x="134" y="153"/>
                  </a:lnTo>
                  <a:lnTo>
                    <a:pt x="138" y="153"/>
                  </a:lnTo>
                  <a:lnTo>
                    <a:pt x="140" y="153"/>
                  </a:lnTo>
                  <a:lnTo>
                    <a:pt x="140" y="154"/>
                  </a:lnTo>
                  <a:lnTo>
                    <a:pt x="144" y="154"/>
                  </a:lnTo>
                  <a:lnTo>
                    <a:pt x="140" y="157"/>
                  </a:lnTo>
                  <a:lnTo>
                    <a:pt x="141" y="158"/>
                  </a:lnTo>
                  <a:lnTo>
                    <a:pt x="145" y="158"/>
                  </a:lnTo>
                  <a:lnTo>
                    <a:pt x="149" y="158"/>
                  </a:lnTo>
                  <a:lnTo>
                    <a:pt x="153" y="157"/>
                  </a:lnTo>
                  <a:lnTo>
                    <a:pt x="152" y="154"/>
                  </a:lnTo>
                  <a:lnTo>
                    <a:pt x="148" y="154"/>
                  </a:lnTo>
                  <a:lnTo>
                    <a:pt x="149" y="153"/>
                  </a:lnTo>
                  <a:lnTo>
                    <a:pt x="152" y="153"/>
                  </a:lnTo>
                  <a:lnTo>
                    <a:pt x="153" y="153"/>
                  </a:lnTo>
                  <a:lnTo>
                    <a:pt x="157" y="150"/>
                  </a:lnTo>
                  <a:lnTo>
                    <a:pt x="152" y="150"/>
                  </a:lnTo>
                  <a:lnTo>
                    <a:pt x="148" y="149"/>
                  </a:lnTo>
                  <a:close/>
                  <a:moveTo>
                    <a:pt x="117" y="70"/>
                  </a:moveTo>
                  <a:lnTo>
                    <a:pt x="118" y="69"/>
                  </a:lnTo>
                  <a:lnTo>
                    <a:pt x="118" y="66"/>
                  </a:lnTo>
                  <a:lnTo>
                    <a:pt x="117" y="65"/>
                  </a:lnTo>
                  <a:lnTo>
                    <a:pt x="114" y="65"/>
                  </a:lnTo>
                  <a:lnTo>
                    <a:pt x="113" y="65"/>
                  </a:lnTo>
                  <a:lnTo>
                    <a:pt x="114" y="66"/>
                  </a:lnTo>
                  <a:lnTo>
                    <a:pt x="117" y="70"/>
                  </a:lnTo>
                  <a:close/>
                  <a:moveTo>
                    <a:pt x="183" y="56"/>
                  </a:moveTo>
                  <a:lnTo>
                    <a:pt x="185" y="56"/>
                  </a:lnTo>
                  <a:lnTo>
                    <a:pt x="187" y="53"/>
                  </a:lnTo>
                  <a:lnTo>
                    <a:pt x="189" y="48"/>
                  </a:lnTo>
                  <a:lnTo>
                    <a:pt x="189" y="47"/>
                  </a:lnTo>
                  <a:lnTo>
                    <a:pt x="187" y="44"/>
                  </a:lnTo>
                  <a:lnTo>
                    <a:pt x="185" y="43"/>
                  </a:lnTo>
                  <a:lnTo>
                    <a:pt x="187" y="40"/>
                  </a:lnTo>
                  <a:lnTo>
                    <a:pt x="183" y="43"/>
                  </a:lnTo>
                  <a:lnTo>
                    <a:pt x="182" y="44"/>
                  </a:lnTo>
                  <a:lnTo>
                    <a:pt x="179" y="43"/>
                  </a:lnTo>
                  <a:lnTo>
                    <a:pt x="178" y="40"/>
                  </a:lnTo>
                  <a:lnTo>
                    <a:pt x="175" y="43"/>
                  </a:lnTo>
                  <a:lnTo>
                    <a:pt x="175" y="44"/>
                  </a:lnTo>
                  <a:lnTo>
                    <a:pt x="175" y="48"/>
                  </a:lnTo>
                  <a:lnTo>
                    <a:pt x="178" y="53"/>
                  </a:lnTo>
                  <a:lnTo>
                    <a:pt x="175" y="53"/>
                  </a:lnTo>
                  <a:lnTo>
                    <a:pt x="174" y="56"/>
                  </a:lnTo>
                  <a:lnTo>
                    <a:pt x="170" y="56"/>
                  </a:lnTo>
                  <a:lnTo>
                    <a:pt x="166" y="60"/>
                  </a:lnTo>
                  <a:lnTo>
                    <a:pt x="165" y="64"/>
                  </a:lnTo>
                  <a:lnTo>
                    <a:pt x="161" y="65"/>
                  </a:lnTo>
                  <a:lnTo>
                    <a:pt x="158" y="65"/>
                  </a:lnTo>
                  <a:lnTo>
                    <a:pt x="157" y="64"/>
                  </a:lnTo>
                  <a:lnTo>
                    <a:pt x="156" y="65"/>
                  </a:lnTo>
                  <a:lnTo>
                    <a:pt x="153" y="65"/>
                  </a:lnTo>
                  <a:lnTo>
                    <a:pt x="152" y="65"/>
                  </a:lnTo>
                  <a:lnTo>
                    <a:pt x="152" y="61"/>
                  </a:lnTo>
                  <a:lnTo>
                    <a:pt x="152" y="60"/>
                  </a:lnTo>
                  <a:lnTo>
                    <a:pt x="153" y="57"/>
                  </a:lnTo>
                  <a:lnTo>
                    <a:pt x="152" y="57"/>
                  </a:lnTo>
                  <a:lnTo>
                    <a:pt x="149" y="60"/>
                  </a:lnTo>
                  <a:lnTo>
                    <a:pt x="149" y="64"/>
                  </a:lnTo>
                  <a:lnTo>
                    <a:pt x="148" y="65"/>
                  </a:lnTo>
                  <a:lnTo>
                    <a:pt x="145" y="65"/>
                  </a:lnTo>
                  <a:lnTo>
                    <a:pt x="138" y="66"/>
                  </a:lnTo>
                  <a:lnTo>
                    <a:pt x="134" y="65"/>
                  </a:lnTo>
                  <a:lnTo>
                    <a:pt x="132" y="65"/>
                  </a:lnTo>
                  <a:lnTo>
                    <a:pt x="130" y="65"/>
                  </a:lnTo>
                  <a:lnTo>
                    <a:pt x="128" y="65"/>
                  </a:lnTo>
                  <a:lnTo>
                    <a:pt x="125" y="65"/>
                  </a:lnTo>
                  <a:lnTo>
                    <a:pt x="122" y="65"/>
                  </a:lnTo>
                  <a:lnTo>
                    <a:pt x="122" y="66"/>
                  </a:lnTo>
                  <a:lnTo>
                    <a:pt x="122" y="69"/>
                  </a:lnTo>
                  <a:lnTo>
                    <a:pt x="126" y="70"/>
                  </a:lnTo>
                  <a:lnTo>
                    <a:pt x="128" y="70"/>
                  </a:lnTo>
                  <a:lnTo>
                    <a:pt x="130" y="73"/>
                  </a:lnTo>
                  <a:lnTo>
                    <a:pt x="134" y="77"/>
                  </a:lnTo>
                  <a:lnTo>
                    <a:pt x="138" y="74"/>
                  </a:lnTo>
                  <a:lnTo>
                    <a:pt x="141" y="77"/>
                  </a:lnTo>
                  <a:lnTo>
                    <a:pt x="141" y="78"/>
                  </a:lnTo>
                  <a:lnTo>
                    <a:pt x="145" y="78"/>
                  </a:lnTo>
                  <a:lnTo>
                    <a:pt x="156" y="78"/>
                  </a:lnTo>
                  <a:lnTo>
                    <a:pt x="158" y="77"/>
                  </a:lnTo>
                  <a:lnTo>
                    <a:pt x="165" y="74"/>
                  </a:lnTo>
                  <a:lnTo>
                    <a:pt x="169" y="73"/>
                  </a:lnTo>
                  <a:lnTo>
                    <a:pt x="170" y="70"/>
                  </a:lnTo>
                  <a:lnTo>
                    <a:pt x="171" y="69"/>
                  </a:lnTo>
                  <a:lnTo>
                    <a:pt x="171" y="65"/>
                  </a:lnTo>
                  <a:lnTo>
                    <a:pt x="179" y="65"/>
                  </a:lnTo>
                  <a:lnTo>
                    <a:pt x="183" y="65"/>
                  </a:lnTo>
                  <a:lnTo>
                    <a:pt x="183" y="61"/>
                  </a:lnTo>
                  <a:lnTo>
                    <a:pt x="182" y="57"/>
                  </a:lnTo>
                  <a:lnTo>
                    <a:pt x="182" y="56"/>
                  </a:lnTo>
                  <a:lnTo>
                    <a:pt x="183" y="56"/>
                  </a:lnTo>
                  <a:close/>
                  <a:moveTo>
                    <a:pt x="149" y="134"/>
                  </a:moveTo>
                  <a:lnTo>
                    <a:pt x="149" y="132"/>
                  </a:lnTo>
                  <a:lnTo>
                    <a:pt x="148" y="132"/>
                  </a:lnTo>
                  <a:lnTo>
                    <a:pt x="145" y="134"/>
                  </a:lnTo>
                  <a:lnTo>
                    <a:pt x="145" y="136"/>
                  </a:lnTo>
                  <a:lnTo>
                    <a:pt x="149" y="137"/>
                  </a:lnTo>
                  <a:lnTo>
                    <a:pt x="149" y="134"/>
                  </a:lnTo>
                  <a:close/>
                  <a:moveTo>
                    <a:pt x="153" y="136"/>
                  </a:moveTo>
                  <a:lnTo>
                    <a:pt x="152" y="136"/>
                  </a:lnTo>
                  <a:lnTo>
                    <a:pt x="152" y="137"/>
                  </a:lnTo>
                  <a:lnTo>
                    <a:pt x="152" y="140"/>
                  </a:lnTo>
                  <a:lnTo>
                    <a:pt x="153" y="140"/>
                  </a:lnTo>
                  <a:lnTo>
                    <a:pt x="157" y="141"/>
                  </a:lnTo>
                  <a:lnTo>
                    <a:pt x="158" y="140"/>
                  </a:lnTo>
                  <a:lnTo>
                    <a:pt x="157" y="137"/>
                  </a:lnTo>
                  <a:lnTo>
                    <a:pt x="153" y="136"/>
                  </a:lnTo>
                  <a:close/>
                  <a:moveTo>
                    <a:pt x="157" y="13"/>
                  </a:moveTo>
                  <a:lnTo>
                    <a:pt x="158" y="13"/>
                  </a:lnTo>
                  <a:lnTo>
                    <a:pt x="158" y="12"/>
                  </a:lnTo>
                  <a:lnTo>
                    <a:pt x="158" y="9"/>
                  </a:lnTo>
                  <a:lnTo>
                    <a:pt x="156" y="8"/>
                  </a:lnTo>
                  <a:lnTo>
                    <a:pt x="153" y="8"/>
                  </a:lnTo>
                  <a:lnTo>
                    <a:pt x="153" y="9"/>
                  </a:lnTo>
                  <a:lnTo>
                    <a:pt x="156" y="12"/>
                  </a:lnTo>
                  <a:lnTo>
                    <a:pt x="157" y="13"/>
                  </a:lnTo>
                  <a:close/>
                  <a:moveTo>
                    <a:pt x="197" y="35"/>
                  </a:moveTo>
                  <a:lnTo>
                    <a:pt x="193" y="35"/>
                  </a:lnTo>
                  <a:lnTo>
                    <a:pt x="191" y="33"/>
                  </a:lnTo>
                  <a:lnTo>
                    <a:pt x="189" y="29"/>
                  </a:lnTo>
                  <a:lnTo>
                    <a:pt x="185" y="25"/>
                  </a:lnTo>
                  <a:lnTo>
                    <a:pt x="182" y="23"/>
                  </a:lnTo>
                  <a:lnTo>
                    <a:pt x="178" y="20"/>
                  </a:lnTo>
                  <a:lnTo>
                    <a:pt x="174" y="17"/>
                  </a:lnTo>
                  <a:lnTo>
                    <a:pt x="171" y="17"/>
                  </a:lnTo>
                  <a:lnTo>
                    <a:pt x="170" y="16"/>
                  </a:lnTo>
                  <a:lnTo>
                    <a:pt x="169" y="13"/>
                  </a:lnTo>
                  <a:lnTo>
                    <a:pt x="166" y="12"/>
                  </a:lnTo>
                  <a:lnTo>
                    <a:pt x="166" y="13"/>
                  </a:lnTo>
                  <a:lnTo>
                    <a:pt x="165" y="13"/>
                  </a:lnTo>
                  <a:lnTo>
                    <a:pt x="170" y="17"/>
                  </a:lnTo>
                  <a:lnTo>
                    <a:pt x="175" y="21"/>
                  </a:lnTo>
                  <a:lnTo>
                    <a:pt x="182" y="27"/>
                  </a:lnTo>
                  <a:lnTo>
                    <a:pt x="187" y="29"/>
                  </a:lnTo>
                  <a:lnTo>
                    <a:pt x="191" y="35"/>
                  </a:lnTo>
                  <a:lnTo>
                    <a:pt x="193" y="40"/>
                  </a:lnTo>
                  <a:lnTo>
                    <a:pt x="193" y="43"/>
                  </a:lnTo>
                  <a:lnTo>
                    <a:pt x="193" y="47"/>
                  </a:lnTo>
                  <a:lnTo>
                    <a:pt x="195" y="49"/>
                  </a:lnTo>
                  <a:lnTo>
                    <a:pt x="197" y="53"/>
                  </a:lnTo>
                  <a:lnTo>
                    <a:pt x="198" y="48"/>
                  </a:lnTo>
                  <a:lnTo>
                    <a:pt x="201" y="43"/>
                  </a:lnTo>
                  <a:lnTo>
                    <a:pt x="197" y="36"/>
                  </a:lnTo>
                  <a:lnTo>
                    <a:pt x="197" y="35"/>
                  </a:lnTo>
                  <a:close/>
                  <a:moveTo>
                    <a:pt x="191" y="130"/>
                  </a:moveTo>
                  <a:lnTo>
                    <a:pt x="187" y="128"/>
                  </a:lnTo>
                  <a:lnTo>
                    <a:pt x="185" y="128"/>
                  </a:lnTo>
                  <a:lnTo>
                    <a:pt x="189" y="132"/>
                  </a:lnTo>
                  <a:lnTo>
                    <a:pt x="191" y="132"/>
                  </a:lnTo>
                  <a:lnTo>
                    <a:pt x="191" y="130"/>
                  </a:lnTo>
                  <a:close/>
                  <a:moveTo>
                    <a:pt x="191" y="171"/>
                  </a:moveTo>
                  <a:lnTo>
                    <a:pt x="193" y="175"/>
                  </a:lnTo>
                  <a:lnTo>
                    <a:pt x="195" y="175"/>
                  </a:lnTo>
                  <a:lnTo>
                    <a:pt x="197" y="175"/>
                  </a:lnTo>
                  <a:lnTo>
                    <a:pt x="198" y="175"/>
                  </a:lnTo>
                  <a:lnTo>
                    <a:pt x="195" y="171"/>
                  </a:lnTo>
                  <a:lnTo>
                    <a:pt x="191" y="171"/>
                  </a:lnTo>
                  <a:close/>
                  <a:moveTo>
                    <a:pt x="241" y="80"/>
                  </a:moveTo>
                  <a:lnTo>
                    <a:pt x="239" y="77"/>
                  </a:lnTo>
                  <a:lnTo>
                    <a:pt x="235" y="74"/>
                  </a:lnTo>
                  <a:lnTo>
                    <a:pt x="231" y="69"/>
                  </a:lnTo>
                  <a:lnTo>
                    <a:pt x="227" y="65"/>
                  </a:lnTo>
                  <a:lnTo>
                    <a:pt x="226" y="64"/>
                  </a:lnTo>
                  <a:lnTo>
                    <a:pt x="226" y="66"/>
                  </a:lnTo>
                  <a:lnTo>
                    <a:pt x="226" y="70"/>
                  </a:lnTo>
                  <a:lnTo>
                    <a:pt x="226" y="74"/>
                  </a:lnTo>
                  <a:lnTo>
                    <a:pt x="229" y="78"/>
                  </a:lnTo>
                  <a:lnTo>
                    <a:pt x="231" y="78"/>
                  </a:lnTo>
                  <a:lnTo>
                    <a:pt x="231" y="80"/>
                  </a:lnTo>
                  <a:lnTo>
                    <a:pt x="231" y="84"/>
                  </a:lnTo>
                  <a:lnTo>
                    <a:pt x="233" y="88"/>
                  </a:lnTo>
                  <a:lnTo>
                    <a:pt x="237" y="88"/>
                  </a:lnTo>
                  <a:lnTo>
                    <a:pt x="239" y="90"/>
                  </a:lnTo>
                  <a:lnTo>
                    <a:pt x="242" y="88"/>
                  </a:lnTo>
                  <a:lnTo>
                    <a:pt x="242" y="86"/>
                  </a:lnTo>
                  <a:lnTo>
                    <a:pt x="241" y="80"/>
                  </a:lnTo>
                  <a:close/>
                  <a:moveTo>
                    <a:pt x="104" y="4"/>
                  </a:moveTo>
                  <a:lnTo>
                    <a:pt x="108" y="4"/>
                  </a:lnTo>
                  <a:lnTo>
                    <a:pt x="112" y="3"/>
                  </a:lnTo>
                  <a:lnTo>
                    <a:pt x="105" y="0"/>
                  </a:lnTo>
                  <a:lnTo>
                    <a:pt x="101" y="0"/>
                  </a:lnTo>
                  <a:lnTo>
                    <a:pt x="98" y="3"/>
                  </a:lnTo>
                  <a:lnTo>
                    <a:pt x="98" y="4"/>
                  </a:lnTo>
                  <a:lnTo>
                    <a:pt x="98" y="7"/>
                  </a:lnTo>
                  <a:lnTo>
                    <a:pt x="100" y="4"/>
                  </a:lnTo>
                  <a:lnTo>
                    <a:pt x="104" y="4"/>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47" name="Freeform 128"/>
            <p:cNvSpPr>
              <a:spLocks noEditPoints="1"/>
            </p:cNvSpPr>
            <p:nvPr/>
          </p:nvSpPr>
          <p:spPr bwMode="auto">
            <a:xfrm>
              <a:off x="7262042" y="2287102"/>
              <a:ext cx="332640" cy="604437"/>
            </a:xfrm>
            <a:custGeom>
              <a:avLst/>
              <a:gdLst>
                <a:gd name="T0" fmla="*/ 2147483647 w 209"/>
                <a:gd name="T1" fmla="*/ 2147483647 h 380"/>
                <a:gd name="T2" fmla="*/ 2147483647 w 209"/>
                <a:gd name="T3" fmla="*/ 2147483647 h 380"/>
                <a:gd name="T4" fmla="*/ 2147483647 w 209"/>
                <a:gd name="T5" fmla="*/ 2147483647 h 380"/>
                <a:gd name="T6" fmla="*/ 2147483647 w 209"/>
                <a:gd name="T7" fmla="*/ 2147483647 h 380"/>
                <a:gd name="T8" fmla="*/ 2147483647 w 209"/>
                <a:gd name="T9" fmla="*/ 2147483647 h 380"/>
                <a:gd name="T10" fmla="*/ 2147483647 w 209"/>
                <a:gd name="T11" fmla="*/ 2147483647 h 380"/>
                <a:gd name="T12" fmla="*/ 2147483647 w 209"/>
                <a:gd name="T13" fmla="*/ 2147483647 h 380"/>
                <a:gd name="T14" fmla="*/ 2147483647 w 209"/>
                <a:gd name="T15" fmla="*/ 2147483647 h 380"/>
                <a:gd name="T16" fmla="*/ 2147483647 w 209"/>
                <a:gd name="T17" fmla="*/ 2147483647 h 380"/>
                <a:gd name="T18" fmla="*/ 2147483647 w 209"/>
                <a:gd name="T19" fmla="*/ 2147483647 h 380"/>
                <a:gd name="T20" fmla="*/ 2147483647 w 209"/>
                <a:gd name="T21" fmla="*/ 2147483647 h 380"/>
                <a:gd name="T22" fmla="*/ 2147483647 w 209"/>
                <a:gd name="T23" fmla="*/ 2147483647 h 380"/>
                <a:gd name="T24" fmla="*/ 2147483647 w 209"/>
                <a:gd name="T25" fmla="*/ 2147483647 h 380"/>
                <a:gd name="T26" fmla="*/ 2147483647 w 209"/>
                <a:gd name="T27" fmla="*/ 2147483647 h 380"/>
                <a:gd name="T28" fmla="*/ 2147483647 w 209"/>
                <a:gd name="T29" fmla="*/ 2147483647 h 380"/>
                <a:gd name="T30" fmla="*/ 2147483647 w 209"/>
                <a:gd name="T31" fmla="*/ 2147483647 h 380"/>
                <a:gd name="T32" fmla="*/ 2147483647 w 209"/>
                <a:gd name="T33" fmla="*/ 2147483647 h 380"/>
                <a:gd name="T34" fmla="*/ 2147483647 w 209"/>
                <a:gd name="T35" fmla="*/ 2147483647 h 380"/>
                <a:gd name="T36" fmla="*/ 2147483647 w 209"/>
                <a:gd name="T37" fmla="*/ 2147483647 h 380"/>
                <a:gd name="T38" fmla="*/ 2147483647 w 209"/>
                <a:gd name="T39" fmla="*/ 2147483647 h 380"/>
                <a:gd name="T40" fmla="*/ 2147483647 w 209"/>
                <a:gd name="T41" fmla="*/ 2147483647 h 380"/>
                <a:gd name="T42" fmla="*/ 2147483647 w 209"/>
                <a:gd name="T43" fmla="*/ 2147483647 h 380"/>
                <a:gd name="T44" fmla="*/ 2147483647 w 209"/>
                <a:gd name="T45" fmla="*/ 2147483647 h 380"/>
                <a:gd name="T46" fmla="*/ 2147483647 w 209"/>
                <a:gd name="T47" fmla="*/ 2147483647 h 380"/>
                <a:gd name="T48" fmla="*/ 2147483647 w 209"/>
                <a:gd name="T49" fmla="*/ 2147483647 h 380"/>
                <a:gd name="T50" fmla="*/ 2147483647 w 209"/>
                <a:gd name="T51" fmla="*/ 2147483647 h 380"/>
                <a:gd name="T52" fmla="*/ 2147483647 w 209"/>
                <a:gd name="T53" fmla="*/ 2147483647 h 380"/>
                <a:gd name="T54" fmla="*/ 2147483647 w 209"/>
                <a:gd name="T55" fmla="*/ 2147483647 h 380"/>
                <a:gd name="T56" fmla="*/ 2147483647 w 209"/>
                <a:gd name="T57" fmla="*/ 2147483647 h 380"/>
                <a:gd name="T58" fmla="*/ 2147483647 w 209"/>
                <a:gd name="T59" fmla="*/ 2147483647 h 380"/>
                <a:gd name="T60" fmla="*/ 2147483647 w 209"/>
                <a:gd name="T61" fmla="*/ 2147483647 h 380"/>
                <a:gd name="T62" fmla="*/ 2147483647 w 209"/>
                <a:gd name="T63" fmla="*/ 2147483647 h 380"/>
                <a:gd name="T64" fmla="*/ 2147483647 w 209"/>
                <a:gd name="T65" fmla="*/ 2147483647 h 380"/>
                <a:gd name="T66" fmla="*/ 2147483647 w 209"/>
                <a:gd name="T67" fmla="*/ 2147483647 h 380"/>
                <a:gd name="T68" fmla="*/ 2147483647 w 209"/>
                <a:gd name="T69" fmla="*/ 2147483647 h 380"/>
                <a:gd name="T70" fmla="*/ 2147483647 w 209"/>
                <a:gd name="T71" fmla="*/ 2147483647 h 380"/>
                <a:gd name="T72" fmla="*/ 2147483647 w 209"/>
                <a:gd name="T73" fmla="*/ 2147483647 h 380"/>
                <a:gd name="T74" fmla="*/ 2147483647 w 209"/>
                <a:gd name="T75" fmla="*/ 2147483647 h 380"/>
                <a:gd name="T76" fmla="*/ 2147483647 w 209"/>
                <a:gd name="T77" fmla="*/ 2147483647 h 380"/>
                <a:gd name="T78" fmla="*/ 2147483647 w 209"/>
                <a:gd name="T79" fmla="*/ 2147483647 h 380"/>
                <a:gd name="T80" fmla="*/ 2147483647 w 209"/>
                <a:gd name="T81" fmla="*/ 2147483647 h 380"/>
                <a:gd name="T82" fmla="*/ 2147483647 w 209"/>
                <a:gd name="T83" fmla="*/ 2147483647 h 380"/>
                <a:gd name="T84" fmla="*/ 2147483647 w 209"/>
                <a:gd name="T85" fmla="*/ 2147483647 h 380"/>
                <a:gd name="T86" fmla="*/ 2147483647 w 209"/>
                <a:gd name="T87" fmla="*/ 2147483647 h 380"/>
                <a:gd name="T88" fmla="*/ 2147483647 w 209"/>
                <a:gd name="T89" fmla="*/ 2147483647 h 380"/>
                <a:gd name="T90" fmla="*/ 2147483647 w 209"/>
                <a:gd name="T91" fmla="*/ 2147483647 h 380"/>
                <a:gd name="T92" fmla="*/ 2147483647 w 209"/>
                <a:gd name="T93" fmla="*/ 2147483647 h 380"/>
                <a:gd name="T94" fmla="*/ 2147483647 w 209"/>
                <a:gd name="T95" fmla="*/ 2147483647 h 380"/>
                <a:gd name="T96" fmla="*/ 2147483647 w 209"/>
                <a:gd name="T97" fmla="*/ 2147483647 h 380"/>
                <a:gd name="T98" fmla="*/ 2147483647 w 209"/>
                <a:gd name="T99" fmla="*/ 2147483647 h 380"/>
                <a:gd name="T100" fmla="*/ 2147483647 w 209"/>
                <a:gd name="T101" fmla="*/ 2147483647 h 380"/>
                <a:gd name="T102" fmla="*/ 2147483647 w 209"/>
                <a:gd name="T103" fmla="*/ 2147483647 h 380"/>
                <a:gd name="T104" fmla="*/ 2147483647 w 209"/>
                <a:gd name="T105" fmla="*/ 2147483647 h 380"/>
                <a:gd name="T106" fmla="*/ 2147483647 w 209"/>
                <a:gd name="T107" fmla="*/ 2147483647 h 380"/>
                <a:gd name="T108" fmla="*/ 2147483647 w 209"/>
                <a:gd name="T109" fmla="*/ 2147483647 h 380"/>
                <a:gd name="T110" fmla="*/ 2147483647 w 209"/>
                <a:gd name="T111" fmla="*/ 2147483647 h 380"/>
                <a:gd name="T112" fmla="*/ 2147483647 w 209"/>
                <a:gd name="T113" fmla="*/ 2147483647 h 380"/>
                <a:gd name="T114" fmla="*/ 2147483647 w 209"/>
                <a:gd name="T115" fmla="*/ 2147483647 h 380"/>
                <a:gd name="T116" fmla="*/ 2147483647 w 209"/>
                <a:gd name="T117" fmla="*/ 2147483647 h 380"/>
                <a:gd name="T118" fmla="*/ 2147483647 w 209"/>
                <a:gd name="T119" fmla="*/ 0 h 380"/>
                <a:gd name="T120" fmla="*/ 2147483647 w 209"/>
                <a:gd name="T121" fmla="*/ 2147483647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9"/>
                <a:gd name="T184" fmla="*/ 0 h 380"/>
                <a:gd name="T185" fmla="*/ 209 w 209"/>
                <a:gd name="T186" fmla="*/ 380 h 3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9" h="380">
                  <a:moveTo>
                    <a:pt x="36" y="340"/>
                  </a:moveTo>
                  <a:lnTo>
                    <a:pt x="37" y="343"/>
                  </a:lnTo>
                  <a:lnTo>
                    <a:pt x="40" y="343"/>
                  </a:lnTo>
                  <a:lnTo>
                    <a:pt x="40" y="340"/>
                  </a:lnTo>
                  <a:lnTo>
                    <a:pt x="41" y="339"/>
                  </a:lnTo>
                  <a:lnTo>
                    <a:pt x="41" y="336"/>
                  </a:lnTo>
                  <a:lnTo>
                    <a:pt x="37" y="339"/>
                  </a:lnTo>
                  <a:lnTo>
                    <a:pt x="36" y="340"/>
                  </a:lnTo>
                  <a:close/>
                  <a:moveTo>
                    <a:pt x="24" y="370"/>
                  </a:moveTo>
                  <a:lnTo>
                    <a:pt x="23" y="374"/>
                  </a:lnTo>
                  <a:lnTo>
                    <a:pt x="22" y="377"/>
                  </a:lnTo>
                  <a:lnTo>
                    <a:pt x="23" y="380"/>
                  </a:lnTo>
                  <a:lnTo>
                    <a:pt x="24" y="377"/>
                  </a:lnTo>
                  <a:lnTo>
                    <a:pt x="24" y="373"/>
                  </a:lnTo>
                  <a:lnTo>
                    <a:pt x="28" y="370"/>
                  </a:lnTo>
                  <a:lnTo>
                    <a:pt x="28" y="369"/>
                  </a:lnTo>
                  <a:lnTo>
                    <a:pt x="28" y="366"/>
                  </a:lnTo>
                  <a:lnTo>
                    <a:pt x="27" y="369"/>
                  </a:lnTo>
                  <a:lnTo>
                    <a:pt x="24" y="370"/>
                  </a:lnTo>
                  <a:close/>
                  <a:moveTo>
                    <a:pt x="35" y="351"/>
                  </a:moveTo>
                  <a:lnTo>
                    <a:pt x="36" y="351"/>
                  </a:lnTo>
                  <a:lnTo>
                    <a:pt x="35" y="348"/>
                  </a:lnTo>
                  <a:lnTo>
                    <a:pt x="35" y="351"/>
                  </a:lnTo>
                  <a:close/>
                  <a:moveTo>
                    <a:pt x="0" y="259"/>
                  </a:moveTo>
                  <a:lnTo>
                    <a:pt x="2" y="260"/>
                  </a:lnTo>
                  <a:lnTo>
                    <a:pt x="2" y="263"/>
                  </a:lnTo>
                  <a:lnTo>
                    <a:pt x="6" y="260"/>
                  </a:lnTo>
                  <a:lnTo>
                    <a:pt x="4" y="259"/>
                  </a:lnTo>
                  <a:lnTo>
                    <a:pt x="0" y="259"/>
                  </a:lnTo>
                  <a:close/>
                  <a:moveTo>
                    <a:pt x="48" y="252"/>
                  </a:moveTo>
                  <a:lnTo>
                    <a:pt x="45" y="251"/>
                  </a:lnTo>
                  <a:lnTo>
                    <a:pt x="44" y="251"/>
                  </a:lnTo>
                  <a:lnTo>
                    <a:pt x="40" y="250"/>
                  </a:lnTo>
                  <a:lnTo>
                    <a:pt x="41" y="246"/>
                  </a:lnTo>
                  <a:lnTo>
                    <a:pt x="41" y="243"/>
                  </a:lnTo>
                  <a:lnTo>
                    <a:pt x="40" y="243"/>
                  </a:lnTo>
                  <a:lnTo>
                    <a:pt x="37" y="243"/>
                  </a:lnTo>
                  <a:lnTo>
                    <a:pt x="36" y="243"/>
                  </a:lnTo>
                  <a:lnTo>
                    <a:pt x="32" y="243"/>
                  </a:lnTo>
                  <a:lnTo>
                    <a:pt x="31" y="242"/>
                  </a:lnTo>
                  <a:lnTo>
                    <a:pt x="28" y="239"/>
                  </a:lnTo>
                  <a:lnTo>
                    <a:pt x="24" y="238"/>
                  </a:lnTo>
                  <a:lnTo>
                    <a:pt x="22" y="239"/>
                  </a:lnTo>
                  <a:lnTo>
                    <a:pt x="22" y="242"/>
                  </a:lnTo>
                  <a:lnTo>
                    <a:pt x="22" y="243"/>
                  </a:lnTo>
                  <a:lnTo>
                    <a:pt x="19" y="246"/>
                  </a:lnTo>
                  <a:lnTo>
                    <a:pt x="18" y="247"/>
                  </a:lnTo>
                  <a:lnTo>
                    <a:pt x="15" y="246"/>
                  </a:lnTo>
                  <a:lnTo>
                    <a:pt x="15" y="250"/>
                  </a:lnTo>
                  <a:lnTo>
                    <a:pt x="11" y="250"/>
                  </a:lnTo>
                  <a:lnTo>
                    <a:pt x="11" y="251"/>
                  </a:lnTo>
                  <a:lnTo>
                    <a:pt x="14" y="252"/>
                  </a:lnTo>
                  <a:lnTo>
                    <a:pt x="19" y="255"/>
                  </a:lnTo>
                  <a:lnTo>
                    <a:pt x="22" y="259"/>
                  </a:lnTo>
                  <a:lnTo>
                    <a:pt x="23" y="259"/>
                  </a:lnTo>
                  <a:lnTo>
                    <a:pt x="23" y="255"/>
                  </a:lnTo>
                  <a:lnTo>
                    <a:pt x="22" y="252"/>
                  </a:lnTo>
                  <a:lnTo>
                    <a:pt x="23" y="251"/>
                  </a:lnTo>
                  <a:lnTo>
                    <a:pt x="24" y="252"/>
                  </a:lnTo>
                  <a:lnTo>
                    <a:pt x="28" y="259"/>
                  </a:lnTo>
                  <a:lnTo>
                    <a:pt x="32" y="263"/>
                  </a:lnTo>
                  <a:lnTo>
                    <a:pt x="32" y="266"/>
                  </a:lnTo>
                  <a:lnTo>
                    <a:pt x="31" y="268"/>
                  </a:lnTo>
                  <a:lnTo>
                    <a:pt x="28" y="270"/>
                  </a:lnTo>
                  <a:lnTo>
                    <a:pt x="28" y="274"/>
                  </a:lnTo>
                  <a:lnTo>
                    <a:pt x="32" y="278"/>
                  </a:lnTo>
                  <a:lnTo>
                    <a:pt x="35" y="282"/>
                  </a:lnTo>
                  <a:lnTo>
                    <a:pt x="35" y="283"/>
                  </a:lnTo>
                  <a:lnTo>
                    <a:pt x="32" y="283"/>
                  </a:lnTo>
                  <a:lnTo>
                    <a:pt x="35" y="286"/>
                  </a:lnTo>
                  <a:lnTo>
                    <a:pt x="37" y="287"/>
                  </a:lnTo>
                  <a:lnTo>
                    <a:pt x="40" y="287"/>
                  </a:lnTo>
                  <a:lnTo>
                    <a:pt x="41" y="287"/>
                  </a:lnTo>
                  <a:lnTo>
                    <a:pt x="40" y="286"/>
                  </a:lnTo>
                  <a:lnTo>
                    <a:pt x="37" y="283"/>
                  </a:lnTo>
                  <a:lnTo>
                    <a:pt x="37" y="279"/>
                  </a:lnTo>
                  <a:lnTo>
                    <a:pt x="40" y="278"/>
                  </a:lnTo>
                  <a:lnTo>
                    <a:pt x="40" y="279"/>
                  </a:lnTo>
                  <a:lnTo>
                    <a:pt x="41" y="286"/>
                  </a:lnTo>
                  <a:lnTo>
                    <a:pt x="44" y="287"/>
                  </a:lnTo>
                  <a:lnTo>
                    <a:pt x="41" y="291"/>
                  </a:lnTo>
                  <a:lnTo>
                    <a:pt x="45" y="290"/>
                  </a:lnTo>
                  <a:lnTo>
                    <a:pt x="48" y="287"/>
                  </a:lnTo>
                  <a:lnTo>
                    <a:pt x="45" y="286"/>
                  </a:lnTo>
                  <a:lnTo>
                    <a:pt x="45" y="283"/>
                  </a:lnTo>
                  <a:lnTo>
                    <a:pt x="49" y="283"/>
                  </a:lnTo>
                  <a:lnTo>
                    <a:pt x="52" y="279"/>
                  </a:lnTo>
                  <a:lnTo>
                    <a:pt x="49" y="276"/>
                  </a:lnTo>
                  <a:lnTo>
                    <a:pt x="49" y="268"/>
                  </a:lnTo>
                  <a:lnTo>
                    <a:pt x="49" y="263"/>
                  </a:lnTo>
                  <a:lnTo>
                    <a:pt x="52" y="259"/>
                  </a:lnTo>
                  <a:lnTo>
                    <a:pt x="52" y="256"/>
                  </a:lnTo>
                  <a:lnTo>
                    <a:pt x="49" y="255"/>
                  </a:lnTo>
                  <a:lnTo>
                    <a:pt x="48" y="252"/>
                  </a:lnTo>
                  <a:close/>
                  <a:moveTo>
                    <a:pt x="15" y="255"/>
                  </a:moveTo>
                  <a:lnTo>
                    <a:pt x="15" y="256"/>
                  </a:lnTo>
                  <a:lnTo>
                    <a:pt x="18" y="259"/>
                  </a:lnTo>
                  <a:lnTo>
                    <a:pt x="19" y="260"/>
                  </a:lnTo>
                  <a:lnTo>
                    <a:pt x="22" y="259"/>
                  </a:lnTo>
                  <a:lnTo>
                    <a:pt x="18" y="256"/>
                  </a:lnTo>
                  <a:lnTo>
                    <a:pt x="15" y="255"/>
                  </a:lnTo>
                  <a:close/>
                  <a:moveTo>
                    <a:pt x="24" y="260"/>
                  </a:moveTo>
                  <a:lnTo>
                    <a:pt x="27" y="263"/>
                  </a:lnTo>
                  <a:lnTo>
                    <a:pt x="27" y="260"/>
                  </a:lnTo>
                  <a:lnTo>
                    <a:pt x="27" y="259"/>
                  </a:lnTo>
                  <a:lnTo>
                    <a:pt x="24" y="256"/>
                  </a:lnTo>
                  <a:lnTo>
                    <a:pt x="23" y="259"/>
                  </a:lnTo>
                  <a:lnTo>
                    <a:pt x="24" y="259"/>
                  </a:lnTo>
                  <a:lnTo>
                    <a:pt x="24" y="260"/>
                  </a:lnTo>
                  <a:close/>
                  <a:moveTo>
                    <a:pt x="27" y="266"/>
                  </a:moveTo>
                  <a:lnTo>
                    <a:pt x="27" y="264"/>
                  </a:lnTo>
                  <a:lnTo>
                    <a:pt x="24" y="264"/>
                  </a:lnTo>
                  <a:lnTo>
                    <a:pt x="23" y="264"/>
                  </a:lnTo>
                  <a:lnTo>
                    <a:pt x="24" y="270"/>
                  </a:lnTo>
                  <a:lnTo>
                    <a:pt x="27" y="266"/>
                  </a:lnTo>
                  <a:close/>
                  <a:moveTo>
                    <a:pt x="154" y="193"/>
                  </a:moveTo>
                  <a:lnTo>
                    <a:pt x="152" y="186"/>
                  </a:lnTo>
                  <a:lnTo>
                    <a:pt x="152" y="185"/>
                  </a:lnTo>
                  <a:lnTo>
                    <a:pt x="154" y="185"/>
                  </a:lnTo>
                  <a:lnTo>
                    <a:pt x="154" y="182"/>
                  </a:lnTo>
                  <a:lnTo>
                    <a:pt x="152" y="177"/>
                  </a:lnTo>
                  <a:lnTo>
                    <a:pt x="150" y="173"/>
                  </a:lnTo>
                  <a:lnTo>
                    <a:pt x="145" y="165"/>
                  </a:lnTo>
                  <a:lnTo>
                    <a:pt x="145" y="162"/>
                  </a:lnTo>
                  <a:lnTo>
                    <a:pt x="145" y="159"/>
                  </a:lnTo>
                  <a:lnTo>
                    <a:pt x="146" y="158"/>
                  </a:lnTo>
                  <a:lnTo>
                    <a:pt x="150" y="159"/>
                  </a:lnTo>
                  <a:lnTo>
                    <a:pt x="146" y="151"/>
                  </a:lnTo>
                  <a:lnTo>
                    <a:pt x="146" y="149"/>
                  </a:lnTo>
                  <a:lnTo>
                    <a:pt x="149" y="145"/>
                  </a:lnTo>
                  <a:lnTo>
                    <a:pt x="149" y="142"/>
                  </a:lnTo>
                  <a:lnTo>
                    <a:pt x="146" y="138"/>
                  </a:lnTo>
                  <a:lnTo>
                    <a:pt x="145" y="136"/>
                  </a:lnTo>
                  <a:lnTo>
                    <a:pt x="142" y="129"/>
                  </a:lnTo>
                  <a:lnTo>
                    <a:pt x="138" y="125"/>
                  </a:lnTo>
                  <a:lnTo>
                    <a:pt x="133" y="121"/>
                  </a:lnTo>
                  <a:lnTo>
                    <a:pt x="129" y="118"/>
                  </a:lnTo>
                  <a:lnTo>
                    <a:pt x="124" y="110"/>
                  </a:lnTo>
                  <a:lnTo>
                    <a:pt x="120" y="102"/>
                  </a:lnTo>
                  <a:lnTo>
                    <a:pt x="118" y="105"/>
                  </a:lnTo>
                  <a:lnTo>
                    <a:pt x="116" y="102"/>
                  </a:lnTo>
                  <a:lnTo>
                    <a:pt x="112" y="102"/>
                  </a:lnTo>
                  <a:lnTo>
                    <a:pt x="110" y="102"/>
                  </a:lnTo>
                  <a:lnTo>
                    <a:pt x="110" y="105"/>
                  </a:lnTo>
                  <a:lnTo>
                    <a:pt x="112" y="106"/>
                  </a:lnTo>
                  <a:lnTo>
                    <a:pt x="116" y="108"/>
                  </a:lnTo>
                  <a:lnTo>
                    <a:pt x="118" y="106"/>
                  </a:lnTo>
                  <a:lnTo>
                    <a:pt x="120" y="108"/>
                  </a:lnTo>
                  <a:lnTo>
                    <a:pt x="120" y="110"/>
                  </a:lnTo>
                  <a:lnTo>
                    <a:pt x="120" y="112"/>
                  </a:lnTo>
                  <a:lnTo>
                    <a:pt x="116" y="110"/>
                  </a:lnTo>
                  <a:lnTo>
                    <a:pt x="116" y="114"/>
                  </a:lnTo>
                  <a:lnTo>
                    <a:pt x="112" y="112"/>
                  </a:lnTo>
                  <a:lnTo>
                    <a:pt x="110" y="108"/>
                  </a:lnTo>
                  <a:lnTo>
                    <a:pt x="109" y="106"/>
                  </a:lnTo>
                  <a:lnTo>
                    <a:pt x="105" y="106"/>
                  </a:lnTo>
                  <a:lnTo>
                    <a:pt x="106" y="110"/>
                  </a:lnTo>
                  <a:lnTo>
                    <a:pt x="109" y="112"/>
                  </a:lnTo>
                  <a:lnTo>
                    <a:pt x="109" y="114"/>
                  </a:lnTo>
                  <a:lnTo>
                    <a:pt x="105" y="116"/>
                  </a:lnTo>
                  <a:lnTo>
                    <a:pt x="105" y="118"/>
                  </a:lnTo>
                  <a:lnTo>
                    <a:pt x="109" y="121"/>
                  </a:lnTo>
                  <a:lnTo>
                    <a:pt x="110" y="124"/>
                  </a:lnTo>
                  <a:lnTo>
                    <a:pt x="110" y="128"/>
                  </a:lnTo>
                  <a:lnTo>
                    <a:pt x="110" y="129"/>
                  </a:lnTo>
                  <a:lnTo>
                    <a:pt x="112" y="129"/>
                  </a:lnTo>
                  <a:lnTo>
                    <a:pt x="114" y="132"/>
                  </a:lnTo>
                  <a:lnTo>
                    <a:pt x="116" y="136"/>
                  </a:lnTo>
                  <a:lnTo>
                    <a:pt x="120" y="142"/>
                  </a:lnTo>
                  <a:lnTo>
                    <a:pt x="120" y="151"/>
                  </a:lnTo>
                  <a:lnTo>
                    <a:pt x="120" y="159"/>
                  </a:lnTo>
                  <a:lnTo>
                    <a:pt x="120" y="162"/>
                  </a:lnTo>
                  <a:lnTo>
                    <a:pt x="118" y="165"/>
                  </a:lnTo>
                  <a:lnTo>
                    <a:pt x="116" y="167"/>
                  </a:lnTo>
                  <a:lnTo>
                    <a:pt x="116" y="171"/>
                  </a:lnTo>
                  <a:lnTo>
                    <a:pt x="114" y="177"/>
                  </a:lnTo>
                  <a:lnTo>
                    <a:pt x="112" y="178"/>
                  </a:lnTo>
                  <a:lnTo>
                    <a:pt x="109" y="181"/>
                  </a:lnTo>
                  <a:lnTo>
                    <a:pt x="105" y="182"/>
                  </a:lnTo>
                  <a:lnTo>
                    <a:pt x="101" y="186"/>
                  </a:lnTo>
                  <a:lnTo>
                    <a:pt x="99" y="186"/>
                  </a:lnTo>
                  <a:lnTo>
                    <a:pt x="97" y="185"/>
                  </a:lnTo>
                  <a:lnTo>
                    <a:pt x="95" y="182"/>
                  </a:lnTo>
                  <a:lnTo>
                    <a:pt x="93" y="181"/>
                  </a:lnTo>
                  <a:lnTo>
                    <a:pt x="93" y="178"/>
                  </a:lnTo>
                  <a:lnTo>
                    <a:pt x="95" y="178"/>
                  </a:lnTo>
                  <a:lnTo>
                    <a:pt x="95" y="177"/>
                  </a:lnTo>
                  <a:lnTo>
                    <a:pt x="95" y="173"/>
                  </a:lnTo>
                  <a:lnTo>
                    <a:pt x="92" y="175"/>
                  </a:lnTo>
                  <a:lnTo>
                    <a:pt x="89" y="177"/>
                  </a:lnTo>
                  <a:lnTo>
                    <a:pt x="89" y="178"/>
                  </a:lnTo>
                  <a:lnTo>
                    <a:pt x="89" y="182"/>
                  </a:lnTo>
                  <a:lnTo>
                    <a:pt x="92" y="185"/>
                  </a:lnTo>
                  <a:lnTo>
                    <a:pt x="93" y="189"/>
                  </a:lnTo>
                  <a:lnTo>
                    <a:pt x="92" y="193"/>
                  </a:lnTo>
                  <a:lnTo>
                    <a:pt x="88" y="195"/>
                  </a:lnTo>
                  <a:lnTo>
                    <a:pt x="88" y="199"/>
                  </a:lnTo>
                  <a:lnTo>
                    <a:pt x="89" y="202"/>
                  </a:lnTo>
                  <a:lnTo>
                    <a:pt x="92" y="203"/>
                  </a:lnTo>
                  <a:lnTo>
                    <a:pt x="92" y="206"/>
                  </a:lnTo>
                  <a:lnTo>
                    <a:pt x="89" y="207"/>
                  </a:lnTo>
                  <a:lnTo>
                    <a:pt x="88" y="207"/>
                  </a:lnTo>
                  <a:lnTo>
                    <a:pt x="88" y="209"/>
                  </a:lnTo>
                  <a:lnTo>
                    <a:pt x="85" y="209"/>
                  </a:lnTo>
                  <a:lnTo>
                    <a:pt x="81" y="209"/>
                  </a:lnTo>
                  <a:lnTo>
                    <a:pt x="80" y="209"/>
                  </a:lnTo>
                  <a:lnTo>
                    <a:pt x="80" y="206"/>
                  </a:lnTo>
                  <a:lnTo>
                    <a:pt x="79" y="206"/>
                  </a:lnTo>
                  <a:lnTo>
                    <a:pt x="75" y="207"/>
                  </a:lnTo>
                  <a:lnTo>
                    <a:pt x="71" y="207"/>
                  </a:lnTo>
                  <a:lnTo>
                    <a:pt x="67" y="207"/>
                  </a:lnTo>
                  <a:lnTo>
                    <a:pt x="61" y="209"/>
                  </a:lnTo>
                  <a:lnTo>
                    <a:pt x="57" y="209"/>
                  </a:lnTo>
                  <a:lnTo>
                    <a:pt x="55" y="209"/>
                  </a:lnTo>
                  <a:lnTo>
                    <a:pt x="52" y="211"/>
                  </a:lnTo>
                  <a:lnTo>
                    <a:pt x="49" y="209"/>
                  </a:lnTo>
                  <a:lnTo>
                    <a:pt x="45" y="209"/>
                  </a:lnTo>
                  <a:lnTo>
                    <a:pt x="41" y="211"/>
                  </a:lnTo>
                  <a:lnTo>
                    <a:pt x="41" y="213"/>
                  </a:lnTo>
                  <a:lnTo>
                    <a:pt x="41" y="215"/>
                  </a:lnTo>
                  <a:lnTo>
                    <a:pt x="37" y="219"/>
                  </a:lnTo>
                  <a:lnTo>
                    <a:pt x="31" y="228"/>
                  </a:lnTo>
                  <a:lnTo>
                    <a:pt x="27" y="230"/>
                  </a:lnTo>
                  <a:lnTo>
                    <a:pt x="24" y="230"/>
                  </a:lnTo>
                  <a:lnTo>
                    <a:pt x="24" y="234"/>
                  </a:lnTo>
                  <a:lnTo>
                    <a:pt x="27" y="238"/>
                  </a:lnTo>
                  <a:lnTo>
                    <a:pt x="28" y="238"/>
                  </a:lnTo>
                  <a:lnTo>
                    <a:pt x="31" y="238"/>
                  </a:lnTo>
                  <a:lnTo>
                    <a:pt x="35" y="238"/>
                  </a:lnTo>
                  <a:lnTo>
                    <a:pt x="40" y="238"/>
                  </a:lnTo>
                  <a:lnTo>
                    <a:pt x="45" y="239"/>
                  </a:lnTo>
                  <a:lnTo>
                    <a:pt x="45" y="234"/>
                  </a:lnTo>
                  <a:lnTo>
                    <a:pt x="45" y="232"/>
                  </a:lnTo>
                  <a:lnTo>
                    <a:pt x="48" y="230"/>
                  </a:lnTo>
                  <a:lnTo>
                    <a:pt x="49" y="232"/>
                  </a:lnTo>
                  <a:lnTo>
                    <a:pt x="52" y="232"/>
                  </a:lnTo>
                  <a:lnTo>
                    <a:pt x="57" y="230"/>
                  </a:lnTo>
                  <a:lnTo>
                    <a:pt x="59" y="232"/>
                  </a:lnTo>
                  <a:lnTo>
                    <a:pt x="59" y="230"/>
                  </a:lnTo>
                  <a:lnTo>
                    <a:pt x="61" y="230"/>
                  </a:lnTo>
                  <a:lnTo>
                    <a:pt x="61" y="228"/>
                  </a:lnTo>
                  <a:lnTo>
                    <a:pt x="63" y="228"/>
                  </a:lnTo>
                  <a:lnTo>
                    <a:pt x="67" y="228"/>
                  </a:lnTo>
                  <a:lnTo>
                    <a:pt x="68" y="228"/>
                  </a:lnTo>
                  <a:lnTo>
                    <a:pt x="68" y="226"/>
                  </a:lnTo>
                  <a:lnTo>
                    <a:pt x="76" y="222"/>
                  </a:lnTo>
                  <a:lnTo>
                    <a:pt x="80" y="224"/>
                  </a:lnTo>
                  <a:lnTo>
                    <a:pt x="84" y="224"/>
                  </a:lnTo>
                  <a:lnTo>
                    <a:pt x="88" y="224"/>
                  </a:lnTo>
                  <a:lnTo>
                    <a:pt x="89" y="224"/>
                  </a:lnTo>
                  <a:lnTo>
                    <a:pt x="92" y="226"/>
                  </a:lnTo>
                  <a:lnTo>
                    <a:pt x="89" y="228"/>
                  </a:lnTo>
                  <a:lnTo>
                    <a:pt x="88" y="232"/>
                  </a:lnTo>
                  <a:lnTo>
                    <a:pt x="89" y="234"/>
                  </a:lnTo>
                  <a:lnTo>
                    <a:pt x="89" y="236"/>
                  </a:lnTo>
                  <a:lnTo>
                    <a:pt x="92" y="239"/>
                  </a:lnTo>
                  <a:lnTo>
                    <a:pt x="95" y="242"/>
                  </a:lnTo>
                  <a:lnTo>
                    <a:pt x="97" y="243"/>
                  </a:lnTo>
                  <a:lnTo>
                    <a:pt x="99" y="246"/>
                  </a:lnTo>
                  <a:lnTo>
                    <a:pt x="105" y="247"/>
                  </a:lnTo>
                  <a:lnTo>
                    <a:pt x="105" y="246"/>
                  </a:lnTo>
                  <a:lnTo>
                    <a:pt x="106" y="243"/>
                  </a:lnTo>
                  <a:lnTo>
                    <a:pt x="106" y="238"/>
                  </a:lnTo>
                  <a:lnTo>
                    <a:pt x="106" y="236"/>
                  </a:lnTo>
                  <a:lnTo>
                    <a:pt x="109" y="234"/>
                  </a:lnTo>
                  <a:lnTo>
                    <a:pt x="112" y="232"/>
                  </a:lnTo>
                  <a:lnTo>
                    <a:pt x="116" y="232"/>
                  </a:lnTo>
                  <a:lnTo>
                    <a:pt x="112" y="228"/>
                  </a:lnTo>
                  <a:lnTo>
                    <a:pt x="109" y="226"/>
                  </a:lnTo>
                  <a:lnTo>
                    <a:pt x="106" y="224"/>
                  </a:lnTo>
                  <a:lnTo>
                    <a:pt x="106" y="220"/>
                  </a:lnTo>
                  <a:lnTo>
                    <a:pt x="106" y="219"/>
                  </a:lnTo>
                  <a:lnTo>
                    <a:pt x="109" y="217"/>
                  </a:lnTo>
                  <a:lnTo>
                    <a:pt x="109" y="219"/>
                  </a:lnTo>
                  <a:lnTo>
                    <a:pt x="110" y="222"/>
                  </a:lnTo>
                  <a:lnTo>
                    <a:pt x="112" y="222"/>
                  </a:lnTo>
                  <a:lnTo>
                    <a:pt x="114" y="222"/>
                  </a:lnTo>
                  <a:lnTo>
                    <a:pt x="116" y="222"/>
                  </a:lnTo>
                  <a:lnTo>
                    <a:pt x="118" y="224"/>
                  </a:lnTo>
                  <a:lnTo>
                    <a:pt x="116" y="224"/>
                  </a:lnTo>
                  <a:lnTo>
                    <a:pt x="116" y="226"/>
                  </a:lnTo>
                  <a:lnTo>
                    <a:pt x="120" y="224"/>
                  </a:lnTo>
                  <a:lnTo>
                    <a:pt x="124" y="224"/>
                  </a:lnTo>
                  <a:lnTo>
                    <a:pt x="133" y="226"/>
                  </a:lnTo>
                  <a:lnTo>
                    <a:pt x="132" y="222"/>
                  </a:lnTo>
                  <a:lnTo>
                    <a:pt x="133" y="219"/>
                  </a:lnTo>
                  <a:lnTo>
                    <a:pt x="137" y="217"/>
                  </a:lnTo>
                  <a:lnTo>
                    <a:pt x="138" y="219"/>
                  </a:lnTo>
                  <a:lnTo>
                    <a:pt x="137" y="219"/>
                  </a:lnTo>
                  <a:lnTo>
                    <a:pt x="138" y="222"/>
                  </a:lnTo>
                  <a:lnTo>
                    <a:pt x="141" y="226"/>
                  </a:lnTo>
                  <a:lnTo>
                    <a:pt x="142" y="226"/>
                  </a:lnTo>
                  <a:lnTo>
                    <a:pt x="145" y="224"/>
                  </a:lnTo>
                  <a:lnTo>
                    <a:pt x="145" y="220"/>
                  </a:lnTo>
                  <a:lnTo>
                    <a:pt x="141" y="215"/>
                  </a:lnTo>
                  <a:lnTo>
                    <a:pt x="142" y="213"/>
                  </a:lnTo>
                  <a:lnTo>
                    <a:pt x="145" y="213"/>
                  </a:lnTo>
                  <a:lnTo>
                    <a:pt x="150" y="215"/>
                  </a:lnTo>
                  <a:lnTo>
                    <a:pt x="149" y="213"/>
                  </a:lnTo>
                  <a:lnTo>
                    <a:pt x="149" y="211"/>
                  </a:lnTo>
                  <a:lnTo>
                    <a:pt x="149" y="209"/>
                  </a:lnTo>
                  <a:lnTo>
                    <a:pt x="149" y="207"/>
                  </a:lnTo>
                  <a:lnTo>
                    <a:pt x="150" y="207"/>
                  </a:lnTo>
                  <a:lnTo>
                    <a:pt x="152" y="207"/>
                  </a:lnTo>
                  <a:lnTo>
                    <a:pt x="152" y="211"/>
                  </a:lnTo>
                  <a:lnTo>
                    <a:pt x="152" y="215"/>
                  </a:lnTo>
                  <a:lnTo>
                    <a:pt x="152" y="219"/>
                  </a:lnTo>
                  <a:lnTo>
                    <a:pt x="154" y="220"/>
                  </a:lnTo>
                  <a:lnTo>
                    <a:pt x="158" y="219"/>
                  </a:lnTo>
                  <a:lnTo>
                    <a:pt x="160" y="215"/>
                  </a:lnTo>
                  <a:lnTo>
                    <a:pt x="160" y="209"/>
                  </a:lnTo>
                  <a:lnTo>
                    <a:pt x="160" y="207"/>
                  </a:lnTo>
                  <a:lnTo>
                    <a:pt x="164" y="206"/>
                  </a:lnTo>
                  <a:lnTo>
                    <a:pt x="158" y="199"/>
                  </a:lnTo>
                  <a:lnTo>
                    <a:pt x="154" y="193"/>
                  </a:lnTo>
                  <a:close/>
                  <a:moveTo>
                    <a:pt x="109" y="129"/>
                  </a:moveTo>
                  <a:lnTo>
                    <a:pt x="110" y="129"/>
                  </a:lnTo>
                  <a:lnTo>
                    <a:pt x="109" y="128"/>
                  </a:lnTo>
                  <a:lnTo>
                    <a:pt x="109" y="129"/>
                  </a:lnTo>
                  <a:close/>
                  <a:moveTo>
                    <a:pt x="41" y="303"/>
                  </a:moveTo>
                  <a:lnTo>
                    <a:pt x="44" y="303"/>
                  </a:lnTo>
                  <a:lnTo>
                    <a:pt x="45" y="304"/>
                  </a:lnTo>
                  <a:lnTo>
                    <a:pt x="44" y="300"/>
                  </a:lnTo>
                  <a:lnTo>
                    <a:pt x="41" y="303"/>
                  </a:lnTo>
                  <a:close/>
                  <a:moveTo>
                    <a:pt x="45" y="195"/>
                  </a:moveTo>
                  <a:lnTo>
                    <a:pt x="45" y="194"/>
                  </a:lnTo>
                  <a:lnTo>
                    <a:pt x="44" y="195"/>
                  </a:lnTo>
                  <a:lnTo>
                    <a:pt x="45" y="198"/>
                  </a:lnTo>
                  <a:lnTo>
                    <a:pt x="45" y="195"/>
                  </a:lnTo>
                  <a:close/>
                  <a:moveTo>
                    <a:pt x="48" y="250"/>
                  </a:moveTo>
                  <a:lnTo>
                    <a:pt x="52" y="247"/>
                  </a:lnTo>
                  <a:lnTo>
                    <a:pt x="49" y="247"/>
                  </a:lnTo>
                  <a:lnTo>
                    <a:pt x="48" y="250"/>
                  </a:lnTo>
                  <a:close/>
                  <a:moveTo>
                    <a:pt x="81" y="232"/>
                  </a:moveTo>
                  <a:lnTo>
                    <a:pt x="76" y="232"/>
                  </a:lnTo>
                  <a:lnTo>
                    <a:pt x="72" y="230"/>
                  </a:lnTo>
                  <a:lnTo>
                    <a:pt x="68" y="232"/>
                  </a:lnTo>
                  <a:lnTo>
                    <a:pt x="67" y="232"/>
                  </a:lnTo>
                  <a:lnTo>
                    <a:pt x="65" y="232"/>
                  </a:lnTo>
                  <a:lnTo>
                    <a:pt x="67" y="234"/>
                  </a:lnTo>
                  <a:lnTo>
                    <a:pt x="67" y="236"/>
                  </a:lnTo>
                  <a:lnTo>
                    <a:pt x="63" y="238"/>
                  </a:lnTo>
                  <a:lnTo>
                    <a:pt x="61" y="238"/>
                  </a:lnTo>
                  <a:lnTo>
                    <a:pt x="59" y="236"/>
                  </a:lnTo>
                  <a:lnTo>
                    <a:pt x="55" y="234"/>
                  </a:lnTo>
                  <a:lnTo>
                    <a:pt x="55" y="239"/>
                  </a:lnTo>
                  <a:lnTo>
                    <a:pt x="55" y="242"/>
                  </a:lnTo>
                  <a:lnTo>
                    <a:pt x="53" y="243"/>
                  </a:lnTo>
                  <a:lnTo>
                    <a:pt x="52" y="247"/>
                  </a:lnTo>
                  <a:lnTo>
                    <a:pt x="53" y="247"/>
                  </a:lnTo>
                  <a:lnTo>
                    <a:pt x="53" y="250"/>
                  </a:lnTo>
                  <a:lnTo>
                    <a:pt x="55" y="250"/>
                  </a:lnTo>
                  <a:lnTo>
                    <a:pt x="57" y="251"/>
                  </a:lnTo>
                  <a:lnTo>
                    <a:pt x="55" y="251"/>
                  </a:lnTo>
                  <a:lnTo>
                    <a:pt x="57" y="255"/>
                  </a:lnTo>
                  <a:lnTo>
                    <a:pt x="59" y="256"/>
                  </a:lnTo>
                  <a:lnTo>
                    <a:pt x="61" y="256"/>
                  </a:lnTo>
                  <a:lnTo>
                    <a:pt x="63" y="259"/>
                  </a:lnTo>
                  <a:lnTo>
                    <a:pt x="65" y="259"/>
                  </a:lnTo>
                  <a:lnTo>
                    <a:pt x="68" y="260"/>
                  </a:lnTo>
                  <a:lnTo>
                    <a:pt x="67" y="259"/>
                  </a:lnTo>
                  <a:lnTo>
                    <a:pt x="67" y="255"/>
                  </a:lnTo>
                  <a:lnTo>
                    <a:pt x="68" y="250"/>
                  </a:lnTo>
                  <a:lnTo>
                    <a:pt x="71" y="246"/>
                  </a:lnTo>
                  <a:lnTo>
                    <a:pt x="75" y="246"/>
                  </a:lnTo>
                  <a:lnTo>
                    <a:pt x="81" y="250"/>
                  </a:lnTo>
                  <a:lnTo>
                    <a:pt x="81" y="246"/>
                  </a:lnTo>
                  <a:lnTo>
                    <a:pt x="85" y="239"/>
                  </a:lnTo>
                  <a:lnTo>
                    <a:pt x="84" y="236"/>
                  </a:lnTo>
                  <a:lnTo>
                    <a:pt x="81" y="232"/>
                  </a:lnTo>
                  <a:close/>
                  <a:moveTo>
                    <a:pt x="49" y="299"/>
                  </a:moveTo>
                  <a:lnTo>
                    <a:pt x="49" y="300"/>
                  </a:lnTo>
                  <a:lnTo>
                    <a:pt x="52" y="303"/>
                  </a:lnTo>
                  <a:lnTo>
                    <a:pt x="52" y="299"/>
                  </a:lnTo>
                  <a:lnTo>
                    <a:pt x="49" y="295"/>
                  </a:lnTo>
                  <a:lnTo>
                    <a:pt x="49" y="299"/>
                  </a:lnTo>
                  <a:close/>
                  <a:moveTo>
                    <a:pt x="81" y="37"/>
                  </a:moveTo>
                  <a:lnTo>
                    <a:pt x="85" y="41"/>
                  </a:lnTo>
                  <a:lnTo>
                    <a:pt x="89" y="45"/>
                  </a:lnTo>
                  <a:lnTo>
                    <a:pt x="95" y="55"/>
                  </a:lnTo>
                  <a:lnTo>
                    <a:pt x="93" y="59"/>
                  </a:lnTo>
                  <a:lnTo>
                    <a:pt x="93" y="61"/>
                  </a:lnTo>
                  <a:lnTo>
                    <a:pt x="95" y="63"/>
                  </a:lnTo>
                  <a:lnTo>
                    <a:pt x="99" y="68"/>
                  </a:lnTo>
                  <a:lnTo>
                    <a:pt x="99" y="71"/>
                  </a:lnTo>
                  <a:lnTo>
                    <a:pt x="95" y="72"/>
                  </a:lnTo>
                  <a:lnTo>
                    <a:pt x="89" y="71"/>
                  </a:lnTo>
                  <a:lnTo>
                    <a:pt x="84" y="68"/>
                  </a:lnTo>
                  <a:lnTo>
                    <a:pt x="84" y="71"/>
                  </a:lnTo>
                  <a:lnTo>
                    <a:pt x="85" y="72"/>
                  </a:lnTo>
                  <a:lnTo>
                    <a:pt x="88" y="74"/>
                  </a:lnTo>
                  <a:lnTo>
                    <a:pt x="89" y="76"/>
                  </a:lnTo>
                  <a:lnTo>
                    <a:pt x="88" y="78"/>
                  </a:lnTo>
                  <a:lnTo>
                    <a:pt x="85" y="80"/>
                  </a:lnTo>
                  <a:lnTo>
                    <a:pt x="84" y="81"/>
                  </a:lnTo>
                  <a:lnTo>
                    <a:pt x="85" y="85"/>
                  </a:lnTo>
                  <a:lnTo>
                    <a:pt x="88" y="88"/>
                  </a:lnTo>
                  <a:lnTo>
                    <a:pt x="89" y="89"/>
                  </a:lnTo>
                  <a:lnTo>
                    <a:pt x="95" y="93"/>
                  </a:lnTo>
                  <a:lnTo>
                    <a:pt x="95" y="97"/>
                  </a:lnTo>
                  <a:lnTo>
                    <a:pt x="97" y="101"/>
                  </a:lnTo>
                  <a:lnTo>
                    <a:pt x="99" y="102"/>
                  </a:lnTo>
                  <a:lnTo>
                    <a:pt x="101" y="102"/>
                  </a:lnTo>
                  <a:lnTo>
                    <a:pt x="103" y="101"/>
                  </a:lnTo>
                  <a:lnTo>
                    <a:pt x="103" y="98"/>
                  </a:lnTo>
                  <a:lnTo>
                    <a:pt x="105" y="97"/>
                  </a:lnTo>
                  <a:lnTo>
                    <a:pt x="109" y="97"/>
                  </a:lnTo>
                  <a:lnTo>
                    <a:pt x="110" y="97"/>
                  </a:lnTo>
                  <a:lnTo>
                    <a:pt x="110" y="94"/>
                  </a:lnTo>
                  <a:lnTo>
                    <a:pt x="106" y="93"/>
                  </a:lnTo>
                  <a:lnTo>
                    <a:pt x="103" y="92"/>
                  </a:lnTo>
                  <a:lnTo>
                    <a:pt x="99" y="89"/>
                  </a:lnTo>
                  <a:lnTo>
                    <a:pt x="95" y="88"/>
                  </a:lnTo>
                  <a:lnTo>
                    <a:pt x="93" y="85"/>
                  </a:lnTo>
                  <a:lnTo>
                    <a:pt x="93" y="81"/>
                  </a:lnTo>
                  <a:lnTo>
                    <a:pt x="95" y="81"/>
                  </a:lnTo>
                  <a:lnTo>
                    <a:pt x="99" y="84"/>
                  </a:lnTo>
                  <a:lnTo>
                    <a:pt x="103" y="85"/>
                  </a:lnTo>
                  <a:lnTo>
                    <a:pt x="105" y="85"/>
                  </a:lnTo>
                  <a:lnTo>
                    <a:pt x="109" y="81"/>
                  </a:lnTo>
                  <a:lnTo>
                    <a:pt x="112" y="81"/>
                  </a:lnTo>
                  <a:lnTo>
                    <a:pt x="116" y="84"/>
                  </a:lnTo>
                  <a:lnTo>
                    <a:pt x="125" y="88"/>
                  </a:lnTo>
                  <a:lnTo>
                    <a:pt x="132" y="92"/>
                  </a:lnTo>
                  <a:lnTo>
                    <a:pt x="138" y="93"/>
                  </a:lnTo>
                  <a:lnTo>
                    <a:pt x="141" y="92"/>
                  </a:lnTo>
                  <a:lnTo>
                    <a:pt x="138" y="89"/>
                  </a:lnTo>
                  <a:lnTo>
                    <a:pt x="137" y="85"/>
                  </a:lnTo>
                  <a:lnTo>
                    <a:pt x="138" y="81"/>
                  </a:lnTo>
                  <a:lnTo>
                    <a:pt x="141" y="78"/>
                  </a:lnTo>
                  <a:lnTo>
                    <a:pt x="142" y="76"/>
                  </a:lnTo>
                  <a:lnTo>
                    <a:pt x="146" y="74"/>
                  </a:lnTo>
                  <a:lnTo>
                    <a:pt x="152" y="76"/>
                  </a:lnTo>
                  <a:lnTo>
                    <a:pt x="150" y="74"/>
                  </a:lnTo>
                  <a:lnTo>
                    <a:pt x="154" y="74"/>
                  </a:lnTo>
                  <a:lnTo>
                    <a:pt x="156" y="74"/>
                  </a:lnTo>
                  <a:lnTo>
                    <a:pt x="154" y="72"/>
                  </a:lnTo>
                  <a:lnTo>
                    <a:pt x="160" y="72"/>
                  </a:lnTo>
                  <a:lnTo>
                    <a:pt x="160" y="71"/>
                  </a:lnTo>
                  <a:lnTo>
                    <a:pt x="162" y="68"/>
                  </a:lnTo>
                  <a:lnTo>
                    <a:pt x="160" y="68"/>
                  </a:lnTo>
                  <a:lnTo>
                    <a:pt x="158" y="71"/>
                  </a:lnTo>
                  <a:lnTo>
                    <a:pt x="156" y="71"/>
                  </a:lnTo>
                  <a:lnTo>
                    <a:pt x="156" y="68"/>
                  </a:lnTo>
                  <a:lnTo>
                    <a:pt x="152" y="64"/>
                  </a:lnTo>
                  <a:lnTo>
                    <a:pt x="149" y="63"/>
                  </a:lnTo>
                  <a:lnTo>
                    <a:pt x="146" y="61"/>
                  </a:lnTo>
                  <a:lnTo>
                    <a:pt x="146" y="59"/>
                  </a:lnTo>
                  <a:lnTo>
                    <a:pt x="146" y="53"/>
                  </a:lnTo>
                  <a:lnTo>
                    <a:pt x="145" y="51"/>
                  </a:lnTo>
                  <a:lnTo>
                    <a:pt x="142" y="55"/>
                  </a:lnTo>
                  <a:lnTo>
                    <a:pt x="141" y="57"/>
                  </a:lnTo>
                  <a:lnTo>
                    <a:pt x="137" y="57"/>
                  </a:lnTo>
                  <a:lnTo>
                    <a:pt x="136" y="57"/>
                  </a:lnTo>
                  <a:lnTo>
                    <a:pt x="132" y="55"/>
                  </a:lnTo>
                  <a:lnTo>
                    <a:pt x="129" y="55"/>
                  </a:lnTo>
                  <a:lnTo>
                    <a:pt x="128" y="55"/>
                  </a:lnTo>
                  <a:lnTo>
                    <a:pt x="125" y="55"/>
                  </a:lnTo>
                  <a:lnTo>
                    <a:pt x="124" y="53"/>
                  </a:lnTo>
                  <a:lnTo>
                    <a:pt x="122" y="53"/>
                  </a:lnTo>
                  <a:lnTo>
                    <a:pt x="106" y="45"/>
                  </a:lnTo>
                  <a:lnTo>
                    <a:pt x="88" y="35"/>
                  </a:lnTo>
                  <a:lnTo>
                    <a:pt x="81" y="31"/>
                  </a:lnTo>
                  <a:lnTo>
                    <a:pt x="80" y="31"/>
                  </a:lnTo>
                  <a:lnTo>
                    <a:pt x="79" y="31"/>
                  </a:lnTo>
                  <a:lnTo>
                    <a:pt x="80" y="35"/>
                  </a:lnTo>
                  <a:lnTo>
                    <a:pt x="81" y="37"/>
                  </a:lnTo>
                  <a:close/>
                  <a:moveTo>
                    <a:pt x="105" y="162"/>
                  </a:moveTo>
                  <a:lnTo>
                    <a:pt x="105" y="163"/>
                  </a:lnTo>
                  <a:lnTo>
                    <a:pt x="106" y="165"/>
                  </a:lnTo>
                  <a:lnTo>
                    <a:pt x="106" y="167"/>
                  </a:lnTo>
                  <a:lnTo>
                    <a:pt x="109" y="167"/>
                  </a:lnTo>
                  <a:lnTo>
                    <a:pt x="109" y="163"/>
                  </a:lnTo>
                  <a:lnTo>
                    <a:pt x="106" y="163"/>
                  </a:lnTo>
                  <a:lnTo>
                    <a:pt x="106" y="159"/>
                  </a:lnTo>
                  <a:lnTo>
                    <a:pt x="105" y="162"/>
                  </a:lnTo>
                  <a:close/>
                  <a:moveTo>
                    <a:pt x="154" y="59"/>
                  </a:moveTo>
                  <a:lnTo>
                    <a:pt x="154" y="53"/>
                  </a:lnTo>
                  <a:lnTo>
                    <a:pt x="158" y="51"/>
                  </a:lnTo>
                  <a:lnTo>
                    <a:pt x="160" y="49"/>
                  </a:lnTo>
                  <a:lnTo>
                    <a:pt x="158" y="49"/>
                  </a:lnTo>
                  <a:lnTo>
                    <a:pt x="154" y="48"/>
                  </a:lnTo>
                  <a:lnTo>
                    <a:pt x="152" y="51"/>
                  </a:lnTo>
                  <a:lnTo>
                    <a:pt x="152" y="57"/>
                  </a:lnTo>
                  <a:lnTo>
                    <a:pt x="152" y="61"/>
                  </a:lnTo>
                  <a:lnTo>
                    <a:pt x="154" y="61"/>
                  </a:lnTo>
                  <a:lnTo>
                    <a:pt x="154" y="59"/>
                  </a:lnTo>
                  <a:close/>
                  <a:moveTo>
                    <a:pt x="177" y="31"/>
                  </a:moveTo>
                  <a:lnTo>
                    <a:pt x="176" y="35"/>
                  </a:lnTo>
                  <a:lnTo>
                    <a:pt x="173" y="35"/>
                  </a:lnTo>
                  <a:lnTo>
                    <a:pt x="172" y="35"/>
                  </a:lnTo>
                  <a:lnTo>
                    <a:pt x="168" y="31"/>
                  </a:lnTo>
                  <a:lnTo>
                    <a:pt x="169" y="35"/>
                  </a:lnTo>
                  <a:lnTo>
                    <a:pt x="169" y="36"/>
                  </a:lnTo>
                  <a:lnTo>
                    <a:pt x="169" y="37"/>
                  </a:lnTo>
                  <a:lnTo>
                    <a:pt x="168" y="37"/>
                  </a:lnTo>
                  <a:lnTo>
                    <a:pt x="166" y="41"/>
                  </a:lnTo>
                  <a:lnTo>
                    <a:pt x="166" y="44"/>
                  </a:lnTo>
                  <a:lnTo>
                    <a:pt x="166" y="45"/>
                  </a:lnTo>
                  <a:lnTo>
                    <a:pt x="164" y="48"/>
                  </a:lnTo>
                  <a:lnTo>
                    <a:pt x="166" y="49"/>
                  </a:lnTo>
                  <a:lnTo>
                    <a:pt x="169" y="44"/>
                  </a:lnTo>
                  <a:lnTo>
                    <a:pt x="169" y="41"/>
                  </a:lnTo>
                  <a:lnTo>
                    <a:pt x="169" y="40"/>
                  </a:lnTo>
                  <a:lnTo>
                    <a:pt x="172" y="40"/>
                  </a:lnTo>
                  <a:lnTo>
                    <a:pt x="173" y="37"/>
                  </a:lnTo>
                  <a:lnTo>
                    <a:pt x="177" y="35"/>
                  </a:lnTo>
                  <a:lnTo>
                    <a:pt x="181" y="32"/>
                  </a:lnTo>
                  <a:lnTo>
                    <a:pt x="181" y="31"/>
                  </a:lnTo>
                  <a:lnTo>
                    <a:pt x="180" y="31"/>
                  </a:lnTo>
                  <a:lnTo>
                    <a:pt x="177" y="31"/>
                  </a:lnTo>
                  <a:close/>
                  <a:moveTo>
                    <a:pt x="172" y="61"/>
                  </a:moveTo>
                  <a:lnTo>
                    <a:pt x="172" y="59"/>
                  </a:lnTo>
                  <a:lnTo>
                    <a:pt x="169" y="61"/>
                  </a:lnTo>
                  <a:lnTo>
                    <a:pt x="172" y="61"/>
                  </a:lnTo>
                  <a:close/>
                  <a:moveTo>
                    <a:pt x="193" y="17"/>
                  </a:moveTo>
                  <a:lnTo>
                    <a:pt x="190" y="21"/>
                  </a:lnTo>
                  <a:lnTo>
                    <a:pt x="189" y="24"/>
                  </a:lnTo>
                  <a:lnTo>
                    <a:pt x="189" y="27"/>
                  </a:lnTo>
                  <a:lnTo>
                    <a:pt x="189" y="28"/>
                  </a:lnTo>
                  <a:lnTo>
                    <a:pt x="190" y="28"/>
                  </a:lnTo>
                  <a:lnTo>
                    <a:pt x="193" y="24"/>
                  </a:lnTo>
                  <a:lnTo>
                    <a:pt x="195" y="17"/>
                  </a:lnTo>
                  <a:lnTo>
                    <a:pt x="194" y="17"/>
                  </a:lnTo>
                  <a:lnTo>
                    <a:pt x="193" y="17"/>
                  </a:lnTo>
                  <a:close/>
                  <a:moveTo>
                    <a:pt x="207" y="0"/>
                  </a:moveTo>
                  <a:lnTo>
                    <a:pt x="207" y="4"/>
                  </a:lnTo>
                  <a:lnTo>
                    <a:pt x="209" y="0"/>
                  </a:lnTo>
                  <a:lnTo>
                    <a:pt x="207" y="0"/>
                  </a:lnTo>
                  <a:close/>
                  <a:moveTo>
                    <a:pt x="206" y="7"/>
                  </a:moveTo>
                  <a:lnTo>
                    <a:pt x="207" y="4"/>
                  </a:lnTo>
                  <a:lnTo>
                    <a:pt x="206" y="5"/>
                  </a:lnTo>
                  <a:lnTo>
                    <a:pt x="206" y="7"/>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48" name="Freeform 129"/>
            <p:cNvSpPr>
              <a:spLocks noEditPoints="1"/>
            </p:cNvSpPr>
            <p:nvPr/>
          </p:nvSpPr>
          <p:spPr bwMode="auto">
            <a:xfrm>
              <a:off x="7113069" y="3105093"/>
              <a:ext cx="236725" cy="375627"/>
            </a:xfrm>
            <a:custGeom>
              <a:avLst/>
              <a:gdLst>
                <a:gd name="T0" fmla="*/ 2147483647 w 150"/>
                <a:gd name="T1" fmla="*/ 2147483647 h 236"/>
                <a:gd name="T2" fmla="*/ 2147483647 w 150"/>
                <a:gd name="T3" fmla="*/ 2147483647 h 236"/>
                <a:gd name="T4" fmla="*/ 2147483647 w 150"/>
                <a:gd name="T5" fmla="*/ 2147483647 h 236"/>
                <a:gd name="T6" fmla="*/ 2147483647 w 150"/>
                <a:gd name="T7" fmla="*/ 2147483647 h 236"/>
                <a:gd name="T8" fmla="*/ 2147483647 w 150"/>
                <a:gd name="T9" fmla="*/ 2147483647 h 236"/>
                <a:gd name="T10" fmla="*/ 2147483647 w 150"/>
                <a:gd name="T11" fmla="*/ 2147483647 h 236"/>
                <a:gd name="T12" fmla="*/ 2147483647 w 150"/>
                <a:gd name="T13" fmla="*/ 2147483647 h 236"/>
                <a:gd name="T14" fmla="*/ 2147483647 w 150"/>
                <a:gd name="T15" fmla="*/ 2147483647 h 236"/>
                <a:gd name="T16" fmla="*/ 2147483647 w 150"/>
                <a:gd name="T17" fmla="*/ 2147483647 h 236"/>
                <a:gd name="T18" fmla="*/ 2147483647 w 150"/>
                <a:gd name="T19" fmla="*/ 2147483647 h 236"/>
                <a:gd name="T20" fmla="*/ 2147483647 w 150"/>
                <a:gd name="T21" fmla="*/ 2147483647 h 236"/>
                <a:gd name="T22" fmla="*/ 2147483647 w 150"/>
                <a:gd name="T23" fmla="*/ 2147483647 h 236"/>
                <a:gd name="T24" fmla="*/ 2147483647 w 150"/>
                <a:gd name="T25" fmla="*/ 2147483647 h 236"/>
                <a:gd name="T26" fmla="*/ 2147483647 w 150"/>
                <a:gd name="T27" fmla="*/ 2147483647 h 236"/>
                <a:gd name="T28" fmla="*/ 2147483647 w 150"/>
                <a:gd name="T29" fmla="*/ 2147483647 h 236"/>
                <a:gd name="T30" fmla="*/ 2147483647 w 150"/>
                <a:gd name="T31" fmla="*/ 2147483647 h 236"/>
                <a:gd name="T32" fmla="*/ 2147483647 w 150"/>
                <a:gd name="T33" fmla="*/ 2147483647 h 236"/>
                <a:gd name="T34" fmla="*/ 2147483647 w 150"/>
                <a:gd name="T35" fmla="*/ 2147483647 h 236"/>
                <a:gd name="T36" fmla="*/ 2147483647 w 150"/>
                <a:gd name="T37" fmla="*/ 2147483647 h 236"/>
                <a:gd name="T38" fmla="*/ 2147483647 w 150"/>
                <a:gd name="T39" fmla="*/ 2147483647 h 236"/>
                <a:gd name="T40" fmla="*/ 2147483647 w 150"/>
                <a:gd name="T41" fmla="*/ 2147483647 h 236"/>
                <a:gd name="T42" fmla="*/ 2147483647 w 150"/>
                <a:gd name="T43" fmla="*/ 2147483647 h 236"/>
                <a:gd name="T44" fmla="*/ 2147483647 w 150"/>
                <a:gd name="T45" fmla="*/ 2147483647 h 236"/>
                <a:gd name="T46" fmla="*/ 2147483647 w 150"/>
                <a:gd name="T47" fmla="*/ 2147483647 h 236"/>
                <a:gd name="T48" fmla="*/ 2147483647 w 150"/>
                <a:gd name="T49" fmla="*/ 2147483647 h 236"/>
                <a:gd name="T50" fmla="*/ 2147483647 w 150"/>
                <a:gd name="T51" fmla="*/ 2147483647 h 236"/>
                <a:gd name="T52" fmla="*/ 2147483647 w 150"/>
                <a:gd name="T53" fmla="*/ 2147483647 h 236"/>
                <a:gd name="T54" fmla="*/ 2147483647 w 150"/>
                <a:gd name="T55" fmla="*/ 2147483647 h 236"/>
                <a:gd name="T56" fmla="*/ 2147483647 w 150"/>
                <a:gd name="T57" fmla="*/ 2147483647 h 236"/>
                <a:gd name="T58" fmla="*/ 2147483647 w 150"/>
                <a:gd name="T59" fmla="*/ 2147483647 h 236"/>
                <a:gd name="T60" fmla="*/ 2147483647 w 150"/>
                <a:gd name="T61" fmla="*/ 2147483647 h 236"/>
                <a:gd name="T62" fmla="*/ 2147483647 w 150"/>
                <a:gd name="T63" fmla="*/ 2147483647 h 236"/>
                <a:gd name="T64" fmla="*/ 2147483647 w 150"/>
                <a:gd name="T65" fmla="*/ 2147483647 h 236"/>
                <a:gd name="T66" fmla="*/ 2147483647 w 150"/>
                <a:gd name="T67" fmla="*/ 2147483647 h 236"/>
                <a:gd name="T68" fmla="*/ 2147483647 w 150"/>
                <a:gd name="T69" fmla="*/ 2147483647 h 236"/>
                <a:gd name="T70" fmla="*/ 2147483647 w 150"/>
                <a:gd name="T71" fmla="*/ 2147483647 h 236"/>
                <a:gd name="T72" fmla="*/ 2147483647 w 150"/>
                <a:gd name="T73" fmla="*/ 2147483647 h 236"/>
                <a:gd name="T74" fmla="*/ 2147483647 w 150"/>
                <a:gd name="T75" fmla="*/ 2147483647 h 236"/>
                <a:gd name="T76" fmla="*/ 2147483647 w 150"/>
                <a:gd name="T77" fmla="*/ 2147483647 h 236"/>
                <a:gd name="T78" fmla="*/ 2147483647 w 150"/>
                <a:gd name="T79" fmla="*/ 2147483647 h 236"/>
                <a:gd name="T80" fmla="*/ 2147483647 w 150"/>
                <a:gd name="T81" fmla="*/ 2147483647 h 236"/>
                <a:gd name="T82" fmla="*/ 2147483647 w 150"/>
                <a:gd name="T83" fmla="*/ 2147483647 h 236"/>
                <a:gd name="T84" fmla="*/ 2147483647 w 150"/>
                <a:gd name="T85" fmla="*/ 2147483647 h 236"/>
                <a:gd name="T86" fmla="*/ 2147483647 w 150"/>
                <a:gd name="T87" fmla="*/ 2147483647 h 236"/>
                <a:gd name="T88" fmla="*/ 2147483647 w 150"/>
                <a:gd name="T89" fmla="*/ 2147483647 h 236"/>
                <a:gd name="T90" fmla="*/ 2147483647 w 150"/>
                <a:gd name="T91" fmla="*/ 2147483647 h 236"/>
                <a:gd name="T92" fmla="*/ 2147483647 w 150"/>
                <a:gd name="T93" fmla="*/ 2147483647 h 236"/>
                <a:gd name="T94" fmla="*/ 2147483647 w 150"/>
                <a:gd name="T95" fmla="*/ 2147483647 h 236"/>
                <a:gd name="T96" fmla="*/ 2147483647 w 150"/>
                <a:gd name="T97" fmla="*/ 2147483647 h 236"/>
                <a:gd name="T98" fmla="*/ 2147483647 w 150"/>
                <a:gd name="T99" fmla="*/ 2147483647 h 236"/>
                <a:gd name="T100" fmla="*/ 2147483647 w 150"/>
                <a:gd name="T101" fmla="*/ 2147483647 h 236"/>
                <a:gd name="T102" fmla="*/ 2147483647 w 150"/>
                <a:gd name="T103" fmla="*/ 2147483647 h 236"/>
                <a:gd name="T104" fmla="*/ 2147483647 w 150"/>
                <a:gd name="T105" fmla="*/ 2147483647 h 236"/>
                <a:gd name="T106" fmla="*/ 2147483647 w 150"/>
                <a:gd name="T107" fmla="*/ 2147483647 h 236"/>
                <a:gd name="T108" fmla="*/ 2147483647 w 150"/>
                <a:gd name="T109" fmla="*/ 2147483647 h 236"/>
                <a:gd name="T110" fmla="*/ 2147483647 w 150"/>
                <a:gd name="T111" fmla="*/ 2147483647 h 236"/>
                <a:gd name="T112" fmla="*/ 2147483647 w 150"/>
                <a:gd name="T113" fmla="*/ 2147483647 h 236"/>
                <a:gd name="T114" fmla="*/ 2147483647 w 150"/>
                <a:gd name="T115" fmla="*/ 2147483647 h 236"/>
                <a:gd name="T116" fmla="*/ 2147483647 w 150"/>
                <a:gd name="T117" fmla="*/ 2147483647 h 2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0"/>
                <a:gd name="T178" fmla="*/ 0 h 236"/>
                <a:gd name="T179" fmla="*/ 150 w 150"/>
                <a:gd name="T180" fmla="*/ 236 h 2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0" h="236">
                  <a:moveTo>
                    <a:pt x="62" y="231"/>
                  </a:moveTo>
                  <a:lnTo>
                    <a:pt x="65" y="231"/>
                  </a:lnTo>
                  <a:lnTo>
                    <a:pt x="69" y="232"/>
                  </a:lnTo>
                  <a:lnTo>
                    <a:pt x="69" y="231"/>
                  </a:lnTo>
                  <a:lnTo>
                    <a:pt x="69" y="228"/>
                  </a:lnTo>
                  <a:lnTo>
                    <a:pt x="62" y="228"/>
                  </a:lnTo>
                  <a:lnTo>
                    <a:pt x="62" y="231"/>
                  </a:lnTo>
                  <a:close/>
                  <a:moveTo>
                    <a:pt x="75" y="218"/>
                  </a:moveTo>
                  <a:lnTo>
                    <a:pt x="74" y="218"/>
                  </a:lnTo>
                  <a:lnTo>
                    <a:pt x="75" y="219"/>
                  </a:lnTo>
                  <a:lnTo>
                    <a:pt x="78" y="222"/>
                  </a:lnTo>
                  <a:lnTo>
                    <a:pt x="79" y="222"/>
                  </a:lnTo>
                  <a:lnTo>
                    <a:pt x="82" y="219"/>
                  </a:lnTo>
                  <a:lnTo>
                    <a:pt x="83" y="218"/>
                  </a:lnTo>
                  <a:lnTo>
                    <a:pt x="79" y="215"/>
                  </a:lnTo>
                  <a:lnTo>
                    <a:pt x="75" y="218"/>
                  </a:lnTo>
                  <a:close/>
                  <a:moveTo>
                    <a:pt x="33" y="140"/>
                  </a:moveTo>
                  <a:lnTo>
                    <a:pt x="33" y="137"/>
                  </a:lnTo>
                  <a:lnTo>
                    <a:pt x="33" y="134"/>
                  </a:lnTo>
                  <a:lnTo>
                    <a:pt x="33" y="132"/>
                  </a:lnTo>
                  <a:lnTo>
                    <a:pt x="30" y="136"/>
                  </a:lnTo>
                  <a:lnTo>
                    <a:pt x="30" y="137"/>
                  </a:lnTo>
                  <a:lnTo>
                    <a:pt x="33" y="144"/>
                  </a:lnTo>
                  <a:lnTo>
                    <a:pt x="30" y="141"/>
                  </a:lnTo>
                  <a:lnTo>
                    <a:pt x="29" y="140"/>
                  </a:lnTo>
                  <a:lnTo>
                    <a:pt x="30" y="145"/>
                  </a:lnTo>
                  <a:lnTo>
                    <a:pt x="29" y="149"/>
                  </a:lnTo>
                  <a:lnTo>
                    <a:pt x="26" y="149"/>
                  </a:lnTo>
                  <a:lnTo>
                    <a:pt x="25" y="150"/>
                  </a:lnTo>
                  <a:lnTo>
                    <a:pt x="25" y="153"/>
                  </a:lnTo>
                  <a:lnTo>
                    <a:pt x="22" y="153"/>
                  </a:lnTo>
                  <a:lnTo>
                    <a:pt x="22" y="154"/>
                  </a:lnTo>
                  <a:lnTo>
                    <a:pt x="21" y="157"/>
                  </a:lnTo>
                  <a:lnTo>
                    <a:pt x="21" y="158"/>
                  </a:lnTo>
                  <a:lnTo>
                    <a:pt x="17" y="162"/>
                  </a:lnTo>
                  <a:lnTo>
                    <a:pt x="12" y="170"/>
                  </a:lnTo>
                  <a:lnTo>
                    <a:pt x="9" y="170"/>
                  </a:lnTo>
                  <a:lnTo>
                    <a:pt x="8" y="174"/>
                  </a:lnTo>
                  <a:lnTo>
                    <a:pt x="4" y="178"/>
                  </a:lnTo>
                  <a:lnTo>
                    <a:pt x="0" y="183"/>
                  </a:lnTo>
                  <a:lnTo>
                    <a:pt x="0" y="187"/>
                  </a:lnTo>
                  <a:lnTo>
                    <a:pt x="5" y="181"/>
                  </a:lnTo>
                  <a:lnTo>
                    <a:pt x="9" y="178"/>
                  </a:lnTo>
                  <a:lnTo>
                    <a:pt x="13" y="175"/>
                  </a:lnTo>
                  <a:lnTo>
                    <a:pt x="18" y="167"/>
                  </a:lnTo>
                  <a:lnTo>
                    <a:pt x="22" y="165"/>
                  </a:lnTo>
                  <a:lnTo>
                    <a:pt x="22" y="162"/>
                  </a:lnTo>
                  <a:lnTo>
                    <a:pt x="21" y="162"/>
                  </a:lnTo>
                  <a:lnTo>
                    <a:pt x="22" y="161"/>
                  </a:lnTo>
                  <a:lnTo>
                    <a:pt x="22" y="158"/>
                  </a:lnTo>
                  <a:lnTo>
                    <a:pt x="25" y="157"/>
                  </a:lnTo>
                  <a:lnTo>
                    <a:pt x="26" y="157"/>
                  </a:lnTo>
                  <a:lnTo>
                    <a:pt x="29" y="157"/>
                  </a:lnTo>
                  <a:lnTo>
                    <a:pt x="30" y="153"/>
                  </a:lnTo>
                  <a:lnTo>
                    <a:pt x="33" y="150"/>
                  </a:lnTo>
                  <a:lnTo>
                    <a:pt x="34" y="150"/>
                  </a:lnTo>
                  <a:lnTo>
                    <a:pt x="35" y="149"/>
                  </a:lnTo>
                  <a:lnTo>
                    <a:pt x="35" y="147"/>
                  </a:lnTo>
                  <a:lnTo>
                    <a:pt x="34" y="144"/>
                  </a:lnTo>
                  <a:lnTo>
                    <a:pt x="33" y="140"/>
                  </a:lnTo>
                  <a:close/>
                  <a:moveTo>
                    <a:pt x="35" y="114"/>
                  </a:moveTo>
                  <a:lnTo>
                    <a:pt x="35" y="118"/>
                  </a:lnTo>
                  <a:lnTo>
                    <a:pt x="38" y="121"/>
                  </a:lnTo>
                  <a:lnTo>
                    <a:pt x="43" y="121"/>
                  </a:lnTo>
                  <a:lnTo>
                    <a:pt x="43" y="118"/>
                  </a:lnTo>
                  <a:lnTo>
                    <a:pt x="38" y="117"/>
                  </a:lnTo>
                  <a:lnTo>
                    <a:pt x="35" y="114"/>
                  </a:lnTo>
                  <a:close/>
                  <a:moveTo>
                    <a:pt x="61" y="105"/>
                  </a:moveTo>
                  <a:lnTo>
                    <a:pt x="59" y="100"/>
                  </a:lnTo>
                  <a:lnTo>
                    <a:pt x="57" y="96"/>
                  </a:lnTo>
                  <a:lnTo>
                    <a:pt x="49" y="93"/>
                  </a:lnTo>
                  <a:lnTo>
                    <a:pt x="43" y="93"/>
                  </a:lnTo>
                  <a:lnTo>
                    <a:pt x="42" y="93"/>
                  </a:lnTo>
                  <a:lnTo>
                    <a:pt x="46" y="97"/>
                  </a:lnTo>
                  <a:lnTo>
                    <a:pt x="47" y="104"/>
                  </a:lnTo>
                  <a:lnTo>
                    <a:pt x="51" y="108"/>
                  </a:lnTo>
                  <a:lnTo>
                    <a:pt x="55" y="114"/>
                  </a:lnTo>
                  <a:lnTo>
                    <a:pt x="59" y="117"/>
                  </a:lnTo>
                  <a:lnTo>
                    <a:pt x="61" y="114"/>
                  </a:lnTo>
                  <a:lnTo>
                    <a:pt x="62" y="109"/>
                  </a:lnTo>
                  <a:lnTo>
                    <a:pt x="61" y="105"/>
                  </a:lnTo>
                  <a:close/>
                  <a:moveTo>
                    <a:pt x="30" y="56"/>
                  </a:moveTo>
                  <a:lnTo>
                    <a:pt x="30" y="60"/>
                  </a:lnTo>
                  <a:lnTo>
                    <a:pt x="34" y="67"/>
                  </a:lnTo>
                  <a:lnTo>
                    <a:pt x="35" y="69"/>
                  </a:lnTo>
                  <a:lnTo>
                    <a:pt x="38" y="71"/>
                  </a:lnTo>
                  <a:lnTo>
                    <a:pt x="38" y="73"/>
                  </a:lnTo>
                  <a:lnTo>
                    <a:pt x="39" y="74"/>
                  </a:lnTo>
                  <a:lnTo>
                    <a:pt x="39" y="77"/>
                  </a:lnTo>
                  <a:lnTo>
                    <a:pt x="43" y="77"/>
                  </a:lnTo>
                  <a:lnTo>
                    <a:pt x="43" y="74"/>
                  </a:lnTo>
                  <a:lnTo>
                    <a:pt x="42" y="69"/>
                  </a:lnTo>
                  <a:lnTo>
                    <a:pt x="47" y="71"/>
                  </a:lnTo>
                  <a:lnTo>
                    <a:pt x="49" y="73"/>
                  </a:lnTo>
                  <a:lnTo>
                    <a:pt x="49" y="77"/>
                  </a:lnTo>
                  <a:lnTo>
                    <a:pt x="46" y="78"/>
                  </a:lnTo>
                  <a:lnTo>
                    <a:pt x="43" y="80"/>
                  </a:lnTo>
                  <a:lnTo>
                    <a:pt x="43" y="84"/>
                  </a:lnTo>
                  <a:lnTo>
                    <a:pt x="46" y="88"/>
                  </a:lnTo>
                  <a:lnTo>
                    <a:pt x="47" y="88"/>
                  </a:lnTo>
                  <a:lnTo>
                    <a:pt x="46" y="86"/>
                  </a:lnTo>
                  <a:lnTo>
                    <a:pt x="49" y="86"/>
                  </a:lnTo>
                  <a:lnTo>
                    <a:pt x="49" y="90"/>
                  </a:lnTo>
                  <a:lnTo>
                    <a:pt x="51" y="88"/>
                  </a:lnTo>
                  <a:lnTo>
                    <a:pt x="51" y="92"/>
                  </a:lnTo>
                  <a:lnTo>
                    <a:pt x="55" y="92"/>
                  </a:lnTo>
                  <a:lnTo>
                    <a:pt x="57" y="90"/>
                  </a:lnTo>
                  <a:lnTo>
                    <a:pt x="61" y="86"/>
                  </a:lnTo>
                  <a:lnTo>
                    <a:pt x="62" y="86"/>
                  </a:lnTo>
                  <a:lnTo>
                    <a:pt x="69" y="90"/>
                  </a:lnTo>
                  <a:lnTo>
                    <a:pt x="74" y="93"/>
                  </a:lnTo>
                  <a:lnTo>
                    <a:pt x="75" y="97"/>
                  </a:lnTo>
                  <a:lnTo>
                    <a:pt x="78" y="100"/>
                  </a:lnTo>
                  <a:lnTo>
                    <a:pt x="79" y="97"/>
                  </a:lnTo>
                  <a:lnTo>
                    <a:pt x="78" y="96"/>
                  </a:lnTo>
                  <a:lnTo>
                    <a:pt x="78" y="93"/>
                  </a:lnTo>
                  <a:lnTo>
                    <a:pt x="78" y="92"/>
                  </a:lnTo>
                  <a:lnTo>
                    <a:pt x="75" y="90"/>
                  </a:lnTo>
                  <a:lnTo>
                    <a:pt x="74" y="86"/>
                  </a:lnTo>
                  <a:lnTo>
                    <a:pt x="75" y="86"/>
                  </a:lnTo>
                  <a:lnTo>
                    <a:pt x="78" y="88"/>
                  </a:lnTo>
                  <a:lnTo>
                    <a:pt x="82" y="92"/>
                  </a:lnTo>
                  <a:lnTo>
                    <a:pt x="86" y="93"/>
                  </a:lnTo>
                  <a:lnTo>
                    <a:pt x="90" y="97"/>
                  </a:lnTo>
                  <a:lnTo>
                    <a:pt x="90" y="100"/>
                  </a:lnTo>
                  <a:lnTo>
                    <a:pt x="90" y="101"/>
                  </a:lnTo>
                  <a:lnTo>
                    <a:pt x="95" y="104"/>
                  </a:lnTo>
                  <a:lnTo>
                    <a:pt x="95" y="105"/>
                  </a:lnTo>
                  <a:lnTo>
                    <a:pt x="97" y="105"/>
                  </a:lnTo>
                  <a:lnTo>
                    <a:pt x="101" y="104"/>
                  </a:lnTo>
                  <a:lnTo>
                    <a:pt x="99" y="105"/>
                  </a:lnTo>
                  <a:lnTo>
                    <a:pt x="99" y="108"/>
                  </a:lnTo>
                  <a:lnTo>
                    <a:pt x="101" y="110"/>
                  </a:lnTo>
                  <a:lnTo>
                    <a:pt x="103" y="110"/>
                  </a:lnTo>
                  <a:lnTo>
                    <a:pt x="103" y="108"/>
                  </a:lnTo>
                  <a:lnTo>
                    <a:pt x="103" y="104"/>
                  </a:lnTo>
                  <a:lnTo>
                    <a:pt x="101" y="100"/>
                  </a:lnTo>
                  <a:lnTo>
                    <a:pt x="97" y="101"/>
                  </a:lnTo>
                  <a:lnTo>
                    <a:pt x="97" y="97"/>
                  </a:lnTo>
                  <a:lnTo>
                    <a:pt x="93" y="92"/>
                  </a:lnTo>
                  <a:lnTo>
                    <a:pt x="91" y="92"/>
                  </a:lnTo>
                  <a:lnTo>
                    <a:pt x="93" y="90"/>
                  </a:lnTo>
                  <a:lnTo>
                    <a:pt x="99" y="90"/>
                  </a:lnTo>
                  <a:lnTo>
                    <a:pt x="97" y="88"/>
                  </a:lnTo>
                  <a:lnTo>
                    <a:pt x="93" y="86"/>
                  </a:lnTo>
                  <a:lnTo>
                    <a:pt x="90" y="84"/>
                  </a:lnTo>
                  <a:lnTo>
                    <a:pt x="87" y="82"/>
                  </a:lnTo>
                  <a:lnTo>
                    <a:pt x="87" y="86"/>
                  </a:lnTo>
                  <a:lnTo>
                    <a:pt x="87" y="88"/>
                  </a:lnTo>
                  <a:lnTo>
                    <a:pt x="87" y="90"/>
                  </a:lnTo>
                  <a:lnTo>
                    <a:pt x="86" y="88"/>
                  </a:lnTo>
                  <a:lnTo>
                    <a:pt x="83" y="86"/>
                  </a:lnTo>
                  <a:lnTo>
                    <a:pt x="82" y="82"/>
                  </a:lnTo>
                  <a:lnTo>
                    <a:pt x="79" y="80"/>
                  </a:lnTo>
                  <a:lnTo>
                    <a:pt x="75" y="78"/>
                  </a:lnTo>
                  <a:lnTo>
                    <a:pt x="73" y="78"/>
                  </a:lnTo>
                  <a:lnTo>
                    <a:pt x="73" y="82"/>
                  </a:lnTo>
                  <a:lnTo>
                    <a:pt x="70" y="80"/>
                  </a:lnTo>
                  <a:lnTo>
                    <a:pt x="70" y="82"/>
                  </a:lnTo>
                  <a:lnTo>
                    <a:pt x="70" y="84"/>
                  </a:lnTo>
                  <a:lnTo>
                    <a:pt x="69" y="86"/>
                  </a:lnTo>
                  <a:lnTo>
                    <a:pt x="66" y="86"/>
                  </a:lnTo>
                  <a:lnTo>
                    <a:pt x="65" y="82"/>
                  </a:lnTo>
                  <a:lnTo>
                    <a:pt x="61" y="77"/>
                  </a:lnTo>
                  <a:lnTo>
                    <a:pt x="59" y="73"/>
                  </a:lnTo>
                  <a:lnTo>
                    <a:pt x="61" y="71"/>
                  </a:lnTo>
                  <a:lnTo>
                    <a:pt x="55" y="65"/>
                  </a:lnTo>
                  <a:lnTo>
                    <a:pt x="55" y="61"/>
                  </a:lnTo>
                  <a:lnTo>
                    <a:pt x="55" y="57"/>
                  </a:lnTo>
                  <a:lnTo>
                    <a:pt x="55" y="53"/>
                  </a:lnTo>
                  <a:lnTo>
                    <a:pt x="55" y="51"/>
                  </a:lnTo>
                  <a:lnTo>
                    <a:pt x="59" y="47"/>
                  </a:lnTo>
                  <a:lnTo>
                    <a:pt x="62" y="44"/>
                  </a:lnTo>
                  <a:lnTo>
                    <a:pt x="62" y="47"/>
                  </a:lnTo>
                  <a:lnTo>
                    <a:pt x="65" y="43"/>
                  </a:lnTo>
                  <a:lnTo>
                    <a:pt x="65" y="39"/>
                  </a:lnTo>
                  <a:lnTo>
                    <a:pt x="66" y="33"/>
                  </a:lnTo>
                  <a:lnTo>
                    <a:pt x="66" y="27"/>
                  </a:lnTo>
                  <a:lnTo>
                    <a:pt x="65" y="25"/>
                  </a:lnTo>
                  <a:lnTo>
                    <a:pt x="62" y="21"/>
                  </a:lnTo>
                  <a:lnTo>
                    <a:pt x="61" y="17"/>
                  </a:lnTo>
                  <a:lnTo>
                    <a:pt x="59" y="13"/>
                  </a:lnTo>
                  <a:lnTo>
                    <a:pt x="61" y="8"/>
                  </a:lnTo>
                  <a:lnTo>
                    <a:pt x="61" y="4"/>
                  </a:lnTo>
                  <a:lnTo>
                    <a:pt x="59" y="3"/>
                  </a:lnTo>
                  <a:lnTo>
                    <a:pt x="57" y="4"/>
                  </a:lnTo>
                  <a:lnTo>
                    <a:pt x="57" y="7"/>
                  </a:lnTo>
                  <a:lnTo>
                    <a:pt x="55" y="7"/>
                  </a:lnTo>
                  <a:lnTo>
                    <a:pt x="53" y="7"/>
                  </a:lnTo>
                  <a:lnTo>
                    <a:pt x="51" y="7"/>
                  </a:lnTo>
                  <a:lnTo>
                    <a:pt x="47" y="4"/>
                  </a:lnTo>
                  <a:lnTo>
                    <a:pt x="43" y="3"/>
                  </a:lnTo>
                  <a:lnTo>
                    <a:pt x="39" y="0"/>
                  </a:lnTo>
                  <a:lnTo>
                    <a:pt x="35" y="0"/>
                  </a:lnTo>
                  <a:lnTo>
                    <a:pt x="35" y="3"/>
                  </a:lnTo>
                  <a:lnTo>
                    <a:pt x="34" y="3"/>
                  </a:lnTo>
                  <a:lnTo>
                    <a:pt x="33" y="3"/>
                  </a:lnTo>
                  <a:lnTo>
                    <a:pt x="34" y="7"/>
                  </a:lnTo>
                  <a:lnTo>
                    <a:pt x="33" y="16"/>
                  </a:lnTo>
                  <a:lnTo>
                    <a:pt x="33" y="20"/>
                  </a:lnTo>
                  <a:lnTo>
                    <a:pt x="34" y="23"/>
                  </a:lnTo>
                  <a:lnTo>
                    <a:pt x="34" y="27"/>
                  </a:lnTo>
                  <a:lnTo>
                    <a:pt x="34" y="33"/>
                  </a:lnTo>
                  <a:lnTo>
                    <a:pt x="34" y="39"/>
                  </a:lnTo>
                  <a:lnTo>
                    <a:pt x="35" y="47"/>
                  </a:lnTo>
                  <a:lnTo>
                    <a:pt x="35" y="48"/>
                  </a:lnTo>
                  <a:lnTo>
                    <a:pt x="33" y="47"/>
                  </a:lnTo>
                  <a:lnTo>
                    <a:pt x="29" y="40"/>
                  </a:lnTo>
                  <a:lnTo>
                    <a:pt x="26" y="43"/>
                  </a:lnTo>
                  <a:lnTo>
                    <a:pt x="26" y="47"/>
                  </a:lnTo>
                  <a:lnTo>
                    <a:pt x="26" y="48"/>
                  </a:lnTo>
                  <a:lnTo>
                    <a:pt x="29" y="51"/>
                  </a:lnTo>
                  <a:lnTo>
                    <a:pt x="30" y="56"/>
                  </a:lnTo>
                  <a:close/>
                  <a:moveTo>
                    <a:pt x="62" y="69"/>
                  </a:moveTo>
                  <a:lnTo>
                    <a:pt x="65" y="73"/>
                  </a:lnTo>
                  <a:lnTo>
                    <a:pt x="65" y="67"/>
                  </a:lnTo>
                  <a:lnTo>
                    <a:pt x="65" y="65"/>
                  </a:lnTo>
                  <a:lnTo>
                    <a:pt x="61" y="67"/>
                  </a:lnTo>
                  <a:lnTo>
                    <a:pt x="62" y="69"/>
                  </a:lnTo>
                  <a:close/>
                  <a:moveTo>
                    <a:pt x="66" y="93"/>
                  </a:moveTo>
                  <a:lnTo>
                    <a:pt x="65" y="93"/>
                  </a:lnTo>
                  <a:lnTo>
                    <a:pt x="66" y="97"/>
                  </a:lnTo>
                  <a:lnTo>
                    <a:pt x="69" y="97"/>
                  </a:lnTo>
                  <a:lnTo>
                    <a:pt x="70" y="96"/>
                  </a:lnTo>
                  <a:lnTo>
                    <a:pt x="70" y="93"/>
                  </a:lnTo>
                  <a:lnTo>
                    <a:pt x="69" y="93"/>
                  </a:lnTo>
                  <a:lnTo>
                    <a:pt x="66" y="93"/>
                  </a:lnTo>
                  <a:close/>
                  <a:moveTo>
                    <a:pt x="73" y="134"/>
                  </a:moveTo>
                  <a:lnTo>
                    <a:pt x="73" y="141"/>
                  </a:lnTo>
                  <a:lnTo>
                    <a:pt x="73" y="145"/>
                  </a:lnTo>
                  <a:lnTo>
                    <a:pt x="73" y="149"/>
                  </a:lnTo>
                  <a:lnTo>
                    <a:pt x="74" y="149"/>
                  </a:lnTo>
                  <a:lnTo>
                    <a:pt x="75" y="147"/>
                  </a:lnTo>
                  <a:lnTo>
                    <a:pt x="78" y="145"/>
                  </a:lnTo>
                  <a:lnTo>
                    <a:pt x="79" y="145"/>
                  </a:lnTo>
                  <a:lnTo>
                    <a:pt x="83" y="144"/>
                  </a:lnTo>
                  <a:lnTo>
                    <a:pt x="86" y="140"/>
                  </a:lnTo>
                  <a:lnTo>
                    <a:pt x="87" y="137"/>
                  </a:lnTo>
                  <a:lnTo>
                    <a:pt x="90" y="136"/>
                  </a:lnTo>
                  <a:lnTo>
                    <a:pt x="90" y="130"/>
                  </a:lnTo>
                  <a:lnTo>
                    <a:pt x="86" y="132"/>
                  </a:lnTo>
                  <a:lnTo>
                    <a:pt x="86" y="128"/>
                  </a:lnTo>
                  <a:lnTo>
                    <a:pt x="83" y="128"/>
                  </a:lnTo>
                  <a:lnTo>
                    <a:pt x="82" y="130"/>
                  </a:lnTo>
                  <a:lnTo>
                    <a:pt x="79" y="128"/>
                  </a:lnTo>
                  <a:lnTo>
                    <a:pt x="75" y="124"/>
                  </a:lnTo>
                  <a:lnTo>
                    <a:pt x="73" y="124"/>
                  </a:lnTo>
                  <a:lnTo>
                    <a:pt x="70" y="122"/>
                  </a:lnTo>
                  <a:lnTo>
                    <a:pt x="69" y="124"/>
                  </a:lnTo>
                  <a:lnTo>
                    <a:pt x="73" y="126"/>
                  </a:lnTo>
                  <a:lnTo>
                    <a:pt x="73" y="128"/>
                  </a:lnTo>
                  <a:lnTo>
                    <a:pt x="73" y="134"/>
                  </a:lnTo>
                  <a:close/>
                  <a:moveTo>
                    <a:pt x="148" y="197"/>
                  </a:moveTo>
                  <a:lnTo>
                    <a:pt x="147" y="194"/>
                  </a:lnTo>
                  <a:lnTo>
                    <a:pt x="148" y="191"/>
                  </a:lnTo>
                  <a:lnTo>
                    <a:pt x="147" y="189"/>
                  </a:lnTo>
                  <a:lnTo>
                    <a:pt x="144" y="189"/>
                  </a:lnTo>
                  <a:lnTo>
                    <a:pt x="147" y="187"/>
                  </a:lnTo>
                  <a:lnTo>
                    <a:pt x="144" y="185"/>
                  </a:lnTo>
                  <a:lnTo>
                    <a:pt x="143" y="183"/>
                  </a:lnTo>
                  <a:lnTo>
                    <a:pt x="140" y="181"/>
                  </a:lnTo>
                  <a:lnTo>
                    <a:pt x="143" y="179"/>
                  </a:lnTo>
                  <a:lnTo>
                    <a:pt x="144" y="179"/>
                  </a:lnTo>
                  <a:lnTo>
                    <a:pt x="144" y="175"/>
                  </a:lnTo>
                  <a:lnTo>
                    <a:pt x="143" y="174"/>
                  </a:lnTo>
                  <a:lnTo>
                    <a:pt x="143" y="171"/>
                  </a:lnTo>
                  <a:lnTo>
                    <a:pt x="143" y="170"/>
                  </a:lnTo>
                  <a:lnTo>
                    <a:pt x="140" y="170"/>
                  </a:lnTo>
                  <a:lnTo>
                    <a:pt x="139" y="170"/>
                  </a:lnTo>
                  <a:lnTo>
                    <a:pt x="139" y="167"/>
                  </a:lnTo>
                  <a:lnTo>
                    <a:pt x="136" y="166"/>
                  </a:lnTo>
                  <a:lnTo>
                    <a:pt x="135" y="165"/>
                  </a:lnTo>
                  <a:lnTo>
                    <a:pt x="131" y="162"/>
                  </a:lnTo>
                  <a:lnTo>
                    <a:pt x="130" y="161"/>
                  </a:lnTo>
                  <a:lnTo>
                    <a:pt x="130" y="162"/>
                  </a:lnTo>
                  <a:lnTo>
                    <a:pt x="130" y="166"/>
                  </a:lnTo>
                  <a:lnTo>
                    <a:pt x="131" y="171"/>
                  </a:lnTo>
                  <a:lnTo>
                    <a:pt x="131" y="174"/>
                  </a:lnTo>
                  <a:lnTo>
                    <a:pt x="131" y="175"/>
                  </a:lnTo>
                  <a:lnTo>
                    <a:pt x="130" y="175"/>
                  </a:lnTo>
                  <a:lnTo>
                    <a:pt x="127" y="174"/>
                  </a:lnTo>
                  <a:lnTo>
                    <a:pt x="126" y="178"/>
                  </a:lnTo>
                  <a:lnTo>
                    <a:pt x="122" y="175"/>
                  </a:lnTo>
                  <a:lnTo>
                    <a:pt x="119" y="175"/>
                  </a:lnTo>
                  <a:lnTo>
                    <a:pt x="119" y="178"/>
                  </a:lnTo>
                  <a:lnTo>
                    <a:pt x="119" y="181"/>
                  </a:lnTo>
                  <a:lnTo>
                    <a:pt x="118" y="183"/>
                  </a:lnTo>
                  <a:lnTo>
                    <a:pt x="117" y="183"/>
                  </a:lnTo>
                  <a:lnTo>
                    <a:pt x="114" y="183"/>
                  </a:lnTo>
                  <a:lnTo>
                    <a:pt x="113" y="185"/>
                  </a:lnTo>
                  <a:lnTo>
                    <a:pt x="113" y="189"/>
                  </a:lnTo>
                  <a:lnTo>
                    <a:pt x="110" y="191"/>
                  </a:lnTo>
                  <a:lnTo>
                    <a:pt x="106" y="191"/>
                  </a:lnTo>
                  <a:lnTo>
                    <a:pt x="103" y="193"/>
                  </a:lnTo>
                  <a:lnTo>
                    <a:pt x="105" y="191"/>
                  </a:lnTo>
                  <a:lnTo>
                    <a:pt x="106" y="191"/>
                  </a:lnTo>
                  <a:lnTo>
                    <a:pt x="106" y="189"/>
                  </a:lnTo>
                  <a:lnTo>
                    <a:pt x="105" y="183"/>
                  </a:lnTo>
                  <a:lnTo>
                    <a:pt x="103" y="181"/>
                  </a:lnTo>
                  <a:lnTo>
                    <a:pt x="101" y="183"/>
                  </a:lnTo>
                  <a:lnTo>
                    <a:pt x="101" y="181"/>
                  </a:lnTo>
                  <a:lnTo>
                    <a:pt x="99" y="179"/>
                  </a:lnTo>
                  <a:lnTo>
                    <a:pt x="99" y="181"/>
                  </a:lnTo>
                  <a:lnTo>
                    <a:pt x="97" y="183"/>
                  </a:lnTo>
                  <a:lnTo>
                    <a:pt x="93" y="185"/>
                  </a:lnTo>
                  <a:lnTo>
                    <a:pt x="91" y="189"/>
                  </a:lnTo>
                  <a:lnTo>
                    <a:pt x="91" y="191"/>
                  </a:lnTo>
                  <a:lnTo>
                    <a:pt x="90" y="191"/>
                  </a:lnTo>
                  <a:lnTo>
                    <a:pt x="83" y="193"/>
                  </a:lnTo>
                  <a:lnTo>
                    <a:pt x="82" y="193"/>
                  </a:lnTo>
                  <a:lnTo>
                    <a:pt x="79" y="194"/>
                  </a:lnTo>
                  <a:lnTo>
                    <a:pt x="79" y="201"/>
                  </a:lnTo>
                  <a:lnTo>
                    <a:pt x="75" y="207"/>
                  </a:lnTo>
                  <a:lnTo>
                    <a:pt x="75" y="211"/>
                  </a:lnTo>
                  <a:lnTo>
                    <a:pt x="78" y="211"/>
                  </a:lnTo>
                  <a:lnTo>
                    <a:pt x="79" y="211"/>
                  </a:lnTo>
                  <a:lnTo>
                    <a:pt x="82" y="210"/>
                  </a:lnTo>
                  <a:lnTo>
                    <a:pt x="82" y="206"/>
                  </a:lnTo>
                  <a:lnTo>
                    <a:pt x="83" y="202"/>
                  </a:lnTo>
                  <a:lnTo>
                    <a:pt x="86" y="198"/>
                  </a:lnTo>
                  <a:lnTo>
                    <a:pt x="87" y="197"/>
                  </a:lnTo>
                  <a:lnTo>
                    <a:pt x="90" y="197"/>
                  </a:lnTo>
                  <a:lnTo>
                    <a:pt x="90" y="201"/>
                  </a:lnTo>
                  <a:lnTo>
                    <a:pt x="91" y="202"/>
                  </a:lnTo>
                  <a:lnTo>
                    <a:pt x="93" y="202"/>
                  </a:lnTo>
                  <a:lnTo>
                    <a:pt x="93" y="201"/>
                  </a:lnTo>
                  <a:lnTo>
                    <a:pt x="95" y="198"/>
                  </a:lnTo>
                  <a:lnTo>
                    <a:pt x="95" y="201"/>
                  </a:lnTo>
                  <a:lnTo>
                    <a:pt x="95" y="202"/>
                  </a:lnTo>
                  <a:lnTo>
                    <a:pt x="97" y="202"/>
                  </a:lnTo>
                  <a:lnTo>
                    <a:pt x="101" y="205"/>
                  </a:lnTo>
                  <a:lnTo>
                    <a:pt x="99" y="201"/>
                  </a:lnTo>
                  <a:lnTo>
                    <a:pt x="101" y="201"/>
                  </a:lnTo>
                  <a:lnTo>
                    <a:pt x="101" y="198"/>
                  </a:lnTo>
                  <a:lnTo>
                    <a:pt x="101" y="197"/>
                  </a:lnTo>
                  <a:lnTo>
                    <a:pt x="103" y="197"/>
                  </a:lnTo>
                  <a:lnTo>
                    <a:pt x="105" y="198"/>
                  </a:lnTo>
                  <a:lnTo>
                    <a:pt x="110" y="201"/>
                  </a:lnTo>
                  <a:lnTo>
                    <a:pt x="113" y="205"/>
                  </a:lnTo>
                  <a:lnTo>
                    <a:pt x="113" y="207"/>
                  </a:lnTo>
                  <a:lnTo>
                    <a:pt x="110" y="211"/>
                  </a:lnTo>
                  <a:lnTo>
                    <a:pt x="113" y="222"/>
                  </a:lnTo>
                  <a:lnTo>
                    <a:pt x="114" y="224"/>
                  </a:lnTo>
                  <a:lnTo>
                    <a:pt x="119" y="228"/>
                  </a:lnTo>
                  <a:lnTo>
                    <a:pt x="123" y="231"/>
                  </a:lnTo>
                  <a:lnTo>
                    <a:pt x="126" y="232"/>
                  </a:lnTo>
                  <a:lnTo>
                    <a:pt x="127" y="231"/>
                  </a:lnTo>
                  <a:lnTo>
                    <a:pt x="130" y="228"/>
                  </a:lnTo>
                  <a:lnTo>
                    <a:pt x="131" y="227"/>
                  </a:lnTo>
                  <a:lnTo>
                    <a:pt x="131" y="232"/>
                  </a:lnTo>
                  <a:lnTo>
                    <a:pt x="131" y="236"/>
                  </a:lnTo>
                  <a:lnTo>
                    <a:pt x="132" y="236"/>
                  </a:lnTo>
                  <a:lnTo>
                    <a:pt x="136" y="232"/>
                  </a:lnTo>
                  <a:lnTo>
                    <a:pt x="139" y="227"/>
                  </a:lnTo>
                  <a:lnTo>
                    <a:pt x="135" y="222"/>
                  </a:lnTo>
                  <a:lnTo>
                    <a:pt x="132" y="218"/>
                  </a:lnTo>
                  <a:lnTo>
                    <a:pt x="135" y="210"/>
                  </a:lnTo>
                  <a:lnTo>
                    <a:pt x="136" y="206"/>
                  </a:lnTo>
                  <a:lnTo>
                    <a:pt x="139" y="206"/>
                  </a:lnTo>
                  <a:lnTo>
                    <a:pt x="140" y="210"/>
                  </a:lnTo>
                  <a:lnTo>
                    <a:pt x="143" y="214"/>
                  </a:lnTo>
                  <a:lnTo>
                    <a:pt x="143" y="219"/>
                  </a:lnTo>
                  <a:lnTo>
                    <a:pt x="147" y="224"/>
                  </a:lnTo>
                  <a:lnTo>
                    <a:pt x="147" y="219"/>
                  </a:lnTo>
                  <a:lnTo>
                    <a:pt x="147" y="215"/>
                  </a:lnTo>
                  <a:lnTo>
                    <a:pt x="144" y="214"/>
                  </a:lnTo>
                  <a:lnTo>
                    <a:pt x="147" y="214"/>
                  </a:lnTo>
                  <a:lnTo>
                    <a:pt x="148" y="211"/>
                  </a:lnTo>
                  <a:lnTo>
                    <a:pt x="150" y="210"/>
                  </a:lnTo>
                  <a:lnTo>
                    <a:pt x="150" y="205"/>
                  </a:lnTo>
                  <a:lnTo>
                    <a:pt x="150" y="198"/>
                  </a:lnTo>
                  <a:lnTo>
                    <a:pt x="148" y="197"/>
                  </a:lnTo>
                  <a:close/>
                  <a:moveTo>
                    <a:pt x="95" y="149"/>
                  </a:moveTo>
                  <a:lnTo>
                    <a:pt x="97" y="145"/>
                  </a:lnTo>
                  <a:lnTo>
                    <a:pt x="97" y="141"/>
                  </a:lnTo>
                  <a:lnTo>
                    <a:pt x="95" y="140"/>
                  </a:lnTo>
                  <a:lnTo>
                    <a:pt x="93" y="140"/>
                  </a:lnTo>
                  <a:lnTo>
                    <a:pt x="90" y="140"/>
                  </a:lnTo>
                  <a:lnTo>
                    <a:pt x="87" y="141"/>
                  </a:lnTo>
                  <a:lnTo>
                    <a:pt x="87" y="145"/>
                  </a:lnTo>
                  <a:lnTo>
                    <a:pt x="87" y="147"/>
                  </a:lnTo>
                  <a:lnTo>
                    <a:pt x="87" y="149"/>
                  </a:lnTo>
                  <a:lnTo>
                    <a:pt x="87" y="153"/>
                  </a:lnTo>
                  <a:lnTo>
                    <a:pt x="87" y="154"/>
                  </a:lnTo>
                  <a:lnTo>
                    <a:pt x="86" y="157"/>
                  </a:lnTo>
                  <a:lnTo>
                    <a:pt x="83" y="157"/>
                  </a:lnTo>
                  <a:lnTo>
                    <a:pt x="82" y="158"/>
                  </a:lnTo>
                  <a:lnTo>
                    <a:pt x="79" y="158"/>
                  </a:lnTo>
                  <a:lnTo>
                    <a:pt x="82" y="165"/>
                  </a:lnTo>
                  <a:lnTo>
                    <a:pt x="83" y="167"/>
                  </a:lnTo>
                  <a:lnTo>
                    <a:pt x="90" y="170"/>
                  </a:lnTo>
                  <a:lnTo>
                    <a:pt x="91" y="174"/>
                  </a:lnTo>
                  <a:lnTo>
                    <a:pt x="93" y="174"/>
                  </a:lnTo>
                  <a:lnTo>
                    <a:pt x="95" y="171"/>
                  </a:lnTo>
                  <a:lnTo>
                    <a:pt x="95" y="170"/>
                  </a:lnTo>
                  <a:lnTo>
                    <a:pt x="95" y="167"/>
                  </a:lnTo>
                  <a:lnTo>
                    <a:pt x="93" y="165"/>
                  </a:lnTo>
                  <a:lnTo>
                    <a:pt x="93" y="157"/>
                  </a:lnTo>
                  <a:lnTo>
                    <a:pt x="95" y="149"/>
                  </a:lnTo>
                  <a:close/>
                  <a:moveTo>
                    <a:pt x="90" y="122"/>
                  </a:moveTo>
                  <a:lnTo>
                    <a:pt x="93" y="118"/>
                  </a:lnTo>
                  <a:lnTo>
                    <a:pt x="93" y="117"/>
                  </a:lnTo>
                  <a:lnTo>
                    <a:pt x="95" y="118"/>
                  </a:lnTo>
                  <a:lnTo>
                    <a:pt x="99" y="122"/>
                  </a:lnTo>
                  <a:lnTo>
                    <a:pt x="103" y="124"/>
                  </a:lnTo>
                  <a:lnTo>
                    <a:pt x="105" y="122"/>
                  </a:lnTo>
                  <a:lnTo>
                    <a:pt x="103" y="121"/>
                  </a:lnTo>
                  <a:lnTo>
                    <a:pt x="97" y="114"/>
                  </a:lnTo>
                  <a:lnTo>
                    <a:pt x="95" y="113"/>
                  </a:lnTo>
                  <a:lnTo>
                    <a:pt x="90" y="110"/>
                  </a:lnTo>
                  <a:lnTo>
                    <a:pt x="90" y="117"/>
                  </a:lnTo>
                  <a:lnTo>
                    <a:pt x="91" y="118"/>
                  </a:lnTo>
                  <a:lnTo>
                    <a:pt x="90" y="121"/>
                  </a:lnTo>
                  <a:lnTo>
                    <a:pt x="90" y="122"/>
                  </a:lnTo>
                  <a:close/>
                  <a:moveTo>
                    <a:pt x="99" y="162"/>
                  </a:moveTo>
                  <a:lnTo>
                    <a:pt x="101" y="154"/>
                  </a:lnTo>
                  <a:lnTo>
                    <a:pt x="105" y="150"/>
                  </a:lnTo>
                  <a:lnTo>
                    <a:pt x="105" y="147"/>
                  </a:lnTo>
                  <a:lnTo>
                    <a:pt x="105" y="134"/>
                  </a:lnTo>
                  <a:lnTo>
                    <a:pt x="103" y="136"/>
                  </a:lnTo>
                  <a:lnTo>
                    <a:pt x="103" y="137"/>
                  </a:lnTo>
                  <a:lnTo>
                    <a:pt x="101" y="144"/>
                  </a:lnTo>
                  <a:lnTo>
                    <a:pt x="97" y="157"/>
                  </a:lnTo>
                  <a:lnTo>
                    <a:pt x="95" y="166"/>
                  </a:lnTo>
                  <a:lnTo>
                    <a:pt x="97" y="166"/>
                  </a:lnTo>
                  <a:lnTo>
                    <a:pt x="99" y="162"/>
                  </a:lnTo>
                  <a:close/>
                  <a:moveTo>
                    <a:pt x="105" y="90"/>
                  </a:moveTo>
                  <a:lnTo>
                    <a:pt x="105" y="88"/>
                  </a:lnTo>
                  <a:lnTo>
                    <a:pt x="105" y="84"/>
                  </a:lnTo>
                  <a:lnTo>
                    <a:pt x="101" y="84"/>
                  </a:lnTo>
                  <a:lnTo>
                    <a:pt x="101" y="88"/>
                  </a:lnTo>
                  <a:lnTo>
                    <a:pt x="103" y="93"/>
                  </a:lnTo>
                  <a:lnTo>
                    <a:pt x="105" y="90"/>
                  </a:lnTo>
                  <a:close/>
                  <a:moveTo>
                    <a:pt x="106" y="165"/>
                  </a:moveTo>
                  <a:lnTo>
                    <a:pt x="109" y="165"/>
                  </a:lnTo>
                  <a:lnTo>
                    <a:pt x="117" y="162"/>
                  </a:lnTo>
                  <a:lnTo>
                    <a:pt x="114" y="157"/>
                  </a:lnTo>
                  <a:lnTo>
                    <a:pt x="113" y="154"/>
                  </a:lnTo>
                  <a:lnTo>
                    <a:pt x="109" y="154"/>
                  </a:lnTo>
                  <a:lnTo>
                    <a:pt x="105" y="158"/>
                  </a:lnTo>
                  <a:lnTo>
                    <a:pt x="103" y="161"/>
                  </a:lnTo>
                  <a:lnTo>
                    <a:pt x="105" y="162"/>
                  </a:lnTo>
                  <a:lnTo>
                    <a:pt x="105" y="165"/>
                  </a:lnTo>
                  <a:lnTo>
                    <a:pt x="106" y="165"/>
                  </a:lnTo>
                  <a:close/>
                  <a:moveTo>
                    <a:pt x="113" y="121"/>
                  </a:moveTo>
                  <a:lnTo>
                    <a:pt x="117" y="122"/>
                  </a:lnTo>
                  <a:lnTo>
                    <a:pt x="118" y="124"/>
                  </a:lnTo>
                  <a:lnTo>
                    <a:pt x="119" y="124"/>
                  </a:lnTo>
                  <a:lnTo>
                    <a:pt x="118" y="128"/>
                  </a:lnTo>
                  <a:lnTo>
                    <a:pt x="118" y="130"/>
                  </a:lnTo>
                  <a:lnTo>
                    <a:pt x="119" y="132"/>
                  </a:lnTo>
                  <a:lnTo>
                    <a:pt x="118" y="132"/>
                  </a:lnTo>
                  <a:lnTo>
                    <a:pt x="117" y="134"/>
                  </a:lnTo>
                  <a:lnTo>
                    <a:pt x="114" y="134"/>
                  </a:lnTo>
                  <a:lnTo>
                    <a:pt x="113" y="132"/>
                  </a:lnTo>
                  <a:lnTo>
                    <a:pt x="109" y="130"/>
                  </a:lnTo>
                  <a:lnTo>
                    <a:pt x="109" y="132"/>
                  </a:lnTo>
                  <a:lnTo>
                    <a:pt x="110" y="136"/>
                  </a:lnTo>
                  <a:lnTo>
                    <a:pt x="113" y="141"/>
                  </a:lnTo>
                  <a:lnTo>
                    <a:pt x="114" y="140"/>
                  </a:lnTo>
                  <a:lnTo>
                    <a:pt x="114" y="141"/>
                  </a:lnTo>
                  <a:lnTo>
                    <a:pt x="118" y="145"/>
                  </a:lnTo>
                  <a:lnTo>
                    <a:pt x="118" y="150"/>
                  </a:lnTo>
                  <a:lnTo>
                    <a:pt x="119" y="154"/>
                  </a:lnTo>
                  <a:lnTo>
                    <a:pt x="122" y="157"/>
                  </a:lnTo>
                  <a:lnTo>
                    <a:pt x="122" y="150"/>
                  </a:lnTo>
                  <a:lnTo>
                    <a:pt x="123" y="153"/>
                  </a:lnTo>
                  <a:lnTo>
                    <a:pt x="126" y="150"/>
                  </a:lnTo>
                  <a:lnTo>
                    <a:pt x="123" y="145"/>
                  </a:lnTo>
                  <a:lnTo>
                    <a:pt x="122" y="144"/>
                  </a:lnTo>
                  <a:lnTo>
                    <a:pt x="122" y="140"/>
                  </a:lnTo>
                  <a:lnTo>
                    <a:pt x="122" y="137"/>
                  </a:lnTo>
                  <a:lnTo>
                    <a:pt x="119" y="134"/>
                  </a:lnTo>
                  <a:lnTo>
                    <a:pt x="122" y="136"/>
                  </a:lnTo>
                  <a:lnTo>
                    <a:pt x="123" y="137"/>
                  </a:lnTo>
                  <a:lnTo>
                    <a:pt x="126" y="136"/>
                  </a:lnTo>
                  <a:lnTo>
                    <a:pt x="127" y="136"/>
                  </a:lnTo>
                  <a:lnTo>
                    <a:pt x="132" y="137"/>
                  </a:lnTo>
                  <a:lnTo>
                    <a:pt x="131" y="136"/>
                  </a:lnTo>
                  <a:lnTo>
                    <a:pt x="130" y="134"/>
                  </a:lnTo>
                  <a:lnTo>
                    <a:pt x="130" y="132"/>
                  </a:lnTo>
                  <a:lnTo>
                    <a:pt x="127" y="130"/>
                  </a:lnTo>
                  <a:lnTo>
                    <a:pt x="126" y="124"/>
                  </a:lnTo>
                  <a:lnTo>
                    <a:pt x="126" y="122"/>
                  </a:lnTo>
                  <a:lnTo>
                    <a:pt x="126" y="118"/>
                  </a:lnTo>
                  <a:lnTo>
                    <a:pt x="126" y="117"/>
                  </a:lnTo>
                  <a:lnTo>
                    <a:pt x="123" y="117"/>
                  </a:lnTo>
                  <a:lnTo>
                    <a:pt x="122" y="114"/>
                  </a:lnTo>
                  <a:lnTo>
                    <a:pt x="122" y="110"/>
                  </a:lnTo>
                  <a:lnTo>
                    <a:pt x="118" y="110"/>
                  </a:lnTo>
                  <a:lnTo>
                    <a:pt x="114" y="110"/>
                  </a:lnTo>
                  <a:lnTo>
                    <a:pt x="110" y="110"/>
                  </a:lnTo>
                  <a:lnTo>
                    <a:pt x="106" y="110"/>
                  </a:lnTo>
                  <a:lnTo>
                    <a:pt x="109" y="117"/>
                  </a:lnTo>
                  <a:lnTo>
                    <a:pt x="113" y="121"/>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49" name="Freeform 130"/>
            <p:cNvSpPr>
              <a:spLocks/>
            </p:cNvSpPr>
            <p:nvPr/>
          </p:nvSpPr>
          <p:spPr bwMode="auto">
            <a:xfrm>
              <a:off x="7306938" y="3883043"/>
              <a:ext cx="59182" cy="30508"/>
            </a:xfrm>
            <a:custGeom>
              <a:avLst/>
              <a:gdLst>
                <a:gd name="T0" fmla="*/ 2147483647 w 37"/>
                <a:gd name="T1" fmla="*/ 0 h 19"/>
                <a:gd name="T2" fmla="*/ 2147483647 w 37"/>
                <a:gd name="T3" fmla="*/ 0 h 19"/>
                <a:gd name="T4" fmla="*/ 2147483647 w 37"/>
                <a:gd name="T5" fmla="*/ 2147483647 h 19"/>
                <a:gd name="T6" fmla="*/ 2147483647 w 37"/>
                <a:gd name="T7" fmla="*/ 2147483647 h 19"/>
                <a:gd name="T8" fmla="*/ 2147483647 w 37"/>
                <a:gd name="T9" fmla="*/ 2147483647 h 19"/>
                <a:gd name="T10" fmla="*/ 0 w 37"/>
                <a:gd name="T11" fmla="*/ 2147483647 h 19"/>
                <a:gd name="T12" fmla="*/ 2147483647 w 37"/>
                <a:gd name="T13" fmla="*/ 2147483647 h 19"/>
                <a:gd name="T14" fmla="*/ 0 w 37"/>
                <a:gd name="T15" fmla="*/ 2147483647 h 19"/>
                <a:gd name="T16" fmla="*/ 2147483647 w 37"/>
                <a:gd name="T17" fmla="*/ 2147483647 h 19"/>
                <a:gd name="T18" fmla="*/ 2147483647 w 37"/>
                <a:gd name="T19" fmla="*/ 2147483647 h 19"/>
                <a:gd name="T20" fmla="*/ 2147483647 w 37"/>
                <a:gd name="T21" fmla="*/ 2147483647 h 19"/>
                <a:gd name="T22" fmla="*/ 2147483647 w 37"/>
                <a:gd name="T23" fmla="*/ 2147483647 h 19"/>
                <a:gd name="T24" fmla="*/ 2147483647 w 37"/>
                <a:gd name="T25" fmla="*/ 2147483647 h 19"/>
                <a:gd name="T26" fmla="*/ 2147483647 w 37"/>
                <a:gd name="T27" fmla="*/ 2147483647 h 19"/>
                <a:gd name="T28" fmla="*/ 2147483647 w 37"/>
                <a:gd name="T29" fmla="*/ 0 h 19"/>
                <a:gd name="T30" fmla="*/ 2147483647 w 37"/>
                <a:gd name="T31" fmla="*/ 0 h 19"/>
                <a:gd name="T32" fmla="*/ 2147483647 w 37"/>
                <a:gd name="T33" fmla="*/ 0 h 19"/>
                <a:gd name="T34" fmla="*/ 2147483647 w 37"/>
                <a:gd name="T35" fmla="*/ 0 h 19"/>
                <a:gd name="T36" fmla="*/ 2147483647 w 37"/>
                <a:gd name="T37" fmla="*/ 0 h 19"/>
                <a:gd name="T38" fmla="*/ 2147483647 w 37"/>
                <a:gd name="T39" fmla="*/ 0 h 19"/>
                <a:gd name="T40" fmla="*/ 2147483647 w 37"/>
                <a:gd name="T41" fmla="*/ 0 h 19"/>
                <a:gd name="T42" fmla="*/ 2147483647 w 37"/>
                <a:gd name="T43" fmla="*/ 0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7"/>
                <a:gd name="T67" fmla="*/ 0 h 19"/>
                <a:gd name="T68" fmla="*/ 37 w 37"/>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7" h="19">
                  <a:moveTo>
                    <a:pt x="35" y="0"/>
                  </a:moveTo>
                  <a:lnTo>
                    <a:pt x="31" y="0"/>
                  </a:lnTo>
                  <a:lnTo>
                    <a:pt x="21" y="1"/>
                  </a:lnTo>
                  <a:lnTo>
                    <a:pt x="8" y="4"/>
                  </a:lnTo>
                  <a:lnTo>
                    <a:pt x="4" y="5"/>
                  </a:lnTo>
                  <a:lnTo>
                    <a:pt x="0" y="9"/>
                  </a:lnTo>
                  <a:lnTo>
                    <a:pt x="3" y="13"/>
                  </a:lnTo>
                  <a:lnTo>
                    <a:pt x="0" y="15"/>
                  </a:lnTo>
                  <a:lnTo>
                    <a:pt x="3" y="19"/>
                  </a:lnTo>
                  <a:lnTo>
                    <a:pt x="7" y="17"/>
                  </a:lnTo>
                  <a:lnTo>
                    <a:pt x="17" y="11"/>
                  </a:lnTo>
                  <a:lnTo>
                    <a:pt x="29" y="7"/>
                  </a:lnTo>
                  <a:lnTo>
                    <a:pt x="33" y="5"/>
                  </a:lnTo>
                  <a:lnTo>
                    <a:pt x="37" y="1"/>
                  </a:lnTo>
                  <a:lnTo>
                    <a:pt x="37" y="0"/>
                  </a:lnTo>
                  <a:lnTo>
                    <a:pt x="35" y="0"/>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50" name="Freeform 131"/>
            <p:cNvSpPr>
              <a:spLocks noEditPoints="1"/>
            </p:cNvSpPr>
            <p:nvPr/>
          </p:nvSpPr>
          <p:spPr bwMode="auto">
            <a:xfrm>
              <a:off x="6517175" y="3433052"/>
              <a:ext cx="1208114" cy="507192"/>
            </a:xfrm>
            <a:custGeom>
              <a:avLst/>
              <a:gdLst>
                <a:gd name="T0" fmla="*/ 2147483647 w 761"/>
                <a:gd name="T1" fmla="*/ 2147483647 h 319"/>
                <a:gd name="T2" fmla="*/ 2147483647 w 761"/>
                <a:gd name="T3" fmla="*/ 2147483647 h 319"/>
                <a:gd name="T4" fmla="*/ 2147483647 w 761"/>
                <a:gd name="T5" fmla="*/ 2147483647 h 319"/>
                <a:gd name="T6" fmla="*/ 2147483647 w 761"/>
                <a:gd name="T7" fmla="*/ 2147483647 h 319"/>
                <a:gd name="T8" fmla="*/ 2147483647 w 761"/>
                <a:gd name="T9" fmla="*/ 2147483647 h 319"/>
                <a:gd name="T10" fmla="*/ 2147483647 w 761"/>
                <a:gd name="T11" fmla="*/ 2147483647 h 319"/>
                <a:gd name="T12" fmla="*/ 2147483647 w 761"/>
                <a:gd name="T13" fmla="*/ 2147483647 h 319"/>
                <a:gd name="T14" fmla="*/ 2147483647 w 761"/>
                <a:gd name="T15" fmla="*/ 2147483647 h 319"/>
                <a:gd name="T16" fmla="*/ 2147483647 w 761"/>
                <a:gd name="T17" fmla="*/ 2147483647 h 319"/>
                <a:gd name="T18" fmla="*/ 2147483647 w 761"/>
                <a:gd name="T19" fmla="*/ 2147483647 h 319"/>
                <a:gd name="T20" fmla="*/ 2147483647 w 761"/>
                <a:gd name="T21" fmla="*/ 2147483647 h 319"/>
                <a:gd name="T22" fmla="*/ 2147483647 w 761"/>
                <a:gd name="T23" fmla="*/ 2147483647 h 319"/>
                <a:gd name="T24" fmla="*/ 2147483647 w 761"/>
                <a:gd name="T25" fmla="*/ 2147483647 h 319"/>
                <a:gd name="T26" fmla="*/ 2147483647 w 761"/>
                <a:gd name="T27" fmla="*/ 2147483647 h 319"/>
                <a:gd name="T28" fmla="*/ 2147483647 w 761"/>
                <a:gd name="T29" fmla="*/ 2147483647 h 319"/>
                <a:gd name="T30" fmla="*/ 2147483647 w 761"/>
                <a:gd name="T31" fmla="*/ 2147483647 h 319"/>
                <a:gd name="T32" fmla="*/ 2147483647 w 761"/>
                <a:gd name="T33" fmla="*/ 2147483647 h 319"/>
                <a:gd name="T34" fmla="*/ 2147483647 w 761"/>
                <a:gd name="T35" fmla="*/ 2147483647 h 319"/>
                <a:gd name="T36" fmla="*/ 2147483647 w 761"/>
                <a:gd name="T37" fmla="*/ 2147483647 h 319"/>
                <a:gd name="T38" fmla="*/ 2147483647 w 761"/>
                <a:gd name="T39" fmla="*/ 2147483647 h 319"/>
                <a:gd name="T40" fmla="*/ 2147483647 w 761"/>
                <a:gd name="T41" fmla="*/ 2147483647 h 319"/>
                <a:gd name="T42" fmla="*/ 2147483647 w 761"/>
                <a:gd name="T43" fmla="*/ 2147483647 h 319"/>
                <a:gd name="T44" fmla="*/ 2147483647 w 761"/>
                <a:gd name="T45" fmla="*/ 2147483647 h 319"/>
                <a:gd name="T46" fmla="*/ 2147483647 w 761"/>
                <a:gd name="T47" fmla="*/ 2147483647 h 319"/>
                <a:gd name="T48" fmla="*/ 2147483647 w 761"/>
                <a:gd name="T49" fmla="*/ 2147483647 h 319"/>
                <a:gd name="T50" fmla="*/ 2147483647 w 761"/>
                <a:gd name="T51" fmla="*/ 2147483647 h 319"/>
                <a:gd name="T52" fmla="*/ 2147483647 w 761"/>
                <a:gd name="T53" fmla="*/ 2147483647 h 319"/>
                <a:gd name="T54" fmla="*/ 2147483647 w 761"/>
                <a:gd name="T55" fmla="*/ 2147483647 h 319"/>
                <a:gd name="T56" fmla="*/ 2147483647 w 761"/>
                <a:gd name="T57" fmla="*/ 2147483647 h 319"/>
                <a:gd name="T58" fmla="*/ 2147483647 w 761"/>
                <a:gd name="T59" fmla="*/ 2147483647 h 319"/>
                <a:gd name="T60" fmla="*/ 2147483647 w 761"/>
                <a:gd name="T61" fmla="*/ 2147483647 h 319"/>
                <a:gd name="T62" fmla="*/ 2147483647 w 761"/>
                <a:gd name="T63" fmla="*/ 2147483647 h 319"/>
                <a:gd name="T64" fmla="*/ 2147483647 w 761"/>
                <a:gd name="T65" fmla="*/ 2147483647 h 319"/>
                <a:gd name="T66" fmla="*/ 2147483647 w 761"/>
                <a:gd name="T67" fmla="*/ 2147483647 h 319"/>
                <a:gd name="T68" fmla="*/ 2147483647 w 761"/>
                <a:gd name="T69" fmla="*/ 2147483647 h 319"/>
                <a:gd name="T70" fmla="*/ 2147483647 w 761"/>
                <a:gd name="T71" fmla="*/ 2147483647 h 319"/>
                <a:gd name="T72" fmla="*/ 2147483647 w 761"/>
                <a:gd name="T73" fmla="*/ 2147483647 h 319"/>
                <a:gd name="T74" fmla="*/ 2147483647 w 761"/>
                <a:gd name="T75" fmla="*/ 2147483647 h 319"/>
                <a:gd name="T76" fmla="*/ 2147483647 w 761"/>
                <a:gd name="T77" fmla="*/ 2147483647 h 319"/>
                <a:gd name="T78" fmla="*/ 2147483647 w 761"/>
                <a:gd name="T79" fmla="*/ 2147483647 h 319"/>
                <a:gd name="T80" fmla="*/ 2147483647 w 761"/>
                <a:gd name="T81" fmla="*/ 2147483647 h 319"/>
                <a:gd name="T82" fmla="*/ 2147483647 w 761"/>
                <a:gd name="T83" fmla="*/ 2147483647 h 319"/>
                <a:gd name="T84" fmla="*/ 2147483647 w 761"/>
                <a:gd name="T85" fmla="*/ 2147483647 h 319"/>
                <a:gd name="T86" fmla="*/ 2147483647 w 761"/>
                <a:gd name="T87" fmla="*/ 2147483647 h 319"/>
                <a:gd name="T88" fmla="*/ 2147483647 w 761"/>
                <a:gd name="T89" fmla="*/ 2147483647 h 319"/>
                <a:gd name="T90" fmla="*/ 2147483647 w 761"/>
                <a:gd name="T91" fmla="*/ 2147483647 h 319"/>
                <a:gd name="T92" fmla="*/ 2147483647 w 761"/>
                <a:gd name="T93" fmla="*/ 2147483647 h 319"/>
                <a:gd name="T94" fmla="*/ 2147483647 w 761"/>
                <a:gd name="T95" fmla="*/ 2147483647 h 319"/>
                <a:gd name="T96" fmla="*/ 2147483647 w 761"/>
                <a:gd name="T97" fmla="*/ 2147483647 h 319"/>
                <a:gd name="T98" fmla="*/ 2147483647 w 761"/>
                <a:gd name="T99" fmla="*/ 2147483647 h 319"/>
                <a:gd name="T100" fmla="*/ 2147483647 w 761"/>
                <a:gd name="T101" fmla="*/ 2147483647 h 319"/>
                <a:gd name="T102" fmla="*/ 2147483647 w 761"/>
                <a:gd name="T103" fmla="*/ 2147483647 h 319"/>
                <a:gd name="T104" fmla="*/ 2147483647 w 761"/>
                <a:gd name="T105" fmla="*/ 2147483647 h 319"/>
                <a:gd name="T106" fmla="*/ 2147483647 w 761"/>
                <a:gd name="T107" fmla="*/ 2147483647 h 319"/>
                <a:gd name="T108" fmla="*/ 2147483647 w 761"/>
                <a:gd name="T109" fmla="*/ 2147483647 h 319"/>
                <a:gd name="T110" fmla="*/ 2147483647 w 761"/>
                <a:gd name="T111" fmla="*/ 2147483647 h 319"/>
                <a:gd name="T112" fmla="*/ 2147483647 w 761"/>
                <a:gd name="T113" fmla="*/ 2147483647 h 319"/>
                <a:gd name="T114" fmla="*/ 2147483647 w 761"/>
                <a:gd name="T115" fmla="*/ 2147483647 h 319"/>
                <a:gd name="T116" fmla="*/ 2147483647 w 761"/>
                <a:gd name="T117" fmla="*/ 2147483647 h 319"/>
                <a:gd name="T118" fmla="*/ 2147483647 w 761"/>
                <a:gd name="T119" fmla="*/ 2147483647 h 319"/>
                <a:gd name="T120" fmla="*/ 2147483647 w 761"/>
                <a:gd name="T121" fmla="*/ 2147483647 h 319"/>
                <a:gd name="T122" fmla="*/ 2147483647 w 761"/>
                <a:gd name="T123" fmla="*/ 2147483647 h 31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1"/>
                <a:gd name="T187" fmla="*/ 0 h 319"/>
                <a:gd name="T188" fmla="*/ 761 w 761"/>
                <a:gd name="T189" fmla="*/ 319 h 31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1" h="319">
                  <a:moveTo>
                    <a:pt x="41" y="83"/>
                  </a:moveTo>
                  <a:lnTo>
                    <a:pt x="41" y="81"/>
                  </a:lnTo>
                  <a:lnTo>
                    <a:pt x="37" y="79"/>
                  </a:lnTo>
                  <a:lnTo>
                    <a:pt x="36" y="79"/>
                  </a:lnTo>
                  <a:lnTo>
                    <a:pt x="36" y="81"/>
                  </a:lnTo>
                  <a:lnTo>
                    <a:pt x="36" y="83"/>
                  </a:lnTo>
                  <a:lnTo>
                    <a:pt x="41" y="85"/>
                  </a:lnTo>
                  <a:lnTo>
                    <a:pt x="44" y="86"/>
                  </a:lnTo>
                  <a:lnTo>
                    <a:pt x="45" y="88"/>
                  </a:lnTo>
                  <a:lnTo>
                    <a:pt x="48" y="88"/>
                  </a:lnTo>
                  <a:lnTo>
                    <a:pt x="48" y="86"/>
                  </a:lnTo>
                  <a:lnTo>
                    <a:pt x="44" y="85"/>
                  </a:lnTo>
                  <a:lnTo>
                    <a:pt x="41" y="83"/>
                  </a:lnTo>
                  <a:close/>
                  <a:moveTo>
                    <a:pt x="64" y="104"/>
                  </a:moveTo>
                  <a:lnTo>
                    <a:pt x="61" y="105"/>
                  </a:lnTo>
                  <a:lnTo>
                    <a:pt x="59" y="105"/>
                  </a:lnTo>
                  <a:lnTo>
                    <a:pt x="61" y="109"/>
                  </a:lnTo>
                  <a:lnTo>
                    <a:pt x="63" y="113"/>
                  </a:lnTo>
                  <a:lnTo>
                    <a:pt x="67" y="114"/>
                  </a:lnTo>
                  <a:lnTo>
                    <a:pt x="68" y="121"/>
                  </a:lnTo>
                  <a:lnTo>
                    <a:pt x="71" y="121"/>
                  </a:lnTo>
                  <a:lnTo>
                    <a:pt x="71" y="118"/>
                  </a:lnTo>
                  <a:lnTo>
                    <a:pt x="71" y="112"/>
                  </a:lnTo>
                  <a:lnTo>
                    <a:pt x="68" y="108"/>
                  </a:lnTo>
                  <a:lnTo>
                    <a:pt x="64" y="104"/>
                  </a:lnTo>
                  <a:close/>
                  <a:moveTo>
                    <a:pt x="88" y="148"/>
                  </a:moveTo>
                  <a:lnTo>
                    <a:pt x="84" y="149"/>
                  </a:lnTo>
                  <a:lnTo>
                    <a:pt x="81" y="152"/>
                  </a:lnTo>
                  <a:lnTo>
                    <a:pt x="84" y="156"/>
                  </a:lnTo>
                  <a:lnTo>
                    <a:pt x="85" y="161"/>
                  </a:lnTo>
                  <a:lnTo>
                    <a:pt x="88" y="162"/>
                  </a:lnTo>
                  <a:lnTo>
                    <a:pt x="92" y="165"/>
                  </a:lnTo>
                  <a:lnTo>
                    <a:pt x="92" y="162"/>
                  </a:lnTo>
                  <a:lnTo>
                    <a:pt x="93" y="161"/>
                  </a:lnTo>
                  <a:lnTo>
                    <a:pt x="92" y="157"/>
                  </a:lnTo>
                  <a:lnTo>
                    <a:pt x="88" y="148"/>
                  </a:lnTo>
                  <a:close/>
                  <a:moveTo>
                    <a:pt x="105" y="182"/>
                  </a:moveTo>
                  <a:lnTo>
                    <a:pt x="106" y="182"/>
                  </a:lnTo>
                  <a:lnTo>
                    <a:pt x="106" y="178"/>
                  </a:lnTo>
                  <a:lnTo>
                    <a:pt x="105" y="175"/>
                  </a:lnTo>
                  <a:lnTo>
                    <a:pt x="105" y="182"/>
                  </a:lnTo>
                  <a:close/>
                  <a:moveTo>
                    <a:pt x="0" y="3"/>
                  </a:moveTo>
                  <a:lnTo>
                    <a:pt x="4" y="8"/>
                  </a:lnTo>
                  <a:lnTo>
                    <a:pt x="4" y="4"/>
                  </a:lnTo>
                  <a:lnTo>
                    <a:pt x="4" y="0"/>
                  </a:lnTo>
                  <a:lnTo>
                    <a:pt x="0" y="0"/>
                  </a:lnTo>
                  <a:lnTo>
                    <a:pt x="0" y="3"/>
                  </a:lnTo>
                  <a:close/>
                  <a:moveTo>
                    <a:pt x="182" y="136"/>
                  </a:moveTo>
                  <a:lnTo>
                    <a:pt x="185" y="136"/>
                  </a:lnTo>
                  <a:lnTo>
                    <a:pt x="181" y="134"/>
                  </a:lnTo>
                  <a:lnTo>
                    <a:pt x="177" y="130"/>
                  </a:lnTo>
                  <a:lnTo>
                    <a:pt x="177" y="134"/>
                  </a:lnTo>
                  <a:lnTo>
                    <a:pt x="177" y="136"/>
                  </a:lnTo>
                  <a:lnTo>
                    <a:pt x="181" y="136"/>
                  </a:lnTo>
                  <a:lnTo>
                    <a:pt x="182" y="136"/>
                  </a:lnTo>
                  <a:close/>
                  <a:moveTo>
                    <a:pt x="175" y="142"/>
                  </a:moveTo>
                  <a:lnTo>
                    <a:pt x="177" y="142"/>
                  </a:lnTo>
                  <a:lnTo>
                    <a:pt x="177" y="140"/>
                  </a:lnTo>
                  <a:lnTo>
                    <a:pt x="177" y="138"/>
                  </a:lnTo>
                  <a:lnTo>
                    <a:pt x="173" y="138"/>
                  </a:lnTo>
                  <a:lnTo>
                    <a:pt x="173" y="140"/>
                  </a:lnTo>
                  <a:lnTo>
                    <a:pt x="173" y="142"/>
                  </a:lnTo>
                  <a:lnTo>
                    <a:pt x="175" y="144"/>
                  </a:lnTo>
                  <a:lnTo>
                    <a:pt x="175" y="142"/>
                  </a:lnTo>
                  <a:close/>
                  <a:moveTo>
                    <a:pt x="344" y="279"/>
                  </a:moveTo>
                  <a:lnTo>
                    <a:pt x="343" y="279"/>
                  </a:lnTo>
                  <a:lnTo>
                    <a:pt x="336" y="279"/>
                  </a:lnTo>
                  <a:lnTo>
                    <a:pt x="331" y="279"/>
                  </a:lnTo>
                  <a:lnTo>
                    <a:pt x="331" y="280"/>
                  </a:lnTo>
                  <a:lnTo>
                    <a:pt x="333" y="283"/>
                  </a:lnTo>
                  <a:lnTo>
                    <a:pt x="336" y="284"/>
                  </a:lnTo>
                  <a:lnTo>
                    <a:pt x="340" y="288"/>
                  </a:lnTo>
                  <a:lnTo>
                    <a:pt x="340" y="290"/>
                  </a:lnTo>
                  <a:lnTo>
                    <a:pt x="340" y="292"/>
                  </a:lnTo>
                  <a:lnTo>
                    <a:pt x="343" y="290"/>
                  </a:lnTo>
                  <a:lnTo>
                    <a:pt x="347" y="287"/>
                  </a:lnTo>
                  <a:lnTo>
                    <a:pt x="351" y="284"/>
                  </a:lnTo>
                  <a:lnTo>
                    <a:pt x="351" y="283"/>
                  </a:lnTo>
                  <a:lnTo>
                    <a:pt x="351" y="280"/>
                  </a:lnTo>
                  <a:lnTo>
                    <a:pt x="347" y="279"/>
                  </a:lnTo>
                  <a:lnTo>
                    <a:pt x="344" y="279"/>
                  </a:lnTo>
                  <a:close/>
                  <a:moveTo>
                    <a:pt x="194" y="236"/>
                  </a:moveTo>
                  <a:lnTo>
                    <a:pt x="195" y="236"/>
                  </a:lnTo>
                  <a:lnTo>
                    <a:pt x="195" y="235"/>
                  </a:lnTo>
                  <a:lnTo>
                    <a:pt x="195" y="231"/>
                  </a:lnTo>
                  <a:lnTo>
                    <a:pt x="195" y="218"/>
                  </a:lnTo>
                  <a:lnTo>
                    <a:pt x="198" y="214"/>
                  </a:lnTo>
                  <a:lnTo>
                    <a:pt x="198" y="213"/>
                  </a:lnTo>
                  <a:lnTo>
                    <a:pt x="195" y="210"/>
                  </a:lnTo>
                  <a:lnTo>
                    <a:pt x="195" y="206"/>
                  </a:lnTo>
                  <a:lnTo>
                    <a:pt x="198" y="205"/>
                  </a:lnTo>
                  <a:lnTo>
                    <a:pt x="198" y="201"/>
                  </a:lnTo>
                  <a:lnTo>
                    <a:pt x="198" y="199"/>
                  </a:lnTo>
                  <a:lnTo>
                    <a:pt x="198" y="197"/>
                  </a:lnTo>
                  <a:lnTo>
                    <a:pt x="199" y="191"/>
                  </a:lnTo>
                  <a:lnTo>
                    <a:pt x="202" y="189"/>
                  </a:lnTo>
                  <a:lnTo>
                    <a:pt x="202" y="187"/>
                  </a:lnTo>
                  <a:lnTo>
                    <a:pt x="199" y="186"/>
                  </a:lnTo>
                  <a:lnTo>
                    <a:pt x="198" y="183"/>
                  </a:lnTo>
                  <a:lnTo>
                    <a:pt x="195" y="179"/>
                  </a:lnTo>
                  <a:lnTo>
                    <a:pt x="194" y="174"/>
                  </a:lnTo>
                  <a:lnTo>
                    <a:pt x="189" y="174"/>
                  </a:lnTo>
                  <a:lnTo>
                    <a:pt x="185" y="174"/>
                  </a:lnTo>
                  <a:lnTo>
                    <a:pt x="182" y="174"/>
                  </a:lnTo>
                  <a:lnTo>
                    <a:pt x="182" y="173"/>
                  </a:lnTo>
                  <a:lnTo>
                    <a:pt x="181" y="175"/>
                  </a:lnTo>
                  <a:lnTo>
                    <a:pt x="177" y="179"/>
                  </a:lnTo>
                  <a:lnTo>
                    <a:pt x="178" y="175"/>
                  </a:lnTo>
                  <a:lnTo>
                    <a:pt x="181" y="175"/>
                  </a:lnTo>
                  <a:lnTo>
                    <a:pt x="178" y="174"/>
                  </a:lnTo>
                  <a:lnTo>
                    <a:pt x="181" y="173"/>
                  </a:lnTo>
                  <a:lnTo>
                    <a:pt x="182" y="170"/>
                  </a:lnTo>
                  <a:lnTo>
                    <a:pt x="181" y="169"/>
                  </a:lnTo>
                  <a:lnTo>
                    <a:pt x="178" y="169"/>
                  </a:lnTo>
                  <a:lnTo>
                    <a:pt x="177" y="165"/>
                  </a:lnTo>
                  <a:lnTo>
                    <a:pt x="177" y="162"/>
                  </a:lnTo>
                  <a:lnTo>
                    <a:pt x="175" y="152"/>
                  </a:lnTo>
                  <a:lnTo>
                    <a:pt x="173" y="152"/>
                  </a:lnTo>
                  <a:lnTo>
                    <a:pt x="171" y="149"/>
                  </a:lnTo>
                  <a:lnTo>
                    <a:pt x="165" y="149"/>
                  </a:lnTo>
                  <a:lnTo>
                    <a:pt x="163" y="149"/>
                  </a:lnTo>
                  <a:lnTo>
                    <a:pt x="162" y="145"/>
                  </a:lnTo>
                  <a:lnTo>
                    <a:pt x="159" y="144"/>
                  </a:lnTo>
                  <a:lnTo>
                    <a:pt x="159" y="140"/>
                  </a:lnTo>
                  <a:lnTo>
                    <a:pt x="162" y="140"/>
                  </a:lnTo>
                  <a:lnTo>
                    <a:pt x="159" y="138"/>
                  </a:lnTo>
                  <a:lnTo>
                    <a:pt x="158" y="138"/>
                  </a:lnTo>
                  <a:lnTo>
                    <a:pt x="162" y="136"/>
                  </a:lnTo>
                  <a:lnTo>
                    <a:pt x="158" y="136"/>
                  </a:lnTo>
                  <a:lnTo>
                    <a:pt x="162" y="132"/>
                  </a:lnTo>
                  <a:lnTo>
                    <a:pt x="165" y="130"/>
                  </a:lnTo>
                  <a:lnTo>
                    <a:pt x="165" y="129"/>
                  </a:lnTo>
                  <a:lnTo>
                    <a:pt x="162" y="125"/>
                  </a:lnTo>
                  <a:lnTo>
                    <a:pt x="158" y="122"/>
                  </a:lnTo>
                  <a:lnTo>
                    <a:pt x="154" y="125"/>
                  </a:lnTo>
                  <a:lnTo>
                    <a:pt x="150" y="126"/>
                  </a:lnTo>
                  <a:lnTo>
                    <a:pt x="146" y="129"/>
                  </a:lnTo>
                  <a:lnTo>
                    <a:pt x="145" y="126"/>
                  </a:lnTo>
                  <a:lnTo>
                    <a:pt x="149" y="126"/>
                  </a:lnTo>
                  <a:lnTo>
                    <a:pt x="152" y="125"/>
                  </a:lnTo>
                  <a:lnTo>
                    <a:pt x="154" y="121"/>
                  </a:lnTo>
                  <a:lnTo>
                    <a:pt x="152" y="118"/>
                  </a:lnTo>
                  <a:lnTo>
                    <a:pt x="150" y="118"/>
                  </a:lnTo>
                  <a:lnTo>
                    <a:pt x="145" y="117"/>
                  </a:lnTo>
                  <a:lnTo>
                    <a:pt x="141" y="113"/>
                  </a:lnTo>
                  <a:lnTo>
                    <a:pt x="138" y="112"/>
                  </a:lnTo>
                  <a:lnTo>
                    <a:pt x="138" y="109"/>
                  </a:lnTo>
                  <a:lnTo>
                    <a:pt x="138" y="108"/>
                  </a:lnTo>
                  <a:lnTo>
                    <a:pt x="137" y="104"/>
                  </a:lnTo>
                  <a:lnTo>
                    <a:pt x="133" y="101"/>
                  </a:lnTo>
                  <a:lnTo>
                    <a:pt x="129" y="100"/>
                  </a:lnTo>
                  <a:lnTo>
                    <a:pt x="125" y="98"/>
                  </a:lnTo>
                  <a:lnTo>
                    <a:pt x="125" y="94"/>
                  </a:lnTo>
                  <a:lnTo>
                    <a:pt x="121" y="90"/>
                  </a:lnTo>
                  <a:lnTo>
                    <a:pt x="120" y="90"/>
                  </a:lnTo>
                  <a:lnTo>
                    <a:pt x="118" y="90"/>
                  </a:lnTo>
                  <a:lnTo>
                    <a:pt x="118" y="94"/>
                  </a:lnTo>
                  <a:lnTo>
                    <a:pt x="116" y="92"/>
                  </a:lnTo>
                  <a:lnTo>
                    <a:pt x="112" y="90"/>
                  </a:lnTo>
                  <a:lnTo>
                    <a:pt x="110" y="86"/>
                  </a:lnTo>
                  <a:lnTo>
                    <a:pt x="106" y="83"/>
                  </a:lnTo>
                  <a:lnTo>
                    <a:pt x="106" y="85"/>
                  </a:lnTo>
                  <a:lnTo>
                    <a:pt x="105" y="83"/>
                  </a:lnTo>
                  <a:lnTo>
                    <a:pt x="105" y="81"/>
                  </a:lnTo>
                  <a:lnTo>
                    <a:pt x="105" y="79"/>
                  </a:lnTo>
                  <a:lnTo>
                    <a:pt x="102" y="77"/>
                  </a:lnTo>
                  <a:lnTo>
                    <a:pt x="97" y="72"/>
                  </a:lnTo>
                  <a:lnTo>
                    <a:pt x="93" y="68"/>
                  </a:lnTo>
                  <a:lnTo>
                    <a:pt x="89" y="65"/>
                  </a:lnTo>
                  <a:lnTo>
                    <a:pt x="85" y="64"/>
                  </a:lnTo>
                  <a:lnTo>
                    <a:pt x="84" y="61"/>
                  </a:lnTo>
                  <a:lnTo>
                    <a:pt x="81" y="60"/>
                  </a:lnTo>
                  <a:lnTo>
                    <a:pt x="76" y="56"/>
                  </a:lnTo>
                  <a:lnTo>
                    <a:pt x="76" y="55"/>
                  </a:lnTo>
                  <a:lnTo>
                    <a:pt x="76" y="52"/>
                  </a:lnTo>
                  <a:lnTo>
                    <a:pt x="74" y="51"/>
                  </a:lnTo>
                  <a:lnTo>
                    <a:pt x="72" y="48"/>
                  </a:lnTo>
                  <a:lnTo>
                    <a:pt x="71" y="44"/>
                  </a:lnTo>
                  <a:lnTo>
                    <a:pt x="67" y="39"/>
                  </a:lnTo>
                  <a:lnTo>
                    <a:pt x="63" y="35"/>
                  </a:lnTo>
                  <a:lnTo>
                    <a:pt x="61" y="37"/>
                  </a:lnTo>
                  <a:lnTo>
                    <a:pt x="57" y="37"/>
                  </a:lnTo>
                  <a:lnTo>
                    <a:pt x="53" y="35"/>
                  </a:lnTo>
                  <a:lnTo>
                    <a:pt x="45" y="37"/>
                  </a:lnTo>
                  <a:lnTo>
                    <a:pt x="40" y="35"/>
                  </a:lnTo>
                  <a:lnTo>
                    <a:pt x="37" y="33"/>
                  </a:lnTo>
                  <a:lnTo>
                    <a:pt x="32" y="29"/>
                  </a:lnTo>
                  <a:lnTo>
                    <a:pt x="31" y="29"/>
                  </a:lnTo>
                  <a:lnTo>
                    <a:pt x="28" y="29"/>
                  </a:lnTo>
                  <a:lnTo>
                    <a:pt x="24" y="33"/>
                  </a:lnTo>
                  <a:lnTo>
                    <a:pt x="27" y="37"/>
                  </a:lnTo>
                  <a:lnTo>
                    <a:pt x="32" y="47"/>
                  </a:lnTo>
                  <a:lnTo>
                    <a:pt x="45" y="60"/>
                  </a:lnTo>
                  <a:lnTo>
                    <a:pt x="48" y="61"/>
                  </a:lnTo>
                  <a:lnTo>
                    <a:pt x="51" y="64"/>
                  </a:lnTo>
                  <a:lnTo>
                    <a:pt x="53" y="64"/>
                  </a:lnTo>
                  <a:lnTo>
                    <a:pt x="55" y="65"/>
                  </a:lnTo>
                  <a:lnTo>
                    <a:pt x="57" y="72"/>
                  </a:lnTo>
                  <a:lnTo>
                    <a:pt x="61" y="75"/>
                  </a:lnTo>
                  <a:lnTo>
                    <a:pt x="64" y="79"/>
                  </a:lnTo>
                  <a:lnTo>
                    <a:pt x="67" y="81"/>
                  </a:lnTo>
                  <a:lnTo>
                    <a:pt x="67" y="83"/>
                  </a:lnTo>
                  <a:lnTo>
                    <a:pt x="67" y="86"/>
                  </a:lnTo>
                  <a:lnTo>
                    <a:pt x="68" y="88"/>
                  </a:lnTo>
                  <a:lnTo>
                    <a:pt x="71" y="90"/>
                  </a:lnTo>
                  <a:lnTo>
                    <a:pt x="74" y="92"/>
                  </a:lnTo>
                  <a:lnTo>
                    <a:pt x="78" y="94"/>
                  </a:lnTo>
                  <a:lnTo>
                    <a:pt x="84" y="100"/>
                  </a:lnTo>
                  <a:lnTo>
                    <a:pt x="85" y="101"/>
                  </a:lnTo>
                  <a:lnTo>
                    <a:pt x="85" y="105"/>
                  </a:lnTo>
                  <a:lnTo>
                    <a:pt x="88" y="113"/>
                  </a:lnTo>
                  <a:lnTo>
                    <a:pt x="89" y="118"/>
                  </a:lnTo>
                  <a:lnTo>
                    <a:pt x="92" y="125"/>
                  </a:lnTo>
                  <a:lnTo>
                    <a:pt x="92" y="126"/>
                  </a:lnTo>
                  <a:lnTo>
                    <a:pt x="93" y="126"/>
                  </a:lnTo>
                  <a:lnTo>
                    <a:pt x="94" y="129"/>
                  </a:lnTo>
                  <a:lnTo>
                    <a:pt x="98" y="130"/>
                  </a:lnTo>
                  <a:lnTo>
                    <a:pt x="101" y="132"/>
                  </a:lnTo>
                  <a:lnTo>
                    <a:pt x="101" y="134"/>
                  </a:lnTo>
                  <a:lnTo>
                    <a:pt x="102" y="138"/>
                  </a:lnTo>
                  <a:lnTo>
                    <a:pt x="106" y="142"/>
                  </a:lnTo>
                  <a:lnTo>
                    <a:pt x="110" y="145"/>
                  </a:lnTo>
                  <a:lnTo>
                    <a:pt x="112" y="149"/>
                  </a:lnTo>
                  <a:lnTo>
                    <a:pt x="110" y="152"/>
                  </a:lnTo>
                  <a:lnTo>
                    <a:pt x="110" y="153"/>
                  </a:lnTo>
                  <a:lnTo>
                    <a:pt x="114" y="157"/>
                  </a:lnTo>
                  <a:lnTo>
                    <a:pt x="116" y="162"/>
                  </a:lnTo>
                  <a:lnTo>
                    <a:pt x="118" y="169"/>
                  </a:lnTo>
                  <a:lnTo>
                    <a:pt x="118" y="173"/>
                  </a:lnTo>
                  <a:lnTo>
                    <a:pt x="120" y="175"/>
                  </a:lnTo>
                  <a:lnTo>
                    <a:pt x="125" y="183"/>
                  </a:lnTo>
                  <a:lnTo>
                    <a:pt x="129" y="187"/>
                  </a:lnTo>
                  <a:lnTo>
                    <a:pt x="132" y="191"/>
                  </a:lnTo>
                  <a:lnTo>
                    <a:pt x="136" y="195"/>
                  </a:lnTo>
                  <a:lnTo>
                    <a:pt x="138" y="199"/>
                  </a:lnTo>
                  <a:lnTo>
                    <a:pt x="141" y="202"/>
                  </a:lnTo>
                  <a:lnTo>
                    <a:pt x="145" y="206"/>
                  </a:lnTo>
                  <a:lnTo>
                    <a:pt x="152" y="214"/>
                  </a:lnTo>
                  <a:lnTo>
                    <a:pt x="159" y="219"/>
                  </a:lnTo>
                  <a:lnTo>
                    <a:pt x="163" y="222"/>
                  </a:lnTo>
                  <a:lnTo>
                    <a:pt x="165" y="226"/>
                  </a:lnTo>
                  <a:lnTo>
                    <a:pt x="167" y="230"/>
                  </a:lnTo>
                  <a:lnTo>
                    <a:pt x="171" y="232"/>
                  </a:lnTo>
                  <a:lnTo>
                    <a:pt x="175" y="236"/>
                  </a:lnTo>
                  <a:lnTo>
                    <a:pt x="177" y="239"/>
                  </a:lnTo>
                  <a:lnTo>
                    <a:pt x="177" y="236"/>
                  </a:lnTo>
                  <a:lnTo>
                    <a:pt x="175" y="231"/>
                  </a:lnTo>
                  <a:lnTo>
                    <a:pt x="177" y="231"/>
                  </a:lnTo>
                  <a:lnTo>
                    <a:pt x="178" y="232"/>
                  </a:lnTo>
                  <a:lnTo>
                    <a:pt x="182" y="235"/>
                  </a:lnTo>
                  <a:lnTo>
                    <a:pt x="185" y="235"/>
                  </a:lnTo>
                  <a:lnTo>
                    <a:pt x="186" y="232"/>
                  </a:lnTo>
                  <a:lnTo>
                    <a:pt x="186" y="230"/>
                  </a:lnTo>
                  <a:lnTo>
                    <a:pt x="190" y="232"/>
                  </a:lnTo>
                  <a:lnTo>
                    <a:pt x="194" y="236"/>
                  </a:lnTo>
                  <a:close/>
                  <a:moveTo>
                    <a:pt x="397" y="290"/>
                  </a:moveTo>
                  <a:lnTo>
                    <a:pt x="404" y="290"/>
                  </a:lnTo>
                  <a:lnTo>
                    <a:pt x="405" y="288"/>
                  </a:lnTo>
                  <a:lnTo>
                    <a:pt x="404" y="287"/>
                  </a:lnTo>
                  <a:lnTo>
                    <a:pt x="404" y="283"/>
                  </a:lnTo>
                  <a:lnTo>
                    <a:pt x="401" y="280"/>
                  </a:lnTo>
                  <a:lnTo>
                    <a:pt x="400" y="283"/>
                  </a:lnTo>
                  <a:lnTo>
                    <a:pt x="400" y="284"/>
                  </a:lnTo>
                  <a:lnTo>
                    <a:pt x="397" y="283"/>
                  </a:lnTo>
                  <a:lnTo>
                    <a:pt x="396" y="280"/>
                  </a:lnTo>
                  <a:lnTo>
                    <a:pt x="393" y="283"/>
                  </a:lnTo>
                  <a:lnTo>
                    <a:pt x="392" y="283"/>
                  </a:lnTo>
                  <a:lnTo>
                    <a:pt x="392" y="280"/>
                  </a:lnTo>
                  <a:lnTo>
                    <a:pt x="391" y="279"/>
                  </a:lnTo>
                  <a:lnTo>
                    <a:pt x="384" y="279"/>
                  </a:lnTo>
                  <a:lnTo>
                    <a:pt x="384" y="280"/>
                  </a:lnTo>
                  <a:lnTo>
                    <a:pt x="387" y="284"/>
                  </a:lnTo>
                  <a:lnTo>
                    <a:pt x="392" y="287"/>
                  </a:lnTo>
                  <a:lnTo>
                    <a:pt x="391" y="288"/>
                  </a:lnTo>
                  <a:lnTo>
                    <a:pt x="387" y="290"/>
                  </a:lnTo>
                  <a:lnTo>
                    <a:pt x="384" y="288"/>
                  </a:lnTo>
                  <a:lnTo>
                    <a:pt x="383" y="287"/>
                  </a:lnTo>
                  <a:lnTo>
                    <a:pt x="379" y="284"/>
                  </a:lnTo>
                  <a:lnTo>
                    <a:pt x="375" y="283"/>
                  </a:lnTo>
                  <a:lnTo>
                    <a:pt x="371" y="284"/>
                  </a:lnTo>
                  <a:lnTo>
                    <a:pt x="369" y="287"/>
                  </a:lnTo>
                  <a:lnTo>
                    <a:pt x="367" y="288"/>
                  </a:lnTo>
                  <a:lnTo>
                    <a:pt x="367" y="292"/>
                  </a:lnTo>
                  <a:lnTo>
                    <a:pt x="367" y="294"/>
                  </a:lnTo>
                  <a:lnTo>
                    <a:pt x="371" y="296"/>
                  </a:lnTo>
                  <a:lnTo>
                    <a:pt x="373" y="296"/>
                  </a:lnTo>
                  <a:lnTo>
                    <a:pt x="375" y="296"/>
                  </a:lnTo>
                  <a:lnTo>
                    <a:pt x="377" y="296"/>
                  </a:lnTo>
                  <a:lnTo>
                    <a:pt x="380" y="294"/>
                  </a:lnTo>
                  <a:lnTo>
                    <a:pt x="384" y="292"/>
                  </a:lnTo>
                  <a:lnTo>
                    <a:pt x="391" y="290"/>
                  </a:lnTo>
                  <a:lnTo>
                    <a:pt x="393" y="287"/>
                  </a:lnTo>
                  <a:lnTo>
                    <a:pt x="393" y="290"/>
                  </a:lnTo>
                  <a:lnTo>
                    <a:pt x="393" y="292"/>
                  </a:lnTo>
                  <a:lnTo>
                    <a:pt x="396" y="292"/>
                  </a:lnTo>
                  <a:lnTo>
                    <a:pt x="397" y="292"/>
                  </a:lnTo>
                  <a:lnTo>
                    <a:pt x="400" y="292"/>
                  </a:lnTo>
                  <a:lnTo>
                    <a:pt x="401" y="292"/>
                  </a:lnTo>
                  <a:lnTo>
                    <a:pt x="397" y="290"/>
                  </a:lnTo>
                  <a:close/>
                  <a:moveTo>
                    <a:pt x="367" y="283"/>
                  </a:moveTo>
                  <a:lnTo>
                    <a:pt x="365" y="280"/>
                  </a:lnTo>
                  <a:lnTo>
                    <a:pt x="361" y="280"/>
                  </a:lnTo>
                  <a:lnTo>
                    <a:pt x="357" y="283"/>
                  </a:lnTo>
                  <a:lnTo>
                    <a:pt x="356" y="287"/>
                  </a:lnTo>
                  <a:lnTo>
                    <a:pt x="356" y="290"/>
                  </a:lnTo>
                  <a:lnTo>
                    <a:pt x="353" y="290"/>
                  </a:lnTo>
                  <a:lnTo>
                    <a:pt x="352" y="290"/>
                  </a:lnTo>
                  <a:lnTo>
                    <a:pt x="353" y="292"/>
                  </a:lnTo>
                  <a:lnTo>
                    <a:pt x="357" y="292"/>
                  </a:lnTo>
                  <a:lnTo>
                    <a:pt x="364" y="292"/>
                  </a:lnTo>
                  <a:lnTo>
                    <a:pt x="364" y="288"/>
                  </a:lnTo>
                  <a:lnTo>
                    <a:pt x="367" y="284"/>
                  </a:lnTo>
                  <a:lnTo>
                    <a:pt x="367" y="283"/>
                  </a:lnTo>
                  <a:close/>
                  <a:moveTo>
                    <a:pt x="331" y="287"/>
                  </a:moveTo>
                  <a:lnTo>
                    <a:pt x="329" y="283"/>
                  </a:lnTo>
                  <a:lnTo>
                    <a:pt x="329" y="280"/>
                  </a:lnTo>
                  <a:lnTo>
                    <a:pt x="331" y="275"/>
                  </a:lnTo>
                  <a:lnTo>
                    <a:pt x="331" y="271"/>
                  </a:lnTo>
                  <a:lnTo>
                    <a:pt x="327" y="271"/>
                  </a:lnTo>
                  <a:lnTo>
                    <a:pt x="323" y="271"/>
                  </a:lnTo>
                  <a:lnTo>
                    <a:pt x="320" y="271"/>
                  </a:lnTo>
                  <a:lnTo>
                    <a:pt x="316" y="271"/>
                  </a:lnTo>
                  <a:lnTo>
                    <a:pt x="312" y="271"/>
                  </a:lnTo>
                  <a:lnTo>
                    <a:pt x="308" y="270"/>
                  </a:lnTo>
                  <a:lnTo>
                    <a:pt x="304" y="267"/>
                  </a:lnTo>
                  <a:lnTo>
                    <a:pt x="307" y="263"/>
                  </a:lnTo>
                  <a:lnTo>
                    <a:pt x="304" y="262"/>
                  </a:lnTo>
                  <a:lnTo>
                    <a:pt x="303" y="259"/>
                  </a:lnTo>
                  <a:lnTo>
                    <a:pt x="303" y="256"/>
                  </a:lnTo>
                  <a:lnTo>
                    <a:pt x="299" y="256"/>
                  </a:lnTo>
                  <a:lnTo>
                    <a:pt x="295" y="256"/>
                  </a:lnTo>
                  <a:lnTo>
                    <a:pt x="292" y="256"/>
                  </a:lnTo>
                  <a:lnTo>
                    <a:pt x="291" y="254"/>
                  </a:lnTo>
                  <a:lnTo>
                    <a:pt x="290" y="254"/>
                  </a:lnTo>
                  <a:lnTo>
                    <a:pt x="287" y="252"/>
                  </a:lnTo>
                  <a:lnTo>
                    <a:pt x="286" y="252"/>
                  </a:lnTo>
                  <a:lnTo>
                    <a:pt x="282" y="252"/>
                  </a:lnTo>
                  <a:lnTo>
                    <a:pt x="279" y="252"/>
                  </a:lnTo>
                  <a:lnTo>
                    <a:pt x="278" y="248"/>
                  </a:lnTo>
                  <a:lnTo>
                    <a:pt x="276" y="248"/>
                  </a:lnTo>
                  <a:lnTo>
                    <a:pt x="274" y="248"/>
                  </a:lnTo>
                  <a:lnTo>
                    <a:pt x="272" y="252"/>
                  </a:lnTo>
                  <a:lnTo>
                    <a:pt x="270" y="256"/>
                  </a:lnTo>
                  <a:lnTo>
                    <a:pt x="268" y="258"/>
                  </a:lnTo>
                  <a:lnTo>
                    <a:pt x="266" y="258"/>
                  </a:lnTo>
                  <a:lnTo>
                    <a:pt x="263" y="256"/>
                  </a:lnTo>
                  <a:lnTo>
                    <a:pt x="259" y="256"/>
                  </a:lnTo>
                  <a:lnTo>
                    <a:pt x="251" y="256"/>
                  </a:lnTo>
                  <a:lnTo>
                    <a:pt x="247" y="256"/>
                  </a:lnTo>
                  <a:lnTo>
                    <a:pt x="246" y="254"/>
                  </a:lnTo>
                  <a:lnTo>
                    <a:pt x="242" y="256"/>
                  </a:lnTo>
                  <a:lnTo>
                    <a:pt x="239" y="252"/>
                  </a:lnTo>
                  <a:lnTo>
                    <a:pt x="235" y="246"/>
                  </a:lnTo>
                  <a:lnTo>
                    <a:pt x="234" y="244"/>
                  </a:lnTo>
                  <a:lnTo>
                    <a:pt x="233" y="246"/>
                  </a:lnTo>
                  <a:lnTo>
                    <a:pt x="229" y="244"/>
                  </a:lnTo>
                  <a:lnTo>
                    <a:pt x="226" y="244"/>
                  </a:lnTo>
                  <a:lnTo>
                    <a:pt x="225" y="244"/>
                  </a:lnTo>
                  <a:lnTo>
                    <a:pt x="222" y="243"/>
                  </a:lnTo>
                  <a:lnTo>
                    <a:pt x="221" y="240"/>
                  </a:lnTo>
                  <a:lnTo>
                    <a:pt x="217" y="239"/>
                  </a:lnTo>
                  <a:lnTo>
                    <a:pt x="215" y="239"/>
                  </a:lnTo>
                  <a:lnTo>
                    <a:pt x="213" y="240"/>
                  </a:lnTo>
                  <a:lnTo>
                    <a:pt x="211" y="243"/>
                  </a:lnTo>
                  <a:lnTo>
                    <a:pt x="209" y="240"/>
                  </a:lnTo>
                  <a:lnTo>
                    <a:pt x="206" y="239"/>
                  </a:lnTo>
                  <a:lnTo>
                    <a:pt x="199" y="240"/>
                  </a:lnTo>
                  <a:lnTo>
                    <a:pt x="199" y="239"/>
                  </a:lnTo>
                  <a:lnTo>
                    <a:pt x="198" y="239"/>
                  </a:lnTo>
                  <a:lnTo>
                    <a:pt x="195" y="243"/>
                  </a:lnTo>
                  <a:lnTo>
                    <a:pt x="194" y="246"/>
                  </a:lnTo>
                  <a:lnTo>
                    <a:pt x="194" y="248"/>
                  </a:lnTo>
                  <a:lnTo>
                    <a:pt x="193" y="248"/>
                  </a:lnTo>
                  <a:lnTo>
                    <a:pt x="190" y="254"/>
                  </a:lnTo>
                  <a:lnTo>
                    <a:pt x="189" y="254"/>
                  </a:lnTo>
                  <a:lnTo>
                    <a:pt x="193" y="256"/>
                  </a:lnTo>
                  <a:lnTo>
                    <a:pt x="195" y="256"/>
                  </a:lnTo>
                  <a:lnTo>
                    <a:pt x="199" y="256"/>
                  </a:lnTo>
                  <a:lnTo>
                    <a:pt x="206" y="258"/>
                  </a:lnTo>
                  <a:lnTo>
                    <a:pt x="206" y="259"/>
                  </a:lnTo>
                  <a:lnTo>
                    <a:pt x="203" y="263"/>
                  </a:lnTo>
                  <a:lnTo>
                    <a:pt x="206" y="266"/>
                  </a:lnTo>
                  <a:lnTo>
                    <a:pt x="209" y="267"/>
                  </a:lnTo>
                  <a:lnTo>
                    <a:pt x="217" y="267"/>
                  </a:lnTo>
                  <a:lnTo>
                    <a:pt x="225" y="270"/>
                  </a:lnTo>
                  <a:lnTo>
                    <a:pt x="230" y="272"/>
                  </a:lnTo>
                  <a:lnTo>
                    <a:pt x="234" y="272"/>
                  </a:lnTo>
                  <a:lnTo>
                    <a:pt x="235" y="272"/>
                  </a:lnTo>
                  <a:lnTo>
                    <a:pt x="238" y="271"/>
                  </a:lnTo>
                  <a:lnTo>
                    <a:pt x="239" y="271"/>
                  </a:lnTo>
                  <a:lnTo>
                    <a:pt x="247" y="271"/>
                  </a:lnTo>
                  <a:lnTo>
                    <a:pt x="255" y="272"/>
                  </a:lnTo>
                  <a:lnTo>
                    <a:pt x="264" y="276"/>
                  </a:lnTo>
                  <a:lnTo>
                    <a:pt x="274" y="280"/>
                  </a:lnTo>
                  <a:lnTo>
                    <a:pt x="279" y="280"/>
                  </a:lnTo>
                  <a:lnTo>
                    <a:pt x="283" y="280"/>
                  </a:lnTo>
                  <a:lnTo>
                    <a:pt x="287" y="283"/>
                  </a:lnTo>
                  <a:lnTo>
                    <a:pt x="291" y="283"/>
                  </a:lnTo>
                  <a:lnTo>
                    <a:pt x="299" y="284"/>
                  </a:lnTo>
                  <a:lnTo>
                    <a:pt x="304" y="284"/>
                  </a:lnTo>
                  <a:lnTo>
                    <a:pt x="308" y="283"/>
                  </a:lnTo>
                  <a:lnTo>
                    <a:pt x="312" y="280"/>
                  </a:lnTo>
                  <a:lnTo>
                    <a:pt x="314" y="283"/>
                  </a:lnTo>
                  <a:lnTo>
                    <a:pt x="322" y="287"/>
                  </a:lnTo>
                  <a:lnTo>
                    <a:pt x="325" y="288"/>
                  </a:lnTo>
                  <a:lnTo>
                    <a:pt x="329" y="288"/>
                  </a:lnTo>
                  <a:lnTo>
                    <a:pt x="331" y="290"/>
                  </a:lnTo>
                  <a:lnTo>
                    <a:pt x="333" y="290"/>
                  </a:lnTo>
                  <a:lnTo>
                    <a:pt x="331" y="288"/>
                  </a:lnTo>
                  <a:lnTo>
                    <a:pt x="331" y="287"/>
                  </a:lnTo>
                  <a:close/>
                  <a:moveTo>
                    <a:pt x="193" y="169"/>
                  </a:moveTo>
                  <a:lnTo>
                    <a:pt x="195" y="170"/>
                  </a:lnTo>
                  <a:lnTo>
                    <a:pt x="198" y="173"/>
                  </a:lnTo>
                  <a:lnTo>
                    <a:pt x="199" y="175"/>
                  </a:lnTo>
                  <a:lnTo>
                    <a:pt x="199" y="179"/>
                  </a:lnTo>
                  <a:lnTo>
                    <a:pt x="202" y="183"/>
                  </a:lnTo>
                  <a:lnTo>
                    <a:pt x="207" y="186"/>
                  </a:lnTo>
                  <a:lnTo>
                    <a:pt x="209" y="187"/>
                  </a:lnTo>
                  <a:lnTo>
                    <a:pt x="211" y="187"/>
                  </a:lnTo>
                  <a:lnTo>
                    <a:pt x="211" y="186"/>
                  </a:lnTo>
                  <a:lnTo>
                    <a:pt x="209" y="183"/>
                  </a:lnTo>
                  <a:lnTo>
                    <a:pt x="211" y="179"/>
                  </a:lnTo>
                  <a:lnTo>
                    <a:pt x="213" y="178"/>
                  </a:lnTo>
                  <a:lnTo>
                    <a:pt x="209" y="178"/>
                  </a:lnTo>
                  <a:lnTo>
                    <a:pt x="206" y="175"/>
                  </a:lnTo>
                  <a:lnTo>
                    <a:pt x="203" y="173"/>
                  </a:lnTo>
                  <a:lnTo>
                    <a:pt x="203" y="166"/>
                  </a:lnTo>
                  <a:lnTo>
                    <a:pt x="202" y="161"/>
                  </a:lnTo>
                  <a:lnTo>
                    <a:pt x="199" y="158"/>
                  </a:lnTo>
                  <a:lnTo>
                    <a:pt x="198" y="158"/>
                  </a:lnTo>
                  <a:lnTo>
                    <a:pt x="195" y="161"/>
                  </a:lnTo>
                  <a:lnTo>
                    <a:pt x="198" y="162"/>
                  </a:lnTo>
                  <a:lnTo>
                    <a:pt x="194" y="161"/>
                  </a:lnTo>
                  <a:lnTo>
                    <a:pt x="193" y="158"/>
                  </a:lnTo>
                  <a:lnTo>
                    <a:pt x="190" y="162"/>
                  </a:lnTo>
                  <a:lnTo>
                    <a:pt x="190" y="165"/>
                  </a:lnTo>
                  <a:lnTo>
                    <a:pt x="186" y="169"/>
                  </a:lnTo>
                  <a:lnTo>
                    <a:pt x="190" y="169"/>
                  </a:lnTo>
                  <a:lnTo>
                    <a:pt x="193" y="169"/>
                  </a:lnTo>
                  <a:close/>
                  <a:moveTo>
                    <a:pt x="252" y="130"/>
                  </a:moveTo>
                  <a:lnTo>
                    <a:pt x="251" y="132"/>
                  </a:lnTo>
                  <a:lnTo>
                    <a:pt x="252" y="136"/>
                  </a:lnTo>
                  <a:lnTo>
                    <a:pt x="251" y="136"/>
                  </a:lnTo>
                  <a:lnTo>
                    <a:pt x="251" y="138"/>
                  </a:lnTo>
                  <a:lnTo>
                    <a:pt x="251" y="140"/>
                  </a:lnTo>
                  <a:lnTo>
                    <a:pt x="255" y="142"/>
                  </a:lnTo>
                  <a:lnTo>
                    <a:pt x="256" y="144"/>
                  </a:lnTo>
                  <a:lnTo>
                    <a:pt x="255" y="144"/>
                  </a:lnTo>
                  <a:lnTo>
                    <a:pt x="252" y="144"/>
                  </a:lnTo>
                  <a:lnTo>
                    <a:pt x="252" y="145"/>
                  </a:lnTo>
                  <a:lnTo>
                    <a:pt x="252" y="148"/>
                  </a:lnTo>
                  <a:lnTo>
                    <a:pt x="256" y="148"/>
                  </a:lnTo>
                  <a:lnTo>
                    <a:pt x="259" y="148"/>
                  </a:lnTo>
                  <a:lnTo>
                    <a:pt x="259" y="149"/>
                  </a:lnTo>
                  <a:lnTo>
                    <a:pt x="260" y="148"/>
                  </a:lnTo>
                  <a:lnTo>
                    <a:pt x="263" y="149"/>
                  </a:lnTo>
                  <a:lnTo>
                    <a:pt x="263" y="152"/>
                  </a:lnTo>
                  <a:lnTo>
                    <a:pt x="264" y="156"/>
                  </a:lnTo>
                  <a:lnTo>
                    <a:pt x="266" y="158"/>
                  </a:lnTo>
                  <a:lnTo>
                    <a:pt x="264" y="161"/>
                  </a:lnTo>
                  <a:lnTo>
                    <a:pt x="263" y="165"/>
                  </a:lnTo>
                  <a:lnTo>
                    <a:pt x="264" y="166"/>
                  </a:lnTo>
                  <a:lnTo>
                    <a:pt x="266" y="169"/>
                  </a:lnTo>
                  <a:lnTo>
                    <a:pt x="266" y="175"/>
                  </a:lnTo>
                  <a:lnTo>
                    <a:pt x="268" y="179"/>
                  </a:lnTo>
                  <a:lnTo>
                    <a:pt x="268" y="183"/>
                  </a:lnTo>
                  <a:lnTo>
                    <a:pt x="268" y="186"/>
                  </a:lnTo>
                  <a:lnTo>
                    <a:pt x="272" y="183"/>
                  </a:lnTo>
                  <a:lnTo>
                    <a:pt x="274" y="183"/>
                  </a:lnTo>
                  <a:lnTo>
                    <a:pt x="274" y="186"/>
                  </a:lnTo>
                  <a:lnTo>
                    <a:pt x="276" y="186"/>
                  </a:lnTo>
                  <a:lnTo>
                    <a:pt x="279" y="187"/>
                  </a:lnTo>
                  <a:lnTo>
                    <a:pt x="282" y="186"/>
                  </a:lnTo>
                  <a:lnTo>
                    <a:pt x="286" y="183"/>
                  </a:lnTo>
                  <a:lnTo>
                    <a:pt x="290" y="186"/>
                  </a:lnTo>
                  <a:lnTo>
                    <a:pt x="291" y="182"/>
                  </a:lnTo>
                  <a:lnTo>
                    <a:pt x="292" y="187"/>
                  </a:lnTo>
                  <a:lnTo>
                    <a:pt x="292" y="195"/>
                  </a:lnTo>
                  <a:lnTo>
                    <a:pt x="295" y="195"/>
                  </a:lnTo>
                  <a:lnTo>
                    <a:pt x="296" y="195"/>
                  </a:lnTo>
                  <a:lnTo>
                    <a:pt x="299" y="191"/>
                  </a:lnTo>
                  <a:lnTo>
                    <a:pt x="300" y="191"/>
                  </a:lnTo>
                  <a:lnTo>
                    <a:pt x="303" y="191"/>
                  </a:lnTo>
                  <a:lnTo>
                    <a:pt x="304" y="193"/>
                  </a:lnTo>
                  <a:lnTo>
                    <a:pt x="307" y="193"/>
                  </a:lnTo>
                  <a:lnTo>
                    <a:pt x="310" y="189"/>
                  </a:lnTo>
                  <a:lnTo>
                    <a:pt x="312" y="183"/>
                  </a:lnTo>
                  <a:lnTo>
                    <a:pt x="316" y="189"/>
                  </a:lnTo>
                  <a:lnTo>
                    <a:pt x="318" y="189"/>
                  </a:lnTo>
                  <a:lnTo>
                    <a:pt x="320" y="189"/>
                  </a:lnTo>
                  <a:lnTo>
                    <a:pt x="322" y="189"/>
                  </a:lnTo>
                  <a:lnTo>
                    <a:pt x="322" y="191"/>
                  </a:lnTo>
                  <a:lnTo>
                    <a:pt x="322" y="193"/>
                  </a:lnTo>
                  <a:lnTo>
                    <a:pt x="323" y="195"/>
                  </a:lnTo>
                  <a:lnTo>
                    <a:pt x="327" y="193"/>
                  </a:lnTo>
                  <a:lnTo>
                    <a:pt x="329" y="189"/>
                  </a:lnTo>
                  <a:lnTo>
                    <a:pt x="329" y="191"/>
                  </a:lnTo>
                  <a:lnTo>
                    <a:pt x="331" y="191"/>
                  </a:lnTo>
                  <a:lnTo>
                    <a:pt x="333" y="189"/>
                  </a:lnTo>
                  <a:lnTo>
                    <a:pt x="333" y="193"/>
                  </a:lnTo>
                  <a:lnTo>
                    <a:pt x="336" y="191"/>
                  </a:lnTo>
                  <a:lnTo>
                    <a:pt x="336" y="195"/>
                  </a:lnTo>
                  <a:lnTo>
                    <a:pt x="339" y="199"/>
                  </a:lnTo>
                  <a:lnTo>
                    <a:pt x="336" y="205"/>
                  </a:lnTo>
                  <a:lnTo>
                    <a:pt x="339" y="206"/>
                  </a:lnTo>
                  <a:lnTo>
                    <a:pt x="340" y="205"/>
                  </a:lnTo>
                  <a:lnTo>
                    <a:pt x="347" y="202"/>
                  </a:lnTo>
                  <a:lnTo>
                    <a:pt x="357" y="197"/>
                  </a:lnTo>
                  <a:lnTo>
                    <a:pt x="360" y="195"/>
                  </a:lnTo>
                  <a:lnTo>
                    <a:pt x="361" y="193"/>
                  </a:lnTo>
                  <a:lnTo>
                    <a:pt x="361" y="195"/>
                  </a:lnTo>
                  <a:lnTo>
                    <a:pt x="361" y="205"/>
                  </a:lnTo>
                  <a:lnTo>
                    <a:pt x="364" y="202"/>
                  </a:lnTo>
                  <a:lnTo>
                    <a:pt x="365" y="199"/>
                  </a:lnTo>
                  <a:lnTo>
                    <a:pt x="364" y="195"/>
                  </a:lnTo>
                  <a:lnTo>
                    <a:pt x="365" y="191"/>
                  </a:lnTo>
                  <a:lnTo>
                    <a:pt x="364" y="191"/>
                  </a:lnTo>
                  <a:lnTo>
                    <a:pt x="361" y="191"/>
                  </a:lnTo>
                  <a:lnTo>
                    <a:pt x="361" y="189"/>
                  </a:lnTo>
                  <a:lnTo>
                    <a:pt x="365" y="187"/>
                  </a:lnTo>
                  <a:lnTo>
                    <a:pt x="364" y="186"/>
                  </a:lnTo>
                  <a:lnTo>
                    <a:pt x="365" y="183"/>
                  </a:lnTo>
                  <a:lnTo>
                    <a:pt x="367" y="179"/>
                  </a:lnTo>
                  <a:lnTo>
                    <a:pt x="365" y="178"/>
                  </a:lnTo>
                  <a:lnTo>
                    <a:pt x="369" y="178"/>
                  </a:lnTo>
                  <a:lnTo>
                    <a:pt x="369" y="174"/>
                  </a:lnTo>
                  <a:lnTo>
                    <a:pt x="371" y="170"/>
                  </a:lnTo>
                  <a:lnTo>
                    <a:pt x="367" y="170"/>
                  </a:lnTo>
                  <a:lnTo>
                    <a:pt x="365" y="170"/>
                  </a:lnTo>
                  <a:lnTo>
                    <a:pt x="367" y="166"/>
                  </a:lnTo>
                  <a:lnTo>
                    <a:pt x="367" y="165"/>
                  </a:lnTo>
                  <a:lnTo>
                    <a:pt x="365" y="165"/>
                  </a:lnTo>
                  <a:lnTo>
                    <a:pt x="369" y="161"/>
                  </a:lnTo>
                  <a:lnTo>
                    <a:pt x="369" y="158"/>
                  </a:lnTo>
                  <a:lnTo>
                    <a:pt x="371" y="157"/>
                  </a:lnTo>
                  <a:lnTo>
                    <a:pt x="373" y="156"/>
                  </a:lnTo>
                  <a:lnTo>
                    <a:pt x="373" y="153"/>
                  </a:lnTo>
                  <a:lnTo>
                    <a:pt x="373" y="149"/>
                  </a:lnTo>
                  <a:lnTo>
                    <a:pt x="375" y="153"/>
                  </a:lnTo>
                  <a:lnTo>
                    <a:pt x="377" y="153"/>
                  </a:lnTo>
                  <a:lnTo>
                    <a:pt x="380" y="149"/>
                  </a:lnTo>
                  <a:lnTo>
                    <a:pt x="383" y="145"/>
                  </a:lnTo>
                  <a:lnTo>
                    <a:pt x="383" y="148"/>
                  </a:lnTo>
                  <a:lnTo>
                    <a:pt x="384" y="148"/>
                  </a:lnTo>
                  <a:lnTo>
                    <a:pt x="387" y="145"/>
                  </a:lnTo>
                  <a:lnTo>
                    <a:pt x="387" y="144"/>
                  </a:lnTo>
                  <a:lnTo>
                    <a:pt x="387" y="142"/>
                  </a:lnTo>
                  <a:lnTo>
                    <a:pt x="388" y="140"/>
                  </a:lnTo>
                  <a:lnTo>
                    <a:pt x="384" y="140"/>
                  </a:lnTo>
                  <a:lnTo>
                    <a:pt x="384" y="132"/>
                  </a:lnTo>
                  <a:lnTo>
                    <a:pt x="387" y="122"/>
                  </a:lnTo>
                  <a:lnTo>
                    <a:pt x="388" y="118"/>
                  </a:lnTo>
                  <a:lnTo>
                    <a:pt x="391" y="117"/>
                  </a:lnTo>
                  <a:lnTo>
                    <a:pt x="392" y="117"/>
                  </a:lnTo>
                  <a:lnTo>
                    <a:pt x="393" y="114"/>
                  </a:lnTo>
                  <a:lnTo>
                    <a:pt x="392" y="112"/>
                  </a:lnTo>
                  <a:lnTo>
                    <a:pt x="397" y="114"/>
                  </a:lnTo>
                  <a:lnTo>
                    <a:pt x="400" y="117"/>
                  </a:lnTo>
                  <a:lnTo>
                    <a:pt x="404" y="117"/>
                  </a:lnTo>
                  <a:lnTo>
                    <a:pt x="405" y="114"/>
                  </a:lnTo>
                  <a:lnTo>
                    <a:pt x="409" y="113"/>
                  </a:lnTo>
                  <a:lnTo>
                    <a:pt x="408" y="112"/>
                  </a:lnTo>
                  <a:lnTo>
                    <a:pt x="405" y="109"/>
                  </a:lnTo>
                  <a:lnTo>
                    <a:pt x="401" y="108"/>
                  </a:lnTo>
                  <a:lnTo>
                    <a:pt x="397" y="101"/>
                  </a:lnTo>
                  <a:lnTo>
                    <a:pt x="392" y="98"/>
                  </a:lnTo>
                  <a:lnTo>
                    <a:pt x="391" y="96"/>
                  </a:lnTo>
                  <a:lnTo>
                    <a:pt x="391" y="94"/>
                  </a:lnTo>
                  <a:lnTo>
                    <a:pt x="392" y="92"/>
                  </a:lnTo>
                  <a:lnTo>
                    <a:pt x="393" y="90"/>
                  </a:lnTo>
                  <a:lnTo>
                    <a:pt x="393" y="88"/>
                  </a:lnTo>
                  <a:lnTo>
                    <a:pt x="391" y="83"/>
                  </a:lnTo>
                  <a:lnTo>
                    <a:pt x="388" y="81"/>
                  </a:lnTo>
                  <a:lnTo>
                    <a:pt x="387" y="79"/>
                  </a:lnTo>
                  <a:lnTo>
                    <a:pt x="384" y="79"/>
                  </a:lnTo>
                  <a:lnTo>
                    <a:pt x="387" y="77"/>
                  </a:lnTo>
                  <a:lnTo>
                    <a:pt x="387" y="75"/>
                  </a:lnTo>
                  <a:lnTo>
                    <a:pt x="383" y="75"/>
                  </a:lnTo>
                  <a:lnTo>
                    <a:pt x="380" y="72"/>
                  </a:lnTo>
                  <a:lnTo>
                    <a:pt x="383" y="72"/>
                  </a:lnTo>
                  <a:lnTo>
                    <a:pt x="383" y="69"/>
                  </a:lnTo>
                  <a:lnTo>
                    <a:pt x="380" y="68"/>
                  </a:lnTo>
                  <a:lnTo>
                    <a:pt x="377" y="65"/>
                  </a:lnTo>
                  <a:lnTo>
                    <a:pt x="380" y="65"/>
                  </a:lnTo>
                  <a:lnTo>
                    <a:pt x="384" y="65"/>
                  </a:lnTo>
                  <a:lnTo>
                    <a:pt x="383" y="61"/>
                  </a:lnTo>
                  <a:lnTo>
                    <a:pt x="387" y="65"/>
                  </a:lnTo>
                  <a:lnTo>
                    <a:pt x="388" y="65"/>
                  </a:lnTo>
                  <a:lnTo>
                    <a:pt x="388" y="64"/>
                  </a:lnTo>
                  <a:lnTo>
                    <a:pt x="388" y="61"/>
                  </a:lnTo>
                  <a:lnTo>
                    <a:pt x="384" y="60"/>
                  </a:lnTo>
                  <a:lnTo>
                    <a:pt x="383" y="56"/>
                  </a:lnTo>
                  <a:lnTo>
                    <a:pt x="384" y="56"/>
                  </a:lnTo>
                  <a:lnTo>
                    <a:pt x="380" y="55"/>
                  </a:lnTo>
                  <a:lnTo>
                    <a:pt x="379" y="55"/>
                  </a:lnTo>
                  <a:lnTo>
                    <a:pt x="377" y="52"/>
                  </a:lnTo>
                  <a:lnTo>
                    <a:pt x="376" y="52"/>
                  </a:lnTo>
                  <a:lnTo>
                    <a:pt x="375" y="52"/>
                  </a:lnTo>
                  <a:lnTo>
                    <a:pt x="371" y="52"/>
                  </a:lnTo>
                  <a:lnTo>
                    <a:pt x="367" y="51"/>
                  </a:lnTo>
                  <a:lnTo>
                    <a:pt x="367" y="52"/>
                  </a:lnTo>
                  <a:lnTo>
                    <a:pt x="364" y="52"/>
                  </a:lnTo>
                  <a:lnTo>
                    <a:pt x="360" y="52"/>
                  </a:lnTo>
                  <a:lnTo>
                    <a:pt x="357" y="52"/>
                  </a:lnTo>
                  <a:lnTo>
                    <a:pt x="356" y="55"/>
                  </a:lnTo>
                  <a:lnTo>
                    <a:pt x="353" y="61"/>
                  </a:lnTo>
                  <a:lnTo>
                    <a:pt x="353" y="68"/>
                  </a:lnTo>
                  <a:lnTo>
                    <a:pt x="353" y="69"/>
                  </a:lnTo>
                  <a:lnTo>
                    <a:pt x="352" y="72"/>
                  </a:lnTo>
                  <a:lnTo>
                    <a:pt x="352" y="75"/>
                  </a:lnTo>
                  <a:lnTo>
                    <a:pt x="348" y="77"/>
                  </a:lnTo>
                  <a:lnTo>
                    <a:pt x="347" y="79"/>
                  </a:lnTo>
                  <a:lnTo>
                    <a:pt x="347" y="81"/>
                  </a:lnTo>
                  <a:lnTo>
                    <a:pt x="348" y="85"/>
                  </a:lnTo>
                  <a:lnTo>
                    <a:pt x="343" y="88"/>
                  </a:lnTo>
                  <a:lnTo>
                    <a:pt x="343" y="90"/>
                  </a:lnTo>
                  <a:lnTo>
                    <a:pt x="343" y="94"/>
                  </a:lnTo>
                  <a:lnTo>
                    <a:pt x="343" y="96"/>
                  </a:lnTo>
                  <a:lnTo>
                    <a:pt x="340" y="100"/>
                  </a:lnTo>
                  <a:lnTo>
                    <a:pt x="339" y="101"/>
                  </a:lnTo>
                  <a:lnTo>
                    <a:pt x="339" y="105"/>
                  </a:lnTo>
                  <a:lnTo>
                    <a:pt x="336" y="104"/>
                  </a:lnTo>
                  <a:lnTo>
                    <a:pt x="333" y="105"/>
                  </a:lnTo>
                  <a:lnTo>
                    <a:pt x="331" y="105"/>
                  </a:lnTo>
                  <a:lnTo>
                    <a:pt x="329" y="105"/>
                  </a:lnTo>
                  <a:lnTo>
                    <a:pt x="325" y="108"/>
                  </a:lnTo>
                  <a:lnTo>
                    <a:pt x="322" y="108"/>
                  </a:lnTo>
                  <a:lnTo>
                    <a:pt x="316" y="105"/>
                  </a:lnTo>
                  <a:lnTo>
                    <a:pt x="312" y="104"/>
                  </a:lnTo>
                  <a:lnTo>
                    <a:pt x="310" y="101"/>
                  </a:lnTo>
                  <a:lnTo>
                    <a:pt x="307" y="101"/>
                  </a:lnTo>
                  <a:lnTo>
                    <a:pt x="303" y="104"/>
                  </a:lnTo>
                  <a:lnTo>
                    <a:pt x="300" y="105"/>
                  </a:lnTo>
                  <a:lnTo>
                    <a:pt x="299" y="109"/>
                  </a:lnTo>
                  <a:lnTo>
                    <a:pt x="295" y="113"/>
                  </a:lnTo>
                  <a:lnTo>
                    <a:pt x="290" y="113"/>
                  </a:lnTo>
                  <a:lnTo>
                    <a:pt x="286" y="112"/>
                  </a:lnTo>
                  <a:lnTo>
                    <a:pt x="282" y="113"/>
                  </a:lnTo>
                  <a:lnTo>
                    <a:pt x="278" y="114"/>
                  </a:lnTo>
                  <a:lnTo>
                    <a:pt x="276" y="114"/>
                  </a:lnTo>
                  <a:lnTo>
                    <a:pt x="274" y="114"/>
                  </a:lnTo>
                  <a:lnTo>
                    <a:pt x="270" y="113"/>
                  </a:lnTo>
                  <a:lnTo>
                    <a:pt x="266" y="109"/>
                  </a:lnTo>
                  <a:lnTo>
                    <a:pt x="260" y="104"/>
                  </a:lnTo>
                  <a:lnTo>
                    <a:pt x="259" y="98"/>
                  </a:lnTo>
                  <a:lnTo>
                    <a:pt x="259" y="96"/>
                  </a:lnTo>
                  <a:lnTo>
                    <a:pt x="259" y="94"/>
                  </a:lnTo>
                  <a:lnTo>
                    <a:pt x="256" y="96"/>
                  </a:lnTo>
                  <a:lnTo>
                    <a:pt x="255" y="98"/>
                  </a:lnTo>
                  <a:lnTo>
                    <a:pt x="252" y="101"/>
                  </a:lnTo>
                  <a:lnTo>
                    <a:pt x="250" y="105"/>
                  </a:lnTo>
                  <a:lnTo>
                    <a:pt x="250" y="108"/>
                  </a:lnTo>
                  <a:lnTo>
                    <a:pt x="250" y="109"/>
                  </a:lnTo>
                  <a:lnTo>
                    <a:pt x="252" y="105"/>
                  </a:lnTo>
                  <a:lnTo>
                    <a:pt x="251" y="109"/>
                  </a:lnTo>
                  <a:lnTo>
                    <a:pt x="250" y="112"/>
                  </a:lnTo>
                  <a:lnTo>
                    <a:pt x="250" y="113"/>
                  </a:lnTo>
                  <a:lnTo>
                    <a:pt x="247" y="114"/>
                  </a:lnTo>
                  <a:lnTo>
                    <a:pt x="247" y="118"/>
                  </a:lnTo>
                  <a:lnTo>
                    <a:pt x="247" y="122"/>
                  </a:lnTo>
                  <a:lnTo>
                    <a:pt x="250" y="126"/>
                  </a:lnTo>
                  <a:lnTo>
                    <a:pt x="252" y="130"/>
                  </a:lnTo>
                  <a:close/>
                  <a:moveTo>
                    <a:pt x="230" y="187"/>
                  </a:moveTo>
                  <a:lnTo>
                    <a:pt x="233" y="189"/>
                  </a:lnTo>
                  <a:lnTo>
                    <a:pt x="234" y="189"/>
                  </a:lnTo>
                  <a:lnTo>
                    <a:pt x="235" y="186"/>
                  </a:lnTo>
                  <a:lnTo>
                    <a:pt x="235" y="182"/>
                  </a:lnTo>
                  <a:lnTo>
                    <a:pt x="235" y="179"/>
                  </a:lnTo>
                  <a:lnTo>
                    <a:pt x="234" y="178"/>
                  </a:lnTo>
                  <a:lnTo>
                    <a:pt x="229" y="178"/>
                  </a:lnTo>
                  <a:lnTo>
                    <a:pt x="226" y="182"/>
                  </a:lnTo>
                  <a:lnTo>
                    <a:pt x="226" y="186"/>
                  </a:lnTo>
                  <a:lnTo>
                    <a:pt x="226" y="187"/>
                  </a:lnTo>
                  <a:lnTo>
                    <a:pt x="229" y="189"/>
                  </a:lnTo>
                  <a:lnTo>
                    <a:pt x="230" y="187"/>
                  </a:lnTo>
                  <a:close/>
                  <a:moveTo>
                    <a:pt x="562" y="92"/>
                  </a:moveTo>
                  <a:lnTo>
                    <a:pt x="563" y="90"/>
                  </a:lnTo>
                  <a:lnTo>
                    <a:pt x="563" y="86"/>
                  </a:lnTo>
                  <a:lnTo>
                    <a:pt x="562" y="83"/>
                  </a:lnTo>
                  <a:lnTo>
                    <a:pt x="559" y="85"/>
                  </a:lnTo>
                  <a:lnTo>
                    <a:pt x="558" y="86"/>
                  </a:lnTo>
                  <a:lnTo>
                    <a:pt x="555" y="90"/>
                  </a:lnTo>
                  <a:lnTo>
                    <a:pt x="558" y="94"/>
                  </a:lnTo>
                  <a:lnTo>
                    <a:pt x="562" y="92"/>
                  </a:lnTo>
                  <a:close/>
                  <a:moveTo>
                    <a:pt x="549" y="117"/>
                  </a:moveTo>
                  <a:lnTo>
                    <a:pt x="546" y="121"/>
                  </a:lnTo>
                  <a:lnTo>
                    <a:pt x="549" y="125"/>
                  </a:lnTo>
                  <a:lnTo>
                    <a:pt x="549" y="129"/>
                  </a:lnTo>
                  <a:lnTo>
                    <a:pt x="549" y="130"/>
                  </a:lnTo>
                  <a:lnTo>
                    <a:pt x="549" y="134"/>
                  </a:lnTo>
                  <a:lnTo>
                    <a:pt x="550" y="136"/>
                  </a:lnTo>
                  <a:lnTo>
                    <a:pt x="551" y="142"/>
                  </a:lnTo>
                  <a:lnTo>
                    <a:pt x="555" y="145"/>
                  </a:lnTo>
                  <a:lnTo>
                    <a:pt x="558" y="148"/>
                  </a:lnTo>
                  <a:lnTo>
                    <a:pt x="559" y="148"/>
                  </a:lnTo>
                  <a:lnTo>
                    <a:pt x="555" y="142"/>
                  </a:lnTo>
                  <a:lnTo>
                    <a:pt x="554" y="138"/>
                  </a:lnTo>
                  <a:lnTo>
                    <a:pt x="551" y="126"/>
                  </a:lnTo>
                  <a:lnTo>
                    <a:pt x="551" y="122"/>
                  </a:lnTo>
                  <a:lnTo>
                    <a:pt x="554" y="122"/>
                  </a:lnTo>
                  <a:lnTo>
                    <a:pt x="555" y="122"/>
                  </a:lnTo>
                  <a:lnTo>
                    <a:pt x="562" y="125"/>
                  </a:lnTo>
                  <a:lnTo>
                    <a:pt x="567" y="126"/>
                  </a:lnTo>
                  <a:lnTo>
                    <a:pt x="565" y="125"/>
                  </a:lnTo>
                  <a:lnTo>
                    <a:pt x="563" y="121"/>
                  </a:lnTo>
                  <a:lnTo>
                    <a:pt x="559" y="118"/>
                  </a:lnTo>
                  <a:lnTo>
                    <a:pt x="558" y="118"/>
                  </a:lnTo>
                  <a:lnTo>
                    <a:pt x="558" y="114"/>
                  </a:lnTo>
                  <a:lnTo>
                    <a:pt x="562" y="113"/>
                  </a:lnTo>
                  <a:lnTo>
                    <a:pt x="563" y="112"/>
                  </a:lnTo>
                  <a:lnTo>
                    <a:pt x="565" y="109"/>
                  </a:lnTo>
                  <a:lnTo>
                    <a:pt x="565" y="105"/>
                  </a:lnTo>
                  <a:lnTo>
                    <a:pt x="565" y="104"/>
                  </a:lnTo>
                  <a:lnTo>
                    <a:pt x="562" y="104"/>
                  </a:lnTo>
                  <a:lnTo>
                    <a:pt x="559" y="104"/>
                  </a:lnTo>
                  <a:lnTo>
                    <a:pt x="555" y="109"/>
                  </a:lnTo>
                  <a:lnTo>
                    <a:pt x="554" y="112"/>
                  </a:lnTo>
                  <a:lnTo>
                    <a:pt x="551" y="113"/>
                  </a:lnTo>
                  <a:lnTo>
                    <a:pt x="551" y="114"/>
                  </a:lnTo>
                  <a:lnTo>
                    <a:pt x="550" y="117"/>
                  </a:lnTo>
                  <a:lnTo>
                    <a:pt x="549" y="114"/>
                  </a:lnTo>
                  <a:lnTo>
                    <a:pt x="549" y="113"/>
                  </a:lnTo>
                  <a:lnTo>
                    <a:pt x="550" y="112"/>
                  </a:lnTo>
                  <a:lnTo>
                    <a:pt x="554" y="105"/>
                  </a:lnTo>
                  <a:lnTo>
                    <a:pt x="554" y="100"/>
                  </a:lnTo>
                  <a:lnTo>
                    <a:pt x="551" y="98"/>
                  </a:lnTo>
                  <a:lnTo>
                    <a:pt x="551" y="96"/>
                  </a:lnTo>
                  <a:lnTo>
                    <a:pt x="551" y="94"/>
                  </a:lnTo>
                  <a:lnTo>
                    <a:pt x="554" y="92"/>
                  </a:lnTo>
                  <a:lnTo>
                    <a:pt x="550" y="92"/>
                  </a:lnTo>
                  <a:lnTo>
                    <a:pt x="550" y="94"/>
                  </a:lnTo>
                  <a:lnTo>
                    <a:pt x="546" y="100"/>
                  </a:lnTo>
                  <a:lnTo>
                    <a:pt x="545" y="105"/>
                  </a:lnTo>
                  <a:lnTo>
                    <a:pt x="545" y="112"/>
                  </a:lnTo>
                  <a:lnTo>
                    <a:pt x="546" y="114"/>
                  </a:lnTo>
                  <a:lnTo>
                    <a:pt x="549" y="117"/>
                  </a:lnTo>
                  <a:close/>
                  <a:moveTo>
                    <a:pt x="673" y="162"/>
                  </a:moveTo>
                  <a:lnTo>
                    <a:pt x="679" y="162"/>
                  </a:lnTo>
                  <a:lnTo>
                    <a:pt x="683" y="165"/>
                  </a:lnTo>
                  <a:lnTo>
                    <a:pt x="689" y="166"/>
                  </a:lnTo>
                  <a:lnTo>
                    <a:pt x="695" y="165"/>
                  </a:lnTo>
                  <a:lnTo>
                    <a:pt x="691" y="162"/>
                  </a:lnTo>
                  <a:lnTo>
                    <a:pt x="687" y="162"/>
                  </a:lnTo>
                  <a:lnTo>
                    <a:pt x="673" y="161"/>
                  </a:lnTo>
                  <a:lnTo>
                    <a:pt x="673" y="162"/>
                  </a:lnTo>
                  <a:close/>
                  <a:moveTo>
                    <a:pt x="531" y="57"/>
                  </a:moveTo>
                  <a:lnTo>
                    <a:pt x="531" y="60"/>
                  </a:lnTo>
                  <a:lnTo>
                    <a:pt x="533" y="56"/>
                  </a:lnTo>
                  <a:lnTo>
                    <a:pt x="531" y="57"/>
                  </a:lnTo>
                  <a:close/>
                  <a:moveTo>
                    <a:pt x="594" y="138"/>
                  </a:moveTo>
                  <a:lnTo>
                    <a:pt x="594" y="140"/>
                  </a:lnTo>
                  <a:lnTo>
                    <a:pt x="595" y="136"/>
                  </a:lnTo>
                  <a:lnTo>
                    <a:pt x="598" y="140"/>
                  </a:lnTo>
                  <a:lnTo>
                    <a:pt x="599" y="140"/>
                  </a:lnTo>
                  <a:lnTo>
                    <a:pt x="599" y="138"/>
                  </a:lnTo>
                  <a:lnTo>
                    <a:pt x="595" y="134"/>
                  </a:lnTo>
                  <a:lnTo>
                    <a:pt x="598" y="134"/>
                  </a:lnTo>
                  <a:lnTo>
                    <a:pt x="599" y="136"/>
                  </a:lnTo>
                  <a:lnTo>
                    <a:pt x="602" y="138"/>
                  </a:lnTo>
                  <a:lnTo>
                    <a:pt x="603" y="138"/>
                  </a:lnTo>
                  <a:lnTo>
                    <a:pt x="606" y="138"/>
                  </a:lnTo>
                  <a:lnTo>
                    <a:pt x="607" y="136"/>
                  </a:lnTo>
                  <a:lnTo>
                    <a:pt x="606" y="134"/>
                  </a:lnTo>
                  <a:lnTo>
                    <a:pt x="606" y="132"/>
                  </a:lnTo>
                  <a:lnTo>
                    <a:pt x="598" y="132"/>
                  </a:lnTo>
                  <a:lnTo>
                    <a:pt x="592" y="132"/>
                  </a:lnTo>
                  <a:lnTo>
                    <a:pt x="590" y="134"/>
                  </a:lnTo>
                  <a:lnTo>
                    <a:pt x="594" y="136"/>
                  </a:lnTo>
                  <a:lnTo>
                    <a:pt x="594" y="138"/>
                  </a:lnTo>
                  <a:close/>
                  <a:moveTo>
                    <a:pt x="676" y="148"/>
                  </a:moveTo>
                  <a:lnTo>
                    <a:pt x="677" y="145"/>
                  </a:lnTo>
                  <a:lnTo>
                    <a:pt x="677" y="144"/>
                  </a:lnTo>
                  <a:lnTo>
                    <a:pt x="676" y="144"/>
                  </a:lnTo>
                  <a:lnTo>
                    <a:pt x="672" y="144"/>
                  </a:lnTo>
                  <a:lnTo>
                    <a:pt x="673" y="145"/>
                  </a:lnTo>
                  <a:lnTo>
                    <a:pt x="676" y="148"/>
                  </a:lnTo>
                  <a:close/>
                  <a:moveTo>
                    <a:pt x="588" y="169"/>
                  </a:moveTo>
                  <a:lnTo>
                    <a:pt x="592" y="169"/>
                  </a:lnTo>
                  <a:lnTo>
                    <a:pt x="592" y="165"/>
                  </a:lnTo>
                  <a:lnTo>
                    <a:pt x="592" y="162"/>
                  </a:lnTo>
                  <a:lnTo>
                    <a:pt x="590" y="162"/>
                  </a:lnTo>
                  <a:lnTo>
                    <a:pt x="586" y="162"/>
                  </a:lnTo>
                  <a:lnTo>
                    <a:pt x="582" y="165"/>
                  </a:lnTo>
                  <a:lnTo>
                    <a:pt x="582" y="166"/>
                  </a:lnTo>
                  <a:lnTo>
                    <a:pt x="584" y="169"/>
                  </a:lnTo>
                  <a:lnTo>
                    <a:pt x="588" y="169"/>
                  </a:lnTo>
                  <a:close/>
                  <a:moveTo>
                    <a:pt x="426" y="307"/>
                  </a:moveTo>
                  <a:lnTo>
                    <a:pt x="422" y="306"/>
                  </a:lnTo>
                  <a:lnTo>
                    <a:pt x="418" y="302"/>
                  </a:lnTo>
                  <a:lnTo>
                    <a:pt x="410" y="302"/>
                  </a:lnTo>
                  <a:lnTo>
                    <a:pt x="409" y="302"/>
                  </a:lnTo>
                  <a:lnTo>
                    <a:pt x="405" y="302"/>
                  </a:lnTo>
                  <a:lnTo>
                    <a:pt x="404" y="302"/>
                  </a:lnTo>
                  <a:lnTo>
                    <a:pt x="401" y="303"/>
                  </a:lnTo>
                  <a:lnTo>
                    <a:pt x="401" y="307"/>
                  </a:lnTo>
                  <a:lnTo>
                    <a:pt x="404" y="307"/>
                  </a:lnTo>
                  <a:lnTo>
                    <a:pt x="409" y="307"/>
                  </a:lnTo>
                  <a:lnTo>
                    <a:pt x="414" y="311"/>
                  </a:lnTo>
                  <a:lnTo>
                    <a:pt x="418" y="315"/>
                  </a:lnTo>
                  <a:lnTo>
                    <a:pt x="422" y="316"/>
                  </a:lnTo>
                  <a:lnTo>
                    <a:pt x="428" y="316"/>
                  </a:lnTo>
                  <a:lnTo>
                    <a:pt x="430" y="313"/>
                  </a:lnTo>
                  <a:lnTo>
                    <a:pt x="430" y="311"/>
                  </a:lnTo>
                  <a:lnTo>
                    <a:pt x="428" y="309"/>
                  </a:lnTo>
                  <a:lnTo>
                    <a:pt x="426" y="307"/>
                  </a:lnTo>
                  <a:close/>
                  <a:moveTo>
                    <a:pt x="320" y="256"/>
                  </a:moveTo>
                  <a:lnTo>
                    <a:pt x="314" y="256"/>
                  </a:lnTo>
                  <a:lnTo>
                    <a:pt x="308" y="256"/>
                  </a:lnTo>
                  <a:lnTo>
                    <a:pt x="304" y="258"/>
                  </a:lnTo>
                  <a:lnTo>
                    <a:pt x="304" y="259"/>
                  </a:lnTo>
                  <a:lnTo>
                    <a:pt x="308" y="262"/>
                  </a:lnTo>
                  <a:lnTo>
                    <a:pt x="310" y="262"/>
                  </a:lnTo>
                  <a:lnTo>
                    <a:pt x="312" y="262"/>
                  </a:lnTo>
                  <a:lnTo>
                    <a:pt x="314" y="262"/>
                  </a:lnTo>
                  <a:lnTo>
                    <a:pt x="320" y="262"/>
                  </a:lnTo>
                  <a:lnTo>
                    <a:pt x="323" y="259"/>
                  </a:lnTo>
                  <a:lnTo>
                    <a:pt x="323" y="258"/>
                  </a:lnTo>
                  <a:lnTo>
                    <a:pt x="327" y="258"/>
                  </a:lnTo>
                  <a:lnTo>
                    <a:pt x="325" y="256"/>
                  </a:lnTo>
                  <a:lnTo>
                    <a:pt x="323" y="256"/>
                  </a:lnTo>
                  <a:lnTo>
                    <a:pt x="320" y="256"/>
                  </a:lnTo>
                  <a:close/>
                  <a:moveTo>
                    <a:pt x="255" y="153"/>
                  </a:moveTo>
                  <a:lnTo>
                    <a:pt x="256" y="156"/>
                  </a:lnTo>
                  <a:lnTo>
                    <a:pt x="260" y="153"/>
                  </a:lnTo>
                  <a:lnTo>
                    <a:pt x="260" y="152"/>
                  </a:lnTo>
                  <a:lnTo>
                    <a:pt x="260" y="149"/>
                  </a:lnTo>
                  <a:lnTo>
                    <a:pt x="259" y="149"/>
                  </a:lnTo>
                  <a:lnTo>
                    <a:pt x="256" y="149"/>
                  </a:lnTo>
                  <a:lnTo>
                    <a:pt x="255" y="153"/>
                  </a:lnTo>
                  <a:close/>
                  <a:moveTo>
                    <a:pt x="519" y="166"/>
                  </a:moveTo>
                  <a:lnTo>
                    <a:pt x="522" y="166"/>
                  </a:lnTo>
                  <a:lnTo>
                    <a:pt x="525" y="165"/>
                  </a:lnTo>
                  <a:lnTo>
                    <a:pt x="519" y="165"/>
                  </a:lnTo>
                  <a:lnTo>
                    <a:pt x="511" y="162"/>
                  </a:lnTo>
                  <a:lnTo>
                    <a:pt x="511" y="165"/>
                  </a:lnTo>
                  <a:lnTo>
                    <a:pt x="511" y="166"/>
                  </a:lnTo>
                  <a:lnTo>
                    <a:pt x="515" y="166"/>
                  </a:lnTo>
                  <a:lnTo>
                    <a:pt x="519" y="166"/>
                  </a:lnTo>
                  <a:close/>
                  <a:moveTo>
                    <a:pt x="533" y="51"/>
                  </a:moveTo>
                  <a:lnTo>
                    <a:pt x="531" y="51"/>
                  </a:lnTo>
                  <a:lnTo>
                    <a:pt x="531" y="52"/>
                  </a:lnTo>
                  <a:lnTo>
                    <a:pt x="533" y="56"/>
                  </a:lnTo>
                  <a:lnTo>
                    <a:pt x="533" y="52"/>
                  </a:lnTo>
                  <a:lnTo>
                    <a:pt x="533" y="51"/>
                  </a:lnTo>
                  <a:close/>
                  <a:moveTo>
                    <a:pt x="519" y="173"/>
                  </a:moveTo>
                  <a:lnTo>
                    <a:pt x="522" y="175"/>
                  </a:lnTo>
                  <a:lnTo>
                    <a:pt x="522" y="173"/>
                  </a:lnTo>
                  <a:lnTo>
                    <a:pt x="519" y="166"/>
                  </a:lnTo>
                  <a:lnTo>
                    <a:pt x="519" y="169"/>
                  </a:lnTo>
                  <a:lnTo>
                    <a:pt x="519" y="173"/>
                  </a:lnTo>
                  <a:close/>
                  <a:moveTo>
                    <a:pt x="472" y="280"/>
                  </a:moveTo>
                  <a:lnTo>
                    <a:pt x="468" y="280"/>
                  </a:lnTo>
                  <a:lnTo>
                    <a:pt x="468" y="283"/>
                  </a:lnTo>
                  <a:lnTo>
                    <a:pt x="468" y="284"/>
                  </a:lnTo>
                  <a:lnTo>
                    <a:pt x="470" y="284"/>
                  </a:lnTo>
                  <a:lnTo>
                    <a:pt x="472" y="283"/>
                  </a:lnTo>
                  <a:lnTo>
                    <a:pt x="472" y="280"/>
                  </a:lnTo>
                  <a:close/>
                  <a:moveTo>
                    <a:pt x="624" y="236"/>
                  </a:moveTo>
                  <a:lnTo>
                    <a:pt x="626" y="239"/>
                  </a:lnTo>
                  <a:lnTo>
                    <a:pt x="626" y="236"/>
                  </a:lnTo>
                  <a:lnTo>
                    <a:pt x="626" y="235"/>
                  </a:lnTo>
                  <a:lnTo>
                    <a:pt x="624" y="232"/>
                  </a:lnTo>
                  <a:lnTo>
                    <a:pt x="624" y="236"/>
                  </a:lnTo>
                  <a:close/>
                  <a:moveTo>
                    <a:pt x="554" y="162"/>
                  </a:moveTo>
                  <a:lnTo>
                    <a:pt x="555" y="162"/>
                  </a:lnTo>
                  <a:lnTo>
                    <a:pt x="555" y="161"/>
                  </a:lnTo>
                  <a:lnTo>
                    <a:pt x="551" y="157"/>
                  </a:lnTo>
                  <a:lnTo>
                    <a:pt x="549" y="157"/>
                  </a:lnTo>
                  <a:lnTo>
                    <a:pt x="545" y="157"/>
                  </a:lnTo>
                  <a:lnTo>
                    <a:pt x="545" y="158"/>
                  </a:lnTo>
                  <a:lnTo>
                    <a:pt x="545" y="161"/>
                  </a:lnTo>
                  <a:lnTo>
                    <a:pt x="546" y="162"/>
                  </a:lnTo>
                  <a:lnTo>
                    <a:pt x="550" y="162"/>
                  </a:lnTo>
                  <a:lnTo>
                    <a:pt x="554" y="162"/>
                  </a:lnTo>
                  <a:close/>
                  <a:moveTo>
                    <a:pt x="507" y="100"/>
                  </a:moveTo>
                  <a:lnTo>
                    <a:pt x="505" y="101"/>
                  </a:lnTo>
                  <a:lnTo>
                    <a:pt x="502" y="104"/>
                  </a:lnTo>
                  <a:lnTo>
                    <a:pt x="501" y="105"/>
                  </a:lnTo>
                  <a:lnTo>
                    <a:pt x="498" y="108"/>
                  </a:lnTo>
                  <a:lnTo>
                    <a:pt x="498" y="109"/>
                  </a:lnTo>
                  <a:lnTo>
                    <a:pt x="497" y="109"/>
                  </a:lnTo>
                  <a:lnTo>
                    <a:pt x="494" y="112"/>
                  </a:lnTo>
                  <a:lnTo>
                    <a:pt x="493" y="113"/>
                  </a:lnTo>
                  <a:lnTo>
                    <a:pt x="489" y="114"/>
                  </a:lnTo>
                  <a:lnTo>
                    <a:pt x="484" y="114"/>
                  </a:lnTo>
                  <a:lnTo>
                    <a:pt x="474" y="114"/>
                  </a:lnTo>
                  <a:lnTo>
                    <a:pt x="472" y="114"/>
                  </a:lnTo>
                  <a:lnTo>
                    <a:pt x="470" y="114"/>
                  </a:lnTo>
                  <a:lnTo>
                    <a:pt x="458" y="113"/>
                  </a:lnTo>
                  <a:lnTo>
                    <a:pt x="453" y="112"/>
                  </a:lnTo>
                  <a:lnTo>
                    <a:pt x="450" y="112"/>
                  </a:lnTo>
                  <a:lnTo>
                    <a:pt x="449" y="109"/>
                  </a:lnTo>
                  <a:lnTo>
                    <a:pt x="448" y="109"/>
                  </a:lnTo>
                  <a:lnTo>
                    <a:pt x="441" y="108"/>
                  </a:lnTo>
                  <a:lnTo>
                    <a:pt x="440" y="108"/>
                  </a:lnTo>
                  <a:lnTo>
                    <a:pt x="437" y="109"/>
                  </a:lnTo>
                  <a:lnTo>
                    <a:pt x="437" y="113"/>
                  </a:lnTo>
                  <a:lnTo>
                    <a:pt x="436" y="114"/>
                  </a:lnTo>
                  <a:lnTo>
                    <a:pt x="432" y="114"/>
                  </a:lnTo>
                  <a:lnTo>
                    <a:pt x="430" y="113"/>
                  </a:lnTo>
                  <a:lnTo>
                    <a:pt x="426" y="117"/>
                  </a:lnTo>
                  <a:lnTo>
                    <a:pt x="426" y="121"/>
                  </a:lnTo>
                  <a:lnTo>
                    <a:pt x="424" y="122"/>
                  </a:lnTo>
                  <a:lnTo>
                    <a:pt x="422" y="125"/>
                  </a:lnTo>
                  <a:lnTo>
                    <a:pt x="422" y="129"/>
                  </a:lnTo>
                  <a:lnTo>
                    <a:pt x="422" y="130"/>
                  </a:lnTo>
                  <a:lnTo>
                    <a:pt x="422" y="132"/>
                  </a:lnTo>
                  <a:lnTo>
                    <a:pt x="421" y="132"/>
                  </a:lnTo>
                  <a:lnTo>
                    <a:pt x="418" y="130"/>
                  </a:lnTo>
                  <a:lnTo>
                    <a:pt x="421" y="134"/>
                  </a:lnTo>
                  <a:lnTo>
                    <a:pt x="422" y="138"/>
                  </a:lnTo>
                  <a:lnTo>
                    <a:pt x="422" y="142"/>
                  </a:lnTo>
                  <a:lnTo>
                    <a:pt x="422" y="148"/>
                  </a:lnTo>
                  <a:lnTo>
                    <a:pt x="421" y="144"/>
                  </a:lnTo>
                  <a:lnTo>
                    <a:pt x="417" y="149"/>
                  </a:lnTo>
                  <a:lnTo>
                    <a:pt x="414" y="153"/>
                  </a:lnTo>
                  <a:lnTo>
                    <a:pt x="414" y="157"/>
                  </a:lnTo>
                  <a:lnTo>
                    <a:pt x="414" y="165"/>
                  </a:lnTo>
                  <a:lnTo>
                    <a:pt x="413" y="169"/>
                  </a:lnTo>
                  <a:lnTo>
                    <a:pt x="410" y="173"/>
                  </a:lnTo>
                  <a:lnTo>
                    <a:pt x="409" y="175"/>
                  </a:lnTo>
                  <a:lnTo>
                    <a:pt x="408" y="178"/>
                  </a:lnTo>
                  <a:lnTo>
                    <a:pt x="405" y="179"/>
                  </a:lnTo>
                  <a:lnTo>
                    <a:pt x="405" y="182"/>
                  </a:lnTo>
                  <a:lnTo>
                    <a:pt x="405" y="183"/>
                  </a:lnTo>
                  <a:lnTo>
                    <a:pt x="405" y="186"/>
                  </a:lnTo>
                  <a:lnTo>
                    <a:pt x="405" y="191"/>
                  </a:lnTo>
                  <a:lnTo>
                    <a:pt x="408" y="197"/>
                  </a:lnTo>
                  <a:lnTo>
                    <a:pt x="410" y="195"/>
                  </a:lnTo>
                  <a:lnTo>
                    <a:pt x="413" y="193"/>
                  </a:lnTo>
                  <a:lnTo>
                    <a:pt x="414" y="195"/>
                  </a:lnTo>
                  <a:lnTo>
                    <a:pt x="417" y="197"/>
                  </a:lnTo>
                  <a:lnTo>
                    <a:pt x="417" y="201"/>
                  </a:lnTo>
                  <a:lnTo>
                    <a:pt x="417" y="206"/>
                  </a:lnTo>
                  <a:lnTo>
                    <a:pt x="417" y="213"/>
                  </a:lnTo>
                  <a:lnTo>
                    <a:pt x="414" y="219"/>
                  </a:lnTo>
                  <a:lnTo>
                    <a:pt x="413" y="226"/>
                  </a:lnTo>
                  <a:lnTo>
                    <a:pt x="413" y="230"/>
                  </a:lnTo>
                  <a:lnTo>
                    <a:pt x="413" y="232"/>
                  </a:lnTo>
                  <a:lnTo>
                    <a:pt x="414" y="232"/>
                  </a:lnTo>
                  <a:lnTo>
                    <a:pt x="417" y="232"/>
                  </a:lnTo>
                  <a:lnTo>
                    <a:pt x="418" y="235"/>
                  </a:lnTo>
                  <a:lnTo>
                    <a:pt x="418" y="232"/>
                  </a:lnTo>
                  <a:lnTo>
                    <a:pt x="421" y="232"/>
                  </a:lnTo>
                  <a:lnTo>
                    <a:pt x="424" y="232"/>
                  </a:lnTo>
                  <a:lnTo>
                    <a:pt x="426" y="231"/>
                  </a:lnTo>
                  <a:lnTo>
                    <a:pt x="430" y="231"/>
                  </a:lnTo>
                  <a:lnTo>
                    <a:pt x="428" y="227"/>
                  </a:lnTo>
                  <a:lnTo>
                    <a:pt x="428" y="222"/>
                  </a:lnTo>
                  <a:lnTo>
                    <a:pt x="430" y="215"/>
                  </a:lnTo>
                  <a:lnTo>
                    <a:pt x="430" y="210"/>
                  </a:lnTo>
                  <a:lnTo>
                    <a:pt x="430" y="199"/>
                  </a:lnTo>
                  <a:lnTo>
                    <a:pt x="430" y="193"/>
                  </a:lnTo>
                  <a:lnTo>
                    <a:pt x="430" y="189"/>
                  </a:lnTo>
                  <a:lnTo>
                    <a:pt x="428" y="187"/>
                  </a:lnTo>
                  <a:lnTo>
                    <a:pt x="430" y="183"/>
                  </a:lnTo>
                  <a:lnTo>
                    <a:pt x="432" y="182"/>
                  </a:lnTo>
                  <a:lnTo>
                    <a:pt x="436" y="179"/>
                  </a:lnTo>
                  <a:lnTo>
                    <a:pt x="440" y="179"/>
                  </a:lnTo>
                  <a:lnTo>
                    <a:pt x="441" y="182"/>
                  </a:lnTo>
                  <a:lnTo>
                    <a:pt x="441" y="183"/>
                  </a:lnTo>
                  <a:lnTo>
                    <a:pt x="440" y="189"/>
                  </a:lnTo>
                  <a:lnTo>
                    <a:pt x="440" y="195"/>
                  </a:lnTo>
                  <a:lnTo>
                    <a:pt x="441" y="199"/>
                  </a:lnTo>
                  <a:lnTo>
                    <a:pt x="445" y="202"/>
                  </a:lnTo>
                  <a:lnTo>
                    <a:pt x="449" y="205"/>
                  </a:lnTo>
                  <a:lnTo>
                    <a:pt x="449" y="206"/>
                  </a:lnTo>
                  <a:lnTo>
                    <a:pt x="448" y="210"/>
                  </a:lnTo>
                  <a:lnTo>
                    <a:pt x="448" y="214"/>
                  </a:lnTo>
                  <a:lnTo>
                    <a:pt x="448" y="215"/>
                  </a:lnTo>
                  <a:lnTo>
                    <a:pt x="450" y="218"/>
                  </a:lnTo>
                  <a:lnTo>
                    <a:pt x="454" y="219"/>
                  </a:lnTo>
                  <a:lnTo>
                    <a:pt x="457" y="218"/>
                  </a:lnTo>
                  <a:lnTo>
                    <a:pt x="457" y="214"/>
                  </a:lnTo>
                  <a:lnTo>
                    <a:pt x="457" y="213"/>
                  </a:lnTo>
                  <a:lnTo>
                    <a:pt x="458" y="213"/>
                  </a:lnTo>
                  <a:lnTo>
                    <a:pt x="462" y="213"/>
                  </a:lnTo>
                  <a:lnTo>
                    <a:pt x="466" y="213"/>
                  </a:lnTo>
                  <a:lnTo>
                    <a:pt x="468" y="213"/>
                  </a:lnTo>
                  <a:lnTo>
                    <a:pt x="466" y="210"/>
                  </a:lnTo>
                  <a:lnTo>
                    <a:pt x="468" y="210"/>
                  </a:lnTo>
                  <a:lnTo>
                    <a:pt x="470" y="209"/>
                  </a:lnTo>
                  <a:lnTo>
                    <a:pt x="470" y="206"/>
                  </a:lnTo>
                  <a:lnTo>
                    <a:pt x="468" y="205"/>
                  </a:lnTo>
                  <a:lnTo>
                    <a:pt x="468" y="206"/>
                  </a:lnTo>
                  <a:lnTo>
                    <a:pt x="466" y="205"/>
                  </a:lnTo>
                  <a:lnTo>
                    <a:pt x="465" y="202"/>
                  </a:lnTo>
                  <a:lnTo>
                    <a:pt x="466" y="201"/>
                  </a:lnTo>
                  <a:lnTo>
                    <a:pt x="462" y="201"/>
                  </a:lnTo>
                  <a:lnTo>
                    <a:pt x="461" y="199"/>
                  </a:lnTo>
                  <a:lnTo>
                    <a:pt x="461" y="195"/>
                  </a:lnTo>
                  <a:lnTo>
                    <a:pt x="461" y="193"/>
                  </a:lnTo>
                  <a:lnTo>
                    <a:pt x="462" y="193"/>
                  </a:lnTo>
                  <a:lnTo>
                    <a:pt x="461" y="191"/>
                  </a:lnTo>
                  <a:lnTo>
                    <a:pt x="462" y="189"/>
                  </a:lnTo>
                  <a:lnTo>
                    <a:pt x="462" y="187"/>
                  </a:lnTo>
                  <a:lnTo>
                    <a:pt x="461" y="186"/>
                  </a:lnTo>
                  <a:lnTo>
                    <a:pt x="461" y="183"/>
                  </a:lnTo>
                  <a:lnTo>
                    <a:pt x="457" y="182"/>
                  </a:lnTo>
                  <a:lnTo>
                    <a:pt x="454" y="175"/>
                  </a:lnTo>
                  <a:lnTo>
                    <a:pt x="454" y="174"/>
                  </a:lnTo>
                  <a:lnTo>
                    <a:pt x="450" y="170"/>
                  </a:lnTo>
                  <a:lnTo>
                    <a:pt x="449" y="169"/>
                  </a:lnTo>
                  <a:lnTo>
                    <a:pt x="448" y="166"/>
                  </a:lnTo>
                  <a:lnTo>
                    <a:pt x="448" y="162"/>
                  </a:lnTo>
                  <a:lnTo>
                    <a:pt x="450" y="166"/>
                  </a:lnTo>
                  <a:lnTo>
                    <a:pt x="453" y="165"/>
                  </a:lnTo>
                  <a:lnTo>
                    <a:pt x="457" y="161"/>
                  </a:lnTo>
                  <a:lnTo>
                    <a:pt x="461" y="158"/>
                  </a:lnTo>
                  <a:lnTo>
                    <a:pt x="465" y="157"/>
                  </a:lnTo>
                  <a:lnTo>
                    <a:pt x="468" y="152"/>
                  </a:lnTo>
                  <a:lnTo>
                    <a:pt x="470" y="148"/>
                  </a:lnTo>
                  <a:lnTo>
                    <a:pt x="474" y="148"/>
                  </a:lnTo>
                  <a:lnTo>
                    <a:pt x="476" y="149"/>
                  </a:lnTo>
                  <a:lnTo>
                    <a:pt x="478" y="149"/>
                  </a:lnTo>
                  <a:lnTo>
                    <a:pt x="480" y="148"/>
                  </a:lnTo>
                  <a:lnTo>
                    <a:pt x="481" y="144"/>
                  </a:lnTo>
                  <a:lnTo>
                    <a:pt x="478" y="142"/>
                  </a:lnTo>
                  <a:lnTo>
                    <a:pt x="476" y="142"/>
                  </a:lnTo>
                  <a:lnTo>
                    <a:pt x="468" y="144"/>
                  </a:lnTo>
                  <a:lnTo>
                    <a:pt x="472" y="145"/>
                  </a:lnTo>
                  <a:lnTo>
                    <a:pt x="465" y="144"/>
                  </a:lnTo>
                  <a:lnTo>
                    <a:pt x="462" y="145"/>
                  </a:lnTo>
                  <a:lnTo>
                    <a:pt x="461" y="148"/>
                  </a:lnTo>
                  <a:lnTo>
                    <a:pt x="458" y="148"/>
                  </a:lnTo>
                  <a:lnTo>
                    <a:pt x="454" y="149"/>
                  </a:lnTo>
                  <a:lnTo>
                    <a:pt x="453" y="148"/>
                  </a:lnTo>
                  <a:lnTo>
                    <a:pt x="450" y="145"/>
                  </a:lnTo>
                  <a:lnTo>
                    <a:pt x="448" y="149"/>
                  </a:lnTo>
                  <a:lnTo>
                    <a:pt x="445" y="153"/>
                  </a:lnTo>
                  <a:lnTo>
                    <a:pt x="444" y="157"/>
                  </a:lnTo>
                  <a:lnTo>
                    <a:pt x="440" y="157"/>
                  </a:lnTo>
                  <a:lnTo>
                    <a:pt x="436" y="156"/>
                  </a:lnTo>
                  <a:lnTo>
                    <a:pt x="434" y="153"/>
                  </a:lnTo>
                  <a:lnTo>
                    <a:pt x="434" y="149"/>
                  </a:lnTo>
                  <a:lnTo>
                    <a:pt x="432" y="148"/>
                  </a:lnTo>
                  <a:lnTo>
                    <a:pt x="430" y="148"/>
                  </a:lnTo>
                  <a:lnTo>
                    <a:pt x="426" y="144"/>
                  </a:lnTo>
                  <a:lnTo>
                    <a:pt x="426" y="140"/>
                  </a:lnTo>
                  <a:lnTo>
                    <a:pt x="426" y="134"/>
                  </a:lnTo>
                  <a:lnTo>
                    <a:pt x="426" y="129"/>
                  </a:lnTo>
                  <a:lnTo>
                    <a:pt x="428" y="125"/>
                  </a:lnTo>
                  <a:lnTo>
                    <a:pt x="432" y="122"/>
                  </a:lnTo>
                  <a:lnTo>
                    <a:pt x="437" y="122"/>
                  </a:lnTo>
                  <a:lnTo>
                    <a:pt x="444" y="122"/>
                  </a:lnTo>
                  <a:lnTo>
                    <a:pt x="445" y="122"/>
                  </a:lnTo>
                  <a:lnTo>
                    <a:pt x="449" y="122"/>
                  </a:lnTo>
                  <a:lnTo>
                    <a:pt x="453" y="122"/>
                  </a:lnTo>
                  <a:lnTo>
                    <a:pt x="454" y="122"/>
                  </a:lnTo>
                  <a:lnTo>
                    <a:pt x="461" y="122"/>
                  </a:lnTo>
                  <a:lnTo>
                    <a:pt x="466" y="122"/>
                  </a:lnTo>
                  <a:lnTo>
                    <a:pt x="472" y="122"/>
                  </a:lnTo>
                  <a:lnTo>
                    <a:pt x="478" y="125"/>
                  </a:lnTo>
                  <a:lnTo>
                    <a:pt x="481" y="126"/>
                  </a:lnTo>
                  <a:lnTo>
                    <a:pt x="488" y="126"/>
                  </a:lnTo>
                  <a:lnTo>
                    <a:pt x="493" y="125"/>
                  </a:lnTo>
                  <a:lnTo>
                    <a:pt x="497" y="122"/>
                  </a:lnTo>
                  <a:lnTo>
                    <a:pt x="501" y="117"/>
                  </a:lnTo>
                  <a:lnTo>
                    <a:pt x="502" y="113"/>
                  </a:lnTo>
                  <a:lnTo>
                    <a:pt x="506" y="109"/>
                  </a:lnTo>
                  <a:lnTo>
                    <a:pt x="510" y="104"/>
                  </a:lnTo>
                  <a:lnTo>
                    <a:pt x="507" y="101"/>
                  </a:lnTo>
                  <a:lnTo>
                    <a:pt x="507" y="100"/>
                  </a:lnTo>
                  <a:close/>
                  <a:moveTo>
                    <a:pt x="598" y="195"/>
                  </a:moveTo>
                  <a:lnTo>
                    <a:pt x="595" y="193"/>
                  </a:lnTo>
                  <a:lnTo>
                    <a:pt x="594" y="191"/>
                  </a:lnTo>
                  <a:lnTo>
                    <a:pt x="594" y="189"/>
                  </a:lnTo>
                  <a:lnTo>
                    <a:pt x="592" y="187"/>
                  </a:lnTo>
                  <a:lnTo>
                    <a:pt x="590" y="186"/>
                  </a:lnTo>
                  <a:lnTo>
                    <a:pt x="588" y="186"/>
                  </a:lnTo>
                  <a:lnTo>
                    <a:pt x="586" y="186"/>
                  </a:lnTo>
                  <a:lnTo>
                    <a:pt x="582" y="183"/>
                  </a:lnTo>
                  <a:lnTo>
                    <a:pt x="580" y="183"/>
                  </a:lnTo>
                  <a:lnTo>
                    <a:pt x="576" y="182"/>
                  </a:lnTo>
                  <a:lnTo>
                    <a:pt x="575" y="183"/>
                  </a:lnTo>
                  <a:lnTo>
                    <a:pt x="573" y="183"/>
                  </a:lnTo>
                  <a:lnTo>
                    <a:pt x="571" y="183"/>
                  </a:lnTo>
                  <a:lnTo>
                    <a:pt x="569" y="183"/>
                  </a:lnTo>
                  <a:lnTo>
                    <a:pt x="563" y="183"/>
                  </a:lnTo>
                  <a:lnTo>
                    <a:pt x="558" y="183"/>
                  </a:lnTo>
                  <a:lnTo>
                    <a:pt x="554" y="186"/>
                  </a:lnTo>
                  <a:lnTo>
                    <a:pt x="550" y="189"/>
                  </a:lnTo>
                  <a:lnTo>
                    <a:pt x="551" y="195"/>
                  </a:lnTo>
                  <a:lnTo>
                    <a:pt x="551" y="191"/>
                  </a:lnTo>
                  <a:lnTo>
                    <a:pt x="554" y="189"/>
                  </a:lnTo>
                  <a:lnTo>
                    <a:pt x="555" y="187"/>
                  </a:lnTo>
                  <a:lnTo>
                    <a:pt x="558" y="191"/>
                  </a:lnTo>
                  <a:lnTo>
                    <a:pt x="562" y="193"/>
                  </a:lnTo>
                  <a:lnTo>
                    <a:pt x="565" y="191"/>
                  </a:lnTo>
                  <a:lnTo>
                    <a:pt x="567" y="189"/>
                  </a:lnTo>
                  <a:lnTo>
                    <a:pt x="567" y="191"/>
                  </a:lnTo>
                  <a:lnTo>
                    <a:pt x="573" y="193"/>
                  </a:lnTo>
                  <a:lnTo>
                    <a:pt x="576" y="193"/>
                  </a:lnTo>
                  <a:lnTo>
                    <a:pt x="579" y="191"/>
                  </a:lnTo>
                  <a:lnTo>
                    <a:pt x="580" y="191"/>
                  </a:lnTo>
                  <a:lnTo>
                    <a:pt x="582" y="193"/>
                  </a:lnTo>
                  <a:lnTo>
                    <a:pt x="584" y="195"/>
                  </a:lnTo>
                  <a:lnTo>
                    <a:pt x="594" y="201"/>
                  </a:lnTo>
                  <a:lnTo>
                    <a:pt x="595" y="201"/>
                  </a:lnTo>
                  <a:lnTo>
                    <a:pt x="598" y="201"/>
                  </a:lnTo>
                  <a:lnTo>
                    <a:pt x="598" y="195"/>
                  </a:lnTo>
                  <a:close/>
                  <a:moveTo>
                    <a:pt x="525" y="270"/>
                  </a:moveTo>
                  <a:lnTo>
                    <a:pt x="519" y="271"/>
                  </a:lnTo>
                  <a:lnTo>
                    <a:pt x="515" y="271"/>
                  </a:lnTo>
                  <a:lnTo>
                    <a:pt x="514" y="272"/>
                  </a:lnTo>
                  <a:lnTo>
                    <a:pt x="511" y="276"/>
                  </a:lnTo>
                  <a:lnTo>
                    <a:pt x="518" y="275"/>
                  </a:lnTo>
                  <a:lnTo>
                    <a:pt x="522" y="275"/>
                  </a:lnTo>
                  <a:lnTo>
                    <a:pt x="525" y="272"/>
                  </a:lnTo>
                  <a:lnTo>
                    <a:pt x="529" y="271"/>
                  </a:lnTo>
                  <a:lnTo>
                    <a:pt x="527" y="270"/>
                  </a:lnTo>
                  <a:lnTo>
                    <a:pt x="525" y="270"/>
                  </a:lnTo>
                  <a:close/>
                  <a:moveTo>
                    <a:pt x="538" y="189"/>
                  </a:moveTo>
                  <a:lnTo>
                    <a:pt x="537" y="189"/>
                  </a:lnTo>
                  <a:lnTo>
                    <a:pt x="533" y="187"/>
                  </a:lnTo>
                  <a:lnTo>
                    <a:pt x="529" y="187"/>
                  </a:lnTo>
                  <a:lnTo>
                    <a:pt x="523" y="187"/>
                  </a:lnTo>
                  <a:lnTo>
                    <a:pt x="522" y="189"/>
                  </a:lnTo>
                  <a:lnTo>
                    <a:pt x="522" y="193"/>
                  </a:lnTo>
                  <a:lnTo>
                    <a:pt x="525" y="197"/>
                  </a:lnTo>
                  <a:lnTo>
                    <a:pt x="531" y="201"/>
                  </a:lnTo>
                  <a:lnTo>
                    <a:pt x="535" y="199"/>
                  </a:lnTo>
                  <a:lnTo>
                    <a:pt x="538" y="197"/>
                  </a:lnTo>
                  <a:lnTo>
                    <a:pt x="541" y="193"/>
                  </a:lnTo>
                  <a:lnTo>
                    <a:pt x="537" y="191"/>
                  </a:lnTo>
                  <a:lnTo>
                    <a:pt x="538" y="189"/>
                  </a:lnTo>
                  <a:close/>
                  <a:moveTo>
                    <a:pt x="545" y="145"/>
                  </a:moveTo>
                  <a:lnTo>
                    <a:pt x="546" y="145"/>
                  </a:lnTo>
                  <a:lnTo>
                    <a:pt x="549" y="145"/>
                  </a:lnTo>
                  <a:lnTo>
                    <a:pt x="550" y="148"/>
                  </a:lnTo>
                  <a:lnTo>
                    <a:pt x="550" y="145"/>
                  </a:lnTo>
                  <a:lnTo>
                    <a:pt x="551" y="145"/>
                  </a:lnTo>
                  <a:lnTo>
                    <a:pt x="550" y="144"/>
                  </a:lnTo>
                  <a:lnTo>
                    <a:pt x="549" y="142"/>
                  </a:lnTo>
                  <a:lnTo>
                    <a:pt x="549" y="140"/>
                  </a:lnTo>
                  <a:lnTo>
                    <a:pt x="549" y="138"/>
                  </a:lnTo>
                  <a:lnTo>
                    <a:pt x="546" y="136"/>
                  </a:lnTo>
                  <a:lnTo>
                    <a:pt x="545" y="138"/>
                  </a:lnTo>
                  <a:lnTo>
                    <a:pt x="542" y="138"/>
                  </a:lnTo>
                  <a:lnTo>
                    <a:pt x="542" y="140"/>
                  </a:lnTo>
                  <a:lnTo>
                    <a:pt x="545" y="144"/>
                  </a:lnTo>
                  <a:lnTo>
                    <a:pt x="545" y="145"/>
                  </a:lnTo>
                  <a:close/>
                  <a:moveTo>
                    <a:pt x="602" y="266"/>
                  </a:moveTo>
                  <a:lnTo>
                    <a:pt x="599" y="270"/>
                  </a:lnTo>
                  <a:lnTo>
                    <a:pt x="599" y="271"/>
                  </a:lnTo>
                  <a:lnTo>
                    <a:pt x="598" y="271"/>
                  </a:lnTo>
                  <a:lnTo>
                    <a:pt x="598" y="275"/>
                  </a:lnTo>
                  <a:lnTo>
                    <a:pt x="599" y="276"/>
                  </a:lnTo>
                  <a:lnTo>
                    <a:pt x="602" y="275"/>
                  </a:lnTo>
                  <a:lnTo>
                    <a:pt x="603" y="272"/>
                  </a:lnTo>
                  <a:lnTo>
                    <a:pt x="606" y="270"/>
                  </a:lnTo>
                  <a:lnTo>
                    <a:pt x="607" y="266"/>
                  </a:lnTo>
                  <a:lnTo>
                    <a:pt x="607" y="263"/>
                  </a:lnTo>
                  <a:lnTo>
                    <a:pt x="608" y="262"/>
                  </a:lnTo>
                  <a:lnTo>
                    <a:pt x="607" y="259"/>
                  </a:lnTo>
                  <a:lnTo>
                    <a:pt x="602" y="266"/>
                  </a:lnTo>
                  <a:close/>
                  <a:moveTo>
                    <a:pt x="602" y="149"/>
                  </a:moveTo>
                  <a:lnTo>
                    <a:pt x="599" y="148"/>
                  </a:lnTo>
                  <a:lnTo>
                    <a:pt x="598" y="149"/>
                  </a:lnTo>
                  <a:lnTo>
                    <a:pt x="595" y="152"/>
                  </a:lnTo>
                  <a:lnTo>
                    <a:pt x="599" y="156"/>
                  </a:lnTo>
                  <a:lnTo>
                    <a:pt x="602" y="156"/>
                  </a:lnTo>
                  <a:lnTo>
                    <a:pt x="602" y="153"/>
                  </a:lnTo>
                  <a:lnTo>
                    <a:pt x="602" y="149"/>
                  </a:lnTo>
                  <a:close/>
                  <a:moveTo>
                    <a:pt x="720" y="266"/>
                  </a:moveTo>
                  <a:lnTo>
                    <a:pt x="712" y="267"/>
                  </a:lnTo>
                  <a:lnTo>
                    <a:pt x="708" y="270"/>
                  </a:lnTo>
                  <a:lnTo>
                    <a:pt x="707" y="272"/>
                  </a:lnTo>
                  <a:lnTo>
                    <a:pt x="700" y="283"/>
                  </a:lnTo>
                  <a:lnTo>
                    <a:pt x="700" y="284"/>
                  </a:lnTo>
                  <a:lnTo>
                    <a:pt x="707" y="283"/>
                  </a:lnTo>
                  <a:lnTo>
                    <a:pt x="709" y="283"/>
                  </a:lnTo>
                  <a:lnTo>
                    <a:pt x="713" y="283"/>
                  </a:lnTo>
                  <a:lnTo>
                    <a:pt x="717" y="280"/>
                  </a:lnTo>
                  <a:lnTo>
                    <a:pt x="721" y="275"/>
                  </a:lnTo>
                  <a:lnTo>
                    <a:pt x="723" y="271"/>
                  </a:lnTo>
                  <a:lnTo>
                    <a:pt x="725" y="270"/>
                  </a:lnTo>
                  <a:lnTo>
                    <a:pt x="721" y="267"/>
                  </a:lnTo>
                  <a:lnTo>
                    <a:pt x="720" y="266"/>
                  </a:lnTo>
                  <a:close/>
                  <a:moveTo>
                    <a:pt x="760" y="178"/>
                  </a:moveTo>
                  <a:lnTo>
                    <a:pt x="757" y="178"/>
                  </a:lnTo>
                  <a:lnTo>
                    <a:pt x="752" y="175"/>
                  </a:lnTo>
                  <a:lnTo>
                    <a:pt x="748" y="174"/>
                  </a:lnTo>
                  <a:lnTo>
                    <a:pt x="744" y="174"/>
                  </a:lnTo>
                  <a:lnTo>
                    <a:pt x="740" y="173"/>
                  </a:lnTo>
                  <a:lnTo>
                    <a:pt x="735" y="170"/>
                  </a:lnTo>
                  <a:lnTo>
                    <a:pt x="725" y="165"/>
                  </a:lnTo>
                  <a:lnTo>
                    <a:pt x="720" y="162"/>
                  </a:lnTo>
                  <a:lnTo>
                    <a:pt x="713" y="158"/>
                  </a:lnTo>
                  <a:lnTo>
                    <a:pt x="709" y="158"/>
                  </a:lnTo>
                  <a:lnTo>
                    <a:pt x="707" y="161"/>
                  </a:lnTo>
                  <a:lnTo>
                    <a:pt x="703" y="162"/>
                  </a:lnTo>
                  <a:lnTo>
                    <a:pt x="700" y="165"/>
                  </a:lnTo>
                  <a:lnTo>
                    <a:pt x="699" y="165"/>
                  </a:lnTo>
                  <a:lnTo>
                    <a:pt x="700" y="169"/>
                  </a:lnTo>
                  <a:lnTo>
                    <a:pt x="699" y="170"/>
                  </a:lnTo>
                  <a:lnTo>
                    <a:pt x="693" y="173"/>
                  </a:lnTo>
                  <a:lnTo>
                    <a:pt x="689" y="173"/>
                  </a:lnTo>
                  <a:lnTo>
                    <a:pt x="687" y="173"/>
                  </a:lnTo>
                  <a:lnTo>
                    <a:pt x="685" y="174"/>
                  </a:lnTo>
                  <a:lnTo>
                    <a:pt x="683" y="178"/>
                  </a:lnTo>
                  <a:lnTo>
                    <a:pt x="681" y="182"/>
                  </a:lnTo>
                  <a:lnTo>
                    <a:pt x="679" y="186"/>
                  </a:lnTo>
                  <a:lnTo>
                    <a:pt x="672" y="191"/>
                  </a:lnTo>
                  <a:lnTo>
                    <a:pt x="669" y="193"/>
                  </a:lnTo>
                  <a:lnTo>
                    <a:pt x="668" y="193"/>
                  </a:lnTo>
                  <a:lnTo>
                    <a:pt x="663" y="189"/>
                  </a:lnTo>
                  <a:lnTo>
                    <a:pt x="660" y="186"/>
                  </a:lnTo>
                  <a:lnTo>
                    <a:pt x="660" y="183"/>
                  </a:lnTo>
                  <a:lnTo>
                    <a:pt x="659" y="179"/>
                  </a:lnTo>
                  <a:lnTo>
                    <a:pt x="659" y="175"/>
                  </a:lnTo>
                  <a:lnTo>
                    <a:pt x="656" y="175"/>
                  </a:lnTo>
                  <a:lnTo>
                    <a:pt x="656" y="179"/>
                  </a:lnTo>
                  <a:lnTo>
                    <a:pt x="656" y="183"/>
                  </a:lnTo>
                  <a:lnTo>
                    <a:pt x="651" y="173"/>
                  </a:lnTo>
                  <a:lnTo>
                    <a:pt x="651" y="166"/>
                  </a:lnTo>
                  <a:lnTo>
                    <a:pt x="651" y="162"/>
                  </a:lnTo>
                  <a:lnTo>
                    <a:pt x="652" y="157"/>
                  </a:lnTo>
                  <a:lnTo>
                    <a:pt x="652" y="153"/>
                  </a:lnTo>
                  <a:lnTo>
                    <a:pt x="651" y="149"/>
                  </a:lnTo>
                  <a:lnTo>
                    <a:pt x="651" y="148"/>
                  </a:lnTo>
                  <a:lnTo>
                    <a:pt x="650" y="145"/>
                  </a:lnTo>
                  <a:lnTo>
                    <a:pt x="646" y="145"/>
                  </a:lnTo>
                  <a:lnTo>
                    <a:pt x="639" y="144"/>
                  </a:lnTo>
                  <a:lnTo>
                    <a:pt x="634" y="142"/>
                  </a:lnTo>
                  <a:lnTo>
                    <a:pt x="628" y="138"/>
                  </a:lnTo>
                  <a:lnTo>
                    <a:pt x="622" y="138"/>
                  </a:lnTo>
                  <a:lnTo>
                    <a:pt x="616" y="142"/>
                  </a:lnTo>
                  <a:lnTo>
                    <a:pt x="611" y="145"/>
                  </a:lnTo>
                  <a:lnTo>
                    <a:pt x="606" y="145"/>
                  </a:lnTo>
                  <a:lnTo>
                    <a:pt x="606" y="149"/>
                  </a:lnTo>
                  <a:lnTo>
                    <a:pt x="603" y="153"/>
                  </a:lnTo>
                  <a:lnTo>
                    <a:pt x="602" y="156"/>
                  </a:lnTo>
                  <a:lnTo>
                    <a:pt x="602" y="157"/>
                  </a:lnTo>
                  <a:lnTo>
                    <a:pt x="606" y="158"/>
                  </a:lnTo>
                  <a:lnTo>
                    <a:pt x="607" y="157"/>
                  </a:lnTo>
                  <a:lnTo>
                    <a:pt x="611" y="158"/>
                  </a:lnTo>
                  <a:lnTo>
                    <a:pt x="612" y="158"/>
                  </a:lnTo>
                  <a:lnTo>
                    <a:pt x="615" y="158"/>
                  </a:lnTo>
                  <a:lnTo>
                    <a:pt x="615" y="161"/>
                  </a:lnTo>
                  <a:lnTo>
                    <a:pt x="616" y="161"/>
                  </a:lnTo>
                  <a:lnTo>
                    <a:pt x="616" y="162"/>
                  </a:lnTo>
                  <a:lnTo>
                    <a:pt x="616" y="165"/>
                  </a:lnTo>
                  <a:lnTo>
                    <a:pt x="616" y="166"/>
                  </a:lnTo>
                  <a:lnTo>
                    <a:pt x="619" y="169"/>
                  </a:lnTo>
                  <a:lnTo>
                    <a:pt x="620" y="170"/>
                  </a:lnTo>
                  <a:lnTo>
                    <a:pt x="622" y="173"/>
                  </a:lnTo>
                  <a:lnTo>
                    <a:pt x="626" y="173"/>
                  </a:lnTo>
                  <a:lnTo>
                    <a:pt x="628" y="173"/>
                  </a:lnTo>
                  <a:lnTo>
                    <a:pt x="632" y="173"/>
                  </a:lnTo>
                  <a:lnTo>
                    <a:pt x="636" y="173"/>
                  </a:lnTo>
                  <a:lnTo>
                    <a:pt x="639" y="173"/>
                  </a:lnTo>
                  <a:lnTo>
                    <a:pt x="643" y="170"/>
                  </a:lnTo>
                  <a:lnTo>
                    <a:pt x="650" y="170"/>
                  </a:lnTo>
                  <a:lnTo>
                    <a:pt x="647" y="173"/>
                  </a:lnTo>
                  <a:lnTo>
                    <a:pt x="650" y="173"/>
                  </a:lnTo>
                  <a:lnTo>
                    <a:pt x="647" y="174"/>
                  </a:lnTo>
                  <a:lnTo>
                    <a:pt x="650" y="174"/>
                  </a:lnTo>
                  <a:lnTo>
                    <a:pt x="646" y="175"/>
                  </a:lnTo>
                  <a:lnTo>
                    <a:pt x="646" y="178"/>
                  </a:lnTo>
                  <a:lnTo>
                    <a:pt x="643" y="179"/>
                  </a:lnTo>
                  <a:lnTo>
                    <a:pt x="643" y="178"/>
                  </a:lnTo>
                  <a:lnTo>
                    <a:pt x="642" y="178"/>
                  </a:lnTo>
                  <a:lnTo>
                    <a:pt x="639" y="175"/>
                  </a:lnTo>
                  <a:lnTo>
                    <a:pt x="638" y="175"/>
                  </a:lnTo>
                  <a:lnTo>
                    <a:pt x="634" y="175"/>
                  </a:lnTo>
                  <a:lnTo>
                    <a:pt x="632" y="178"/>
                  </a:lnTo>
                  <a:lnTo>
                    <a:pt x="630" y="182"/>
                  </a:lnTo>
                  <a:lnTo>
                    <a:pt x="626" y="182"/>
                  </a:lnTo>
                  <a:lnTo>
                    <a:pt x="622" y="179"/>
                  </a:lnTo>
                  <a:lnTo>
                    <a:pt x="619" y="179"/>
                  </a:lnTo>
                  <a:lnTo>
                    <a:pt x="616" y="182"/>
                  </a:lnTo>
                  <a:lnTo>
                    <a:pt x="616" y="183"/>
                  </a:lnTo>
                  <a:lnTo>
                    <a:pt x="620" y="183"/>
                  </a:lnTo>
                  <a:lnTo>
                    <a:pt x="622" y="186"/>
                  </a:lnTo>
                  <a:lnTo>
                    <a:pt x="624" y="189"/>
                  </a:lnTo>
                  <a:lnTo>
                    <a:pt x="628" y="191"/>
                  </a:lnTo>
                  <a:lnTo>
                    <a:pt x="630" y="191"/>
                  </a:lnTo>
                  <a:lnTo>
                    <a:pt x="630" y="195"/>
                  </a:lnTo>
                  <a:lnTo>
                    <a:pt x="630" y="197"/>
                  </a:lnTo>
                  <a:lnTo>
                    <a:pt x="628" y="197"/>
                  </a:lnTo>
                  <a:lnTo>
                    <a:pt x="628" y="199"/>
                  </a:lnTo>
                  <a:lnTo>
                    <a:pt x="628" y="202"/>
                  </a:lnTo>
                  <a:lnTo>
                    <a:pt x="632" y="206"/>
                  </a:lnTo>
                  <a:lnTo>
                    <a:pt x="636" y="205"/>
                  </a:lnTo>
                  <a:lnTo>
                    <a:pt x="638" y="202"/>
                  </a:lnTo>
                  <a:lnTo>
                    <a:pt x="639" y="199"/>
                  </a:lnTo>
                  <a:lnTo>
                    <a:pt x="639" y="197"/>
                  </a:lnTo>
                  <a:lnTo>
                    <a:pt x="642" y="195"/>
                  </a:lnTo>
                  <a:lnTo>
                    <a:pt x="639" y="193"/>
                  </a:lnTo>
                  <a:lnTo>
                    <a:pt x="642" y="193"/>
                  </a:lnTo>
                  <a:lnTo>
                    <a:pt x="643" y="191"/>
                  </a:lnTo>
                  <a:lnTo>
                    <a:pt x="643" y="189"/>
                  </a:lnTo>
                  <a:lnTo>
                    <a:pt x="646" y="187"/>
                  </a:lnTo>
                  <a:lnTo>
                    <a:pt x="647" y="183"/>
                  </a:lnTo>
                  <a:lnTo>
                    <a:pt x="646" y="189"/>
                  </a:lnTo>
                  <a:lnTo>
                    <a:pt x="643" y="193"/>
                  </a:lnTo>
                  <a:lnTo>
                    <a:pt x="643" y="195"/>
                  </a:lnTo>
                  <a:lnTo>
                    <a:pt x="643" y="197"/>
                  </a:lnTo>
                  <a:lnTo>
                    <a:pt x="646" y="197"/>
                  </a:lnTo>
                  <a:lnTo>
                    <a:pt x="647" y="201"/>
                  </a:lnTo>
                  <a:lnTo>
                    <a:pt x="651" y="201"/>
                  </a:lnTo>
                  <a:lnTo>
                    <a:pt x="651" y="202"/>
                  </a:lnTo>
                  <a:lnTo>
                    <a:pt x="652" y="202"/>
                  </a:lnTo>
                  <a:lnTo>
                    <a:pt x="656" y="202"/>
                  </a:lnTo>
                  <a:lnTo>
                    <a:pt x="656" y="205"/>
                  </a:lnTo>
                  <a:lnTo>
                    <a:pt x="659" y="202"/>
                  </a:lnTo>
                  <a:lnTo>
                    <a:pt x="660" y="202"/>
                  </a:lnTo>
                  <a:lnTo>
                    <a:pt x="659" y="205"/>
                  </a:lnTo>
                  <a:lnTo>
                    <a:pt x="659" y="206"/>
                  </a:lnTo>
                  <a:lnTo>
                    <a:pt x="663" y="209"/>
                  </a:lnTo>
                  <a:lnTo>
                    <a:pt x="665" y="213"/>
                  </a:lnTo>
                  <a:lnTo>
                    <a:pt x="672" y="213"/>
                  </a:lnTo>
                  <a:lnTo>
                    <a:pt x="677" y="214"/>
                  </a:lnTo>
                  <a:lnTo>
                    <a:pt x="687" y="218"/>
                  </a:lnTo>
                  <a:lnTo>
                    <a:pt x="693" y="219"/>
                  </a:lnTo>
                  <a:lnTo>
                    <a:pt x="696" y="222"/>
                  </a:lnTo>
                  <a:lnTo>
                    <a:pt x="700" y="223"/>
                  </a:lnTo>
                  <a:lnTo>
                    <a:pt x="703" y="223"/>
                  </a:lnTo>
                  <a:lnTo>
                    <a:pt x="707" y="226"/>
                  </a:lnTo>
                  <a:lnTo>
                    <a:pt x="709" y="230"/>
                  </a:lnTo>
                  <a:lnTo>
                    <a:pt x="709" y="231"/>
                  </a:lnTo>
                  <a:lnTo>
                    <a:pt x="712" y="230"/>
                  </a:lnTo>
                  <a:lnTo>
                    <a:pt x="712" y="231"/>
                  </a:lnTo>
                  <a:lnTo>
                    <a:pt x="712" y="235"/>
                  </a:lnTo>
                  <a:lnTo>
                    <a:pt x="713" y="235"/>
                  </a:lnTo>
                  <a:lnTo>
                    <a:pt x="713" y="236"/>
                  </a:lnTo>
                  <a:lnTo>
                    <a:pt x="716" y="236"/>
                  </a:lnTo>
                  <a:lnTo>
                    <a:pt x="716" y="239"/>
                  </a:lnTo>
                  <a:lnTo>
                    <a:pt x="716" y="240"/>
                  </a:lnTo>
                  <a:lnTo>
                    <a:pt x="716" y="246"/>
                  </a:lnTo>
                  <a:lnTo>
                    <a:pt x="720" y="250"/>
                  </a:lnTo>
                  <a:lnTo>
                    <a:pt x="721" y="252"/>
                  </a:lnTo>
                  <a:lnTo>
                    <a:pt x="720" y="254"/>
                  </a:lnTo>
                  <a:lnTo>
                    <a:pt x="727" y="258"/>
                  </a:lnTo>
                  <a:lnTo>
                    <a:pt x="723" y="256"/>
                  </a:lnTo>
                  <a:lnTo>
                    <a:pt x="720" y="256"/>
                  </a:lnTo>
                  <a:lnTo>
                    <a:pt x="717" y="258"/>
                  </a:lnTo>
                  <a:lnTo>
                    <a:pt x="723" y="262"/>
                  </a:lnTo>
                  <a:lnTo>
                    <a:pt x="720" y="263"/>
                  </a:lnTo>
                  <a:lnTo>
                    <a:pt x="721" y="266"/>
                  </a:lnTo>
                  <a:lnTo>
                    <a:pt x="725" y="267"/>
                  </a:lnTo>
                  <a:lnTo>
                    <a:pt x="725" y="270"/>
                  </a:lnTo>
                  <a:lnTo>
                    <a:pt x="725" y="271"/>
                  </a:lnTo>
                  <a:lnTo>
                    <a:pt x="723" y="275"/>
                  </a:lnTo>
                  <a:lnTo>
                    <a:pt x="721" y="279"/>
                  </a:lnTo>
                  <a:lnTo>
                    <a:pt x="721" y="280"/>
                  </a:lnTo>
                  <a:lnTo>
                    <a:pt x="725" y="279"/>
                  </a:lnTo>
                  <a:lnTo>
                    <a:pt x="727" y="276"/>
                  </a:lnTo>
                  <a:lnTo>
                    <a:pt x="727" y="279"/>
                  </a:lnTo>
                  <a:lnTo>
                    <a:pt x="729" y="279"/>
                  </a:lnTo>
                  <a:lnTo>
                    <a:pt x="733" y="279"/>
                  </a:lnTo>
                  <a:lnTo>
                    <a:pt x="737" y="279"/>
                  </a:lnTo>
                  <a:lnTo>
                    <a:pt x="740" y="276"/>
                  </a:lnTo>
                  <a:lnTo>
                    <a:pt x="739" y="279"/>
                  </a:lnTo>
                  <a:lnTo>
                    <a:pt x="740" y="283"/>
                  </a:lnTo>
                  <a:lnTo>
                    <a:pt x="744" y="287"/>
                  </a:lnTo>
                  <a:lnTo>
                    <a:pt x="748" y="292"/>
                  </a:lnTo>
                  <a:lnTo>
                    <a:pt x="752" y="294"/>
                  </a:lnTo>
                  <a:lnTo>
                    <a:pt x="756" y="298"/>
                  </a:lnTo>
                  <a:lnTo>
                    <a:pt x="753" y="296"/>
                  </a:lnTo>
                  <a:lnTo>
                    <a:pt x="757" y="258"/>
                  </a:lnTo>
                  <a:lnTo>
                    <a:pt x="756" y="256"/>
                  </a:lnTo>
                  <a:lnTo>
                    <a:pt x="756" y="252"/>
                  </a:lnTo>
                  <a:lnTo>
                    <a:pt x="757" y="244"/>
                  </a:lnTo>
                  <a:lnTo>
                    <a:pt x="761" y="178"/>
                  </a:lnTo>
                  <a:lnTo>
                    <a:pt x="760" y="178"/>
                  </a:lnTo>
                  <a:close/>
                  <a:moveTo>
                    <a:pt x="656" y="230"/>
                  </a:moveTo>
                  <a:lnTo>
                    <a:pt x="655" y="231"/>
                  </a:lnTo>
                  <a:lnTo>
                    <a:pt x="652" y="232"/>
                  </a:lnTo>
                  <a:lnTo>
                    <a:pt x="651" y="235"/>
                  </a:lnTo>
                  <a:lnTo>
                    <a:pt x="651" y="236"/>
                  </a:lnTo>
                  <a:lnTo>
                    <a:pt x="651" y="244"/>
                  </a:lnTo>
                  <a:lnTo>
                    <a:pt x="655" y="246"/>
                  </a:lnTo>
                  <a:lnTo>
                    <a:pt x="656" y="246"/>
                  </a:lnTo>
                  <a:lnTo>
                    <a:pt x="656" y="243"/>
                  </a:lnTo>
                  <a:lnTo>
                    <a:pt x="659" y="235"/>
                  </a:lnTo>
                  <a:lnTo>
                    <a:pt x="656" y="231"/>
                  </a:lnTo>
                  <a:lnTo>
                    <a:pt x="656" y="230"/>
                  </a:lnTo>
                  <a:close/>
                  <a:moveTo>
                    <a:pt x="647" y="240"/>
                  </a:moveTo>
                  <a:lnTo>
                    <a:pt x="650" y="244"/>
                  </a:lnTo>
                  <a:lnTo>
                    <a:pt x="647" y="243"/>
                  </a:lnTo>
                  <a:lnTo>
                    <a:pt x="647" y="246"/>
                  </a:lnTo>
                  <a:lnTo>
                    <a:pt x="650" y="248"/>
                  </a:lnTo>
                  <a:lnTo>
                    <a:pt x="647" y="250"/>
                  </a:lnTo>
                  <a:lnTo>
                    <a:pt x="646" y="254"/>
                  </a:lnTo>
                  <a:lnTo>
                    <a:pt x="647" y="256"/>
                  </a:lnTo>
                  <a:lnTo>
                    <a:pt x="650" y="256"/>
                  </a:lnTo>
                  <a:lnTo>
                    <a:pt x="652" y="252"/>
                  </a:lnTo>
                  <a:lnTo>
                    <a:pt x="652" y="248"/>
                  </a:lnTo>
                  <a:lnTo>
                    <a:pt x="651" y="246"/>
                  </a:lnTo>
                  <a:lnTo>
                    <a:pt x="650" y="244"/>
                  </a:lnTo>
                  <a:lnTo>
                    <a:pt x="651" y="244"/>
                  </a:lnTo>
                  <a:lnTo>
                    <a:pt x="650" y="240"/>
                  </a:lnTo>
                  <a:lnTo>
                    <a:pt x="647" y="240"/>
                  </a:lnTo>
                  <a:close/>
                  <a:moveTo>
                    <a:pt x="630" y="232"/>
                  </a:moveTo>
                  <a:lnTo>
                    <a:pt x="628" y="240"/>
                  </a:lnTo>
                  <a:lnTo>
                    <a:pt x="632" y="235"/>
                  </a:lnTo>
                  <a:lnTo>
                    <a:pt x="634" y="227"/>
                  </a:lnTo>
                  <a:lnTo>
                    <a:pt x="632" y="230"/>
                  </a:lnTo>
                  <a:lnTo>
                    <a:pt x="630" y="232"/>
                  </a:lnTo>
                  <a:close/>
                  <a:moveTo>
                    <a:pt x="484" y="284"/>
                  </a:moveTo>
                  <a:lnTo>
                    <a:pt x="485" y="287"/>
                  </a:lnTo>
                  <a:lnTo>
                    <a:pt x="488" y="283"/>
                  </a:lnTo>
                  <a:lnTo>
                    <a:pt x="488" y="280"/>
                  </a:lnTo>
                  <a:lnTo>
                    <a:pt x="485" y="283"/>
                  </a:lnTo>
                  <a:lnTo>
                    <a:pt x="484" y="283"/>
                  </a:lnTo>
                  <a:lnTo>
                    <a:pt x="481" y="284"/>
                  </a:lnTo>
                  <a:lnTo>
                    <a:pt x="484" y="284"/>
                  </a:lnTo>
                  <a:close/>
                  <a:moveTo>
                    <a:pt x="466" y="215"/>
                  </a:moveTo>
                  <a:lnTo>
                    <a:pt x="461" y="218"/>
                  </a:lnTo>
                  <a:lnTo>
                    <a:pt x="461" y="219"/>
                  </a:lnTo>
                  <a:lnTo>
                    <a:pt x="461" y="222"/>
                  </a:lnTo>
                  <a:lnTo>
                    <a:pt x="461" y="223"/>
                  </a:lnTo>
                  <a:lnTo>
                    <a:pt x="458" y="226"/>
                  </a:lnTo>
                  <a:lnTo>
                    <a:pt x="458" y="227"/>
                  </a:lnTo>
                  <a:lnTo>
                    <a:pt x="461" y="230"/>
                  </a:lnTo>
                  <a:lnTo>
                    <a:pt x="462" y="227"/>
                  </a:lnTo>
                  <a:lnTo>
                    <a:pt x="462" y="230"/>
                  </a:lnTo>
                  <a:lnTo>
                    <a:pt x="465" y="227"/>
                  </a:lnTo>
                  <a:lnTo>
                    <a:pt x="465" y="226"/>
                  </a:lnTo>
                  <a:lnTo>
                    <a:pt x="465" y="223"/>
                  </a:lnTo>
                  <a:lnTo>
                    <a:pt x="466" y="222"/>
                  </a:lnTo>
                  <a:lnTo>
                    <a:pt x="466" y="218"/>
                  </a:lnTo>
                  <a:lnTo>
                    <a:pt x="466" y="215"/>
                  </a:lnTo>
                  <a:close/>
                  <a:moveTo>
                    <a:pt x="481" y="156"/>
                  </a:moveTo>
                  <a:lnTo>
                    <a:pt x="480" y="156"/>
                  </a:lnTo>
                  <a:lnTo>
                    <a:pt x="478" y="157"/>
                  </a:lnTo>
                  <a:lnTo>
                    <a:pt x="480" y="157"/>
                  </a:lnTo>
                  <a:lnTo>
                    <a:pt x="481" y="156"/>
                  </a:lnTo>
                  <a:close/>
                  <a:moveTo>
                    <a:pt x="476" y="153"/>
                  </a:moveTo>
                  <a:lnTo>
                    <a:pt x="472" y="153"/>
                  </a:lnTo>
                  <a:lnTo>
                    <a:pt x="470" y="157"/>
                  </a:lnTo>
                  <a:lnTo>
                    <a:pt x="472" y="161"/>
                  </a:lnTo>
                  <a:lnTo>
                    <a:pt x="474" y="156"/>
                  </a:lnTo>
                  <a:lnTo>
                    <a:pt x="476" y="158"/>
                  </a:lnTo>
                  <a:lnTo>
                    <a:pt x="476" y="161"/>
                  </a:lnTo>
                  <a:lnTo>
                    <a:pt x="478" y="161"/>
                  </a:lnTo>
                  <a:lnTo>
                    <a:pt x="478" y="157"/>
                  </a:lnTo>
                  <a:lnTo>
                    <a:pt x="478" y="153"/>
                  </a:lnTo>
                  <a:lnTo>
                    <a:pt x="476" y="153"/>
                  </a:lnTo>
                  <a:close/>
                  <a:moveTo>
                    <a:pt x="465" y="230"/>
                  </a:moveTo>
                  <a:lnTo>
                    <a:pt x="465" y="232"/>
                  </a:lnTo>
                  <a:lnTo>
                    <a:pt x="468" y="235"/>
                  </a:lnTo>
                  <a:lnTo>
                    <a:pt x="470" y="230"/>
                  </a:lnTo>
                  <a:lnTo>
                    <a:pt x="474" y="230"/>
                  </a:lnTo>
                  <a:lnTo>
                    <a:pt x="474" y="227"/>
                  </a:lnTo>
                  <a:lnTo>
                    <a:pt x="472" y="226"/>
                  </a:lnTo>
                  <a:lnTo>
                    <a:pt x="470" y="226"/>
                  </a:lnTo>
                  <a:lnTo>
                    <a:pt x="470" y="219"/>
                  </a:lnTo>
                  <a:lnTo>
                    <a:pt x="472" y="218"/>
                  </a:lnTo>
                  <a:lnTo>
                    <a:pt x="474" y="215"/>
                  </a:lnTo>
                  <a:lnTo>
                    <a:pt x="474" y="214"/>
                  </a:lnTo>
                  <a:lnTo>
                    <a:pt x="472" y="210"/>
                  </a:lnTo>
                  <a:lnTo>
                    <a:pt x="470" y="213"/>
                  </a:lnTo>
                  <a:lnTo>
                    <a:pt x="468" y="215"/>
                  </a:lnTo>
                  <a:lnTo>
                    <a:pt x="466" y="222"/>
                  </a:lnTo>
                  <a:lnTo>
                    <a:pt x="466" y="226"/>
                  </a:lnTo>
                  <a:lnTo>
                    <a:pt x="465" y="230"/>
                  </a:lnTo>
                  <a:close/>
                  <a:moveTo>
                    <a:pt x="430" y="243"/>
                  </a:moveTo>
                  <a:lnTo>
                    <a:pt x="430" y="236"/>
                  </a:lnTo>
                  <a:lnTo>
                    <a:pt x="428" y="239"/>
                  </a:lnTo>
                  <a:lnTo>
                    <a:pt x="428" y="243"/>
                  </a:lnTo>
                  <a:lnTo>
                    <a:pt x="430" y="248"/>
                  </a:lnTo>
                  <a:lnTo>
                    <a:pt x="430" y="243"/>
                  </a:lnTo>
                  <a:close/>
                  <a:moveTo>
                    <a:pt x="454" y="227"/>
                  </a:moveTo>
                  <a:lnTo>
                    <a:pt x="454" y="223"/>
                  </a:lnTo>
                  <a:lnTo>
                    <a:pt x="453" y="226"/>
                  </a:lnTo>
                  <a:lnTo>
                    <a:pt x="453" y="227"/>
                  </a:lnTo>
                  <a:lnTo>
                    <a:pt x="454" y="230"/>
                  </a:lnTo>
                  <a:lnTo>
                    <a:pt x="454" y="227"/>
                  </a:lnTo>
                  <a:close/>
                  <a:moveTo>
                    <a:pt x="474" y="280"/>
                  </a:moveTo>
                  <a:lnTo>
                    <a:pt x="476" y="283"/>
                  </a:lnTo>
                  <a:lnTo>
                    <a:pt x="476" y="280"/>
                  </a:lnTo>
                  <a:lnTo>
                    <a:pt x="474" y="280"/>
                  </a:lnTo>
                  <a:close/>
                  <a:moveTo>
                    <a:pt x="474" y="205"/>
                  </a:moveTo>
                  <a:lnTo>
                    <a:pt x="472" y="202"/>
                  </a:lnTo>
                  <a:lnTo>
                    <a:pt x="472" y="206"/>
                  </a:lnTo>
                  <a:lnTo>
                    <a:pt x="472" y="209"/>
                  </a:lnTo>
                  <a:lnTo>
                    <a:pt x="474" y="209"/>
                  </a:lnTo>
                  <a:lnTo>
                    <a:pt x="476" y="206"/>
                  </a:lnTo>
                  <a:lnTo>
                    <a:pt x="474" y="205"/>
                  </a:lnTo>
                  <a:close/>
                  <a:moveTo>
                    <a:pt x="506" y="162"/>
                  </a:moveTo>
                  <a:lnTo>
                    <a:pt x="502" y="162"/>
                  </a:lnTo>
                  <a:lnTo>
                    <a:pt x="497" y="161"/>
                  </a:lnTo>
                  <a:lnTo>
                    <a:pt x="494" y="165"/>
                  </a:lnTo>
                  <a:lnTo>
                    <a:pt x="494" y="166"/>
                  </a:lnTo>
                  <a:lnTo>
                    <a:pt x="497" y="166"/>
                  </a:lnTo>
                  <a:lnTo>
                    <a:pt x="501" y="166"/>
                  </a:lnTo>
                  <a:lnTo>
                    <a:pt x="502" y="166"/>
                  </a:lnTo>
                  <a:lnTo>
                    <a:pt x="505" y="166"/>
                  </a:lnTo>
                  <a:lnTo>
                    <a:pt x="507" y="165"/>
                  </a:lnTo>
                  <a:lnTo>
                    <a:pt x="510" y="165"/>
                  </a:lnTo>
                  <a:lnTo>
                    <a:pt x="507" y="162"/>
                  </a:lnTo>
                  <a:lnTo>
                    <a:pt x="506" y="162"/>
                  </a:lnTo>
                  <a:close/>
                  <a:moveTo>
                    <a:pt x="497" y="279"/>
                  </a:moveTo>
                  <a:lnTo>
                    <a:pt x="492" y="279"/>
                  </a:lnTo>
                  <a:lnTo>
                    <a:pt x="492" y="280"/>
                  </a:lnTo>
                  <a:lnTo>
                    <a:pt x="493" y="280"/>
                  </a:lnTo>
                  <a:lnTo>
                    <a:pt x="489" y="283"/>
                  </a:lnTo>
                  <a:lnTo>
                    <a:pt x="489" y="284"/>
                  </a:lnTo>
                  <a:lnTo>
                    <a:pt x="494" y="284"/>
                  </a:lnTo>
                  <a:lnTo>
                    <a:pt x="501" y="283"/>
                  </a:lnTo>
                  <a:lnTo>
                    <a:pt x="502" y="280"/>
                  </a:lnTo>
                  <a:lnTo>
                    <a:pt x="501" y="279"/>
                  </a:lnTo>
                  <a:lnTo>
                    <a:pt x="497" y="279"/>
                  </a:lnTo>
                  <a:close/>
                  <a:moveTo>
                    <a:pt x="498" y="292"/>
                  </a:moveTo>
                  <a:lnTo>
                    <a:pt x="494" y="294"/>
                  </a:lnTo>
                  <a:lnTo>
                    <a:pt x="494" y="296"/>
                  </a:lnTo>
                  <a:lnTo>
                    <a:pt x="493" y="298"/>
                  </a:lnTo>
                  <a:lnTo>
                    <a:pt x="489" y="298"/>
                  </a:lnTo>
                  <a:lnTo>
                    <a:pt x="485" y="300"/>
                  </a:lnTo>
                  <a:lnTo>
                    <a:pt x="481" y="302"/>
                  </a:lnTo>
                  <a:lnTo>
                    <a:pt x="480" y="302"/>
                  </a:lnTo>
                  <a:lnTo>
                    <a:pt x="474" y="313"/>
                  </a:lnTo>
                  <a:lnTo>
                    <a:pt x="476" y="313"/>
                  </a:lnTo>
                  <a:lnTo>
                    <a:pt x="476" y="315"/>
                  </a:lnTo>
                  <a:lnTo>
                    <a:pt x="474" y="316"/>
                  </a:lnTo>
                  <a:lnTo>
                    <a:pt x="472" y="319"/>
                  </a:lnTo>
                  <a:lnTo>
                    <a:pt x="478" y="319"/>
                  </a:lnTo>
                  <a:lnTo>
                    <a:pt x="481" y="316"/>
                  </a:lnTo>
                  <a:lnTo>
                    <a:pt x="484" y="315"/>
                  </a:lnTo>
                  <a:lnTo>
                    <a:pt x="489" y="315"/>
                  </a:lnTo>
                  <a:lnTo>
                    <a:pt x="493" y="311"/>
                  </a:lnTo>
                  <a:lnTo>
                    <a:pt x="494" y="309"/>
                  </a:lnTo>
                  <a:lnTo>
                    <a:pt x="497" y="306"/>
                  </a:lnTo>
                  <a:lnTo>
                    <a:pt x="497" y="303"/>
                  </a:lnTo>
                  <a:lnTo>
                    <a:pt x="498" y="303"/>
                  </a:lnTo>
                  <a:lnTo>
                    <a:pt x="501" y="302"/>
                  </a:lnTo>
                  <a:lnTo>
                    <a:pt x="498" y="298"/>
                  </a:lnTo>
                  <a:lnTo>
                    <a:pt x="501" y="296"/>
                  </a:lnTo>
                  <a:lnTo>
                    <a:pt x="498" y="292"/>
                  </a:lnTo>
                  <a:close/>
                  <a:moveTo>
                    <a:pt x="476" y="283"/>
                  </a:moveTo>
                  <a:lnTo>
                    <a:pt x="472" y="284"/>
                  </a:lnTo>
                  <a:lnTo>
                    <a:pt x="472" y="287"/>
                  </a:lnTo>
                  <a:lnTo>
                    <a:pt x="474" y="287"/>
                  </a:lnTo>
                  <a:lnTo>
                    <a:pt x="476" y="287"/>
                  </a:lnTo>
                  <a:lnTo>
                    <a:pt x="476" y="284"/>
                  </a:lnTo>
                  <a:lnTo>
                    <a:pt x="478" y="283"/>
                  </a:lnTo>
                  <a:lnTo>
                    <a:pt x="484" y="280"/>
                  </a:lnTo>
                  <a:lnTo>
                    <a:pt x="480" y="280"/>
                  </a:lnTo>
                  <a:lnTo>
                    <a:pt x="476" y="283"/>
                  </a:lnTo>
                  <a:close/>
                  <a:moveTo>
                    <a:pt x="465" y="279"/>
                  </a:moveTo>
                  <a:lnTo>
                    <a:pt x="465" y="280"/>
                  </a:lnTo>
                  <a:lnTo>
                    <a:pt x="466" y="280"/>
                  </a:lnTo>
                  <a:lnTo>
                    <a:pt x="462" y="283"/>
                  </a:lnTo>
                  <a:lnTo>
                    <a:pt x="458" y="287"/>
                  </a:lnTo>
                  <a:lnTo>
                    <a:pt x="457" y="288"/>
                  </a:lnTo>
                  <a:lnTo>
                    <a:pt x="454" y="288"/>
                  </a:lnTo>
                  <a:lnTo>
                    <a:pt x="453" y="284"/>
                  </a:lnTo>
                  <a:lnTo>
                    <a:pt x="450" y="284"/>
                  </a:lnTo>
                  <a:lnTo>
                    <a:pt x="449" y="284"/>
                  </a:lnTo>
                  <a:lnTo>
                    <a:pt x="445" y="284"/>
                  </a:lnTo>
                  <a:lnTo>
                    <a:pt x="445" y="287"/>
                  </a:lnTo>
                  <a:lnTo>
                    <a:pt x="444" y="287"/>
                  </a:lnTo>
                  <a:lnTo>
                    <a:pt x="441" y="287"/>
                  </a:lnTo>
                  <a:lnTo>
                    <a:pt x="440" y="284"/>
                  </a:lnTo>
                  <a:lnTo>
                    <a:pt x="436" y="283"/>
                  </a:lnTo>
                  <a:lnTo>
                    <a:pt x="430" y="280"/>
                  </a:lnTo>
                  <a:lnTo>
                    <a:pt x="424" y="280"/>
                  </a:lnTo>
                  <a:lnTo>
                    <a:pt x="421" y="284"/>
                  </a:lnTo>
                  <a:lnTo>
                    <a:pt x="417" y="284"/>
                  </a:lnTo>
                  <a:lnTo>
                    <a:pt x="417" y="288"/>
                  </a:lnTo>
                  <a:lnTo>
                    <a:pt x="417" y="290"/>
                  </a:lnTo>
                  <a:lnTo>
                    <a:pt x="417" y="292"/>
                  </a:lnTo>
                  <a:lnTo>
                    <a:pt x="418" y="290"/>
                  </a:lnTo>
                  <a:lnTo>
                    <a:pt x="422" y="290"/>
                  </a:lnTo>
                  <a:lnTo>
                    <a:pt x="426" y="290"/>
                  </a:lnTo>
                  <a:lnTo>
                    <a:pt x="432" y="292"/>
                  </a:lnTo>
                  <a:lnTo>
                    <a:pt x="434" y="292"/>
                  </a:lnTo>
                  <a:lnTo>
                    <a:pt x="436" y="292"/>
                  </a:lnTo>
                  <a:lnTo>
                    <a:pt x="440" y="292"/>
                  </a:lnTo>
                  <a:lnTo>
                    <a:pt x="441" y="292"/>
                  </a:lnTo>
                  <a:lnTo>
                    <a:pt x="441" y="290"/>
                  </a:lnTo>
                  <a:lnTo>
                    <a:pt x="448" y="292"/>
                  </a:lnTo>
                  <a:lnTo>
                    <a:pt x="453" y="290"/>
                  </a:lnTo>
                  <a:lnTo>
                    <a:pt x="461" y="288"/>
                  </a:lnTo>
                  <a:lnTo>
                    <a:pt x="462" y="288"/>
                  </a:lnTo>
                  <a:lnTo>
                    <a:pt x="465" y="284"/>
                  </a:lnTo>
                  <a:lnTo>
                    <a:pt x="466" y="283"/>
                  </a:lnTo>
                  <a:lnTo>
                    <a:pt x="468" y="283"/>
                  </a:lnTo>
                  <a:lnTo>
                    <a:pt x="466" y="279"/>
                  </a:lnTo>
                  <a:lnTo>
                    <a:pt x="465" y="279"/>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51" name="Freeform 132"/>
            <p:cNvSpPr>
              <a:spLocks/>
            </p:cNvSpPr>
            <p:nvPr/>
          </p:nvSpPr>
          <p:spPr bwMode="auto">
            <a:xfrm>
              <a:off x="5402934" y="2891539"/>
              <a:ext cx="20407" cy="43854"/>
            </a:xfrm>
            <a:custGeom>
              <a:avLst/>
              <a:gdLst>
                <a:gd name="T0" fmla="*/ 0 w 13"/>
                <a:gd name="T1" fmla="*/ 2147483647 h 28"/>
                <a:gd name="T2" fmla="*/ 0 w 13"/>
                <a:gd name="T3" fmla="*/ 2147483647 h 28"/>
                <a:gd name="T4" fmla="*/ 0 w 13"/>
                <a:gd name="T5" fmla="*/ 2147483647 h 28"/>
                <a:gd name="T6" fmla="*/ 0 w 13"/>
                <a:gd name="T7" fmla="*/ 2147483647 h 28"/>
                <a:gd name="T8" fmla="*/ 2147483647 w 13"/>
                <a:gd name="T9" fmla="*/ 2147483647 h 28"/>
                <a:gd name="T10" fmla="*/ 2147483647 w 13"/>
                <a:gd name="T11" fmla="*/ 2147483647 h 28"/>
                <a:gd name="T12" fmla="*/ 2147483647 w 13"/>
                <a:gd name="T13" fmla="*/ 2147483647 h 28"/>
                <a:gd name="T14" fmla="*/ 2147483647 w 13"/>
                <a:gd name="T15" fmla="*/ 2147483647 h 28"/>
                <a:gd name="T16" fmla="*/ 2147483647 w 13"/>
                <a:gd name="T17" fmla="*/ 2147483647 h 28"/>
                <a:gd name="T18" fmla="*/ 2147483647 w 13"/>
                <a:gd name="T19" fmla="*/ 2147483647 h 28"/>
                <a:gd name="T20" fmla="*/ 2147483647 w 13"/>
                <a:gd name="T21" fmla="*/ 2147483647 h 28"/>
                <a:gd name="T22" fmla="*/ 2147483647 w 13"/>
                <a:gd name="T23" fmla="*/ 0 h 28"/>
                <a:gd name="T24" fmla="*/ 2147483647 w 13"/>
                <a:gd name="T25" fmla="*/ 2147483647 h 28"/>
                <a:gd name="T26" fmla="*/ 2147483647 w 13"/>
                <a:gd name="T27" fmla="*/ 2147483647 h 28"/>
                <a:gd name="T28" fmla="*/ 2147483647 w 13"/>
                <a:gd name="T29" fmla="*/ 2147483647 h 28"/>
                <a:gd name="T30" fmla="*/ 2147483647 w 13"/>
                <a:gd name="T31" fmla="*/ 2147483647 h 28"/>
                <a:gd name="T32" fmla="*/ 2147483647 w 13"/>
                <a:gd name="T33" fmla="*/ 2147483647 h 28"/>
                <a:gd name="T34" fmla="*/ 2147483647 w 13"/>
                <a:gd name="T35" fmla="*/ 2147483647 h 28"/>
                <a:gd name="T36" fmla="*/ 2147483647 w 13"/>
                <a:gd name="T37" fmla="*/ 2147483647 h 28"/>
                <a:gd name="T38" fmla="*/ 2147483647 w 13"/>
                <a:gd name="T39" fmla="*/ 2147483647 h 28"/>
                <a:gd name="T40" fmla="*/ 2147483647 w 13"/>
                <a:gd name="T41" fmla="*/ 2147483647 h 28"/>
                <a:gd name="T42" fmla="*/ 2147483647 w 13"/>
                <a:gd name="T43" fmla="*/ 2147483647 h 28"/>
                <a:gd name="T44" fmla="*/ 2147483647 w 13"/>
                <a:gd name="T45" fmla="*/ 2147483647 h 28"/>
                <a:gd name="T46" fmla="*/ 2147483647 w 13"/>
                <a:gd name="T47" fmla="*/ 2147483647 h 28"/>
                <a:gd name="T48" fmla="*/ 2147483647 w 13"/>
                <a:gd name="T49" fmla="*/ 2147483647 h 28"/>
                <a:gd name="T50" fmla="*/ 2147483647 w 13"/>
                <a:gd name="T51" fmla="*/ 2147483647 h 28"/>
                <a:gd name="T52" fmla="*/ 2147483647 w 13"/>
                <a:gd name="T53" fmla="*/ 2147483647 h 28"/>
                <a:gd name="T54" fmla="*/ 2147483647 w 13"/>
                <a:gd name="T55" fmla="*/ 2147483647 h 28"/>
                <a:gd name="T56" fmla="*/ 2147483647 w 13"/>
                <a:gd name="T57" fmla="*/ 2147483647 h 28"/>
                <a:gd name="T58" fmla="*/ 2147483647 w 13"/>
                <a:gd name="T59" fmla="*/ 2147483647 h 28"/>
                <a:gd name="T60" fmla="*/ 2147483647 w 13"/>
                <a:gd name="T61" fmla="*/ 2147483647 h 28"/>
                <a:gd name="T62" fmla="*/ 2147483647 w 13"/>
                <a:gd name="T63" fmla="*/ 2147483647 h 28"/>
                <a:gd name="T64" fmla="*/ 0 w 13"/>
                <a:gd name="T65" fmla="*/ 2147483647 h 28"/>
                <a:gd name="T66" fmla="*/ 0 w 13"/>
                <a:gd name="T67" fmla="*/ 2147483647 h 28"/>
                <a:gd name="T68" fmla="*/ 0 w 13"/>
                <a:gd name="T69" fmla="*/ 2147483647 h 28"/>
                <a:gd name="T70" fmla="*/ 0 w 13"/>
                <a:gd name="T71" fmla="*/ 2147483647 h 28"/>
                <a:gd name="T72" fmla="*/ 0 w 13"/>
                <a:gd name="T73" fmla="*/ 2147483647 h 28"/>
                <a:gd name="T74" fmla="*/ 0 w 13"/>
                <a:gd name="T75" fmla="*/ 2147483647 h 28"/>
                <a:gd name="T76" fmla="*/ 0 w 13"/>
                <a:gd name="T77" fmla="*/ 2147483647 h 28"/>
                <a:gd name="T78" fmla="*/ 0 w 13"/>
                <a:gd name="T79" fmla="*/ 2147483647 h 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
                <a:gd name="T121" fmla="*/ 0 h 28"/>
                <a:gd name="T122" fmla="*/ 13 w 13"/>
                <a:gd name="T123" fmla="*/ 28 h 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 h="28">
                  <a:moveTo>
                    <a:pt x="0" y="16"/>
                  </a:moveTo>
                  <a:lnTo>
                    <a:pt x="0" y="16"/>
                  </a:lnTo>
                  <a:lnTo>
                    <a:pt x="0" y="12"/>
                  </a:lnTo>
                  <a:lnTo>
                    <a:pt x="0" y="10"/>
                  </a:lnTo>
                  <a:lnTo>
                    <a:pt x="1" y="12"/>
                  </a:lnTo>
                  <a:lnTo>
                    <a:pt x="1" y="8"/>
                  </a:lnTo>
                  <a:lnTo>
                    <a:pt x="1" y="10"/>
                  </a:lnTo>
                  <a:lnTo>
                    <a:pt x="4" y="2"/>
                  </a:lnTo>
                  <a:lnTo>
                    <a:pt x="5" y="0"/>
                  </a:lnTo>
                  <a:lnTo>
                    <a:pt x="9" y="2"/>
                  </a:lnTo>
                  <a:lnTo>
                    <a:pt x="10" y="4"/>
                  </a:lnTo>
                  <a:lnTo>
                    <a:pt x="13" y="6"/>
                  </a:lnTo>
                  <a:lnTo>
                    <a:pt x="10" y="10"/>
                  </a:lnTo>
                  <a:lnTo>
                    <a:pt x="10" y="13"/>
                  </a:lnTo>
                  <a:lnTo>
                    <a:pt x="13" y="16"/>
                  </a:lnTo>
                  <a:lnTo>
                    <a:pt x="13" y="21"/>
                  </a:lnTo>
                  <a:lnTo>
                    <a:pt x="10" y="25"/>
                  </a:lnTo>
                  <a:lnTo>
                    <a:pt x="9" y="28"/>
                  </a:lnTo>
                  <a:lnTo>
                    <a:pt x="5" y="28"/>
                  </a:lnTo>
                  <a:lnTo>
                    <a:pt x="4" y="28"/>
                  </a:lnTo>
                  <a:lnTo>
                    <a:pt x="4" y="25"/>
                  </a:lnTo>
                  <a:lnTo>
                    <a:pt x="0" y="16"/>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52" name="Freeform 133"/>
            <p:cNvSpPr>
              <a:spLocks/>
            </p:cNvSpPr>
            <p:nvPr/>
          </p:nvSpPr>
          <p:spPr bwMode="auto">
            <a:xfrm>
              <a:off x="4927443" y="2616968"/>
              <a:ext cx="55100" cy="28600"/>
            </a:xfrm>
            <a:custGeom>
              <a:avLst/>
              <a:gdLst>
                <a:gd name="T0" fmla="*/ 2147483647 w 34"/>
                <a:gd name="T1" fmla="*/ 2147483647 h 19"/>
                <a:gd name="T2" fmla="*/ 0 w 34"/>
                <a:gd name="T3" fmla="*/ 2147483647 h 19"/>
                <a:gd name="T4" fmla="*/ 0 w 34"/>
                <a:gd name="T5" fmla="*/ 2147483647 h 19"/>
                <a:gd name="T6" fmla="*/ 2147483647 w 34"/>
                <a:gd name="T7" fmla="*/ 2147483647 h 19"/>
                <a:gd name="T8" fmla="*/ 2147483647 w 34"/>
                <a:gd name="T9" fmla="*/ 2147483647 h 19"/>
                <a:gd name="T10" fmla="*/ 2147483647 w 34"/>
                <a:gd name="T11" fmla="*/ 2147483647 h 19"/>
                <a:gd name="T12" fmla="*/ 2147483647 w 34"/>
                <a:gd name="T13" fmla="*/ 2147483647 h 19"/>
                <a:gd name="T14" fmla="*/ 2147483647 w 34"/>
                <a:gd name="T15" fmla="*/ 2147483647 h 19"/>
                <a:gd name="T16" fmla="*/ 2147483647 w 34"/>
                <a:gd name="T17" fmla="*/ 2147483647 h 19"/>
                <a:gd name="T18" fmla="*/ 2147483647 w 34"/>
                <a:gd name="T19" fmla="*/ 2147483647 h 19"/>
                <a:gd name="T20" fmla="*/ 2147483647 w 34"/>
                <a:gd name="T21" fmla="*/ 2147483647 h 19"/>
                <a:gd name="T22" fmla="*/ 2147483647 w 34"/>
                <a:gd name="T23" fmla="*/ 2147483647 h 19"/>
                <a:gd name="T24" fmla="*/ 2147483647 w 34"/>
                <a:gd name="T25" fmla="*/ 2147483647 h 19"/>
                <a:gd name="T26" fmla="*/ 2147483647 w 34"/>
                <a:gd name="T27" fmla="*/ 2147483647 h 19"/>
                <a:gd name="T28" fmla="*/ 2147483647 w 34"/>
                <a:gd name="T29" fmla="*/ 2147483647 h 19"/>
                <a:gd name="T30" fmla="*/ 2147483647 w 34"/>
                <a:gd name="T31" fmla="*/ 2147483647 h 19"/>
                <a:gd name="T32" fmla="*/ 2147483647 w 34"/>
                <a:gd name="T33" fmla="*/ 0 h 19"/>
                <a:gd name="T34" fmla="*/ 2147483647 w 34"/>
                <a:gd name="T35" fmla="*/ 0 h 19"/>
                <a:gd name="T36" fmla="*/ 2147483647 w 34"/>
                <a:gd name="T37" fmla="*/ 2147483647 h 19"/>
                <a:gd name="T38" fmla="*/ 2147483647 w 34"/>
                <a:gd name="T39" fmla="*/ 2147483647 h 19"/>
                <a:gd name="T40" fmla="*/ 2147483647 w 34"/>
                <a:gd name="T41" fmla="*/ 2147483647 h 19"/>
                <a:gd name="T42" fmla="*/ 2147483647 w 34"/>
                <a:gd name="T43" fmla="*/ 2147483647 h 19"/>
                <a:gd name="T44" fmla="*/ 2147483647 w 34"/>
                <a:gd name="T45" fmla="*/ 2147483647 h 19"/>
                <a:gd name="T46" fmla="*/ 2147483647 w 34"/>
                <a:gd name="T47" fmla="*/ 2147483647 h 19"/>
                <a:gd name="T48" fmla="*/ 2147483647 w 34"/>
                <a:gd name="T49" fmla="*/ 2147483647 h 19"/>
                <a:gd name="T50" fmla="*/ 2147483647 w 34"/>
                <a:gd name="T51" fmla="*/ 2147483647 h 19"/>
                <a:gd name="T52" fmla="*/ 2147483647 w 34"/>
                <a:gd name="T53" fmla="*/ 2147483647 h 19"/>
                <a:gd name="T54" fmla="*/ 2147483647 w 34"/>
                <a:gd name="T55" fmla="*/ 2147483647 h 19"/>
                <a:gd name="T56" fmla="*/ 2147483647 w 34"/>
                <a:gd name="T57" fmla="*/ 2147483647 h 19"/>
                <a:gd name="T58" fmla="*/ 2147483647 w 34"/>
                <a:gd name="T59" fmla="*/ 2147483647 h 19"/>
                <a:gd name="T60" fmla="*/ 2147483647 w 34"/>
                <a:gd name="T61" fmla="*/ 2147483647 h 19"/>
                <a:gd name="T62" fmla="*/ 2147483647 w 34"/>
                <a:gd name="T63" fmla="*/ 2147483647 h 19"/>
                <a:gd name="T64" fmla="*/ 2147483647 w 34"/>
                <a:gd name="T65" fmla="*/ 2147483647 h 19"/>
                <a:gd name="T66" fmla="*/ 2147483647 w 34"/>
                <a:gd name="T67" fmla="*/ 2147483647 h 19"/>
                <a:gd name="T68" fmla="*/ 2147483647 w 34"/>
                <a:gd name="T69" fmla="*/ 2147483647 h 19"/>
                <a:gd name="T70" fmla="*/ 2147483647 w 34"/>
                <a:gd name="T71" fmla="*/ 2147483647 h 19"/>
                <a:gd name="T72" fmla="*/ 2147483647 w 34"/>
                <a:gd name="T73" fmla="*/ 2147483647 h 19"/>
                <a:gd name="T74" fmla="*/ 2147483647 w 34"/>
                <a:gd name="T75" fmla="*/ 2147483647 h 19"/>
                <a:gd name="T76" fmla="*/ 2147483647 w 34"/>
                <a:gd name="T77" fmla="*/ 2147483647 h 19"/>
                <a:gd name="T78" fmla="*/ 2147483647 w 34"/>
                <a:gd name="T79" fmla="*/ 2147483647 h 19"/>
                <a:gd name="T80" fmla="*/ 2147483647 w 34"/>
                <a:gd name="T81" fmla="*/ 2147483647 h 19"/>
                <a:gd name="T82" fmla="*/ 2147483647 w 34"/>
                <a:gd name="T83" fmla="*/ 2147483647 h 19"/>
                <a:gd name="T84" fmla="*/ 2147483647 w 34"/>
                <a:gd name="T85" fmla="*/ 2147483647 h 19"/>
                <a:gd name="T86" fmla="*/ 2147483647 w 34"/>
                <a:gd name="T87" fmla="*/ 2147483647 h 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
                <a:gd name="T133" fmla="*/ 0 h 19"/>
                <a:gd name="T134" fmla="*/ 34 w 34"/>
                <a:gd name="T135" fmla="*/ 19 h 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 h="19">
                  <a:moveTo>
                    <a:pt x="1" y="12"/>
                  </a:moveTo>
                  <a:lnTo>
                    <a:pt x="0" y="10"/>
                  </a:lnTo>
                  <a:lnTo>
                    <a:pt x="1" y="10"/>
                  </a:lnTo>
                  <a:lnTo>
                    <a:pt x="4" y="10"/>
                  </a:lnTo>
                  <a:lnTo>
                    <a:pt x="6" y="8"/>
                  </a:lnTo>
                  <a:lnTo>
                    <a:pt x="9" y="8"/>
                  </a:lnTo>
                  <a:lnTo>
                    <a:pt x="9" y="6"/>
                  </a:lnTo>
                  <a:lnTo>
                    <a:pt x="10" y="6"/>
                  </a:lnTo>
                  <a:lnTo>
                    <a:pt x="10" y="4"/>
                  </a:lnTo>
                  <a:lnTo>
                    <a:pt x="17" y="6"/>
                  </a:lnTo>
                  <a:lnTo>
                    <a:pt x="22" y="4"/>
                  </a:lnTo>
                  <a:lnTo>
                    <a:pt x="28" y="2"/>
                  </a:lnTo>
                  <a:lnTo>
                    <a:pt x="34" y="0"/>
                  </a:lnTo>
                  <a:lnTo>
                    <a:pt x="30" y="2"/>
                  </a:lnTo>
                  <a:lnTo>
                    <a:pt x="26" y="6"/>
                  </a:lnTo>
                  <a:lnTo>
                    <a:pt x="24" y="8"/>
                  </a:lnTo>
                  <a:lnTo>
                    <a:pt x="28" y="12"/>
                  </a:lnTo>
                  <a:lnTo>
                    <a:pt x="24" y="12"/>
                  </a:lnTo>
                  <a:lnTo>
                    <a:pt x="22" y="12"/>
                  </a:lnTo>
                  <a:lnTo>
                    <a:pt x="18" y="15"/>
                  </a:lnTo>
                  <a:lnTo>
                    <a:pt x="14" y="17"/>
                  </a:lnTo>
                  <a:lnTo>
                    <a:pt x="13" y="17"/>
                  </a:lnTo>
                  <a:lnTo>
                    <a:pt x="13" y="19"/>
                  </a:lnTo>
                  <a:lnTo>
                    <a:pt x="5" y="17"/>
                  </a:lnTo>
                  <a:lnTo>
                    <a:pt x="4" y="15"/>
                  </a:lnTo>
                  <a:lnTo>
                    <a:pt x="1" y="12"/>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53" name="Freeform 134"/>
            <p:cNvSpPr>
              <a:spLocks noEditPoints="1"/>
            </p:cNvSpPr>
            <p:nvPr/>
          </p:nvSpPr>
          <p:spPr bwMode="auto">
            <a:xfrm>
              <a:off x="8106905" y="3858255"/>
              <a:ext cx="197952" cy="114404"/>
            </a:xfrm>
            <a:custGeom>
              <a:avLst/>
              <a:gdLst>
                <a:gd name="T0" fmla="*/ 2147483647 w 125"/>
                <a:gd name="T1" fmla="*/ 2147483647 h 72"/>
                <a:gd name="T2" fmla="*/ 2147483647 w 125"/>
                <a:gd name="T3" fmla="*/ 2147483647 h 72"/>
                <a:gd name="T4" fmla="*/ 2147483647 w 125"/>
                <a:gd name="T5" fmla="*/ 2147483647 h 72"/>
                <a:gd name="T6" fmla="*/ 2147483647 w 125"/>
                <a:gd name="T7" fmla="*/ 2147483647 h 72"/>
                <a:gd name="T8" fmla="*/ 2147483647 w 125"/>
                <a:gd name="T9" fmla="*/ 2147483647 h 72"/>
                <a:gd name="T10" fmla="*/ 2147483647 w 125"/>
                <a:gd name="T11" fmla="*/ 2147483647 h 72"/>
                <a:gd name="T12" fmla="*/ 2147483647 w 125"/>
                <a:gd name="T13" fmla="*/ 2147483647 h 72"/>
                <a:gd name="T14" fmla="*/ 2147483647 w 125"/>
                <a:gd name="T15" fmla="*/ 2147483647 h 72"/>
                <a:gd name="T16" fmla="*/ 2147483647 w 125"/>
                <a:gd name="T17" fmla="*/ 2147483647 h 72"/>
                <a:gd name="T18" fmla="*/ 0 w 125"/>
                <a:gd name="T19" fmla="*/ 2147483647 h 72"/>
                <a:gd name="T20" fmla="*/ 2147483647 w 125"/>
                <a:gd name="T21" fmla="*/ 2147483647 h 72"/>
                <a:gd name="T22" fmla="*/ 2147483647 w 125"/>
                <a:gd name="T23" fmla="*/ 2147483647 h 72"/>
                <a:gd name="T24" fmla="*/ 2147483647 w 125"/>
                <a:gd name="T25" fmla="*/ 2147483647 h 72"/>
                <a:gd name="T26" fmla="*/ 2147483647 w 125"/>
                <a:gd name="T27" fmla="*/ 2147483647 h 72"/>
                <a:gd name="T28" fmla="*/ 2147483647 w 125"/>
                <a:gd name="T29" fmla="*/ 2147483647 h 72"/>
                <a:gd name="T30" fmla="*/ 2147483647 w 125"/>
                <a:gd name="T31" fmla="*/ 2147483647 h 72"/>
                <a:gd name="T32" fmla="*/ 2147483647 w 125"/>
                <a:gd name="T33" fmla="*/ 2147483647 h 72"/>
                <a:gd name="T34" fmla="*/ 2147483647 w 125"/>
                <a:gd name="T35" fmla="*/ 2147483647 h 72"/>
                <a:gd name="T36" fmla="*/ 2147483647 w 125"/>
                <a:gd name="T37" fmla="*/ 2147483647 h 72"/>
                <a:gd name="T38" fmla="*/ 2147483647 w 125"/>
                <a:gd name="T39" fmla="*/ 2147483647 h 72"/>
                <a:gd name="T40" fmla="*/ 2147483647 w 125"/>
                <a:gd name="T41" fmla="*/ 2147483647 h 72"/>
                <a:gd name="T42" fmla="*/ 2147483647 w 125"/>
                <a:gd name="T43" fmla="*/ 2147483647 h 72"/>
                <a:gd name="T44" fmla="*/ 2147483647 w 125"/>
                <a:gd name="T45" fmla="*/ 2147483647 h 72"/>
                <a:gd name="T46" fmla="*/ 2147483647 w 125"/>
                <a:gd name="T47" fmla="*/ 2147483647 h 72"/>
                <a:gd name="T48" fmla="*/ 2147483647 w 125"/>
                <a:gd name="T49" fmla="*/ 2147483647 h 72"/>
                <a:gd name="T50" fmla="*/ 2147483647 w 125"/>
                <a:gd name="T51" fmla="*/ 2147483647 h 72"/>
                <a:gd name="T52" fmla="*/ 2147483647 w 125"/>
                <a:gd name="T53" fmla="*/ 2147483647 h 72"/>
                <a:gd name="T54" fmla="*/ 2147483647 w 125"/>
                <a:gd name="T55" fmla="*/ 2147483647 h 72"/>
                <a:gd name="T56" fmla="*/ 2147483647 w 125"/>
                <a:gd name="T57" fmla="*/ 2147483647 h 72"/>
                <a:gd name="T58" fmla="*/ 2147483647 w 125"/>
                <a:gd name="T59" fmla="*/ 2147483647 h 72"/>
                <a:gd name="T60" fmla="*/ 2147483647 w 125"/>
                <a:gd name="T61" fmla="*/ 2147483647 h 72"/>
                <a:gd name="T62" fmla="*/ 2147483647 w 125"/>
                <a:gd name="T63" fmla="*/ 2147483647 h 72"/>
                <a:gd name="T64" fmla="*/ 2147483647 w 125"/>
                <a:gd name="T65" fmla="*/ 2147483647 h 72"/>
                <a:gd name="T66" fmla="*/ 2147483647 w 125"/>
                <a:gd name="T67" fmla="*/ 2147483647 h 72"/>
                <a:gd name="T68" fmla="*/ 2147483647 w 125"/>
                <a:gd name="T69" fmla="*/ 2147483647 h 72"/>
                <a:gd name="T70" fmla="*/ 2147483647 w 125"/>
                <a:gd name="T71" fmla="*/ 2147483647 h 72"/>
                <a:gd name="T72" fmla="*/ 2147483647 w 125"/>
                <a:gd name="T73" fmla="*/ 2147483647 h 72"/>
                <a:gd name="T74" fmla="*/ 2147483647 w 125"/>
                <a:gd name="T75" fmla="*/ 2147483647 h 72"/>
                <a:gd name="T76" fmla="*/ 2147483647 w 125"/>
                <a:gd name="T77" fmla="*/ 2147483647 h 72"/>
                <a:gd name="T78" fmla="*/ 2147483647 w 125"/>
                <a:gd name="T79" fmla="*/ 2147483647 h 72"/>
                <a:gd name="T80" fmla="*/ 2147483647 w 125"/>
                <a:gd name="T81" fmla="*/ 2147483647 h 72"/>
                <a:gd name="T82" fmla="*/ 2147483647 w 125"/>
                <a:gd name="T83" fmla="*/ 2147483647 h 72"/>
                <a:gd name="T84" fmla="*/ 2147483647 w 125"/>
                <a:gd name="T85" fmla="*/ 2147483647 h 72"/>
                <a:gd name="T86" fmla="*/ 2147483647 w 125"/>
                <a:gd name="T87" fmla="*/ 2147483647 h 72"/>
                <a:gd name="T88" fmla="*/ 2147483647 w 125"/>
                <a:gd name="T89" fmla="*/ 2147483647 h 72"/>
                <a:gd name="T90" fmla="*/ 2147483647 w 125"/>
                <a:gd name="T91" fmla="*/ 2147483647 h 72"/>
                <a:gd name="T92" fmla="*/ 2147483647 w 125"/>
                <a:gd name="T93" fmla="*/ 2147483647 h 72"/>
                <a:gd name="T94" fmla="*/ 2147483647 w 125"/>
                <a:gd name="T95" fmla="*/ 2147483647 h 72"/>
                <a:gd name="T96" fmla="*/ 2147483647 w 125"/>
                <a:gd name="T97" fmla="*/ 2147483647 h 72"/>
                <a:gd name="T98" fmla="*/ 2147483647 w 125"/>
                <a:gd name="T99" fmla="*/ 2147483647 h 72"/>
                <a:gd name="T100" fmla="*/ 2147483647 w 125"/>
                <a:gd name="T101" fmla="*/ 2147483647 h 72"/>
                <a:gd name="T102" fmla="*/ 2147483647 w 125"/>
                <a:gd name="T103" fmla="*/ 2147483647 h 72"/>
                <a:gd name="T104" fmla="*/ 2147483647 w 125"/>
                <a:gd name="T105" fmla="*/ 2147483647 h 72"/>
                <a:gd name="T106" fmla="*/ 2147483647 w 125"/>
                <a:gd name="T107" fmla="*/ 2147483647 h 72"/>
                <a:gd name="T108" fmla="*/ 2147483647 w 125"/>
                <a:gd name="T109" fmla="*/ 2147483647 h 72"/>
                <a:gd name="T110" fmla="*/ 2147483647 w 125"/>
                <a:gd name="T111" fmla="*/ 2147483647 h 72"/>
                <a:gd name="T112" fmla="*/ 2147483647 w 125"/>
                <a:gd name="T113" fmla="*/ 2147483647 h 72"/>
                <a:gd name="T114" fmla="*/ 2147483647 w 125"/>
                <a:gd name="T115" fmla="*/ 2147483647 h 72"/>
                <a:gd name="T116" fmla="*/ 2147483647 w 125"/>
                <a:gd name="T117" fmla="*/ 2147483647 h 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5"/>
                <a:gd name="T178" fmla="*/ 0 h 72"/>
                <a:gd name="T179" fmla="*/ 125 w 125"/>
                <a:gd name="T180" fmla="*/ 72 h 7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5" h="72">
                  <a:moveTo>
                    <a:pt x="44" y="69"/>
                  </a:moveTo>
                  <a:lnTo>
                    <a:pt x="43" y="70"/>
                  </a:lnTo>
                  <a:lnTo>
                    <a:pt x="44" y="70"/>
                  </a:lnTo>
                  <a:lnTo>
                    <a:pt x="47" y="70"/>
                  </a:lnTo>
                  <a:lnTo>
                    <a:pt x="48" y="70"/>
                  </a:lnTo>
                  <a:lnTo>
                    <a:pt x="50" y="72"/>
                  </a:lnTo>
                  <a:lnTo>
                    <a:pt x="50" y="70"/>
                  </a:lnTo>
                  <a:lnTo>
                    <a:pt x="48" y="69"/>
                  </a:lnTo>
                  <a:lnTo>
                    <a:pt x="44" y="69"/>
                  </a:lnTo>
                  <a:close/>
                  <a:moveTo>
                    <a:pt x="14" y="11"/>
                  </a:moveTo>
                  <a:lnTo>
                    <a:pt x="12" y="8"/>
                  </a:lnTo>
                  <a:lnTo>
                    <a:pt x="11" y="8"/>
                  </a:lnTo>
                  <a:lnTo>
                    <a:pt x="10" y="7"/>
                  </a:lnTo>
                  <a:lnTo>
                    <a:pt x="8" y="5"/>
                  </a:lnTo>
                  <a:lnTo>
                    <a:pt x="7" y="4"/>
                  </a:lnTo>
                  <a:lnTo>
                    <a:pt x="6" y="3"/>
                  </a:lnTo>
                  <a:lnTo>
                    <a:pt x="4" y="3"/>
                  </a:lnTo>
                  <a:lnTo>
                    <a:pt x="2" y="0"/>
                  </a:lnTo>
                  <a:lnTo>
                    <a:pt x="0" y="0"/>
                  </a:lnTo>
                  <a:lnTo>
                    <a:pt x="6" y="8"/>
                  </a:lnTo>
                  <a:lnTo>
                    <a:pt x="11" y="11"/>
                  </a:lnTo>
                  <a:lnTo>
                    <a:pt x="14" y="11"/>
                  </a:lnTo>
                  <a:close/>
                  <a:moveTo>
                    <a:pt x="2" y="12"/>
                  </a:moveTo>
                  <a:lnTo>
                    <a:pt x="0" y="12"/>
                  </a:lnTo>
                  <a:lnTo>
                    <a:pt x="0" y="15"/>
                  </a:lnTo>
                  <a:lnTo>
                    <a:pt x="3" y="16"/>
                  </a:lnTo>
                  <a:lnTo>
                    <a:pt x="3" y="15"/>
                  </a:lnTo>
                  <a:lnTo>
                    <a:pt x="3" y="13"/>
                  </a:lnTo>
                  <a:lnTo>
                    <a:pt x="2" y="12"/>
                  </a:lnTo>
                  <a:close/>
                  <a:moveTo>
                    <a:pt x="8" y="16"/>
                  </a:moveTo>
                  <a:lnTo>
                    <a:pt x="7" y="16"/>
                  </a:lnTo>
                  <a:lnTo>
                    <a:pt x="7" y="19"/>
                  </a:lnTo>
                  <a:lnTo>
                    <a:pt x="8" y="20"/>
                  </a:lnTo>
                  <a:lnTo>
                    <a:pt x="10" y="20"/>
                  </a:lnTo>
                  <a:lnTo>
                    <a:pt x="10" y="17"/>
                  </a:lnTo>
                  <a:lnTo>
                    <a:pt x="8" y="16"/>
                  </a:lnTo>
                  <a:close/>
                  <a:moveTo>
                    <a:pt x="15" y="20"/>
                  </a:moveTo>
                  <a:lnTo>
                    <a:pt x="14" y="17"/>
                  </a:lnTo>
                  <a:lnTo>
                    <a:pt x="12" y="17"/>
                  </a:lnTo>
                  <a:lnTo>
                    <a:pt x="11" y="19"/>
                  </a:lnTo>
                  <a:lnTo>
                    <a:pt x="11" y="20"/>
                  </a:lnTo>
                  <a:lnTo>
                    <a:pt x="11" y="21"/>
                  </a:lnTo>
                  <a:lnTo>
                    <a:pt x="12" y="21"/>
                  </a:lnTo>
                  <a:lnTo>
                    <a:pt x="14" y="21"/>
                  </a:lnTo>
                  <a:lnTo>
                    <a:pt x="16" y="25"/>
                  </a:lnTo>
                  <a:lnTo>
                    <a:pt x="18" y="25"/>
                  </a:lnTo>
                  <a:lnTo>
                    <a:pt x="16" y="21"/>
                  </a:lnTo>
                  <a:lnTo>
                    <a:pt x="15" y="20"/>
                  </a:lnTo>
                  <a:close/>
                  <a:moveTo>
                    <a:pt x="11" y="24"/>
                  </a:moveTo>
                  <a:lnTo>
                    <a:pt x="11" y="25"/>
                  </a:lnTo>
                  <a:lnTo>
                    <a:pt x="11" y="27"/>
                  </a:lnTo>
                  <a:lnTo>
                    <a:pt x="11" y="28"/>
                  </a:lnTo>
                  <a:lnTo>
                    <a:pt x="12" y="27"/>
                  </a:lnTo>
                  <a:lnTo>
                    <a:pt x="11" y="24"/>
                  </a:lnTo>
                  <a:close/>
                  <a:moveTo>
                    <a:pt x="20" y="25"/>
                  </a:moveTo>
                  <a:lnTo>
                    <a:pt x="19" y="25"/>
                  </a:lnTo>
                  <a:lnTo>
                    <a:pt x="18" y="27"/>
                  </a:lnTo>
                  <a:lnTo>
                    <a:pt x="19" y="27"/>
                  </a:lnTo>
                  <a:lnTo>
                    <a:pt x="20" y="28"/>
                  </a:lnTo>
                  <a:lnTo>
                    <a:pt x="20" y="27"/>
                  </a:lnTo>
                  <a:lnTo>
                    <a:pt x="22" y="27"/>
                  </a:lnTo>
                  <a:lnTo>
                    <a:pt x="20" y="25"/>
                  </a:lnTo>
                  <a:close/>
                  <a:moveTo>
                    <a:pt x="46" y="25"/>
                  </a:moveTo>
                  <a:lnTo>
                    <a:pt x="44" y="23"/>
                  </a:lnTo>
                  <a:lnTo>
                    <a:pt x="27" y="12"/>
                  </a:lnTo>
                  <a:lnTo>
                    <a:pt x="28" y="16"/>
                  </a:lnTo>
                  <a:lnTo>
                    <a:pt x="44" y="25"/>
                  </a:lnTo>
                  <a:lnTo>
                    <a:pt x="46" y="25"/>
                  </a:lnTo>
                  <a:close/>
                  <a:moveTo>
                    <a:pt x="67" y="40"/>
                  </a:moveTo>
                  <a:lnTo>
                    <a:pt x="67" y="40"/>
                  </a:lnTo>
                  <a:lnTo>
                    <a:pt x="67" y="37"/>
                  </a:lnTo>
                  <a:lnTo>
                    <a:pt x="66" y="36"/>
                  </a:lnTo>
                  <a:lnTo>
                    <a:pt x="63" y="36"/>
                  </a:lnTo>
                  <a:lnTo>
                    <a:pt x="63" y="35"/>
                  </a:lnTo>
                  <a:lnTo>
                    <a:pt x="60" y="31"/>
                  </a:lnTo>
                  <a:lnTo>
                    <a:pt x="59" y="29"/>
                  </a:lnTo>
                  <a:lnTo>
                    <a:pt x="59" y="28"/>
                  </a:lnTo>
                  <a:lnTo>
                    <a:pt x="58" y="24"/>
                  </a:lnTo>
                  <a:lnTo>
                    <a:pt x="56" y="23"/>
                  </a:lnTo>
                  <a:lnTo>
                    <a:pt x="56" y="24"/>
                  </a:lnTo>
                  <a:lnTo>
                    <a:pt x="56" y="25"/>
                  </a:lnTo>
                  <a:lnTo>
                    <a:pt x="60" y="35"/>
                  </a:lnTo>
                  <a:lnTo>
                    <a:pt x="64" y="39"/>
                  </a:lnTo>
                  <a:lnTo>
                    <a:pt x="67" y="40"/>
                  </a:lnTo>
                  <a:close/>
                  <a:moveTo>
                    <a:pt x="52" y="35"/>
                  </a:moveTo>
                  <a:lnTo>
                    <a:pt x="52" y="33"/>
                  </a:lnTo>
                  <a:lnTo>
                    <a:pt x="51" y="32"/>
                  </a:lnTo>
                  <a:lnTo>
                    <a:pt x="50" y="31"/>
                  </a:lnTo>
                  <a:lnTo>
                    <a:pt x="48" y="31"/>
                  </a:lnTo>
                  <a:lnTo>
                    <a:pt x="48" y="32"/>
                  </a:lnTo>
                  <a:lnTo>
                    <a:pt x="51" y="35"/>
                  </a:lnTo>
                  <a:lnTo>
                    <a:pt x="52" y="35"/>
                  </a:lnTo>
                  <a:close/>
                  <a:moveTo>
                    <a:pt x="50" y="37"/>
                  </a:moveTo>
                  <a:lnTo>
                    <a:pt x="44" y="37"/>
                  </a:lnTo>
                  <a:lnTo>
                    <a:pt x="42" y="36"/>
                  </a:lnTo>
                  <a:lnTo>
                    <a:pt x="40" y="37"/>
                  </a:lnTo>
                  <a:lnTo>
                    <a:pt x="40" y="39"/>
                  </a:lnTo>
                  <a:lnTo>
                    <a:pt x="40" y="40"/>
                  </a:lnTo>
                  <a:lnTo>
                    <a:pt x="42" y="41"/>
                  </a:lnTo>
                  <a:lnTo>
                    <a:pt x="46" y="44"/>
                  </a:lnTo>
                  <a:lnTo>
                    <a:pt x="56" y="45"/>
                  </a:lnTo>
                  <a:lnTo>
                    <a:pt x="58" y="44"/>
                  </a:lnTo>
                  <a:lnTo>
                    <a:pt x="58" y="42"/>
                  </a:lnTo>
                  <a:lnTo>
                    <a:pt x="56" y="42"/>
                  </a:lnTo>
                  <a:lnTo>
                    <a:pt x="50" y="37"/>
                  </a:lnTo>
                  <a:close/>
                  <a:moveTo>
                    <a:pt x="76" y="54"/>
                  </a:moveTo>
                  <a:lnTo>
                    <a:pt x="75" y="53"/>
                  </a:lnTo>
                  <a:lnTo>
                    <a:pt x="74" y="52"/>
                  </a:lnTo>
                  <a:lnTo>
                    <a:pt x="67" y="48"/>
                  </a:lnTo>
                  <a:lnTo>
                    <a:pt x="66" y="48"/>
                  </a:lnTo>
                  <a:lnTo>
                    <a:pt x="67" y="52"/>
                  </a:lnTo>
                  <a:lnTo>
                    <a:pt x="70" y="52"/>
                  </a:lnTo>
                  <a:lnTo>
                    <a:pt x="71" y="54"/>
                  </a:lnTo>
                  <a:lnTo>
                    <a:pt x="76" y="56"/>
                  </a:lnTo>
                  <a:lnTo>
                    <a:pt x="78" y="56"/>
                  </a:lnTo>
                  <a:lnTo>
                    <a:pt x="76" y="54"/>
                  </a:lnTo>
                  <a:close/>
                  <a:moveTo>
                    <a:pt x="125" y="56"/>
                  </a:moveTo>
                  <a:lnTo>
                    <a:pt x="124" y="54"/>
                  </a:lnTo>
                  <a:lnTo>
                    <a:pt x="123" y="54"/>
                  </a:lnTo>
                  <a:lnTo>
                    <a:pt x="121" y="56"/>
                  </a:lnTo>
                  <a:lnTo>
                    <a:pt x="123" y="56"/>
                  </a:lnTo>
                  <a:lnTo>
                    <a:pt x="124" y="56"/>
                  </a:lnTo>
                  <a:lnTo>
                    <a:pt x="125" y="56"/>
                  </a:lnTo>
                  <a:close/>
                  <a:moveTo>
                    <a:pt x="121" y="56"/>
                  </a:moveTo>
                  <a:lnTo>
                    <a:pt x="121" y="56"/>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54" name="Freeform 135"/>
            <p:cNvSpPr>
              <a:spLocks noEditPoints="1"/>
            </p:cNvSpPr>
            <p:nvPr/>
          </p:nvSpPr>
          <p:spPr bwMode="auto">
            <a:xfrm>
              <a:off x="8298734" y="3467374"/>
              <a:ext cx="134688" cy="219274"/>
            </a:xfrm>
            <a:custGeom>
              <a:avLst/>
              <a:gdLst>
                <a:gd name="T0" fmla="*/ 2147483647 w 86"/>
                <a:gd name="T1" fmla="*/ 2147483647 h 138"/>
                <a:gd name="T2" fmla="*/ 2147483647 w 86"/>
                <a:gd name="T3" fmla="*/ 2147483647 h 138"/>
                <a:gd name="T4" fmla="*/ 2147483647 w 86"/>
                <a:gd name="T5" fmla="*/ 2147483647 h 138"/>
                <a:gd name="T6" fmla="*/ 2147483647 w 86"/>
                <a:gd name="T7" fmla="*/ 2147483647 h 138"/>
                <a:gd name="T8" fmla="*/ 2147483647 w 86"/>
                <a:gd name="T9" fmla="*/ 2147483647 h 138"/>
                <a:gd name="T10" fmla="*/ 2147483647 w 86"/>
                <a:gd name="T11" fmla="*/ 2147483647 h 138"/>
                <a:gd name="T12" fmla="*/ 2147483647 w 86"/>
                <a:gd name="T13" fmla="*/ 2147483647 h 138"/>
                <a:gd name="T14" fmla="*/ 2147483647 w 86"/>
                <a:gd name="T15" fmla="*/ 2147483647 h 138"/>
                <a:gd name="T16" fmla="*/ 2147483647 w 86"/>
                <a:gd name="T17" fmla="*/ 2147483647 h 138"/>
                <a:gd name="T18" fmla="*/ 2147483647 w 86"/>
                <a:gd name="T19" fmla="*/ 2147483647 h 138"/>
                <a:gd name="T20" fmla="*/ 2147483647 w 86"/>
                <a:gd name="T21" fmla="*/ 2147483647 h 138"/>
                <a:gd name="T22" fmla="*/ 2147483647 w 86"/>
                <a:gd name="T23" fmla="*/ 2147483647 h 138"/>
                <a:gd name="T24" fmla="*/ 2147483647 w 86"/>
                <a:gd name="T25" fmla="*/ 2147483647 h 138"/>
                <a:gd name="T26" fmla="*/ 2147483647 w 86"/>
                <a:gd name="T27" fmla="*/ 0 h 138"/>
                <a:gd name="T28" fmla="*/ 2147483647 w 86"/>
                <a:gd name="T29" fmla="*/ 2147483647 h 138"/>
                <a:gd name="T30" fmla="*/ 2147483647 w 86"/>
                <a:gd name="T31" fmla="*/ 2147483647 h 138"/>
                <a:gd name="T32" fmla="*/ 0 w 86"/>
                <a:gd name="T33" fmla="*/ 2147483647 h 138"/>
                <a:gd name="T34" fmla="*/ 2147483647 w 86"/>
                <a:gd name="T35" fmla="*/ 2147483647 h 138"/>
                <a:gd name="T36" fmla="*/ 2147483647 w 86"/>
                <a:gd name="T37" fmla="*/ 2147483647 h 138"/>
                <a:gd name="T38" fmla="*/ 2147483647 w 86"/>
                <a:gd name="T39" fmla="*/ 2147483647 h 138"/>
                <a:gd name="T40" fmla="*/ 2147483647 w 86"/>
                <a:gd name="T41" fmla="*/ 2147483647 h 138"/>
                <a:gd name="T42" fmla="*/ 2147483647 w 86"/>
                <a:gd name="T43" fmla="*/ 2147483647 h 138"/>
                <a:gd name="T44" fmla="*/ 2147483647 w 86"/>
                <a:gd name="T45" fmla="*/ 2147483647 h 138"/>
                <a:gd name="T46" fmla="*/ 2147483647 w 86"/>
                <a:gd name="T47" fmla="*/ 2147483647 h 138"/>
                <a:gd name="T48" fmla="*/ 2147483647 w 86"/>
                <a:gd name="T49" fmla="*/ 2147483647 h 138"/>
                <a:gd name="T50" fmla="*/ 2147483647 w 86"/>
                <a:gd name="T51" fmla="*/ 2147483647 h 138"/>
                <a:gd name="T52" fmla="*/ 2147483647 w 86"/>
                <a:gd name="T53" fmla="*/ 2147483647 h 138"/>
                <a:gd name="T54" fmla="*/ 2147483647 w 86"/>
                <a:gd name="T55" fmla="*/ 2147483647 h 138"/>
                <a:gd name="T56" fmla="*/ 2147483647 w 86"/>
                <a:gd name="T57" fmla="*/ 2147483647 h 138"/>
                <a:gd name="T58" fmla="*/ 2147483647 w 86"/>
                <a:gd name="T59" fmla="*/ 2147483647 h 138"/>
                <a:gd name="T60" fmla="*/ 2147483647 w 86"/>
                <a:gd name="T61" fmla="*/ 2147483647 h 138"/>
                <a:gd name="T62" fmla="*/ 2147483647 w 86"/>
                <a:gd name="T63" fmla="*/ 2147483647 h 138"/>
                <a:gd name="T64" fmla="*/ 2147483647 w 86"/>
                <a:gd name="T65" fmla="*/ 2147483647 h 138"/>
                <a:gd name="T66" fmla="*/ 2147483647 w 86"/>
                <a:gd name="T67" fmla="*/ 2147483647 h 138"/>
                <a:gd name="T68" fmla="*/ 2147483647 w 86"/>
                <a:gd name="T69" fmla="*/ 2147483647 h 138"/>
                <a:gd name="T70" fmla="*/ 2147483647 w 86"/>
                <a:gd name="T71" fmla="*/ 2147483647 h 138"/>
                <a:gd name="T72" fmla="*/ 2147483647 w 86"/>
                <a:gd name="T73" fmla="*/ 2147483647 h 138"/>
                <a:gd name="T74" fmla="*/ 2147483647 w 86"/>
                <a:gd name="T75" fmla="*/ 2147483647 h 138"/>
                <a:gd name="T76" fmla="*/ 2147483647 w 86"/>
                <a:gd name="T77" fmla="*/ 2147483647 h 1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6"/>
                <a:gd name="T118" fmla="*/ 0 h 138"/>
                <a:gd name="T119" fmla="*/ 86 w 86"/>
                <a:gd name="T120" fmla="*/ 138 h 13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6" h="138">
                  <a:moveTo>
                    <a:pt x="12" y="30"/>
                  </a:moveTo>
                  <a:lnTo>
                    <a:pt x="9" y="28"/>
                  </a:lnTo>
                  <a:lnTo>
                    <a:pt x="8" y="30"/>
                  </a:lnTo>
                  <a:lnTo>
                    <a:pt x="4" y="30"/>
                  </a:lnTo>
                  <a:lnTo>
                    <a:pt x="3" y="30"/>
                  </a:lnTo>
                  <a:lnTo>
                    <a:pt x="4" y="31"/>
                  </a:lnTo>
                  <a:lnTo>
                    <a:pt x="8" y="31"/>
                  </a:lnTo>
                  <a:lnTo>
                    <a:pt x="12" y="35"/>
                  </a:lnTo>
                  <a:lnTo>
                    <a:pt x="13" y="38"/>
                  </a:lnTo>
                  <a:lnTo>
                    <a:pt x="15" y="38"/>
                  </a:lnTo>
                  <a:lnTo>
                    <a:pt x="15" y="36"/>
                  </a:lnTo>
                  <a:lnTo>
                    <a:pt x="15" y="34"/>
                  </a:lnTo>
                  <a:lnTo>
                    <a:pt x="12" y="30"/>
                  </a:lnTo>
                  <a:close/>
                  <a:moveTo>
                    <a:pt x="4" y="4"/>
                  </a:moveTo>
                  <a:lnTo>
                    <a:pt x="4" y="3"/>
                  </a:lnTo>
                  <a:lnTo>
                    <a:pt x="5" y="2"/>
                  </a:lnTo>
                  <a:lnTo>
                    <a:pt x="5" y="0"/>
                  </a:lnTo>
                  <a:lnTo>
                    <a:pt x="4" y="2"/>
                  </a:lnTo>
                  <a:lnTo>
                    <a:pt x="3" y="2"/>
                  </a:lnTo>
                  <a:lnTo>
                    <a:pt x="1" y="2"/>
                  </a:lnTo>
                  <a:lnTo>
                    <a:pt x="1" y="3"/>
                  </a:lnTo>
                  <a:lnTo>
                    <a:pt x="0" y="4"/>
                  </a:lnTo>
                  <a:lnTo>
                    <a:pt x="0" y="6"/>
                  </a:lnTo>
                  <a:lnTo>
                    <a:pt x="1" y="6"/>
                  </a:lnTo>
                  <a:lnTo>
                    <a:pt x="3" y="7"/>
                  </a:lnTo>
                  <a:lnTo>
                    <a:pt x="4" y="4"/>
                  </a:lnTo>
                  <a:close/>
                  <a:moveTo>
                    <a:pt x="57" y="38"/>
                  </a:moveTo>
                  <a:lnTo>
                    <a:pt x="57" y="38"/>
                  </a:lnTo>
                  <a:lnTo>
                    <a:pt x="56" y="36"/>
                  </a:lnTo>
                  <a:lnTo>
                    <a:pt x="56" y="38"/>
                  </a:lnTo>
                  <a:lnTo>
                    <a:pt x="57" y="40"/>
                  </a:lnTo>
                  <a:lnTo>
                    <a:pt x="60" y="42"/>
                  </a:lnTo>
                  <a:lnTo>
                    <a:pt x="61" y="40"/>
                  </a:lnTo>
                  <a:lnTo>
                    <a:pt x="58" y="38"/>
                  </a:lnTo>
                  <a:lnTo>
                    <a:pt x="57" y="38"/>
                  </a:lnTo>
                  <a:close/>
                  <a:moveTo>
                    <a:pt x="85" y="136"/>
                  </a:moveTo>
                  <a:lnTo>
                    <a:pt x="85" y="132"/>
                  </a:lnTo>
                  <a:lnTo>
                    <a:pt x="85" y="131"/>
                  </a:lnTo>
                  <a:lnTo>
                    <a:pt x="85" y="138"/>
                  </a:lnTo>
                  <a:lnTo>
                    <a:pt x="86" y="138"/>
                  </a:lnTo>
                  <a:lnTo>
                    <a:pt x="85" y="136"/>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55" name="Freeform 136"/>
            <p:cNvSpPr>
              <a:spLocks noEditPoints="1"/>
            </p:cNvSpPr>
            <p:nvPr/>
          </p:nvSpPr>
          <p:spPr bwMode="auto">
            <a:xfrm>
              <a:off x="8521174" y="4062276"/>
              <a:ext cx="59181" cy="45762"/>
            </a:xfrm>
            <a:custGeom>
              <a:avLst/>
              <a:gdLst>
                <a:gd name="T0" fmla="*/ 2147483647 w 37"/>
                <a:gd name="T1" fmla="*/ 2147483647 h 29"/>
                <a:gd name="T2" fmla="*/ 2147483647 w 37"/>
                <a:gd name="T3" fmla="*/ 2147483647 h 29"/>
                <a:gd name="T4" fmla="*/ 2147483647 w 37"/>
                <a:gd name="T5" fmla="*/ 2147483647 h 29"/>
                <a:gd name="T6" fmla="*/ 2147483647 w 37"/>
                <a:gd name="T7" fmla="*/ 2147483647 h 29"/>
                <a:gd name="T8" fmla="*/ 2147483647 w 37"/>
                <a:gd name="T9" fmla="*/ 2147483647 h 29"/>
                <a:gd name="T10" fmla="*/ 2147483647 w 37"/>
                <a:gd name="T11" fmla="*/ 2147483647 h 29"/>
                <a:gd name="T12" fmla="*/ 2147483647 w 37"/>
                <a:gd name="T13" fmla="*/ 2147483647 h 29"/>
                <a:gd name="T14" fmla="*/ 2147483647 w 37"/>
                <a:gd name="T15" fmla="*/ 2147483647 h 29"/>
                <a:gd name="T16" fmla="*/ 2147483647 w 37"/>
                <a:gd name="T17" fmla="*/ 2147483647 h 29"/>
                <a:gd name="T18" fmla="*/ 2147483647 w 37"/>
                <a:gd name="T19" fmla="*/ 2147483647 h 29"/>
                <a:gd name="T20" fmla="*/ 0 w 37"/>
                <a:gd name="T21" fmla="*/ 2147483647 h 29"/>
                <a:gd name="T22" fmla="*/ 0 w 37"/>
                <a:gd name="T23" fmla="*/ 2147483647 h 29"/>
                <a:gd name="T24" fmla="*/ 2147483647 w 37"/>
                <a:gd name="T25" fmla="*/ 2147483647 h 29"/>
                <a:gd name="T26" fmla="*/ 2147483647 w 37"/>
                <a:gd name="T27" fmla="*/ 2147483647 h 29"/>
                <a:gd name="T28" fmla="*/ 2147483647 w 37"/>
                <a:gd name="T29" fmla="*/ 2147483647 h 29"/>
                <a:gd name="T30" fmla="*/ 2147483647 w 37"/>
                <a:gd name="T31" fmla="*/ 2147483647 h 29"/>
                <a:gd name="T32" fmla="*/ 2147483647 w 37"/>
                <a:gd name="T33" fmla="*/ 2147483647 h 29"/>
                <a:gd name="T34" fmla="*/ 2147483647 w 37"/>
                <a:gd name="T35" fmla="*/ 2147483647 h 29"/>
                <a:gd name="T36" fmla="*/ 2147483647 w 37"/>
                <a:gd name="T37" fmla="*/ 2147483647 h 29"/>
                <a:gd name="T38" fmla="*/ 2147483647 w 37"/>
                <a:gd name="T39" fmla="*/ 2147483647 h 29"/>
                <a:gd name="T40" fmla="*/ 2147483647 w 37"/>
                <a:gd name="T41" fmla="*/ 2147483647 h 29"/>
                <a:gd name="T42" fmla="*/ 2147483647 w 37"/>
                <a:gd name="T43" fmla="*/ 2147483647 h 29"/>
                <a:gd name="T44" fmla="*/ 2147483647 w 37"/>
                <a:gd name="T45" fmla="*/ 2147483647 h 29"/>
                <a:gd name="T46" fmla="*/ 2147483647 w 37"/>
                <a:gd name="T47" fmla="*/ 2147483647 h 29"/>
                <a:gd name="T48" fmla="*/ 2147483647 w 37"/>
                <a:gd name="T49" fmla="*/ 2147483647 h 29"/>
                <a:gd name="T50" fmla="*/ 2147483647 w 37"/>
                <a:gd name="T51" fmla="*/ 2147483647 h 29"/>
                <a:gd name="T52" fmla="*/ 2147483647 w 37"/>
                <a:gd name="T53" fmla="*/ 2147483647 h 29"/>
                <a:gd name="T54" fmla="*/ 2147483647 w 37"/>
                <a:gd name="T55" fmla="*/ 2147483647 h 29"/>
                <a:gd name="T56" fmla="*/ 2147483647 w 37"/>
                <a:gd name="T57" fmla="*/ 2147483647 h 29"/>
                <a:gd name="T58" fmla="*/ 2147483647 w 37"/>
                <a:gd name="T59" fmla="*/ 0 h 29"/>
                <a:gd name="T60" fmla="*/ 2147483647 w 37"/>
                <a:gd name="T61" fmla="*/ 2147483647 h 29"/>
                <a:gd name="T62" fmla="*/ 2147483647 w 37"/>
                <a:gd name="T63" fmla="*/ 2147483647 h 29"/>
                <a:gd name="T64" fmla="*/ 2147483647 w 37"/>
                <a:gd name="T65" fmla="*/ 2147483647 h 29"/>
                <a:gd name="T66" fmla="*/ 2147483647 w 37"/>
                <a:gd name="T67" fmla="*/ 2147483647 h 29"/>
                <a:gd name="T68" fmla="*/ 2147483647 w 37"/>
                <a:gd name="T69" fmla="*/ 2147483647 h 29"/>
                <a:gd name="T70" fmla="*/ 2147483647 w 37"/>
                <a:gd name="T71" fmla="*/ 2147483647 h 29"/>
                <a:gd name="T72" fmla="*/ 2147483647 w 37"/>
                <a:gd name="T73" fmla="*/ 2147483647 h 29"/>
                <a:gd name="T74" fmla="*/ 2147483647 w 37"/>
                <a:gd name="T75" fmla="*/ 2147483647 h 29"/>
                <a:gd name="T76" fmla="*/ 2147483647 w 37"/>
                <a:gd name="T77" fmla="*/ 2147483647 h 29"/>
                <a:gd name="T78" fmla="*/ 2147483647 w 37"/>
                <a:gd name="T79" fmla="*/ 2147483647 h 29"/>
                <a:gd name="T80" fmla="*/ 2147483647 w 37"/>
                <a:gd name="T81" fmla="*/ 2147483647 h 29"/>
                <a:gd name="T82" fmla="*/ 2147483647 w 37"/>
                <a:gd name="T83" fmla="*/ 2147483647 h 29"/>
                <a:gd name="T84" fmla="*/ 2147483647 w 37"/>
                <a:gd name="T85" fmla="*/ 2147483647 h 29"/>
                <a:gd name="T86" fmla="*/ 2147483647 w 37"/>
                <a:gd name="T87" fmla="*/ 2147483647 h 29"/>
                <a:gd name="T88" fmla="*/ 2147483647 w 37"/>
                <a:gd name="T89" fmla="*/ 2147483647 h 29"/>
                <a:gd name="T90" fmla="*/ 2147483647 w 37"/>
                <a:gd name="T91" fmla="*/ 2147483647 h 29"/>
                <a:gd name="T92" fmla="*/ 2147483647 w 37"/>
                <a:gd name="T93" fmla="*/ 2147483647 h 29"/>
                <a:gd name="T94" fmla="*/ 2147483647 w 37"/>
                <a:gd name="T95" fmla="*/ 2147483647 h 29"/>
                <a:gd name="T96" fmla="*/ 2147483647 w 37"/>
                <a:gd name="T97" fmla="*/ 2147483647 h 29"/>
                <a:gd name="T98" fmla="*/ 2147483647 w 37"/>
                <a:gd name="T99" fmla="*/ 2147483647 h 29"/>
                <a:gd name="T100" fmla="*/ 2147483647 w 37"/>
                <a:gd name="T101" fmla="*/ 2147483647 h 29"/>
                <a:gd name="T102" fmla="*/ 2147483647 w 37"/>
                <a:gd name="T103" fmla="*/ 2147483647 h 29"/>
                <a:gd name="T104" fmla="*/ 2147483647 w 37"/>
                <a:gd name="T105" fmla="*/ 2147483647 h 29"/>
                <a:gd name="T106" fmla="*/ 2147483647 w 37"/>
                <a:gd name="T107" fmla="*/ 2147483647 h 29"/>
                <a:gd name="T108" fmla="*/ 2147483647 w 37"/>
                <a:gd name="T109" fmla="*/ 2147483647 h 29"/>
                <a:gd name="T110" fmla="*/ 2147483647 w 37"/>
                <a:gd name="T111" fmla="*/ 2147483647 h 29"/>
                <a:gd name="T112" fmla="*/ 2147483647 w 37"/>
                <a:gd name="T113" fmla="*/ 2147483647 h 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
                <a:gd name="T172" fmla="*/ 0 h 29"/>
                <a:gd name="T173" fmla="*/ 37 w 37"/>
                <a:gd name="T174" fmla="*/ 29 h 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 h="29">
                  <a:moveTo>
                    <a:pt x="17" y="20"/>
                  </a:moveTo>
                  <a:lnTo>
                    <a:pt x="16" y="20"/>
                  </a:lnTo>
                  <a:lnTo>
                    <a:pt x="14" y="18"/>
                  </a:lnTo>
                  <a:lnTo>
                    <a:pt x="13" y="18"/>
                  </a:lnTo>
                  <a:lnTo>
                    <a:pt x="12" y="18"/>
                  </a:lnTo>
                  <a:lnTo>
                    <a:pt x="10" y="18"/>
                  </a:lnTo>
                  <a:lnTo>
                    <a:pt x="9" y="18"/>
                  </a:lnTo>
                  <a:lnTo>
                    <a:pt x="8" y="18"/>
                  </a:lnTo>
                  <a:lnTo>
                    <a:pt x="5" y="20"/>
                  </a:lnTo>
                  <a:lnTo>
                    <a:pt x="2" y="21"/>
                  </a:lnTo>
                  <a:lnTo>
                    <a:pt x="0" y="25"/>
                  </a:lnTo>
                  <a:lnTo>
                    <a:pt x="0" y="26"/>
                  </a:lnTo>
                  <a:lnTo>
                    <a:pt x="2" y="28"/>
                  </a:lnTo>
                  <a:lnTo>
                    <a:pt x="6" y="28"/>
                  </a:lnTo>
                  <a:lnTo>
                    <a:pt x="8" y="29"/>
                  </a:lnTo>
                  <a:lnTo>
                    <a:pt x="14" y="29"/>
                  </a:lnTo>
                  <a:lnTo>
                    <a:pt x="16" y="28"/>
                  </a:lnTo>
                  <a:lnTo>
                    <a:pt x="18" y="28"/>
                  </a:lnTo>
                  <a:lnTo>
                    <a:pt x="18" y="26"/>
                  </a:lnTo>
                  <a:lnTo>
                    <a:pt x="18" y="21"/>
                  </a:lnTo>
                  <a:lnTo>
                    <a:pt x="17" y="20"/>
                  </a:lnTo>
                  <a:close/>
                  <a:moveTo>
                    <a:pt x="37" y="1"/>
                  </a:moveTo>
                  <a:lnTo>
                    <a:pt x="37" y="0"/>
                  </a:lnTo>
                  <a:lnTo>
                    <a:pt x="25" y="4"/>
                  </a:lnTo>
                  <a:lnTo>
                    <a:pt x="24" y="4"/>
                  </a:lnTo>
                  <a:lnTo>
                    <a:pt x="20" y="8"/>
                  </a:lnTo>
                  <a:lnTo>
                    <a:pt x="18" y="8"/>
                  </a:lnTo>
                  <a:lnTo>
                    <a:pt x="18" y="9"/>
                  </a:lnTo>
                  <a:lnTo>
                    <a:pt x="20" y="9"/>
                  </a:lnTo>
                  <a:lnTo>
                    <a:pt x="22" y="12"/>
                  </a:lnTo>
                  <a:lnTo>
                    <a:pt x="24" y="10"/>
                  </a:lnTo>
                  <a:lnTo>
                    <a:pt x="26" y="10"/>
                  </a:lnTo>
                  <a:lnTo>
                    <a:pt x="26" y="9"/>
                  </a:lnTo>
                  <a:lnTo>
                    <a:pt x="28" y="8"/>
                  </a:lnTo>
                  <a:lnTo>
                    <a:pt x="29" y="8"/>
                  </a:lnTo>
                  <a:lnTo>
                    <a:pt x="29" y="9"/>
                  </a:lnTo>
                  <a:lnTo>
                    <a:pt x="36" y="9"/>
                  </a:lnTo>
                  <a:lnTo>
                    <a:pt x="36" y="4"/>
                  </a:lnTo>
                  <a:lnTo>
                    <a:pt x="32" y="8"/>
                  </a:lnTo>
                  <a:lnTo>
                    <a:pt x="33" y="4"/>
                  </a:lnTo>
                  <a:lnTo>
                    <a:pt x="37" y="1"/>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56" name="Freeform 137"/>
            <p:cNvSpPr>
              <a:spLocks noEditPoints="1"/>
            </p:cNvSpPr>
            <p:nvPr/>
          </p:nvSpPr>
          <p:spPr bwMode="auto">
            <a:xfrm>
              <a:off x="8290571" y="4029861"/>
              <a:ext cx="65303" cy="108685"/>
            </a:xfrm>
            <a:custGeom>
              <a:avLst/>
              <a:gdLst>
                <a:gd name="T0" fmla="*/ 2147483647 w 40"/>
                <a:gd name="T1" fmla="*/ 2147483647 h 68"/>
                <a:gd name="T2" fmla="*/ 2147483647 w 40"/>
                <a:gd name="T3" fmla="*/ 2147483647 h 68"/>
                <a:gd name="T4" fmla="*/ 2147483647 w 40"/>
                <a:gd name="T5" fmla="*/ 2147483647 h 68"/>
                <a:gd name="T6" fmla="*/ 2147483647 w 40"/>
                <a:gd name="T7" fmla="*/ 2147483647 h 68"/>
                <a:gd name="T8" fmla="*/ 2147483647 w 40"/>
                <a:gd name="T9" fmla="*/ 2147483647 h 68"/>
                <a:gd name="T10" fmla="*/ 2147483647 w 40"/>
                <a:gd name="T11" fmla="*/ 2147483647 h 68"/>
                <a:gd name="T12" fmla="*/ 2147483647 w 40"/>
                <a:gd name="T13" fmla="*/ 2147483647 h 68"/>
                <a:gd name="T14" fmla="*/ 2147483647 w 40"/>
                <a:gd name="T15" fmla="*/ 2147483647 h 68"/>
                <a:gd name="T16" fmla="*/ 2147483647 w 40"/>
                <a:gd name="T17" fmla="*/ 0 h 68"/>
                <a:gd name="T18" fmla="*/ 2147483647 w 40"/>
                <a:gd name="T19" fmla="*/ 2147483647 h 68"/>
                <a:gd name="T20" fmla="*/ 2147483647 w 40"/>
                <a:gd name="T21" fmla="*/ 2147483647 h 68"/>
                <a:gd name="T22" fmla="*/ 2147483647 w 40"/>
                <a:gd name="T23" fmla="*/ 2147483647 h 68"/>
                <a:gd name="T24" fmla="*/ 2147483647 w 40"/>
                <a:gd name="T25" fmla="*/ 2147483647 h 68"/>
                <a:gd name="T26" fmla="*/ 2147483647 w 40"/>
                <a:gd name="T27" fmla="*/ 2147483647 h 68"/>
                <a:gd name="T28" fmla="*/ 2147483647 w 40"/>
                <a:gd name="T29" fmla="*/ 2147483647 h 68"/>
                <a:gd name="T30" fmla="*/ 2147483647 w 40"/>
                <a:gd name="T31" fmla="*/ 2147483647 h 68"/>
                <a:gd name="T32" fmla="*/ 2147483647 w 40"/>
                <a:gd name="T33" fmla="*/ 2147483647 h 68"/>
                <a:gd name="T34" fmla="*/ 2147483647 w 40"/>
                <a:gd name="T35" fmla="*/ 2147483647 h 68"/>
                <a:gd name="T36" fmla="*/ 2147483647 w 40"/>
                <a:gd name="T37" fmla="*/ 2147483647 h 68"/>
                <a:gd name="T38" fmla="*/ 2147483647 w 40"/>
                <a:gd name="T39" fmla="*/ 2147483647 h 68"/>
                <a:gd name="T40" fmla="*/ 2147483647 w 40"/>
                <a:gd name="T41" fmla="*/ 2147483647 h 68"/>
                <a:gd name="T42" fmla="*/ 2147483647 w 40"/>
                <a:gd name="T43" fmla="*/ 2147483647 h 68"/>
                <a:gd name="T44" fmla="*/ 2147483647 w 40"/>
                <a:gd name="T45" fmla="*/ 2147483647 h 68"/>
                <a:gd name="T46" fmla="*/ 2147483647 w 40"/>
                <a:gd name="T47" fmla="*/ 2147483647 h 68"/>
                <a:gd name="T48" fmla="*/ 2147483647 w 40"/>
                <a:gd name="T49" fmla="*/ 2147483647 h 68"/>
                <a:gd name="T50" fmla="*/ 2147483647 w 40"/>
                <a:gd name="T51" fmla="*/ 2147483647 h 68"/>
                <a:gd name="T52" fmla="*/ 2147483647 w 40"/>
                <a:gd name="T53" fmla="*/ 2147483647 h 68"/>
                <a:gd name="T54" fmla="*/ 2147483647 w 40"/>
                <a:gd name="T55" fmla="*/ 2147483647 h 68"/>
                <a:gd name="T56" fmla="*/ 2147483647 w 40"/>
                <a:gd name="T57" fmla="*/ 2147483647 h 68"/>
                <a:gd name="T58" fmla="*/ 2147483647 w 40"/>
                <a:gd name="T59" fmla="*/ 2147483647 h 68"/>
                <a:gd name="T60" fmla="*/ 2147483647 w 40"/>
                <a:gd name="T61" fmla="*/ 2147483647 h 68"/>
                <a:gd name="T62" fmla="*/ 2147483647 w 40"/>
                <a:gd name="T63" fmla="*/ 2147483647 h 68"/>
                <a:gd name="T64" fmla="*/ 2147483647 w 40"/>
                <a:gd name="T65" fmla="*/ 2147483647 h 68"/>
                <a:gd name="T66" fmla="*/ 2147483647 w 40"/>
                <a:gd name="T67" fmla="*/ 2147483647 h 68"/>
                <a:gd name="T68" fmla="*/ 2147483647 w 40"/>
                <a:gd name="T69" fmla="*/ 2147483647 h 68"/>
                <a:gd name="T70" fmla="*/ 2147483647 w 40"/>
                <a:gd name="T71" fmla="*/ 2147483647 h 68"/>
                <a:gd name="T72" fmla="*/ 2147483647 w 40"/>
                <a:gd name="T73" fmla="*/ 2147483647 h 68"/>
                <a:gd name="T74" fmla="*/ 2147483647 w 40"/>
                <a:gd name="T75" fmla="*/ 2147483647 h 68"/>
                <a:gd name="T76" fmla="*/ 2147483647 w 40"/>
                <a:gd name="T77" fmla="*/ 2147483647 h 68"/>
                <a:gd name="T78" fmla="*/ 2147483647 w 40"/>
                <a:gd name="T79" fmla="*/ 2147483647 h 68"/>
                <a:gd name="T80" fmla="*/ 2147483647 w 40"/>
                <a:gd name="T81" fmla="*/ 2147483647 h 68"/>
                <a:gd name="T82" fmla="*/ 2147483647 w 40"/>
                <a:gd name="T83" fmla="*/ 2147483647 h 68"/>
                <a:gd name="T84" fmla="*/ 2147483647 w 40"/>
                <a:gd name="T85" fmla="*/ 2147483647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
                <a:gd name="T130" fmla="*/ 0 h 68"/>
                <a:gd name="T131" fmla="*/ 40 w 40"/>
                <a:gd name="T132" fmla="*/ 68 h 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 h="68">
                  <a:moveTo>
                    <a:pt x="24" y="16"/>
                  </a:moveTo>
                  <a:lnTo>
                    <a:pt x="24" y="14"/>
                  </a:lnTo>
                  <a:lnTo>
                    <a:pt x="24" y="13"/>
                  </a:lnTo>
                  <a:lnTo>
                    <a:pt x="24" y="10"/>
                  </a:lnTo>
                  <a:lnTo>
                    <a:pt x="24" y="13"/>
                  </a:lnTo>
                  <a:lnTo>
                    <a:pt x="24" y="17"/>
                  </a:lnTo>
                  <a:lnTo>
                    <a:pt x="24" y="16"/>
                  </a:lnTo>
                  <a:close/>
                  <a:moveTo>
                    <a:pt x="8" y="5"/>
                  </a:moveTo>
                  <a:lnTo>
                    <a:pt x="8" y="5"/>
                  </a:lnTo>
                  <a:lnTo>
                    <a:pt x="8" y="4"/>
                  </a:lnTo>
                  <a:lnTo>
                    <a:pt x="7" y="3"/>
                  </a:lnTo>
                  <a:lnTo>
                    <a:pt x="7" y="4"/>
                  </a:lnTo>
                  <a:lnTo>
                    <a:pt x="5" y="5"/>
                  </a:lnTo>
                  <a:lnTo>
                    <a:pt x="4" y="6"/>
                  </a:lnTo>
                  <a:lnTo>
                    <a:pt x="4" y="5"/>
                  </a:lnTo>
                  <a:lnTo>
                    <a:pt x="3" y="3"/>
                  </a:lnTo>
                  <a:lnTo>
                    <a:pt x="1" y="1"/>
                  </a:lnTo>
                  <a:lnTo>
                    <a:pt x="1" y="0"/>
                  </a:lnTo>
                  <a:lnTo>
                    <a:pt x="0" y="0"/>
                  </a:lnTo>
                  <a:lnTo>
                    <a:pt x="4" y="10"/>
                  </a:lnTo>
                  <a:lnTo>
                    <a:pt x="5" y="10"/>
                  </a:lnTo>
                  <a:lnTo>
                    <a:pt x="7" y="10"/>
                  </a:lnTo>
                  <a:lnTo>
                    <a:pt x="9" y="10"/>
                  </a:lnTo>
                  <a:lnTo>
                    <a:pt x="9" y="9"/>
                  </a:lnTo>
                  <a:lnTo>
                    <a:pt x="8" y="5"/>
                  </a:lnTo>
                  <a:close/>
                  <a:moveTo>
                    <a:pt x="16" y="20"/>
                  </a:moveTo>
                  <a:lnTo>
                    <a:pt x="13" y="18"/>
                  </a:lnTo>
                  <a:lnTo>
                    <a:pt x="12" y="17"/>
                  </a:lnTo>
                  <a:lnTo>
                    <a:pt x="12" y="16"/>
                  </a:lnTo>
                  <a:lnTo>
                    <a:pt x="11" y="14"/>
                  </a:lnTo>
                  <a:lnTo>
                    <a:pt x="9" y="14"/>
                  </a:lnTo>
                  <a:lnTo>
                    <a:pt x="9" y="17"/>
                  </a:lnTo>
                  <a:lnTo>
                    <a:pt x="11" y="18"/>
                  </a:lnTo>
                  <a:lnTo>
                    <a:pt x="12" y="18"/>
                  </a:lnTo>
                  <a:lnTo>
                    <a:pt x="12" y="26"/>
                  </a:lnTo>
                  <a:lnTo>
                    <a:pt x="19" y="26"/>
                  </a:lnTo>
                  <a:lnTo>
                    <a:pt x="19" y="24"/>
                  </a:lnTo>
                  <a:lnTo>
                    <a:pt x="17" y="22"/>
                  </a:lnTo>
                  <a:lnTo>
                    <a:pt x="16" y="20"/>
                  </a:lnTo>
                  <a:close/>
                  <a:moveTo>
                    <a:pt x="23" y="20"/>
                  </a:moveTo>
                  <a:lnTo>
                    <a:pt x="23" y="17"/>
                  </a:lnTo>
                  <a:lnTo>
                    <a:pt x="23" y="18"/>
                  </a:lnTo>
                  <a:lnTo>
                    <a:pt x="21" y="18"/>
                  </a:lnTo>
                  <a:lnTo>
                    <a:pt x="21" y="20"/>
                  </a:lnTo>
                  <a:lnTo>
                    <a:pt x="21" y="21"/>
                  </a:lnTo>
                  <a:lnTo>
                    <a:pt x="23" y="22"/>
                  </a:lnTo>
                  <a:lnTo>
                    <a:pt x="24" y="21"/>
                  </a:lnTo>
                  <a:lnTo>
                    <a:pt x="23" y="20"/>
                  </a:lnTo>
                  <a:close/>
                  <a:moveTo>
                    <a:pt x="27" y="40"/>
                  </a:moveTo>
                  <a:lnTo>
                    <a:pt x="25" y="40"/>
                  </a:lnTo>
                  <a:lnTo>
                    <a:pt x="25" y="41"/>
                  </a:lnTo>
                  <a:lnTo>
                    <a:pt x="24" y="42"/>
                  </a:lnTo>
                  <a:lnTo>
                    <a:pt x="25" y="42"/>
                  </a:lnTo>
                  <a:lnTo>
                    <a:pt x="27" y="44"/>
                  </a:lnTo>
                  <a:lnTo>
                    <a:pt x="28" y="42"/>
                  </a:lnTo>
                  <a:lnTo>
                    <a:pt x="28" y="41"/>
                  </a:lnTo>
                  <a:lnTo>
                    <a:pt x="27" y="40"/>
                  </a:lnTo>
                  <a:close/>
                  <a:moveTo>
                    <a:pt x="36" y="56"/>
                  </a:moveTo>
                  <a:lnTo>
                    <a:pt x="36" y="54"/>
                  </a:lnTo>
                  <a:lnTo>
                    <a:pt x="35" y="54"/>
                  </a:lnTo>
                  <a:lnTo>
                    <a:pt x="35" y="57"/>
                  </a:lnTo>
                  <a:lnTo>
                    <a:pt x="36" y="58"/>
                  </a:lnTo>
                  <a:lnTo>
                    <a:pt x="37" y="58"/>
                  </a:lnTo>
                  <a:lnTo>
                    <a:pt x="36" y="56"/>
                  </a:lnTo>
                  <a:close/>
                  <a:moveTo>
                    <a:pt x="39" y="65"/>
                  </a:moveTo>
                  <a:lnTo>
                    <a:pt x="37" y="65"/>
                  </a:lnTo>
                  <a:lnTo>
                    <a:pt x="37" y="66"/>
                  </a:lnTo>
                  <a:lnTo>
                    <a:pt x="37" y="68"/>
                  </a:lnTo>
                  <a:lnTo>
                    <a:pt x="39" y="68"/>
                  </a:lnTo>
                  <a:lnTo>
                    <a:pt x="40" y="66"/>
                  </a:lnTo>
                  <a:lnTo>
                    <a:pt x="39" y="65"/>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57" name="Freeform 138"/>
            <p:cNvSpPr>
              <a:spLocks noEditPoints="1"/>
            </p:cNvSpPr>
            <p:nvPr/>
          </p:nvSpPr>
          <p:spPr bwMode="auto">
            <a:xfrm>
              <a:off x="8241593" y="4153800"/>
              <a:ext cx="83671" cy="49575"/>
            </a:xfrm>
            <a:custGeom>
              <a:avLst/>
              <a:gdLst>
                <a:gd name="T0" fmla="*/ 2147483647 w 53"/>
                <a:gd name="T1" fmla="*/ 2147483647 h 32"/>
                <a:gd name="T2" fmla="*/ 2147483647 w 53"/>
                <a:gd name="T3" fmla="*/ 2147483647 h 32"/>
                <a:gd name="T4" fmla="*/ 2147483647 w 53"/>
                <a:gd name="T5" fmla="*/ 2147483647 h 32"/>
                <a:gd name="T6" fmla="*/ 2147483647 w 53"/>
                <a:gd name="T7" fmla="*/ 2147483647 h 32"/>
                <a:gd name="T8" fmla="*/ 2147483647 w 53"/>
                <a:gd name="T9" fmla="*/ 2147483647 h 32"/>
                <a:gd name="T10" fmla="*/ 2147483647 w 53"/>
                <a:gd name="T11" fmla="*/ 2147483647 h 32"/>
                <a:gd name="T12" fmla="*/ 2147483647 w 53"/>
                <a:gd name="T13" fmla="*/ 2147483647 h 32"/>
                <a:gd name="T14" fmla="*/ 2147483647 w 53"/>
                <a:gd name="T15" fmla="*/ 2147483647 h 32"/>
                <a:gd name="T16" fmla="*/ 2147483647 w 53"/>
                <a:gd name="T17" fmla="*/ 2147483647 h 32"/>
                <a:gd name="T18" fmla="*/ 2147483647 w 53"/>
                <a:gd name="T19" fmla="*/ 2147483647 h 32"/>
                <a:gd name="T20" fmla="*/ 0 w 53"/>
                <a:gd name="T21" fmla="*/ 0 h 32"/>
                <a:gd name="T22" fmla="*/ 0 w 53"/>
                <a:gd name="T23" fmla="*/ 2147483647 h 32"/>
                <a:gd name="T24" fmla="*/ 2147483647 w 53"/>
                <a:gd name="T25" fmla="*/ 2147483647 h 32"/>
                <a:gd name="T26" fmla="*/ 2147483647 w 53"/>
                <a:gd name="T27" fmla="*/ 2147483647 h 32"/>
                <a:gd name="T28" fmla="*/ 2147483647 w 53"/>
                <a:gd name="T29" fmla="*/ 2147483647 h 32"/>
                <a:gd name="T30" fmla="*/ 2147483647 w 53"/>
                <a:gd name="T31" fmla="*/ 2147483647 h 32"/>
                <a:gd name="T32" fmla="*/ 2147483647 w 53"/>
                <a:gd name="T33" fmla="*/ 2147483647 h 32"/>
                <a:gd name="T34" fmla="*/ 2147483647 w 53"/>
                <a:gd name="T35" fmla="*/ 2147483647 h 32"/>
                <a:gd name="T36" fmla="*/ 2147483647 w 53"/>
                <a:gd name="T37" fmla="*/ 2147483647 h 32"/>
                <a:gd name="T38" fmla="*/ 2147483647 w 53"/>
                <a:gd name="T39" fmla="*/ 2147483647 h 32"/>
                <a:gd name="T40" fmla="*/ 2147483647 w 53"/>
                <a:gd name="T41" fmla="*/ 2147483647 h 32"/>
                <a:gd name="T42" fmla="*/ 2147483647 w 53"/>
                <a:gd name="T43" fmla="*/ 2147483647 h 32"/>
                <a:gd name="T44" fmla="*/ 2147483647 w 53"/>
                <a:gd name="T45" fmla="*/ 2147483647 h 32"/>
                <a:gd name="T46" fmla="*/ 2147483647 w 53"/>
                <a:gd name="T47" fmla="*/ 2147483647 h 32"/>
                <a:gd name="T48" fmla="*/ 2147483647 w 53"/>
                <a:gd name="T49" fmla="*/ 2147483647 h 32"/>
                <a:gd name="T50" fmla="*/ 2147483647 w 53"/>
                <a:gd name="T51" fmla="*/ 2147483647 h 32"/>
                <a:gd name="T52" fmla="*/ 2147483647 w 53"/>
                <a:gd name="T53" fmla="*/ 2147483647 h 32"/>
                <a:gd name="T54" fmla="*/ 2147483647 w 53"/>
                <a:gd name="T55" fmla="*/ 2147483647 h 32"/>
                <a:gd name="T56" fmla="*/ 2147483647 w 53"/>
                <a:gd name="T57" fmla="*/ 2147483647 h 32"/>
                <a:gd name="T58" fmla="*/ 2147483647 w 53"/>
                <a:gd name="T59" fmla="*/ 2147483647 h 32"/>
                <a:gd name="T60" fmla="*/ 2147483647 w 53"/>
                <a:gd name="T61" fmla="*/ 2147483647 h 32"/>
                <a:gd name="T62" fmla="*/ 2147483647 w 53"/>
                <a:gd name="T63" fmla="*/ 2147483647 h 32"/>
                <a:gd name="T64" fmla="*/ 2147483647 w 53"/>
                <a:gd name="T65" fmla="*/ 2147483647 h 32"/>
                <a:gd name="T66" fmla="*/ 2147483647 w 53"/>
                <a:gd name="T67" fmla="*/ 2147483647 h 32"/>
                <a:gd name="T68" fmla="*/ 2147483647 w 53"/>
                <a:gd name="T69" fmla="*/ 2147483647 h 32"/>
                <a:gd name="T70" fmla="*/ 2147483647 w 53"/>
                <a:gd name="T71" fmla="*/ 2147483647 h 32"/>
                <a:gd name="T72" fmla="*/ 2147483647 w 53"/>
                <a:gd name="T73" fmla="*/ 2147483647 h 32"/>
                <a:gd name="T74" fmla="*/ 2147483647 w 53"/>
                <a:gd name="T75" fmla="*/ 2147483647 h 32"/>
                <a:gd name="T76" fmla="*/ 2147483647 w 53"/>
                <a:gd name="T77" fmla="*/ 2147483647 h 32"/>
                <a:gd name="T78" fmla="*/ 2147483647 w 53"/>
                <a:gd name="T79" fmla="*/ 2147483647 h 32"/>
                <a:gd name="T80" fmla="*/ 2147483647 w 53"/>
                <a:gd name="T81" fmla="*/ 2147483647 h 32"/>
                <a:gd name="T82" fmla="*/ 2147483647 w 53"/>
                <a:gd name="T83" fmla="*/ 2147483647 h 32"/>
                <a:gd name="T84" fmla="*/ 2147483647 w 53"/>
                <a:gd name="T85" fmla="*/ 2147483647 h 32"/>
                <a:gd name="T86" fmla="*/ 2147483647 w 53"/>
                <a:gd name="T87" fmla="*/ 2147483647 h 32"/>
                <a:gd name="T88" fmla="*/ 2147483647 w 53"/>
                <a:gd name="T89" fmla="*/ 2147483647 h 32"/>
                <a:gd name="T90" fmla="*/ 2147483647 w 53"/>
                <a:gd name="T91" fmla="*/ 2147483647 h 32"/>
                <a:gd name="T92" fmla="*/ 2147483647 w 53"/>
                <a:gd name="T93" fmla="*/ 2147483647 h 32"/>
                <a:gd name="T94" fmla="*/ 2147483647 w 53"/>
                <a:gd name="T95" fmla="*/ 2147483647 h 32"/>
                <a:gd name="T96" fmla="*/ 2147483647 w 53"/>
                <a:gd name="T97" fmla="*/ 2147483647 h 32"/>
                <a:gd name="T98" fmla="*/ 2147483647 w 53"/>
                <a:gd name="T99" fmla="*/ 2147483647 h 3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
                <a:gd name="T151" fmla="*/ 0 h 32"/>
                <a:gd name="T152" fmla="*/ 53 w 53"/>
                <a:gd name="T153" fmla="*/ 32 h 3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 h="32">
                  <a:moveTo>
                    <a:pt x="36" y="26"/>
                  </a:moveTo>
                  <a:lnTo>
                    <a:pt x="35" y="26"/>
                  </a:lnTo>
                  <a:lnTo>
                    <a:pt x="33" y="25"/>
                  </a:lnTo>
                  <a:lnTo>
                    <a:pt x="29" y="21"/>
                  </a:lnTo>
                  <a:lnTo>
                    <a:pt x="27" y="21"/>
                  </a:lnTo>
                  <a:lnTo>
                    <a:pt x="24" y="20"/>
                  </a:lnTo>
                  <a:lnTo>
                    <a:pt x="24" y="18"/>
                  </a:lnTo>
                  <a:lnTo>
                    <a:pt x="23" y="18"/>
                  </a:lnTo>
                  <a:lnTo>
                    <a:pt x="21" y="17"/>
                  </a:lnTo>
                  <a:lnTo>
                    <a:pt x="20" y="16"/>
                  </a:lnTo>
                  <a:lnTo>
                    <a:pt x="19" y="16"/>
                  </a:lnTo>
                  <a:lnTo>
                    <a:pt x="17" y="13"/>
                  </a:lnTo>
                  <a:lnTo>
                    <a:pt x="17" y="10"/>
                  </a:lnTo>
                  <a:lnTo>
                    <a:pt x="16" y="10"/>
                  </a:lnTo>
                  <a:lnTo>
                    <a:pt x="13" y="6"/>
                  </a:lnTo>
                  <a:lnTo>
                    <a:pt x="11" y="6"/>
                  </a:lnTo>
                  <a:lnTo>
                    <a:pt x="9" y="5"/>
                  </a:lnTo>
                  <a:lnTo>
                    <a:pt x="9" y="4"/>
                  </a:lnTo>
                  <a:lnTo>
                    <a:pt x="7" y="4"/>
                  </a:lnTo>
                  <a:lnTo>
                    <a:pt x="4" y="1"/>
                  </a:lnTo>
                  <a:lnTo>
                    <a:pt x="3" y="1"/>
                  </a:lnTo>
                  <a:lnTo>
                    <a:pt x="0" y="0"/>
                  </a:lnTo>
                  <a:lnTo>
                    <a:pt x="0" y="2"/>
                  </a:lnTo>
                  <a:lnTo>
                    <a:pt x="0" y="4"/>
                  </a:lnTo>
                  <a:lnTo>
                    <a:pt x="3" y="6"/>
                  </a:lnTo>
                  <a:lnTo>
                    <a:pt x="4" y="9"/>
                  </a:lnTo>
                  <a:lnTo>
                    <a:pt x="5" y="10"/>
                  </a:lnTo>
                  <a:lnTo>
                    <a:pt x="9" y="16"/>
                  </a:lnTo>
                  <a:lnTo>
                    <a:pt x="13" y="18"/>
                  </a:lnTo>
                  <a:lnTo>
                    <a:pt x="15" y="20"/>
                  </a:lnTo>
                  <a:lnTo>
                    <a:pt x="16" y="21"/>
                  </a:lnTo>
                  <a:lnTo>
                    <a:pt x="19" y="21"/>
                  </a:lnTo>
                  <a:lnTo>
                    <a:pt x="20" y="24"/>
                  </a:lnTo>
                  <a:lnTo>
                    <a:pt x="21" y="24"/>
                  </a:lnTo>
                  <a:lnTo>
                    <a:pt x="23" y="24"/>
                  </a:lnTo>
                  <a:lnTo>
                    <a:pt x="24" y="25"/>
                  </a:lnTo>
                  <a:lnTo>
                    <a:pt x="25" y="25"/>
                  </a:lnTo>
                  <a:lnTo>
                    <a:pt x="25" y="26"/>
                  </a:lnTo>
                  <a:lnTo>
                    <a:pt x="27" y="26"/>
                  </a:lnTo>
                  <a:lnTo>
                    <a:pt x="27" y="28"/>
                  </a:lnTo>
                  <a:lnTo>
                    <a:pt x="28" y="28"/>
                  </a:lnTo>
                  <a:lnTo>
                    <a:pt x="29" y="28"/>
                  </a:lnTo>
                  <a:lnTo>
                    <a:pt x="31" y="29"/>
                  </a:lnTo>
                  <a:lnTo>
                    <a:pt x="33" y="29"/>
                  </a:lnTo>
                  <a:lnTo>
                    <a:pt x="33" y="30"/>
                  </a:lnTo>
                  <a:lnTo>
                    <a:pt x="36" y="30"/>
                  </a:lnTo>
                  <a:lnTo>
                    <a:pt x="36" y="32"/>
                  </a:lnTo>
                  <a:lnTo>
                    <a:pt x="37" y="32"/>
                  </a:lnTo>
                  <a:lnTo>
                    <a:pt x="37" y="30"/>
                  </a:lnTo>
                  <a:lnTo>
                    <a:pt x="39" y="30"/>
                  </a:lnTo>
                  <a:lnTo>
                    <a:pt x="39" y="28"/>
                  </a:lnTo>
                  <a:lnTo>
                    <a:pt x="36" y="26"/>
                  </a:lnTo>
                  <a:close/>
                  <a:moveTo>
                    <a:pt x="43" y="10"/>
                  </a:moveTo>
                  <a:lnTo>
                    <a:pt x="43" y="9"/>
                  </a:lnTo>
                  <a:lnTo>
                    <a:pt x="41" y="9"/>
                  </a:lnTo>
                  <a:lnTo>
                    <a:pt x="40" y="9"/>
                  </a:lnTo>
                  <a:lnTo>
                    <a:pt x="40" y="10"/>
                  </a:lnTo>
                  <a:lnTo>
                    <a:pt x="40" y="12"/>
                  </a:lnTo>
                  <a:lnTo>
                    <a:pt x="43" y="16"/>
                  </a:lnTo>
                  <a:lnTo>
                    <a:pt x="44" y="13"/>
                  </a:lnTo>
                  <a:lnTo>
                    <a:pt x="44" y="12"/>
                  </a:lnTo>
                  <a:lnTo>
                    <a:pt x="43" y="10"/>
                  </a:lnTo>
                  <a:close/>
                  <a:moveTo>
                    <a:pt x="53" y="18"/>
                  </a:moveTo>
                  <a:lnTo>
                    <a:pt x="53" y="18"/>
                  </a:lnTo>
                  <a:lnTo>
                    <a:pt x="52" y="17"/>
                  </a:lnTo>
                  <a:lnTo>
                    <a:pt x="51" y="17"/>
                  </a:lnTo>
                  <a:lnTo>
                    <a:pt x="51" y="18"/>
                  </a:lnTo>
                  <a:lnTo>
                    <a:pt x="52" y="20"/>
                  </a:lnTo>
                  <a:lnTo>
                    <a:pt x="52" y="21"/>
                  </a:lnTo>
                  <a:lnTo>
                    <a:pt x="53" y="21"/>
                  </a:lnTo>
                  <a:lnTo>
                    <a:pt x="53" y="20"/>
                  </a:lnTo>
                  <a:lnTo>
                    <a:pt x="53" y="18"/>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58" name="Freeform 139"/>
            <p:cNvSpPr>
              <a:spLocks/>
            </p:cNvSpPr>
            <p:nvPr/>
          </p:nvSpPr>
          <p:spPr bwMode="auto">
            <a:xfrm>
              <a:off x="6927361" y="3440679"/>
              <a:ext cx="240806" cy="173513"/>
            </a:xfrm>
            <a:custGeom>
              <a:avLst/>
              <a:gdLst>
                <a:gd name="T0" fmla="*/ 2147483647 w 151"/>
                <a:gd name="T1" fmla="*/ 2147483647 h 110"/>
                <a:gd name="T2" fmla="*/ 2147483647 w 151"/>
                <a:gd name="T3" fmla="*/ 2147483647 h 110"/>
                <a:gd name="T4" fmla="*/ 2147483647 w 151"/>
                <a:gd name="T5" fmla="*/ 2147483647 h 110"/>
                <a:gd name="T6" fmla="*/ 2147483647 w 151"/>
                <a:gd name="T7" fmla="*/ 2147483647 h 110"/>
                <a:gd name="T8" fmla="*/ 2147483647 w 151"/>
                <a:gd name="T9" fmla="*/ 2147483647 h 110"/>
                <a:gd name="T10" fmla="*/ 2147483647 w 151"/>
                <a:gd name="T11" fmla="*/ 2147483647 h 110"/>
                <a:gd name="T12" fmla="*/ 2147483647 w 151"/>
                <a:gd name="T13" fmla="*/ 2147483647 h 110"/>
                <a:gd name="T14" fmla="*/ 2147483647 w 151"/>
                <a:gd name="T15" fmla="*/ 2147483647 h 110"/>
                <a:gd name="T16" fmla="*/ 2147483647 w 151"/>
                <a:gd name="T17" fmla="*/ 2147483647 h 110"/>
                <a:gd name="T18" fmla="*/ 2147483647 w 151"/>
                <a:gd name="T19" fmla="*/ 0 h 110"/>
                <a:gd name="T20" fmla="*/ 2147483647 w 151"/>
                <a:gd name="T21" fmla="*/ 2147483647 h 110"/>
                <a:gd name="T22" fmla="*/ 2147483647 w 151"/>
                <a:gd name="T23" fmla="*/ 2147483647 h 110"/>
                <a:gd name="T24" fmla="*/ 2147483647 w 151"/>
                <a:gd name="T25" fmla="*/ 2147483647 h 110"/>
                <a:gd name="T26" fmla="*/ 2147483647 w 151"/>
                <a:gd name="T27" fmla="*/ 2147483647 h 110"/>
                <a:gd name="T28" fmla="*/ 2147483647 w 151"/>
                <a:gd name="T29" fmla="*/ 2147483647 h 110"/>
                <a:gd name="T30" fmla="*/ 2147483647 w 151"/>
                <a:gd name="T31" fmla="*/ 2147483647 h 110"/>
                <a:gd name="T32" fmla="*/ 2147483647 w 151"/>
                <a:gd name="T33" fmla="*/ 2147483647 h 110"/>
                <a:gd name="T34" fmla="*/ 2147483647 w 151"/>
                <a:gd name="T35" fmla="*/ 2147483647 h 110"/>
                <a:gd name="T36" fmla="*/ 2147483647 w 151"/>
                <a:gd name="T37" fmla="*/ 2147483647 h 110"/>
                <a:gd name="T38" fmla="*/ 2147483647 w 151"/>
                <a:gd name="T39" fmla="*/ 2147483647 h 110"/>
                <a:gd name="T40" fmla="*/ 2147483647 w 151"/>
                <a:gd name="T41" fmla="*/ 2147483647 h 110"/>
                <a:gd name="T42" fmla="*/ 2147483647 w 151"/>
                <a:gd name="T43" fmla="*/ 2147483647 h 110"/>
                <a:gd name="T44" fmla="*/ 2147483647 w 151"/>
                <a:gd name="T45" fmla="*/ 2147483647 h 110"/>
                <a:gd name="T46" fmla="*/ 2147483647 w 151"/>
                <a:gd name="T47" fmla="*/ 2147483647 h 110"/>
                <a:gd name="T48" fmla="*/ 2147483647 w 151"/>
                <a:gd name="T49" fmla="*/ 2147483647 h 110"/>
                <a:gd name="T50" fmla="*/ 2147483647 w 151"/>
                <a:gd name="T51" fmla="*/ 2147483647 h 110"/>
                <a:gd name="T52" fmla="*/ 2147483647 w 151"/>
                <a:gd name="T53" fmla="*/ 2147483647 h 110"/>
                <a:gd name="T54" fmla="*/ 2147483647 w 151"/>
                <a:gd name="T55" fmla="*/ 2147483647 h 110"/>
                <a:gd name="T56" fmla="*/ 2147483647 w 151"/>
                <a:gd name="T57" fmla="*/ 2147483647 h 110"/>
                <a:gd name="T58" fmla="*/ 2147483647 w 151"/>
                <a:gd name="T59" fmla="*/ 2147483647 h 110"/>
                <a:gd name="T60" fmla="*/ 2147483647 w 151"/>
                <a:gd name="T61" fmla="*/ 2147483647 h 110"/>
                <a:gd name="T62" fmla="*/ 2147483647 w 151"/>
                <a:gd name="T63" fmla="*/ 2147483647 h 110"/>
                <a:gd name="T64" fmla="*/ 2147483647 w 151"/>
                <a:gd name="T65" fmla="*/ 2147483647 h 110"/>
                <a:gd name="T66" fmla="*/ 0 w 151"/>
                <a:gd name="T67" fmla="*/ 2147483647 h 110"/>
                <a:gd name="T68" fmla="*/ 2147483647 w 151"/>
                <a:gd name="T69" fmla="*/ 2147483647 h 110"/>
                <a:gd name="T70" fmla="*/ 2147483647 w 151"/>
                <a:gd name="T71" fmla="*/ 2147483647 h 110"/>
                <a:gd name="T72" fmla="*/ 2147483647 w 151"/>
                <a:gd name="T73" fmla="*/ 2147483647 h 110"/>
                <a:gd name="T74" fmla="*/ 2147483647 w 151"/>
                <a:gd name="T75" fmla="*/ 2147483647 h 110"/>
                <a:gd name="T76" fmla="*/ 2147483647 w 151"/>
                <a:gd name="T77" fmla="*/ 2147483647 h 110"/>
                <a:gd name="T78" fmla="*/ 2147483647 w 151"/>
                <a:gd name="T79" fmla="*/ 2147483647 h 110"/>
                <a:gd name="T80" fmla="*/ 2147483647 w 151"/>
                <a:gd name="T81" fmla="*/ 2147483647 h 110"/>
                <a:gd name="T82" fmla="*/ 2147483647 w 151"/>
                <a:gd name="T83" fmla="*/ 2147483647 h 110"/>
                <a:gd name="T84" fmla="*/ 2147483647 w 151"/>
                <a:gd name="T85" fmla="*/ 2147483647 h 110"/>
                <a:gd name="T86" fmla="*/ 2147483647 w 151"/>
                <a:gd name="T87" fmla="*/ 2147483647 h 110"/>
                <a:gd name="T88" fmla="*/ 2147483647 w 151"/>
                <a:gd name="T89" fmla="*/ 2147483647 h 110"/>
                <a:gd name="T90" fmla="*/ 2147483647 w 151"/>
                <a:gd name="T91" fmla="*/ 2147483647 h 110"/>
                <a:gd name="T92" fmla="*/ 2147483647 w 151"/>
                <a:gd name="T93" fmla="*/ 2147483647 h 110"/>
                <a:gd name="T94" fmla="*/ 2147483647 w 151"/>
                <a:gd name="T95" fmla="*/ 2147483647 h 110"/>
                <a:gd name="T96" fmla="*/ 2147483647 w 151"/>
                <a:gd name="T97" fmla="*/ 2147483647 h 110"/>
                <a:gd name="T98" fmla="*/ 2147483647 w 151"/>
                <a:gd name="T99" fmla="*/ 2147483647 h 110"/>
                <a:gd name="T100" fmla="*/ 2147483647 w 151"/>
                <a:gd name="T101" fmla="*/ 2147483647 h 110"/>
                <a:gd name="T102" fmla="*/ 2147483647 w 151"/>
                <a:gd name="T103" fmla="*/ 2147483647 h 110"/>
                <a:gd name="T104" fmla="*/ 2147483647 w 151"/>
                <a:gd name="T105" fmla="*/ 2147483647 h 110"/>
                <a:gd name="T106" fmla="*/ 2147483647 w 151"/>
                <a:gd name="T107" fmla="*/ 2147483647 h 110"/>
                <a:gd name="T108" fmla="*/ 2147483647 w 151"/>
                <a:gd name="T109" fmla="*/ 2147483647 h 110"/>
                <a:gd name="T110" fmla="*/ 2147483647 w 151"/>
                <a:gd name="T111" fmla="*/ 2147483647 h 110"/>
                <a:gd name="T112" fmla="*/ 2147483647 w 151"/>
                <a:gd name="T113" fmla="*/ 2147483647 h 110"/>
                <a:gd name="T114" fmla="*/ 2147483647 w 151"/>
                <a:gd name="T115" fmla="*/ 2147483647 h 110"/>
                <a:gd name="T116" fmla="*/ 2147483647 w 151"/>
                <a:gd name="T117" fmla="*/ 2147483647 h 110"/>
                <a:gd name="T118" fmla="*/ 2147483647 w 151"/>
                <a:gd name="T119" fmla="*/ 2147483647 h 1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
                <a:gd name="T181" fmla="*/ 0 h 110"/>
                <a:gd name="T182" fmla="*/ 151 w 151"/>
                <a:gd name="T183" fmla="*/ 110 h 1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 h="110">
                  <a:moveTo>
                    <a:pt x="150" y="29"/>
                  </a:moveTo>
                  <a:lnTo>
                    <a:pt x="149" y="29"/>
                  </a:lnTo>
                  <a:lnTo>
                    <a:pt x="146" y="29"/>
                  </a:lnTo>
                  <a:lnTo>
                    <a:pt x="145" y="27"/>
                  </a:lnTo>
                  <a:lnTo>
                    <a:pt x="142" y="25"/>
                  </a:lnTo>
                  <a:lnTo>
                    <a:pt x="141" y="27"/>
                  </a:lnTo>
                  <a:lnTo>
                    <a:pt x="138" y="24"/>
                  </a:lnTo>
                  <a:lnTo>
                    <a:pt x="137" y="21"/>
                  </a:lnTo>
                  <a:lnTo>
                    <a:pt x="134" y="21"/>
                  </a:lnTo>
                  <a:lnTo>
                    <a:pt x="132" y="24"/>
                  </a:lnTo>
                  <a:lnTo>
                    <a:pt x="129" y="21"/>
                  </a:lnTo>
                  <a:lnTo>
                    <a:pt x="133" y="20"/>
                  </a:lnTo>
                  <a:lnTo>
                    <a:pt x="132" y="17"/>
                  </a:lnTo>
                  <a:lnTo>
                    <a:pt x="129" y="17"/>
                  </a:lnTo>
                  <a:lnTo>
                    <a:pt x="128" y="20"/>
                  </a:lnTo>
                  <a:lnTo>
                    <a:pt x="121" y="21"/>
                  </a:lnTo>
                  <a:lnTo>
                    <a:pt x="125" y="20"/>
                  </a:lnTo>
                  <a:lnTo>
                    <a:pt x="125" y="16"/>
                  </a:lnTo>
                  <a:lnTo>
                    <a:pt x="125" y="13"/>
                  </a:lnTo>
                  <a:lnTo>
                    <a:pt x="128" y="12"/>
                  </a:lnTo>
                  <a:lnTo>
                    <a:pt x="125" y="11"/>
                  </a:lnTo>
                  <a:lnTo>
                    <a:pt x="124" y="7"/>
                  </a:lnTo>
                  <a:lnTo>
                    <a:pt x="121" y="8"/>
                  </a:lnTo>
                  <a:lnTo>
                    <a:pt x="120" y="7"/>
                  </a:lnTo>
                  <a:lnTo>
                    <a:pt x="116" y="0"/>
                  </a:lnTo>
                  <a:lnTo>
                    <a:pt x="114" y="4"/>
                  </a:lnTo>
                  <a:lnTo>
                    <a:pt x="112" y="8"/>
                  </a:lnTo>
                  <a:lnTo>
                    <a:pt x="112" y="4"/>
                  </a:lnTo>
                  <a:lnTo>
                    <a:pt x="112" y="3"/>
                  </a:lnTo>
                  <a:lnTo>
                    <a:pt x="110" y="0"/>
                  </a:lnTo>
                  <a:lnTo>
                    <a:pt x="108" y="4"/>
                  </a:lnTo>
                  <a:lnTo>
                    <a:pt x="106" y="11"/>
                  </a:lnTo>
                  <a:lnTo>
                    <a:pt x="102" y="13"/>
                  </a:lnTo>
                  <a:lnTo>
                    <a:pt x="101" y="16"/>
                  </a:lnTo>
                  <a:lnTo>
                    <a:pt x="98" y="24"/>
                  </a:lnTo>
                  <a:lnTo>
                    <a:pt x="94" y="27"/>
                  </a:lnTo>
                  <a:lnTo>
                    <a:pt x="93" y="27"/>
                  </a:lnTo>
                  <a:lnTo>
                    <a:pt x="93" y="25"/>
                  </a:lnTo>
                  <a:lnTo>
                    <a:pt x="92" y="29"/>
                  </a:lnTo>
                  <a:lnTo>
                    <a:pt x="89" y="31"/>
                  </a:lnTo>
                  <a:lnTo>
                    <a:pt x="92" y="33"/>
                  </a:lnTo>
                  <a:lnTo>
                    <a:pt x="93" y="33"/>
                  </a:lnTo>
                  <a:lnTo>
                    <a:pt x="93" y="35"/>
                  </a:lnTo>
                  <a:lnTo>
                    <a:pt x="89" y="37"/>
                  </a:lnTo>
                  <a:lnTo>
                    <a:pt x="88" y="37"/>
                  </a:lnTo>
                  <a:lnTo>
                    <a:pt x="85" y="39"/>
                  </a:lnTo>
                  <a:lnTo>
                    <a:pt x="86" y="40"/>
                  </a:lnTo>
                  <a:lnTo>
                    <a:pt x="88" y="40"/>
                  </a:lnTo>
                  <a:lnTo>
                    <a:pt x="89" y="43"/>
                  </a:lnTo>
                  <a:lnTo>
                    <a:pt x="89" y="44"/>
                  </a:lnTo>
                  <a:lnTo>
                    <a:pt x="89" y="48"/>
                  </a:lnTo>
                  <a:lnTo>
                    <a:pt x="85" y="47"/>
                  </a:lnTo>
                  <a:lnTo>
                    <a:pt x="84" y="41"/>
                  </a:lnTo>
                  <a:lnTo>
                    <a:pt x="82" y="40"/>
                  </a:lnTo>
                  <a:lnTo>
                    <a:pt x="81" y="40"/>
                  </a:lnTo>
                  <a:lnTo>
                    <a:pt x="81" y="44"/>
                  </a:lnTo>
                  <a:lnTo>
                    <a:pt x="81" y="51"/>
                  </a:lnTo>
                  <a:lnTo>
                    <a:pt x="81" y="53"/>
                  </a:lnTo>
                  <a:lnTo>
                    <a:pt x="80" y="53"/>
                  </a:lnTo>
                  <a:lnTo>
                    <a:pt x="76" y="52"/>
                  </a:lnTo>
                  <a:lnTo>
                    <a:pt x="74" y="51"/>
                  </a:lnTo>
                  <a:lnTo>
                    <a:pt x="72" y="48"/>
                  </a:lnTo>
                  <a:lnTo>
                    <a:pt x="72" y="47"/>
                  </a:lnTo>
                  <a:lnTo>
                    <a:pt x="70" y="45"/>
                  </a:lnTo>
                  <a:lnTo>
                    <a:pt x="70" y="44"/>
                  </a:lnTo>
                  <a:lnTo>
                    <a:pt x="68" y="44"/>
                  </a:lnTo>
                  <a:lnTo>
                    <a:pt x="66" y="52"/>
                  </a:lnTo>
                  <a:lnTo>
                    <a:pt x="61" y="57"/>
                  </a:lnTo>
                  <a:lnTo>
                    <a:pt x="57" y="64"/>
                  </a:lnTo>
                  <a:lnTo>
                    <a:pt x="55" y="68"/>
                  </a:lnTo>
                  <a:lnTo>
                    <a:pt x="53" y="69"/>
                  </a:lnTo>
                  <a:lnTo>
                    <a:pt x="45" y="73"/>
                  </a:lnTo>
                  <a:lnTo>
                    <a:pt x="36" y="75"/>
                  </a:lnTo>
                  <a:lnTo>
                    <a:pt x="28" y="79"/>
                  </a:lnTo>
                  <a:lnTo>
                    <a:pt x="28" y="81"/>
                  </a:lnTo>
                  <a:lnTo>
                    <a:pt x="31" y="84"/>
                  </a:lnTo>
                  <a:lnTo>
                    <a:pt x="24" y="84"/>
                  </a:lnTo>
                  <a:lnTo>
                    <a:pt x="24" y="86"/>
                  </a:lnTo>
                  <a:lnTo>
                    <a:pt x="24" y="88"/>
                  </a:lnTo>
                  <a:lnTo>
                    <a:pt x="27" y="88"/>
                  </a:lnTo>
                  <a:lnTo>
                    <a:pt x="24" y="90"/>
                  </a:lnTo>
                  <a:lnTo>
                    <a:pt x="24" y="94"/>
                  </a:lnTo>
                  <a:lnTo>
                    <a:pt x="24" y="96"/>
                  </a:lnTo>
                  <a:lnTo>
                    <a:pt x="24" y="97"/>
                  </a:lnTo>
                  <a:lnTo>
                    <a:pt x="23" y="97"/>
                  </a:lnTo>
                  <a:lnTo>
                    <a:pt x="23" y="100"/>
                  </a:lnTo>
                  <a:lnTo>
                    <a:pt x="23" y="101"/>
                  </a:lnTo>
                  <a:lnTo>
                    <a:pt x="20" y="100"/>
                  </a:lnTo>
                  <a:lnTo>
                    <a:pt x="17" y="100"/>
                  </a:lnTo>
                  <a:lnTo>
                    <a:pt x="15" y="97"/>
                  </a:lnTo>
                  <a:lnTo>
                    <a:pt x="13" y="96"/>
                  </a:lnTo>
                  <a:lnTo>
                    <a:pt x="11" y="94"/>
                  </a:lnTo>
                  <a:lnTo>
                    <a:pt x="11" y="96"/>
                  </a:lnTo>
                  <a:lnTo>
                    <a:pt x="9" y="96"/>
                  </a:lnTo>
                  <a:lnTo>
                    <a:pt x="5" y="96"/>
                  </a:lnTo>
                  <a:lnTo>
                    <a:pt x="1" y="94"/>
                  </a:lnTo>
                  <a:lnTo>
                    <a:pt x="0" y="90"/>
                  </a:lnTo>
                  <a:lnTo>
                    <a:pt x="0" y="92"/>
                  </a:lnTo>
                  <a:lnTo>
                    <a:pt x="0" y="94"/>
                  </a:lnTo>
                  <a:lnTo>
                    <a:pt x="1" y="100"/>
                  </a:lnTo>
                  <a:lnTo>
                    <a:pt x="7" y="105"/>
                  </a:lnTo>
                  <a:lnTo>
                    <a:pt x="11" y="109"/>
                  </a:lnTo>
                  <a:lnTo>
                    <a:pt x="15" y="110"/>
                  </a:lnTo>
                  <a:lnTo>
                    <a:pt x="17" y="110"/>
                  </a:lnTo>
                  <a:lnTo>
                    <a:pt x="19" y="110"/>
                  </a:lnTo>
                  <a:lnTo>
                    <a:pt x="23" y="109"/>
                  </a:lnTo>
                  <a:lnTo>
                    <a:pt x="27" y="108"/>
                  </a:lnTo>
                  <a:lnTo>
                    <a:pt x="31" y="109"/>
                  </a:lnTo>
                  <a:lnTo>
                    <a:pt x="36" y="109"/>
                  </a:lnTo>
                  <a:lnTo>
                    <a:pt x="40" y="105"/>
                  </a:lnTo>
                  <a:lnTo>
                    <a:pt x="41" y="101"/>
                  </a:lnTo>
                  <a:lnTo>
                    <a:pt x="44" y="100"/>
                  </a:lnTo>
                  <a:lnTo>
                    <a:pt x="48" y="97"/>
                  </a:lnTo>
                  <a:lnTo>
                    <a:pt x="51" y="97"/>
                  </a:lnTo>
                  <a:lnTo>
                    <a:pt x="53" y="100"/>
                  </a:lnTo>
                  <a:lnTo>
                    <a:pt x="57" y="101"/>
                  </a:lnTo>
                  <a:lnTo>
                    <a:pt x="63" y="104"/>
                  </a:lnTo>
                  <a:lnTo>
                    <a:pt x="66" y="104"/>
                  </a:lnTo>
                  <a:lnTo>
                    <a:pt x="70" y="101"/>
                  </a:lnTo>
                  <a:lnTo>
                    <a:pt x="72" y="101"/>
                  </a:lnTo>
                  <a:lnTo>
                    <a:pt x="74" y="101"/>
                  </a:lnTo>
                  <a:lnTo>
                    <a:pt x="77" y="100"/>
                  </a:lnTo>
                  <a:lnTo>
                    <a:pt x="80" y="101"/>
                  </a:lnTo>
                  <a:lnTo>
                    <a:pt x="80" y="97"/>
                  </a:lnTo>
                  <a:lnTo>
                    <a:pt x="81" y="96"/>
                  </a:lnTo>
                  <a:lnTo>
                    <a:pt x="84" y="92"/>
                  </a:lnTo>
                  <a:lnTo>
                    <a:pt x="84" y="90"/>
                  </a:lnTo>
                  <a:lnTo>
                    <a:pt x="84" y="86"/>
                  </a:lnTo>
                  <a:lnTo>
                    <a:pt x="84" y="84"/>
                  </a:lnTo>
                  <a:lnTo>
                    <a:pt x="89" y="81"/>
                  </a:lnTo>
                  <a:lnTo>
                    <a:pt x="88" y="77"/>
                  </a:lnTo>
                  <a:lnTo>
                    <a:pt x="88" y="75"/>
                  </a:lnTo>
                  <a:lnTo>
                    <a:pt x="89" y="73"/>
                  </a:lnTo>
                  <a:lnTo>
                    <a:pt x="93" y="71"/>
                  </a:lnTo>
                  <a:lnTo>
                    <a:pt x="93" y="68"/>
                  </a:lnTo>
                  <a:lnTo>
                    <a:pt x="94" y="65"/>
                  </a:lnTo>
                  <a:lnTo>
                    <a:pt x="94" y="64"/>
                  </a:lnTo>
                  <a:lnTo>
                    <a:pt x="94" y="57"/>
                  </a:lnTo>
                  <a:lnTo>
                    <a:pt x="97" y="51"/>
                  </a:lnTo>
                  <a:lnTo>
                    <a:pt x="98" y="48"/>
                  </a:lnTo>
                  <a:lnTo>
                    <a:pt x="101" y="48"/>
                  </a:lnTo>
                  <a:lnTo>
                    <a:pt x="105" y="48"/>
                  </a:lnTo>
                  <a:lnTo>
                    <a:pt x="108" y="48"/>
                  </a:lnTo>
                  <a:lnTo>
                    <a:pt x="108" y="47"/>
                  </a:lnTo>
                  <a:lnTo>
                    <a:pt x="112" y="48"/>
                  </a:lnTo>
                  <a:lnTo>
                    <a:pt x="116" y="48"/>
                  </a:lnTo>
                  <a:lnTo>
                    <a:pt x="117" y="48"/>
                  </a:lnTo>
                  <a:lnTo>
                    <a:pt x="118" y="48"/>
                  </a:lnTo>
                  <a:lnTo>
                    <a:pt x="120" y="51"/>
                  </a:lnTo>
                  <a:lnTo>
                    <a:pt x="121" y="51"/>
                  </a:lnTo>
                  <a:lnTo>
                    <a:pt x="124" y="51"/>
                  </a:lnTo>
                  <a:lnTo>
                    <a:pt x="128" y="52"/>
                  </a:lnTo>
                  <a:lnTo>
                    <a:pt x="128" y="51"/>
                  </a:lnTo>
                  <a:lnTo>
                    <a:pt x="128" y="47"/>
                  </a:lnTo>
                  <a:lnTo>
                    <a:pt x="132" y="51"/>
                  </a:lnTo>
                  <a:lnTo>
                    <a:pt x="137" y="48"/>
                  </a:lnTo>
                  <a:lnTo>
                    <a:pt x="141" y="48"/>
                  </a:lnTo>
                  <a:lnTo>
                    <a:pt x="142" y="48"/>
                  </a:lnTo>
                  <a:lnTo>
                    <a:pt x="142" y="47"/>
                  </a:lnTo>
                  <a:lnTo>
                    <a:pt x="141" y="47"/>
                  </a:lnTo>
                  <a:lnTo>
                    <a:pt x="141" y="44"/>
                  </a:lnTo>
                  <a:lnTo>
                    <a:pt x="138" y="43"/>
                  </a:lnTo>
                  <a:lnTo>
                    <a:pt x="134" y="40"/>
                  </a:lnTo>
                  <a:lnTo>
                    <a:pt x="134" y="37"/>
                  </a:lnTo>
                  <a:lnTo>
                    <a:pt x="137" y="37"/>
                  </a:lnTo>
                  <a:lnTo>
                    <a:pt x="142" y="37"/>
                  </a:lnTo>
                  <a:lnTo>
                    <a:pt x="149" y="35"/>
                  </a:lnTo>
                  <a:lnTo>
                    <a:pt x="150" y="33"/>
                  </a:lnTo>
                  <a:lnTo>
                    <a:pt x="151" y="31"/>
                  </a:lnTo>
                  <a:lnTo>
                    <a:pt x="151" y="29"/>
                  </a:lnTo>
                  <a:lnTo>
                    <a:pt x="150" y="29"/>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59" name="Freeform 140"/>
            <p:cNvSpPr>
              <a:spLocks/>
            </p:cNvSpPr>
            <p:nvPr/>
          </p:nvSpPr>
          <p:spPr bwMode="auto">
            <a:xfrm>
              <a:off x="7039602" y="3497882"/>
              <a:ext cx="30610" cy="26694"/>
            </a:xfrm>
            <a:custGeom>
              <a:avLst/>
              <a:gdLst>
                <a:gd name="T0" fmla="*/ 2147483647 w 19"/>
                <a:gd name="T1" fmla="*/ 2147483647 h 16"/>
                <a:gd name="T2" fmla="*/ 2147483647 w 19"/>
                <a:gd name="T3" fmla="*/ 2147483647 h 16"/>
                <a:gd name="T4" fmla="*/ 2147483647 w 19"/>
                <a:gd name="T5" fmla="*/ 2147483647 h 16"/>
                <a:gd name="T6" fmla="*/ 2147483647 w 19"/>
                <a:gd name="T7" fmla="*/ 2147483647 h 16"/>
                <a:gd name="T8" fmla="*/ 2147483647 w 19"/>
                <a:gd name="T9" fmla="*/ 2147483647 h 16"/>
                <a:gd name="T10" fmla="*/ 2147483647 w 19"/>
                <a:gd name="T11" fmla="*/ 2147483647 h 16"/>
                <a:gd name="T12" fmla="*/ 2147483647 w 19"/>
                <a:gd name="T13" fmla="*/ 2147483647 h 16"/>
                <a:gd name="T14" fmla="*/ 2147483647 w 19"/>
                <a:gd name="T15" fmla="*/ 2147483647 h 16"/>
                <a:gd name="T16" fmla="*/ 2147483647 w 19"/>
                <a:gd name="T17" fmla="*/ 2147483647 h 16"/>
                <a:gd name="T18" fmla="*/ 2147483647 w 19"/>
                <a:gd name="T19" fmla="*/ 2147483647 h 16"/>
                <a:gd name="T20" fmla="*/ 2147483647 w 19"/>
                <a:gd name="T21" fmla="*/ 2147483647 h 16"/>
                <a:gd name="T22" fmla="*/ 2147483647 w 19"/>
                <a:gd name="T23" fmla="*/ 2147483647 h 16"/>
                <a:gd name="T24" fmla="*/ 2147483647 w 19"/>
                <a:gd name="T25" fmla="*/ 2147483647 h 16"/>
                <a:gd name="T26" fmla="*/ 2147483647 w 19"/>
                <a:gd name="T27" fmla="*/ 2147483647 h 16"/>
                <a:gd name="T28" fmla="*/ 2147483647 w 19"/>
                <a:gd name="T29" fmla="*/ 2147483647 h 16"/>
                <a:gd name="T30" fmla="*/ 2147483647 w 19"/>
                <a:gd name="T31" fmla="*/ 2147483647 h 16"/>
                <a:gd name="T32" fmla="*/ 2147483647 w 19"/>
                <a:gd name="T33" fmla="*/ 2147483647 h 16"/>
                <a:gd name="T34" fmla="*/ 2147483647 w 19"/>
                <a:gd name="T35" fmla="*/ 2147483647 h 16"/>
                <a:gd name="T36" fmla="*/ 2147483647 w 19"/>
                <a:gd name="T37" fmla="*/ 2147483647 h 16"/>
                <a:gd name="T38" fmla="*/ 2147483647 w 19"/>
                <a:gd name="T39" fmla="*/ 2147483647 h 16"/>
                <a:gd name="T40" fmla="*/ 2147483647 w 19"/>
                <a:gd name="T41" fmla="*/ 2147483647 h 16"/>
                <a:gd name="T42" fmla="*/ 2147483647 w 19"/>
                <a:gd name="T43" fmla="*/ 2147483647 h 16"/>
                <a:gd name="T44" fmla="*/ 2147483647 w 19"/>
                <a:gd name="T45" fmla="*/ 2147483647 h 16"/>
                <a:gd name="T46" fmla="*/ 2147483647 w 19"/>
                <a:gd name="T47" fmla="*/ 0 h 16"/>
                <a:gd name="T48" fmla="*/ 2147483647 w 19"/>
                <a:gd name="T49" fmla="*/ 2147483647 h 16"/>
                <a:gd name="T50" fmla="*/ 2147483647 w 19"/>
                <a:gd name="T51" fmla="*/ 2147483647 h 16"/>
                <a:gd name="T52" fmla="*/ 0 w 19"/>
                <a:gd name="T53" fmla="*/ 2147483647 h 16"/>
                <a:gd name="T54" fmla="*/ 0 w 19"/>
                <a:gd name="T55" fmla="*/ 2147483647 h 16"/>
                <a:gd name="T56" fmla="*/ 2147483647 w 19"/>
                <a:gd name="T57" fmla="*/ 2147483647 h 16"/>
                <a:gd name="T58" fmla="*/ 2147483647 w 19"/>
                <a:gd name="T59" fmla="*/ 2147483647 h 16"/>
                <a:gd name="T60" fmla="*/ 2147483647 w 19"/>
                <a:gd name="T61" fmla="*/ 2147483647 h 16"/>
                <a:gd name="T62" fmla="*/ 2147483647 w 19"/>
                <a:gd name="T63" fmla="*/ 2147483647 h 16"/>
                <a:gd name="T64" fmla="*/ 2147483647 w 19"/>
                <a:gd name="T65" fmla="*/ 2147483647 h 16"/>
                <a:gd name="T66" fmla="*/ 2147483647 w 19"/>
                <a:gd name="T67" fmla="*/ 2147483647 h 16"/>
                <a:gd name="T68" fmla="*/ 2147483647 w 19"/>
                <a:gd name="T69" fmla="*/ 2147483647 h 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
                <a:gd name="T106" fmla="*/ 0 h 16"/>
                <a:gd name="T107" fmla="*/ 19 w 19"/>
                <a:gd name="T108" fmla="*/ 16 h 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 h="16">
                  <a:moveTo>
                    <a:pt x="2" y="10"/>
                  </a:moveTo>
                  <a:lnTo>
                    <a:pt x="2" y="11"/>
                  </a:lnTo>
                  <a:lnTo>
                    <a:pt x="4" y="14"/>
                  </a:lnTo>
                  <a:lnTo>
                    <a:pt x="6" y="15"/>
                  </a:lnTo>
                  <a:lnTo>
                    <a:pt x="10" y="16"/>
                  </a:lnTo>
                  <a:lnTo>
                    <a:pt x="11" y="16"/>
                  </a:lnTo>
                  <a:lnTo>
                    <a:pt x="11" y="14"/>
                  </a:lnTo>
                  <a:lnTo>
                    <a:pt x="11" y="7"/>
                  </a:lnTo>
                  <a:lnTo>
                    <a:pt x="11" y="3"/>
                  </a:lnTo>
                  <a:lnTo>
                    <a:pt x="12" y="3"/>
                  </a:lnTo>
                  <a:lnTo>
                    <a:pt x="14" y="4"/>
                  </a:lnTo>
                  <a:lnTo>
                    <a:pt x="15" y="10"/>
                  </a:lnTo>
                  <a:lnTo>
                    <a:pt x="19" y="11"/>
                  </a:lnTo>
                  <a:lnTo>
                    <a:pt x="19" y="7"/>
                  </a:lnTo>
                  <a:lnTo>
                    <a:pt x="19" y="6"/>
                  </a:lnTo>
                  <a:lnTo>
                    <a:pt x="18" y="3"/>
                  </a:lnTo>
                  <a:lnTo>
                    <a:pt x="16" y="3"/>
                  </a:lnTo>
                  <a:lnTo>
                    <a:pt x="15" y="2"/>
                  </a:lnTo>
                  <a:lnTo>
                    <a:pt x="14" y="2"/>
                  </a:lnTo>
                  <a:lnTo>
                    <a:pt x="14" y="0"/>
                  </a:lnTo>
                  <a:lnTo>
                    <a:pt x="6" y="3"/>
                  </a:lnTo>
                  <a:lnTo>
                    <a:pt x="4" y="6"/>
                  </a:lnTo>
                  <a:lnTo>
                    <a:pt x="0" y="7"/>
                  </a:lnTo>
                  <a:lnTo>
                    <a:pt x="0" y="8"/>
                  </a:lnTo>
                  <a:lnTo>
                    <a:pt x="2" y="10"/>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60" name="Freeform 141"/>
            <p:cNvSpPr>
              <a:spLocks/>
            </p:cNvSpPr>
            <p:nvPr/>
          </p:nvSpPr>
          <p:spPr bwMode="auto">
            <a:xfrm>
              <a:off x="6721248" y="3217590"/>
              <a:ext cx="136728" cy="123939"/>
            </a:xfrm>
            <a:custGeom>
              <a:avLst/>
              <a:gdLst>
                <a:gd name="T0" fmla="*/ 2147483647 w 86"/>
                <a:gd name="T1" fmla="*/ 2147483647 h 78"/>
                <a:gd name="T2" fmla="*/ 2147483647 w 86"/>
                <a:gd name="T3" fmla="*/ 2147483647 h 78"/>
                <a:gd name="T4" fmla="*/ 2147483647 w 86"/>
                <a:gd name="T5" fmla="*/ 2147483647 h 78"/>
                <a:gd name="T6" fmla="*/ 2147483647 w 86"/>
                <a:gd name="T7" fmla="*/ 2147483647 h 78"/>
                <a:gd name="T8" fmla="*/ 2147483647 w 86"/>
                <a:gd name="T9" fmla="*/ 2147483647 h 78"/>
                <a:gd name="T10" fmla="*/ 2147483647 w 86"/>
                <a:gd name="T11" fmla="*/ 2147483647 h 78"/>
                <a:gd name="T12" fmla="*/ 2147483647 w 86"/>
                <a:gd name="T13" fmla="*/ 2147483647 h 78"/>
                <a:gd name="T14" fmla="*/ 2147483647 w 86"/>
                <a:gd name="T15" fmla="*/ 2147483647 h 78"/>
                <a:gd name="T16" fmla="*/ 2147483647 w 86"/>
                <a:gd name="T17" fmla="*/ 2147483647 h 78"/>
                <a:gd name="T18" fmla="*/ 2147483647 w 86"/>
                <a:gd name="T19" fmla="*/ 2147483647 h 78"/>
                <a:gd name="T20" fmla="*/ 2147483647 w 86"/>
                <a:gd name="T21" fmla="*/ 2147483647 h 78"/>
                <a:gd name="T22" fmla="*/ 2147483647 w 86"/>
                <a:gd name="T23" fmla="*/ 2147483647 h 78"/>
                <a:gd name="T24" fmla="*/ 2147483647 w 86"/>
                <a:gd name="T25" fmla="*/ 2147483647 h 78"/>
                <a:gd name="T26" fmla="*/ 2147483647 w 86"/>
                <a:gd name="T27" fmla="*/ 2147483647 h 78"/>
                <a:gd name="T28" fmla="*/ 2147483647 w 86"/>
                <a:gd name="T29" fmla="*/ 2147483647 h 78"/>
                <a:gd name="T30" fmla="*/ 2147483647 w 86"/>
                <a:gd name="T31" fmla="*/ 2147483647 h 78"/>
                <a:gd name="T32" fmla="*/ 2147483647 w 86"/>
                <a:gd name="T33" fmla="*/ 2147483647 h 78"/>
                <a:gd name="T34" fmla="*/ 2147483647 w 86"/>
                <a:gd name="T35" fmla="*/ 2147483647 h 78"/>
                <a:gd name="T36" fmla="*/ 2147483647 w 86"/>
                <a:gd name="T37" fmla="*/ 0 h 78"/>
                <a:gd name="T38" fmla="*/ 2147483647 w 86"/>
                <a:gd name="T39" fmla="*/ 2147483647 h 78"/>
                <a:gd name="T40" fmla="*/ 2147483647 w 86"/>
                <a:gd name="T41" fmla="*/ 2147483647 h 78"/>
                <a:gd name="T42" fmla="*/ 2147483647 w 86"/>
                <a:gd name="T43" fmla="*/ 2147483647 h 78"/>
                <a:gd name="T44" fmla="*/ 2147483647 w 86"/>
                <a:gd name="T45" fmla="*/ 2147483647 h 78"/>
                <a:gd name="T46" fmla="*/ 2147483647 w 86"/>
                <a:gd name="T47" fmla="*/ 2147483647 h 78"/>
                <a:gd name="T48" fmla="*/ 2147483647 w 86"/>
                <a:gd name="T49" fmla="*/ 2147483647 h 78"/>
                <a:gd name="T50" fmla="*/ 2147483647 w 86"/>
                <a:gd name="T51" fmla="*/ 2147483647 h 78"/>
                <a:gd name="T52" fmla="*/ 2147483647 w 86"/>
                <a:gd name="T53" fmla="*/ 2147483647 h 78"/>
                <a:gd name="T54" fmla="*/ 2147483647 w 86"/>
                <a:gd name="T55" fmla="*/ 2147483647 h 78"/>
                <a:gd name="T56" fmla="*/ 2147483647 w 86"/>
                <a:gd name="T57" fmla="*/ 2147483647 h 78"/>
                <a:gd name="T58" fmla="*/ 2147483647 w 86"/>
                <a:gd name="T59" fmla="*/ 2147483647 h 78"/>
                <a:gd name="T60" fmla="*/ 2147483647 w 86"/>
                <a:gd name="T61" fmla="*/ 2147483647 h 78"/>
                <a:gd name="T62" fmla="*/ 2147483647 w 86"/>
                <a:gd name="T63" fmla="*/ 2147483647 h 78"/>
                <a:gd name="T64" fmla="*/ 2147483647 w 86"/>
                <a:gd name="T65" fmla="*/ 2147483647 h 78"/>
                <a:gd name="T66" fmla="*/ 2147483647 w 86"/>
                <a:gd name="T67" fmla="*/ 2147483647 h 78"/>
                <a:gd name="T68" fmla="*/ 2147483647 w 86"/>
                <a:gd name="T69" fmla="*/ 2147483647 h 78"/>
                <a:gd name="T70" fmla="*/ 2147483647 w 86"/>
                <a:gd name="T71" fmla="*/ 2147483647 h 78"/>
                <a:gd name="T72" fmla="*/ 2147483647 w 86"/>
                <a:gd name="T73" fmla="*/ 2147483647 h 78"/>
                <a:gd name="T74" fmla="*/ 2147483647 w 86"/>
                <a:gd name="T75" fmla="*/ 2147483647 h 78"/>
                <a:gd name="T76" fmla="*/ 2147483647 w 86"/>
                <a:gd name="T77" fmla="*/ 2147483647 h 78"/>
                <a:gd name="T78" fmla="*/ 2147483647 w 86"/>
                <a:gd name="T79" fmla="*/ 2147483647 h 78"/>
                <a:gd name="T80" fmla="*/ 2147483647 w 86"/>
                <a:gd name="T81" fmla="*/ 2147483647 h 78"/>
                <a:gd name="T82" fmla="*/ 2147483647 w 86"/>
                <a:gd name="T83" fmla="*/ 2147483647 h 78"/>
                <a:gd name="T84" fmla="*/ 2147483647 w 86"/>
                <a:gd name="T85" fmla="*/ 2147483647 h 78"/>
                <a:gd name="T86" fmla="*/ 2147483647 w 86"/>
                <a:gd name="T87" fmla="*/ 2147483647 h 78"/>
                <a:gd name="T88" fmla="*/ 2147483647 w 86"/>
                <a:gd name="T89" fmla="*/ 2147483647 h 78"/>
                <a:gd name="T90" fmla="*/ 2147483647 w 86"/>
                <a:gd name="T91" fmla="*/ 2147483647 h 78"/>
                <a:gd name="T92" fmla="*/ 2147483647 w 86"/>
                <a:gd name="T93" fmla="*/ 2147483647 h 78"/>
                <a:gd name="T94" fmla="*/ 2147483647 w 86"/>
                <a:gd name="T95" fmla="*/ 2147483647 h 78"/>
                <a:gd name="T96" fmla="*/ 2147483647 w 86"/>
                <a:gd name="T97" fmla="*/ 2147483647 h 78"/>
                <a:gd name="T98" fmla="*/ 2147483647 w 86"/>
                <a:gd name="T99" fmla="*/ 2147483647 h 78"/>
                <a:gd name="T100" fmla="*/ 2147483647 w 86"/>
                <a:gd name="T101" fmla="*/ 2147483647 h 78"/>
                <a:gd name="T102" fmla="*/ 2147483647 w 86"/>
                <a:gd name="T103" fmla="*/ 2147483647 h 78"/>
                <a:gd name="T104" fmla="*/ 2147483647 w 86"/>
                <a:gd name="T105" fmla="*/ 2147483647 h 78"/>
                <a:gd name="T106" fmla="*/ 2147483647 w 86"/>
                <a:gd name="T107" fmla="*/ 2147483647 h 78"/>
                <a:gd name="T108" fmla="*/ 2147483647 w 86"/>
                <a:gd name="T109" fmla="*/ 2147483647 h 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6"/>
                <a:gd name="T166" fmla="*/ 0 h 78"/>
                <a:gd name="T167" fmla="*/ 86 w 86"/>
                <a:gd name="T168" fmla="*/ 78 h 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6" h="78">
                  <a:moveTo>
                    <a:pt x="46" y="74"/>
                  </a:moveTo>
                  <a:lnTo>
                    <a:pt x="48" y="73"/>
                  </a:lnTo>
                  <a:lnTo>
                    <a:pt x="48" y="70"/>
                  </a:lnTo>
                  <a:lnTo>
                    <a:pt x="49" y="69"/>
                  </a:lnTo>
                  <a:lnTo>
                    <a:pt x="52" y="70"/>
                  </a:lnTo>
                  <a:lnTo>
                    <a:pt x="53" y="70"/>
                  </a:lnTo>
                  <a:lnTo>
                    <a:pt x="60" y="69"/>
                  </a:lnTo>
                  <a:lnTo>
                    <a:pt x="61" y="69"/>
                  </a:lnTo>
                  <a:lnTo>
                    <a:pt x="64" y="70"/>
                  </a:lnTo>
                  <a:lnTo>
                    <a:pt x="66" y="73"/>
                  </a:lnTo>
                  <a:lnTo>
                    <a:pt x="66" y="70"/>
                  </a:lnTo>
                  <a:lnTo>
                    <a:pt x="66" y="69"/>
                  </a:lnTo>
                  <a:lnTo>
                    <a:pt x="65" y="65"/>
                  </a:lnTo>
                  <a:lnTo>
                    <a:pt x="61" y="63"/>
                  </a:lnTo>
                  <a:lnTo>
                    <a:pt x="60" y="57"/>
                  </a:lnTo>
                  <a:lnTo>
                    <a:pt x="61" y="55"/>
                  </a:lnTo>
                  <a:lnTo>
                    <a:pt x="64" y="55"/>
                  </a:lnTo>
                  <a:lnTo>
                    <a:pt x="64" y="53"/>
                  </a:lnTo>
                  <a:lnTo>
                    <a:pt x="65" y="55"/>
                  </a:lnTo>
                  <a:lnTo>
                    <a:pt x="70" y="55"/>
                  </a:lnTo>
                  <a:lnTo>
                    <a:pt x="69" y="53"/>
                  </a:lnTo>
                  <a:lnTo>
                    <a:pt x="69" y="50"/>
                  </a:lnTo>
                  <a:lnTo>
                    <a:pt x="73" y="50"/>
                  </a:lnTo>
                  <a:lnTo>
                    <a:pt x="78" y="47"/>
                  </a:lnTo>
                  <a:lnTo>
                    <a:pt x="82" y="43"/>
                  </a:lnTo>
                  <a:lnTo>
                    <a:pt x="86" y="43"/>
                  </a:lnTo>
                  <a:lnTo>
                    <a:pt x="86" y="39"/>
                  </a:lnTo>
                  <a:lnTo>
                    <a:pt x="86" y="37"/>
                  </a:lnTo>
                  <a:lnTo>
                    <a:pt x="84" y="29"/>
                  </a:lnTo>
                  <a:lnTo>
                    <a:pt x="86" y="25"/>
                  </a:lnTo>
                  <a:lnTo>
                    <a:pt x="84" y="21"/>
                  </a:lnTo>
                  <a:lnTo>
                    <a:pt x="82" y="19"/>
                  </a:lnTo>
                  <a:lnTo>
                    <a:pt x="82" y="15"/>
                  </a:lnTo>
                  <a:lnTo>
                    <a:pt x="80" y="13"/>
                  </a:lnTo>
                  <a:lnTo>
                    <a:pt x="80" y="9"/>
                  </a:lnTo>
                  <a:lnTo>
                    <a:pt x="80" y="6"/>
                  </a:lnTo>
                  <a:lnTo>
                    <a:pt x="82" y="2"/>
                  </a:lnTo>
                  <a:lnTo>
                    <a:pt x="82" y="0"/>
                  </a:lnTo>
                  <a:lnTo>
                    <a:pt x="77" y="5"/>
                  </a:lnTo>
                  <a:lnTo>
                    <a:pt x="74" y="6"/>
                  </a:lnTo>
                  <a:lnTo>
                    <a:pt x="73" y="6"/>
                  </a:lnTo>
                  <a:lnTo>
                    <a:pt x="70" y="6"/>
                  </a:lnTo>
                  <a:lnTo>
                    <a:pt x="69" y="6"/>
                  </a:lnTo>
                  <a:lnTo>
                    <a:pt x="66" y="3"/>
                  </a:lnTo>
                  <a:lnTo>
                    <a:pt x="65" y="3"/>
                  </a:lnTo>
                  <a:lnTo>
                    <a:pt x="64" y="6"/>
                  </a:lnTo>
                  <a:lnTo>
                    <a:pt x="61" y="6"/>
                  </a:lnTo>
                  <a:lnTo>
                    <a:pt x="60" y="6"/>
                  </a:lnTo>
                  <a:lnTo>
                    <a:pt x="60" y="7"/>
                  </a:lnTo>
                  <a:lnTo>
                    <a:pt x="57" y="7"/>
                  </a:lnTo>
                  <a:lnTo>
                    <a:pt x="60" y="9"/>
                  </a:lnTo>
                  <a:lnTo>
                    <a:pt x="61" y="11"/>
                  </a:lnTo>
                  <a:lnTo>
                    <a:pt x="61" y="13"/>
                  </a:lnTo>
                  <a:lnTo>
                    <a:pt x="60" y="13"/>
                  </a:lnTo>
                  <a:lnTo>
                    <a:pt x="58" y="14"/>
                  </a:lnTo>
                  <a:lnTo>
                    <a:pt x="56" y="13"/>
                  </a:lnTo>
                  <a:lnTo>
                    <a:pt x="53" y="11"/>
                  </a:lnTo>
                  <a:lnTo>
                    <a:pt x="49" y="11"/>
                  </a:lnTo>
                  <a:lnTo>
                    <a:pt x="48" y="9"/>
                  </a:lnTo>
                  <a:lnTo>
                    <a:pt x="46" y="7"/>
                  </a:lnTo>
                  <a:lnTo>
                    <a:pt x="44" y="9"/>
                  </a:lnTo>
                  <a:lnTo>
                    <a:pt x="42" y="7"/>
                  </a:lnTo>
                  <a:lnTo>
                    <a:pt x="40" y="6"/>
                  </a:lnTo>
                  <a:lnTo>
                    <a:pt x="36" y="6"/>
                  </a:lnTo>
                  <a:lnTo>
                    <a:pt x="30" y="6"/>
                  </a:lnTo>
                  <a:lnTo>
                    <a:pt x="29" y="6"/>
                  </a:lnTo>
                  <a:lnTo>
                    <a:pt x="25" y="7"/>
                  </a:lnTo>
                  <a:lnTo>
                    <a:pt x="23" y="6"/>
                  </a:lnTo>
                  <a:lnTo>
                    <a:pt x="20" y="6"/>
                  </a:lnTo>
                  <a:lnTo>
                    <a:pt x="16" y="6"/>
                  </a:lnTo>
                  <a:lnTo>
                    <a:pt x="12" y="7"/>
                  </a:lnTo>
                  <a:lnTo>
                    <a:pt x="9" y="11"/>
                  </a:lnTo>
                  <a:lnTo>
                    <a:pt x="7" y="17"/>
                  </a:lnTo>
                  <a:lnTo>
                    <a:pt x="4" y="21"/>
                  </a:lnTo>
                  <a:lnTo>
                    <a:pt x="0" y="21"/>
                  </a:lnTo>
                  <a:lnTo>
                    <a:pt x="3" y="26"/>
                  </a:lnTo>
                  <a:lnTo>
                    <a:pt x="4" y="34"/>
                  </a:lnTo>
                  <a:lnTo>
                    <a:pt x="9" y="42"/>
                  </a:lnTo>
                  <a:lnTo>
                    <a:pt x="9" y="46"/>
                  </a:lnTo>
                  <a:lnTo>
                    <a:pt x="9" y="49"/>
                  </a:lnTo>
                  <a:lnTo>
                    <a:pt x="9" y="50"/>
                  </a:lnTo>
                  <a:lnTo>
                    <a:pt x="12" y="53"/>
                  </a:lnTo>
                  <a:lnTo>
                    <a:pt x="13" y="57"/>
                  </a:lnTo>
                  <a:lnTo>
                    <a:pt x="16" y="59"/>
                  </a:lnTo>
                  <a:lnTo>
                    <a:pt x="17" y="61"/>
                  </a:lnTo>
                  <a:lnTo>
                    <a:pt x="17" y="65"/>
                  </a:lnTo>
                  <a:lnTo>
                    <a:pt x="17" y="66"/>
                  </a:lnTo>
                  <a:lnTo>
                    <a:pt x="17" y="70"/>
                  </a:lnTo>
                  <a:lnTo>
                    <a:pt x="20" y="70"/>
                  </a:lnTo>
                  <a:lnTo>
                    <a:pt x="21" y="70"/>
                  </a:lnTo>
                  <a:lnTo>
                    <a:pt x="23" y="66"/>
                  </a:lnTo>
                  <a:lnTo>
                    <a:pt x="23" y="65"/>
                  </a:lnTo>
                  <a:lnTo>
                    <a:pt x="25" y="65"/>
                  </a:lnTo>
                  <a:lnTo>
                    <a:pt x="27" y="69"/>
                  </a:lnTo>
                  <a:lnTo>
                    <a:pt x="27" y="73"/>
                  </a:lnTo>
                  <a:lnTo>
                    <a:pt x="25" y="74"/>
                  </a:lnTo>
                  <a:lnTo>
                    <a:pt x="25" y="76"/>
                  </a:lnTo>
                  <a:lnTo>
                    <a:pt x="29" y="76"/>
                  </a:lnTo>
                  <a:lnTo>
                    <a:pt x="30" y="74"/>
                  </a:lnTo>
                  <a:lnTo>
                    <a:pt x="33" y="76"/>
                  </a:lnTo>
                  <a:lnTo>
                    <a:pt x="36" y="78"/>
                  </a:lnTo>
                  <a:lnTo>
                    <a:pt x="38" y="78"/>
                  </a:lnTo>
                  <a:lnTo>
                    <a:pt x="42" y="76"/>
                  </a:lnTo>
                  <a:lnTo>
                    <a:pt x="46" y="74"/>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61" name="Freeform 142"/>
            <p:cNvSpPr>
              <a:spLocks/>
            </p:cNvSpPr>
            <p:nvPr/>
          </p:nvSpPr>
          <p:spPr bwMode="auto">
            <a:xfrm>
              <a:off x="6684515" y="2969714"/>
              <a:ext cx="218358" cy="425203"/>
            </a:xfrm>
            <a:custGeom>
              <a:avLst/>
              <a:gdLst>
                <a:gd name="T0" fmla="*/ 2147483647 w 137"/>
                <a:gd name="T1" fmla="*/ 2147483647 h 268"/>
                <a:gd name="T2" fmla="*/ 2147483647 w 137"/>
                <a:gd name="T3" fmla="*/ 2147483647 h 268"/>
                <a:gd name="T4" fmla="*/ 2147483647 w 137"/>
                <a:gd name="T5" fmla="*/ 2147483647 h 268"/>
                <a:gd name="T6" fmla="*/ 2147483647 w 137"/>
                <a:gd name="T7" fmla="*/ 2147483647 h 268"/>
                <a:gd name="T8" fmla="*/ 2147483647 w 137"/>
                <a:gd name="T9" fmla="*/ 2147483647 h 268"/>
                <a:gd name="T10" fmla="*/ 2147483647 w 137"/>
                <a:gd name="T11" fmla="*/ 2147483647 h 268"/>
                <a:gd name="T12" fmla="*/ 2147483647 w 137"/>
                <a:gd name="T13" fmla="*/ 2147483647 h 268"/>
                <a:gd name="T14" fmla="*/ 2147483647 w 137"/>
                <a:gd name="T15" fmla="*/ 2147483647 h 268"/>
                <a:gd name="T16" fmla="*/ 2147483647 w 137"/>
                <a:gd name="T17" fmla="*/ 2147483647 h 268"/>
                <a:gd name="T18" fmla="*/ 2147483647 w 137"/>
                <a:gd name="T19" fmla="*/ 2147483647 h 268"/>
                <a:gd name="T20" fmla="*/ 2147483647 w 137"/>
                <a:gd name="T21" fmla="*/ 2147483647 h 268"/>
                <a:gd name="T22" fmla="*/ 2147483647 w 137"/>
                <a:gd name="T23" fmla="*/ 2147483647 h 268"/>
                <a:gd name="T24" fmla="*/ 2147483647 w 137"/>
                <a:gd name="T25" fmla="*/ 2147483647 h 268"/>
                <a:gd name="T26" fmla="*/ 2147483647 w 137"/>
                <a:gd name="T27" fmla="*/ 2147483647 h 268"/>
                <a:gd name="T28" fmla="*/ 2147483647 w 137"/>
                <a:gd name="T29" fmla="*/ 2147483647 h 268"/>
                <a:gd name="T30" fmla="*/ 2147483647 w 137"/>
                <a:gd name="T31" fmla="*/ 2147483647 h 268"/>
                <a:gd name="T32" fmla="*/ 2147483647 w 137"/>
                <a:gd name="T33" fmla="*/ 2147483647 h 268"/>
                <a:gd name="T34" fmla="*/ 2147483647 w 137"/>
                <a:gd name="T35" fmla="*/ 2147483647 h 268"/>
                <a:gd name="T36" fmla="*/ 2147483647 w 137"/>
                <a:gd name="T37" fmla="*/ 2147483647 h 268"/>
                <a:gd name="T38" fmla="*/ 2147483647 w 137"/>
                <a:gd name="T39" fmla="*/ 2147483647 h 268"/>
                <a:gd name="T40" fmla="*/ 2147483647 w 137"/>
                <a:gd name="T41" fmla="*/ 2147483647 h 268"/>
                <a:gd name="T42" fmla="*/ 2147483647 w 137"/>
                <a:gd name="T43" fmla="*/ 2147483647 h 268"/>
                <a:gd name="T44" fmla="*/ 2147483647 w 137"/>
                <a:gd name="T45" fmla="*/ 2147483647 h 268"/>
                <a:gd name="T46" fmla="*/ 2147483647 w 137"/>
                <a:gd name="T47" fmla="*/ 2147483647 h 268"/>
                <a:gd name="T48" fmla="*/ 2147483647 w 137"/>
                <a:gd name="T49" fmla="*/ 2147483647 h 268"/>
                <a:gd name="T50" fmla="*/ 2147483647 w 137"/>
                <a:gd name="T51" fmla="*/ 2147483647 h 268"/>
                <a:gd name="T52" fmla="*/ 2147483647 w 137"/>
                <a:gd name="T53" fmla="*/ 2147483647 h 268"/>
                <a:gd name="T54" fmla="*/ 2147483647 w 137"/>
                <a:gd name="T55" fmla="*/ 2147483647 h 268"/>
                <a:gd name="T56" fmla="*/ 2147483647 w 137"/>
                <a:gd name="T57" fmla="*/ 2147483647 h 268"/>
                <a:gd name="T58" fmla="*/ 2147483647 w 137"/>
                <a:gd name="T59" fmla="*/ 2147483647 h 268"/>
                <a:gd name="T60" fmla="*/ 2147483647 w 137"/>
                <a:gd name="T61" fmla="*/ 2147483647 h 268"/>
                <a:gd name="T62" fmla="*/ 2147483647 w 137"/>
                <a:gd name="T63" fmla="*/ 2147483647 h 268"/>
                <a:gd name="T64" fmla="*/ 2147483647 w 137"/>
                <a:gd name="T65" fmla="*/ 2147483647 h 268"/>
                <a:gd name="T66" fmla="*/ 2147483647 w 137"/>
                <a:gd name="T67" fmla="*/ 2147483647 h 268"/>
                <a:gd name="T68" fmla="*/ 2147483647 w 137"/>
                <a:gd name="T69" fmla="*/ 2147483647 h 268"/>
                <a:gd name="T70" fmla="*/ 2147483647 w 137"/>
                <a:gd name="T71" fmla="*/ 2147483647 h 268"/>
                <a:gd name="T72" fmla="*/ 2147483647 w 137"/>
                <a:gd name="T73" fmla="*/ 2147483647 h 268"/>
                <a:gd name="T74" fmla="*/ 2147483647 w 137"/>
                <a:gd name="T75" fmla="*/ 2147483647 h 268"/>
                <a:gd name="T76" fmla="*/ 2147483647 w 137"/>
                <a:gd name="T77" fmla="*/ 2147483647 h 268"/>
                <a:gd name="T78" fmla="*/ 2147483647 w 137"/>
                <a:gd name="T79" fmla="*/ 2147483647 h 268"/>
                <a:gd name="T80" fmla="*/ 2147483647 w 137"/>
                <a:gd name="T81" fmla="*/ 2147483647 h 268"/>
                <a:gd name="T82" fmla="*/ 2147483647 w 137"/>
                <a:gd name="T83" fmla="*/ 2147483647 h 268"/>
                <a:gd name="T84" fmla="*/ 2147483647 w 137"/>
                <a:gd name="T85" fmla="*/ 2147483647 h 268"/>
                <a:gd name="T86" fmla="*/ 2147483647 w 137"/>
                <a:gd name="T87" fmla="*/ 2147483647 h 268"/>
                <a:gd name="T88" fmla="*/ 2147483647 w 137"/>
                <a:gd name="T89" fmla="*/ 2147483647 h 268"/>
                <a:gd name="T90" fmla="*/ 2147483647 w 137"/>
                <a:gd name="T91" fmla="*/ 2147483647 h 268"/>
                <a:gd name="T92" fmla="*/ 2147483647 w 137"/>
                <a:gd name="T93" fmla="*/ 2147483647 h 268"/>
                <a:gd name="T94" fmla="*/ 2147483647 w 137"/>
                <a:gd name="T95" fmla="*/ 2147483647 h 268"/>
                <a:gd name="T96" fmla="*/ 2147483647 w 137"/>
                <a:gd name="T97" fmla="*/ 2147483647 h 268"/>
                <a:gd name="T98" fmla="*/ 2147483647 w 137"/>
                <a:gd name="T99" fmla="*/ 2147483647 h 268"/>
                <a:gd name="T100" fmla="*/ 2147483647 w 137"/>
                <a:gd name="T101" fmla="*/ 2147483647 h 268"/>
                <a:gd name="T102" fmla="*/ 2147483647 w 137"/>
                <a:gd name="T103" fmla="*/ 2147483647 h 268"/>
                <a:gd name="T104" fmla="*/ 2147483647 w 137"/>
                <a:gd name="T105" fmla="*/ 2147483647 h 268"/>
                <a:gd name="T106" fmla="*/ 2147483647 w 137"/>
                <a:gd name="T107" fmla="*/ 2147483647 h 268"/>
                <a:gd name="T108" fmla="*/ 2147483647 w 137"/>
                <a:gd name="T109" fmla="*/ 2147483647 h 268"/>
                <a:gd name="T110" fmla="*/ 2147483647 w 137"/>
                <a:gd name="T111" fmla="*/ 2147483647 h 268"/>
                <a:gd name="T112" fmla="*/ 2147483647 w 137"/>
                <a:gd name="T113" fmla="*/ 2147483647 h 268"/>
                <a:gd name="T114" fmla="*/ 2147483647 w 137"/>
                <a:gd name="T115" fmla="*/ 2147483647 h 268"/>
                <a:gd name="T116" fmla="*/ 2147483647 w 137"/>
                <a:gd name="T117" fmla="*/ 2147483647 h 268"/>
                <a:gd name="T118" fmla="*/ 2147483647 w 137"/>
                <a:gd name="T119" fmla="*/ 2147483647 h 268"/>
                <a:gd name="T120" fmla="*/ 2147483647 w 137"/>
                <a:gd name="T121" fmla="*/ 2147483647 h 268"/>
                <a:gd name="T122" fmla="*/ 2147483647 w 137"/>
                <a:gd name="T123" fmla="*/ 2147483647 h 2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7"/>
                <a:gd name="T187" fmla="*/ 0 h 268"/>
                <a:gd name="T188" fmla="*/ 137 w 137"/>
                <a:gd name="T189" fmla="*/ 268 h 2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7" h="268">
                  <a:moveTo>
                    <a:pt x="93" y="31"/>
                  </a:moveTo>
                  <a:lnTo>
                    <a:pt x="89" y="31"/>
                  </a:lnTo>
                  <a:lnTo>
                    <a:pt x="88" y="32"/>
                  </a:lnTo>
                  <a:lnTo>
                    <a:pt x="87" y="32"/>
                  </a:lnTo>
                  <a:lnTo>
                    <a:pt x="87" y="31"/>
                  </a:lnTo>
                  <a:lnTo>
                    <a:pt x="84" y="32"/>
                  </a:lnTo>
                  <a:lnTo>
                    <a:pt x="83" y="31"/>
                  </a:lnTo>
                  <a:lnTo>
                    <a:pt x="79" y="28"/>
                  </a:lnTo>
                  <a:lnTo>
                    <a:pt x="79" y="27"/>
                  </a:lnTo>
                  <a:lnTo>
                    <a:pt x="76" y="24"/>
                  </a:lnTo>
                  <a:lnTo>
                    <a:pt x="72" y="24"/>
                  </a:lnTo>
                  <a:lnTo>
                    <a:pt x="71" y="19"/>
                  </a:lnTo>
                  <a:lnTo>
                    <a:pt x="69" y="13"/>
                  </a:lnTo>
                  <a:lnTo>
                    <a:pt x="71" y="13"/>
                  </a:lnTo>
                  <a:lnTo>
                    <a:pt x="71" y="11"/>
                  </a:lnTo>
                  <a:lnTo>
                    <a:pt x="69" y="7"/>
                  </a:lnTo>
                  <a:lnTo>
                    <a:pt x="67" y="7"/>
                  </a:lnTo>
                  <a:lnTo>
                    <a:pt x="63" y="7"/>
                  </a:lnTo>
                  <a:lnTo>
                    <a:pt x="61" y="7"/>
                  </a:lnTo>
                  <a:lnTo>
                    <a:pt x="59" y="7"/>
                  </a:lnTo>
                  <a:lnTo>
                    <a:pt x="56" y="7"/>
                  </a:lnTo>
                  <a:lnTo>
                    <a:pt x="52" y="4"/>
                  </a:lnTo>
                  <a:lnTo>
                    <a:pt x="48" y="0"/>
                  </a:lnTo>
                  <a:lnTo>
                    <a:pt x="44" y="2"/>
                  </a:lnTo>
                  <a:lnTo>
                    <a:pt x="43" y="4"/>
                  </a:lnTo>
                  <a:lnTo>
                    <a:pt x="43" y="6"/>
                  </a:lnTo>
                  <a:lnTo>
                    <a:pt x="40" y="7"/>
                  </a:lnTo>
                  <a:lnTo>
                    <a:pt x="36" y="11"/>
                  </a:lnTo>
                  <a:lnTo>
                    <a:pt x="32" y="11"/>
                  </a:lnTo>
                  <a:lnTo>
                    <a:pt x="32" y="10"/>
                  </a:lnTo>
                  <a:lnTo>
                    <a:pt x="31" y="10"/>
                  </a:lnTo>
                  <a:lnTo>
                    <a:pt x="30" y="13"/>
                  </a:lnTo>
                  <a:lnTo>
                    <a:pt x="30" y="15"/>
                  </a:lnTo>
                  <a:lnTo>
                    <a:pt x="26" y="11"/>
                  </a:lnTo>
                  <a:lnTo>
                    <a:pt x="23" y="11"/>
                  </a:lnTo>
                  <a:lnTo>
                    <a:pt x="22" y="13"/>
                  </a:lnTo>
                  <a:lnTo>
                    <a:pt x="19" y="11"/>
                  </a:lnTo>
                  <a:lnTo>
                    <a:pt x="18" y="12"/>
                  </a:lnTo>
                  <a:lnTo>
                    <a:pt x="15" y="13"/>
                  </a:lnTo>
                  <a:lnTo>
                    <a:pt x="14" y="15"/>
                  </a:lnTo>
                  <a:lnTo>
                    <a:pt x="12" y="15"/>
                  </a:lnTo>
                  <a:lnTo>
                    <a:pt x="10" y="11"/>
                  </a:lnTo>
                  <a:lnTo>
                    <a:pt x="8" y="11"/>
                  </a:lnTo>
                  <a:lnTo>
                    <a:pt x="6" y="11"/>
                  </a:lnTo>
                  <a:lnTo>
                    <a:pt x="4" y="11"/>
                  </a:lnTo>
                  <a:lnTo>
                    <a:pt x="2" y="17"/>
                  </a:lnTo>
                  <a:lnTo>
                    <a:pt x="0" y="17"/>
                  </a:lnTo>
                  <a:lnTo>
                    <a:pt x="2" y="19"/>
                  </a:lnTo>
                  <a:lnTo>
                    <a:pt x="4" y="20"/>
                  </a:lnTo>
                  <a:lnTo>
                    <a:pt x="8" y="24"/>
                  </a:lnTo>
                  <a:lnTo>
                    <a:pt x="10" y="28"/>
                  </a:lnTo>
                  <a:lnTo>
                    <a:pt x="12" y="31"/>
                  </a:lnTo>
                  <a:lnTo>
                    <a:pt x="12" y="27"/>
                  </a:lnTo>
                  <a:lnTo>
                    <a:pt x="14" y="29"/>
                  </a:lnTo>
                  <a:lnTo>
                    <a:pt x="14" y="28"/>
                  </a:lnTo>
                  <a:lnTo>
                    <a:pt x="15" y="31"/>
                  </a:lnTo>
                  <a:lnTo>
                    <a:pt x="15" y="32"/>
                  </a:lnTo>
                  <a:lnTo>
                    <a:pt x="15" y="37"/>
                  </a:lnTo>
                  <a:lnTo>
                    <a:pt x="19" y="44"/>
                  </a:lnTo>
                  <a:lnTo>
                    <a:pt x="23" y="45"/>
                  </a:lnTo>
                  <a:lnTo>
                    <a:pt x="27" y="45"/>
                  </a:lnTo>
                  <a:lnTo>
                    <a:pt x="31" y="49"/>
                  </a:lnTo>
                  <a:lnTo>
                    <a:pt x="31" y="45"/>
                  </a:lnTo>
                  <a:lnTo>
                    <a:pt x="32" y="44"/>
                  </a:lnTo>
                  <a:lnTo>
                    <a:pt x="35" y="44"/>
                  </a:lnTo>
                  <a:lnTo>
                    <a:pt x="36" y="44"/>
                  </a:lnTo>
                  <a:lnTo>
                    <a:pt x="39" y="44"/>
                  </a:lnTo>
                  <a:lnTo>
                    <a:pt x="40" y="45"/>
                  </a:lnTo>
                  <a:lnTo>
                    <a:pt x="43" y="48"/>
                  </a:lnTo>
                  <a:lnTo>
                    <a:pt x="44" y="49"/>
                  </a:lnTo>
                  <a:lnTo>
                    <a:pt x="43" y="51"/>
                  </a:lnTo>
                  <a:lnTo>
                    <a:pt x="40" y="53"/>
                  </a:lnTo>
                  <a:lnTo>
                    <a:pt x="44" y="53"/>
                  </a:lnTo>
                  <a:lnTo>
                    <a:pt x="46" y="55"/>
                  </a:lnTo>
                  <a:lnTo>
                    <a:pt x="46" y="57"/>
                  </a:lnTo>
                  <a:lnTo>
                    <a:pt x="48" y="57"/>
                  </a:lnTo>
                  <a:lnTo>
                    <a:pt x="50" y="57"/>
                  </a:lnTo>
                  <a:lnTo>
                    <a:pt x="52" y="57"/>
                  </a:lnTo>
                  <a:lnTo>
                    <a:pt x="52" y="59"/>
                  </a:lnTo>
                  <a:lnTo>
                    <a:pt x="50" y="61"/>
                  </a:lnTo>
                  <a:lnTo>
                    <a:pt x="48" y="63"/>
                  </a:lnTo>
                  <a:lnTo>
                    <a:pt x="50" y="64"/>
                  </a:lnTo>
                  <a:lnTo>
                    <a:pt x="48" y="64"/>
                  </a:lnTo>
                  <a:lnTo>
                    <a:pt x="44" y="67"/>
                  </a:lnTo>
                  <a:lnTo>
                    <a:pt x="40" y="67"/>
                  </a:lnTo>
                  <a:lnTo>
                    <a:pt x="36" y="67"/>
                  </a:lnTo>
                  <a:lnTo>
                    <a:pt x="39" y="68"/>
                  </a:lnTo>
                  <a:lnTo>
                    <a:pt x="39" y="71"/>
                  </a:lnTo>
                  <a:lnTo>
                    <a:pt x="39" y="72"/>
                  </a:lnTo>
                  <a:lnTo>
                    <a:pt x="36" y="72"/>
                  </a:lnTo>
                  <a:lnTo>
                    <a:pt x="39" y="75"/>
                  </a:lnTo>
                  <a:lnTo>
                    <a:pt x="40" y="75"/>
                  </a:lnTo>
                  <a:lnTo>
                    <a:pt x="46" y="77"/>
                  </a:lnTo>
                  <a:lnTo>
                    <a:pt x="47" y="80"/>
                  </a:lnTo>
                  <a:lnTo>
                    <a:pt x="50" y="81"/>
                  </a:lnTo>
                  <a:lnTo>
                    <a:pt x="52" y="81"/>
                  </a:lnTo>
                  <a:lnTo>
                    <a:pt x="56" y="84"/>
                  </a:lnTo>
                  <a:lnTo>
                    <a:pt x="57" y="84"/>
                  </a:lnTo>
                  <a:lnTo>
                    <a:pt x="57" y="85"/>
                  </a:lnTo>
                  <a:lnTo>
                    <a:pt x="57" y="88"/>
                  </a:lnTo>
                  <a:lnTo>
                    <a:pt x="59" y="89"/>
                  </a:lnTo>
                  <a:lnTo>
                    <a:pt x="63" y="93"/>
                  </a:lnTo>
                  <a:lnTo>
                    <a:pt x="65" y="94"/>
                  </a:lnTo>
                  <a:lnTo>
                    <a:pt x="67" y="97"/>
                  </a:lnTo>
                  <a:lnTo>
                    <a:pt x="69" y="101"/>
                  </a:lnTo>
                  <a:lnTo>
                    <a:pt x="73" y="106"/>
                  </a:lnTo>
                  <a:lnTo>
                    <a:pt x="77" y="109"/>
                  </a:lnTo>
                  <a:lnTo>
                    <a:pt x="80" y="110"/>
                  </a:lnTo>
                  <a:lnTo>
                    <a:pt x="81" y="112"/>
                  </a:lnTo>
                  <a:lnTo>
                    <a:pt x="83" y="112"/>
                  </a:lnTo>
                  <a:lnTo>
                    <a:pt x="84" y="116"/>
                  </a:lnTo>
                  <a:lnTo>
                    <a:pt x="87" y="121"/>
                  </a:lnTo>
                  <a:lnTo>
                    <a:pt x="88" y="125"/>
                  </a:lnTo>
                  <a:lnTo>
                    <a:pt x="89" y="125"/>
                  </a:lnTo>
                  <a:lnTo>
                    <a:pt x="92" y="125"/>
                  </a:lnTo>
                  <a:lnTo>
                    <a:pt x="93" y="128"/>
                  </a:lnTo>
                  <a:lnTo>
                    <a:pt x="101" y="133"/>
                  </a:lnTo>
                  <a:lnTo>
                    <a:pt x="100" y="136"/>
                  </a:lnTo>
                  <a:lnTo>
                    <a:pt x="97" y="137"/>
                  </a:lnTo>
                  <a:lnTo>
                    <a:pt x="97" y="138"/>
                  </a:lnTo>
                  <a:lnTo>
                    <a:pt x="101" y="141"/>
                  </a:lnTo>
                  <a:lnTo>
                    <a:pt x="103" y="142"/>
                  </a:lnTo>
                  <a:lnTo>
                    <a:pt x="105" y="145"/>
                  </a:lnTo>
                  <a:lnTo>
                    <a:pt x="105" y="146"/>
                  </a:lnTo>
                  <a:lnTo>
                    <a:pt x="105" y="149"/>
                  </a:lnTo>
                  <a:lnTo>
                    <a:pt x="103" y="152"/>
                  </a:lnTo>
                  <a:lnTo>
                    <a:pt x="105" y="154"/>
                  </a:lnTo>
                  <a:lnTo>
                    <a:pt x="105" y="156"/>
                  </a:lnTo>
                  <a:lnTo>
                    <a:pt x="105" y="158"/>
                  </a:lnTo>
                  <a:lnTo>
                    <a:pt x="103" y="162"/>
                  </a:lnTo>
                  <a:lnTo>
                    <a:pt x="103" y="165"/>
                  </a:lnTo>
                  <a:lnTo>
                    <a:pt x="103" y="169"/>
                  </a:lnTo>
                  <a:lnTo>
                    <a:pt x="105" y="171"/>
                  </a:lnTo>
                  <a:lnTo>
                    <a:pt x="105" y="175"/>
                  </a:lnTo>
                  <a:lnTo>
                    <a:pt x="107" y="177"/>
                  </a:lnTo>
                  <a:lnTo>
                    <a:pt x="109" y="181"/>
                  </a:lnTo>
                  <a:lnTo>
                    <a:pt x="107" y="185"/>
                  </a:lnTo>
                  <a:lnTo>
                    <a:pt x="109" y="193"/>
                  </a:lnTo>
                  <a:lnTo>
                    <a:pt x="109" y="195"/>
                  </a:lnTo>
                  <a:lnTo>
                    <a:pt x="109" y="199"/>
                  </a:lnTo>
                  <a:lnTo>
                    <a:pt x="105" y="199"/>
                  </a:lnTo>
                  <a:lnTo>
                    <a:pt x="101" y="203"/>
                  </a:lnTo>
                  <a:lnTo>
                    <a:pt x="96" y="206"/>
                  </a:lnTo>
                  <a:lnTo>
                    <a:pt x="92" y="206"/>
                  </a:lnTo>
                  <a:lnTo>
                    <a:pt x="92" y="209"/>
                  </a:lnTo>
                  <a:lnTo>
                    <a:pt x="93" y="211"/>
                  </a:lnTo>
                  <a:lnTo>
                    <a:pt x="88" y="211"/>
                  </a:lnTo>
                  <a:lnTo>
                    <a:pt x="87" y="209"/>
                  </a:lnTo>
                  <a:lnTo>
                    <a:pt x="87" y="211"/>
                  </a:lnTo>
                  <a:lnTo>
                    <a:pt x="84" y="211"/>
                  </a:lnTo>
                  <a:lnTo>
                    <a:pt x="83" y="213"/>
                  </a:lnTo>
                  <a:lnTo>
                    <a:pt x="84" y="219"/>
                  </a:lnTo>
                  <a:lnTo>
                    <a:pt x="88" y="221"/>
                  </a:lnTo>
                  <a:lnTo>
                    <a:pt x="89" y="225"/>
                  </a:lnTo>
                  <a:lnTo>
                    <a:pt x="89" y="226"/>
                  </a:lnTo>
                  <a:lnTo>
                    <a:pt x="89" y="229"/>
                  </a:lnTo>
                  <a:lnTo>
                    <a:pt x="87" y="226"/>
                  </a:lnTo>
                  <a:lnTo>
                    <a:pt x="84" y="225"/>
                  </a:lnTo>
                  <a:lnTo>
                    <a:pt x="83" y="225"/>
                  </a:lnTo>
                  <a:lnTo>
                    <a:pt x="76" y="226"/>
                  </a:lnTo>
                  <a:lnTo>
                    <a:pt x="75" y="226"/>
                  </a:lnTo>
                  <a:lnTo>
                    <a:pt x="72" y="225"/>
                  </a:lnTo>
                  <a:lnTo>
                    <a:pt x="71" y="226"/>
                  </a:lnTo>
                  <a:lnTo>
                    <a:pt x="71" y="229"/>
                  </a:lnTo>
                  <a:lnTo>
                    <a:pt x="69" y="230"/>
                  </a:lnTo>
                  <a:lnTo>
                    <a:pt x="65" y="232"/>
                  </a:lnTo>
                  <a:lnTo>
                    <a:pt x="61" y="234"/>
                  </a:lnTo>
                  <a:lnTo>
                    <a:pt x="63" y="234"/>
                  </a:lnTo>
                  <a:lnTo>
                    <a:pt x="64" y="236"/>
                  </a:lnTo>
                  <a:lnTo>
                    <a:pt x="65" y="238"/>
                  </a:lnTo>
                  <a:lnTo>
                    <a:pt x="67" y="239"/>
                  </a:lnTo>
                  <a:lnTo>
                    <a:pt x="69" y="239"/>
                  </a:lnTo>
                  <a:lnTo>
                    <a:pt x="72" y="242"/>
                  </a:lnTo>
                  <a:lnTo>
                    <a:pt x="75" y="246"/>
                  </a:lnTo>
                  <a:lnTo>
                    <a:pt x="72" y="243"/>
                  </a:lnTo>
                  <a:lnTo>
                    <a:pt x="71" y="247"/>
                  </a:lnTo>
                  <a:lnTo>
                    <a:pt x="69" y="252"/>
                  </a:lnTo>
                  <a:lnTo>
                    <a:pt x="71" y="264"/>
                  </a:lnTo>
                  <a:lnTo>
                    <a:pt x="72" y="263"/>
                  </a:lnTo>
                  <a:lnTo>
                    <a:pt x="72" y="264"/>
                  </a:lnTo>
                  <a:lnTo>
                    <a:pt x="69" y="266"/>
                  </a:lnTo>
                  <a:lnTo>
                    <a:pt x="72" y="268"/>
                  </a:lnTo>
                  <a:lnTo>
                    <a:pt x="75" y="268"/>
                  </a:lnTo>
                  <a:lnTo>
                    <a:pt x="79" y="264"/>
                  </a:lnTo>
                  <a:lnTo>
                    <a:pt x="80" y="260"/>
                  </a:lnTo>
                  <a:lnTo>
                    <a:pt x="84" y="256"/>
                  </a:lnTo>
                  <a:lnTo>
                    <a:pt x="88" y="255"/>
                  </a:lnTo>
                  <a:lnTo>
                    <a:pt x="89" y="252"/>
                  </a:lnTo>
                  <a:lnTo>
                    <a:pt x="92" y="251"/>
                  </a:lnTo>
                  <a:lnTo>
                    <a:pt x="92" y="250"/>
                  </a:lnTo>
                  <a:lnTo>
                    <a:pt x="89" y="247"/>
                  </a:lnTo>
                  <a:lnTo>
                    <a:pt x="93" y="250"/>
                  </a:lnTo>
                  <a:lnTo>
                    <a:pt x="96" y="250"/>
                  </a:lnTo>
                  <a:lnTo>
                    <a:pt x="97" y="250"/>
                  </a:lnTo>
                  <a:lnTo>
                    <a:pt x="97" y="247"/>
                  </a:lnTo>
                  <a:lnTo>
                    <a:pt x="96" y="243"/>
                  </a:lnTo>
                  <a:lnTo>
                    <a:pt x="97" y="246"/>
                  </a:lnTo>
                  <a:lnTo>
                    <a:pt x="97" y="243"/>
                  </a:lnTo>
                  <a:lnTo>
                    <a:pt x="96" y="242"/>
                  </a:lnTo>
                  <a:lnTo>
                    <a:pt x="97" y="242"/>
                  </a:lnTo>
                  <a:lnTo>
                    <a:pt x="100" y="239"/>
                  </a:lnTo>
                  <a:lnTo>
                    <a:pt x="97" y="238"/>
                  </a:lnTo>
                  <a:lnTo>
                    <a:pt x="93" y="235"/>
                  </a:lnTo>
                  <a:lnTo>
                    <a:pt x="97" y="235"/>
                  </a:lnTo>
                  <a:lnTo>
                    <a:pt x="100" y="235"/>
                  </a:lnTo>
                  <a:lnTo>
                    <a:pt x="100" y="234"/>
                  </a:lnTo>
                  <a:lnTo>
                    <a:pt x="97" y="234"/>
                  </a:lnTo>
                  <a:lnTo>
                    <a:pt x="96" y="234"/>
                  </a:lnTo>
                  <a:lnTo>
                    <a:pt x="100" y="232"/>
                  </a:lnTo>
                  <a:lnTo>
                    <a:pt x="100" y="230"/>
                  </a:lnTo>
                  <a:lnTo>
                    <a:pt x="101" y="230"/>
                  </a:lnTo>
                  <a:lnTo>
                    <a:pt x="103" y="234"/>
                  </a:lnTo>
                  <a:lnTo>
                    <a:pt x="103" y="230"/>
                  </a:lnTo>
                  <a:lnTo>
                    <a:pt x="105" y="232"/>
                  </a:lnTo>
                  <a:lnTo>
                    <a:pt x="107" y="234"/>
                  </a:lnTo>
                  <a:lnTo>
                    <a:pt x="113" y="232"/>
                  </a:lnTo>
                  <a:lnTo>
                    <a:pt x="115" y="230"/>
                  </a:lnTo>
                  <a:lnTo>
                    <a:pt x="119" y="229"/>
                  </a:lnTo>
                  <a:lnTo>
                    <a:pt x="120" y="225"/>
                  </a:lnTo>
                  <a:lnTo>
                    <a:pt x="127" y="222"/>
                  </a:lnTo>
                  <a:lnTo>
                    <a:pt x="128" y="221"/>
                  </a:lnTo>
                  <a:lnTo>
                    <a:pt x="132" y="219"/>
                  </a:lnTo>
                  <a:lnTo>
                    <a:pt x="133" y="217"/>
                  </a:lnTo>
                  <a:lnTo>
                    <a:pt x="133" y="213"/>
                  </a:lnTo>
                  <a:lnTo>
                    <a:pt x="136" y="211"/>
                  </a:lnTo>
                  <a:lnTo>
                    <a:pt x="136" y="209"/>
                  </a:lnTo>
                  <a:lnTo>
                    <a:pt x="136" y="207"/>
                  </a:lnTo>
                  <a:lnTo>
                    <a:pt x="136" y="203"/>
                  </a:lnTo>
                  <a:lnTo>
                    <a:pt x="136" y="202"/>
                  </a:lnTo>
                  <a:lnTo>
                    <a:pt x="133" y="198"/>
                  </a:lnTo>
                  <a:lnTo>
                    <a:pt x="137" y="199"/>
                  </a:lnTo>
                  <a:lnTo>
                    <a:pt x="136" y="195"/>
                  </a:lnTo>
                  <a:lnTo>
                    <a:pt x="136" y="194"/>
                  </a:lnTo>
                  <a:lnTo>
                    <a:pt x="137" y="193"/>
                  </a:lnTo>
                  <a:lnTo>
                    <a:pt x="137" y="189"/>
                  </a:lnTo>
                  <a:lnTo>
                    <a:pt x="136" y="182"/>
                  </a:lnTo>
                  <a:lnTo>
                    <a:pt x="133" y="181"/>
                  </a:lnTo>
                  <a:lnTo>
                    <a:pt x="136" y="178"/>
                  </a:lnTo>
                  <a:lnTo>
                    <a:pt x="133" y="177"/>
                  </a:lnTo>
                  <a:lnTo>
                    <a:pt x="133" y="173"/>
                  </a:lnTo>
                  <a:lnTo>
                    <a:pt x="133" y="171"/>
                  </a:lnTo>
                  <a:lnTo>
                    <a:pt x="132" y="167"/>
                  </a:lnTo>
                  <a:lnTo>
                    <a:pt x="128" y="156"/>
                  </a:lnTo>
                  <a:lnTo>
                    <a:pt x="124" y="149"/>
                  </a:lnTo>
                  <a:lnTo>
                    <a:pt x="127" y="149"/>
                  </a:lnTo>
                  <a:lnTo>
                    <a:pt x="127" y="146"/>
                  </a:lnTo>
                  <a:lnTo>
                    <a:pt x="124" y="145"/>
                  </a:lnTo>
                  <a:lnTo>
                    <a:pt x="123" y="145"/>
                  </a:lnTo>
                  <a:lnTo>
                    <a:pt x="120" y="142"/>
                  </a:lnTo>
                  <a:lnTo>
                    <a:pt x="116" y="138"/>
                  </a:lnTo>
                  <a:lnTo>
                    <a:pt x="115" y="133"/>
                  </a:lnTo>
                  <a:lnTo>
                    <a:pt x="113" y="133"/>
                  </a:lnTo>
                  <a:lnTo>
                    <a:pt x="115" y="132"/>
                  </a:lnTo>
                  <a:lnTo>
                    <a:pt x="113" y="132"/>
                  </a:lnTo>
                  <a:lnTo>
                    <a:pt x="111" y="129"/>
                  </a:lnTo>
                  <a:lnTo>
                    <a:pt x="109" y="128"/>
                  </a:lnTo>
                  <a:lnTo>
                    <a:pt x="107" y="128"/>
                  </a:lnTo>
                  <a:lnTo>
                    <a:pt x="103" y="124"/>
                  </a:lnTo>
                  <a:lnTo>
                    <a:pt x="100" y="121"/>
                  </a:lnTo>
                  <a:lnTo>
                    <a:pt x="101" y="121"/>
                  </a:lnTo>
                  <a:lnTo>
                    <a:pt x="97" y="118"/>
                  </a:lnTo>
                  <a:lnTo>
                    <a:pt x="96" y="118"/>
                  </a:lnTo>
                  <a:lnTo>
                    <a:pt x="93" y="118"/>
                  </a:lnTo>
                  <a:lnTo>
                    <a:pt x="93" y="114"/>
                  </a:lnTo>
                  <a:lnTo>
                    <a:pt x="92" y="112"/>
                  </a:lnTo>
                  <a:lnTo>
                    <a:pt x="87" y="108"/>
                  </a:lnTo>
                  <a:lnTo>
                    <a:pt x="83" y="105"/>
                  </a:lnTo>
                  <a:lnTo>
                    <a:pt x="80" y="102"/>
                  </a:lnTo>
                  <a:lnTo>
                    <a:pt x="80" y="98"/>
                  </a:lnTo>
                  <a:lnTo>
                    <a:pt x="79" y="94"/>
                  </a:lnTo>
                  <a:lnTo>
                    <a:pt x="75" y="92"/>
                  </a:lnTo>
                  <a:lnTo>
                    <a:pt x="69" y="88"/>
                  </a:lnTo>
                  <a:lnTo>
                    <a:pt x="69" y="85"/>
                  </a:lnTo>
                  <a:lnTo>
                    <a:pt x="67" y="84"/>
                  </a:lnTo>
                  <a:lnTo>
                    <a:pt x="67" y="85"/>
                  </a:lnTo>
                  <a:lnTo>
                    <a:pt x="65" y="81"/>
                  </a:lnTo>
                  <a:lnTo>
                    <a:pt x="65" y="80"/>
                  </a:lnTo>
                  <a:lnTo>
                    <a:pt x="65" y="76"/>
                  </a:lnTo>
                  <a:lnTo>
                    <a:pt x="65" y="72"/>
                  </a:lnTo>
                  <a:lnTo>
                    <a:pt x="65" y="68"/>
                  </a:lnTo>
                  <a:lnTo>
                    <a:pt x="67" y="63"/>
                  </a:lnTo>
                  <a:lnTo>
                    <a:pt x="69" y="61"/>
                  </a:lnTo>
                  <a:lnTo>
                    <a:pt x="71" y="61"/>
                  </a:lnTo>
                  <a:lnTo>
                    <a:pt x="72" y="59"/>
                  </a:lnTo>
                  <a:lnTo>
                    <a:pt x="75" y="55"/>
                  </a:lnTo>
                  <a:lnTo>
                    <a:pt x="75" y="51"/>
                  </a:lnTo>
                  <a:lnTo>
                    <a:pt x="75" y="49"/>
                  </a:lnTo>
                  <a:lnTo>
                    <a:pt x="76" y="49"/>
                  </a:lnTo>
                  <a:lnTo>
                    <a:pt x="79" y="48"/>
                  </a:lnTo>
                  <a:lnTo>
                    <a:pt x="76" y="45"/>
                  </a:lnTo>
                  <a:lnTo>
                    <a:pt x="76" y="44"/>
                  </a:lnTo>
                  <a:lnTo>
                    <a:pt x="79" y="45"/>
                  </a:lnTo>
                  <a:lnTo>
                    <a:pt x="80" y="44"/>
                  </a:lnTo>
                  <a:lnTo>
                    <a:pt x="83" y="41"/>
                  </a:lnTo>
                  <a:lnTo>
                    <a:pt x="83" y="44"/>
                  </a:lnTo>
                  <a:lnTo>
                    <a:pt x="87" y="41"/>
                  </a:lnTo>
                  <a:lnTo>
                    <a:pt x="87" y="40"/>
                  </a:lnTo>
                  <a:lnTo>
                    <a:pt x="87" y="37"/>
                  </a:lnTo>
                  <a:lnTo>
                    <a:pt x="88" y="37"/>
                  </a:lnTo>
                  <a:lnTo>
                    <a:pt x="89" y="36"/>
                  </a:lnTo>
                  <a:lnTo>
                    <a:pt x="92" y="35"/>
                  </a:lnTo>
                  <a:lnTo>
                    <a:pt x="93" y="35"/>
                  </a:lnTo>
                  <a:lnTo>
                    <a:pt x="96" y="35"/>
                  </a:lnTo>
                  <a:lnTo>
                    <a:pt x="97" y="35"/>
                  </a:lnTo>
                  <a:lnTo>
                    <a:pt x="96" y="32"/>
                  </a:lnTo>
                  <a:lnTo>
                    <a:pt x="93" y="31"/>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62" name="Freeform 143"/>
            <p:cNvSpPr>
              <a:spLocks/>
            </p:cNvSpPr>
            <p:nvPr/>
          </p:nvSpPr>
          <p:spPr bwMode="auto">
            <a:xfrm>
              <a:off x="6111068" y="2769507"/>
              <a:ext cx="210196" cy="112497"/>
            </a:xfrm>
            <a:custGeom>
              <a:avLst/>
              <a:gdLst>
                <a:gd name="T0" fmla="*/ 2147483647 w 132"/>
                <a:gd name="T1" fmla="*/ 2147483647 h 71"/>
                <a:gd name="T2" fmla="*/ 2147483647 w 132"/>
                <a:gd name="T3" fmla="*/ 2147483647 h 71"/>
                <a:gd name="T4" fmla="*/ 2147483647 w 132"/>
                <a:gd name="T5" fmla="*/ 2147483647 h 71"/>
                <a:gd name="T6" fmla="*/ 2147483647 w 132"/>
                <a:gd name="T7" fmla="*/ 2147483647 h 71"/>
                <a:gd name="T8" fmla="*/ 2147483647 w 132"/>
                <a:gd name="T9" fmla="*/ 2147483647 h 71"/>
                <a:gd name="T10" fmla="*/ 2147483647 w 132"/>
                <a:gd name="T11" fmla="*/ 2147483647 h 71"/>
                <a:gd name="T12" fmla="*/ 2147483647 w 132"/>
                <a:gd name="T13" fmla="*/ 2147483647 h 71"/>
                <a:gd name="T14" fmla="*/ 2147483647 w 132"/>
                <a:gd name="T15" fmla="*/ 2147483647 h 71"/>
                <a:gd name="T16" fmla="*/ 2147483647 w 132"/>
                <a:gd name="T17" fmla="*/ 2147483647 h 71"/>
                <a:gd name="T18" fmla="*/ 2147483647 w 132"/>
                <a:gd name="T19" fmla="*/ 2147483647 h 71"/>
                <a:gd name="T20" fmla="*/ 2147483647 w 132"/>
                <a:gd name="T21" fmla="*/ 2147483647 h 71"/>
                <a:gd name="T22" fmla="*/ 2147483647 w 132"/>
                <a:gd name="T23" fmla="*/ 2147483647 h 71"/>
                <a:gd name="T24" fmla="*/ 2147483647 w 132"/>
                <a:gd name="T25" fmla="*/ 2147483647 h 71"/>
                <a:gd name="T26" fmla="*/ 2147483647 w 132"/>
                <a:gd name="T27" fmla="*/ 2147483647 h 71"/>
                <a:gd name="T28" fmla="*/ 2147483647 w 132"/>
                <a:gd name="T29" fmla="*/ 2147483647 h 71"/>
                <a:gd name="T30" fmla="*/ 2147483647 w 132"/>
                <a:gd name="T31" fmla="*/ 2147483647 h 71"/>
                <a:gd name="T32" fmla="*/ 2147483647 w 132"/>
                <a:gd name="T33" fmla="*/ 0 h 71"/>
                <a:gd name="T34" fmla="*/ 2147483647 w 132"/>
                <a:gd name="T35" fmla="*/ 0 h 71"/>
                <a:gd name="T36" fmla="*/ 2147483647 w 132"/>
                <a:gd name="T37" fmla="*/ 2147483647 h 71"/>
                <a:gd name="T38" fmla="*/ 2147483647 w 132"/>
                <a:gd name="T39" fmla="*/ 2147483647 h 71"/>
                <a:gd name="T40" fmla="*/ 2147483647 w 132"/>
                <a:gd name="T41" fmla="*/ 2147483647 h 71"/>
                <a:gd name="T42" fmla="*/ 2147483647 w 132"/>
                <a:gd name="T43" fmla="*/ 2147483647 h 71"/>
                <a:gd name="T44" fmla="*/ 2147483647 w 132"/>
                <a:gd name="T45" fmla="*/ 2147483647 h 71"/>
                <a:gd name="T46" fmla="*/ 0 w 132"/>
                <a:gd name="T47" fmla="*/ 2147483647 h 71"/>
                <a:gd name="T48" fmla="*/ 0 w 132"/>
                <a:gd name="T49" fmla="*/ 2147483647 h 71"/>
                <a:gd name="T50" fmla="*/ 2147483647 w 132"/>
                <a:gd name="T51" fmla="*/ 2147483647 h 71"/>
                <a:gd name="T52" fmla="*/ 2147483647 w 132"/>
                <a:gd name="T53" fmla="*/ 2147483647 h 71"/>
                <a:gd name="T54" fmla="*/ 2147483647 w 132"/>
                <a:gd name="T55" fmla="*/ 2147483647 h 71"/>
                <a:gd name="T56" fmla="*/ 2147483647 w 132"/>
                <a:gd name="T57" fmla="*/ 2147483647 h 71"/>
                <a:gd name="T58" fmla="*/ 2147483647 w 132"/>
                <a:gd name="T59" fmla="*/ 2147483647 h 71"/>
                <a:gd name="T60" fmla="*/ 2147483647 w 132"/>
                <a:gd name="T61" fmla="*/ 2147483647 h 71"/>
                <a:gd name="T62" fmla="*/ 2147483647 w 132"/>
                <a:gd name="T63" fmla="*/ 2147483647 h 71"/>
                <a:gd name="T64" fmla="*/ 2147483647 w 132"/>
                <a:gd name="T65" fmla="*/ 2147483647 h 71"/>
                <a:gd name="T66" fmla="*/ 2147483647 w 132"/>
                <a:gd name="T67" fmla="*/ 2147483647 h 71"/>
                <a:gd name="T68" fmla="*/ 2147483647 w 132"/>
                <a:gd name="T69" fmla="*/ 2147483647 h 71"/>
                <a:gd name="T70" fmla="*/ 2147483647 w 132"/>
                <a:gd name="T71" fmla="*/ 2147483647 h 71"/>
                <a:gd name="T72" fmla="*/ 2147483647 w 132"/>
                <a:gd name="T73" fmla="*/ 2147483647 h 71"/>
                <a:gd name="T74" fmla="*/ 2147483647 w 132"/>
                <a:gd name="T75" fmla="*/ 2147483647 h 71"/>
                <a:gd name="T76" fmla="*/ 2147483647 w 132"/>
                <a:gd name="T77" fmla="*/ 2147483647 h 71"/>
                <a:gd name="T78" fmla="*/ 2147483647 w 132"/>
                <a:gd name="T79" fmla="*/ 2147483647 h 71"/>
                <a:gd name="T80" fmla="*/ 2147483647 w 132"/>
                <a:gd name="T81" fmla="*/ 2147483647 h 71"/>
                <a:gd name="T82" fmla="*/ 2147483647 w 132"/>
                <a:gd name="T83" fmla="*/ 2147483647 h 71"/>
                <a:gd name="T84" fmla="*/ 2147483647 w 132"/>
                <a:gd name="T85" fmla="*/ 2147483647 h 71"/>
                <a:gd name="T86" fmla="*/ 2147483647 w 132"/>
                <a:gd name="T87" fmla="*/ 2147483647 h 71"/>
                <a:gd name="T88" fmla="*/ 2147483647 w 132"/>
                <a:gd name="T89" fmla="*/ 2147483647 h 71"/>
                <a:gd name="T90" fmla="*/ 2147483647 w 132"/>
                <a:gd name="T91" fmla="*/ 2147483647 h 71"/>
                <a:gd name="T92" fmla="*/ 2147483647 w 132"/>
                <a:gd name="T93" fmla="*/ 2147483647 h 71"/>
                <a:gd name="T94" fmla="*/ 2147483647 w 132"/>
                <a:gd name="T95" fmla="*/ 2147483647 h 71"/>
                <a:gd name="T96" fmla="*/ 2147483647 w 132"/>
                <a:gd name="T97" fmla="*/ 2147483647 h 71"/>
                <a:gd name="T98" fmla="*/ 2147483647 w 132"/>
                <a:gd name="T99" fmla="*/ 2147483647 h 71"/>
                <a:gd name="T100" fmla="*/ 2147483647 w 132"/>
                <a:gd name="T101" fmla="*/ 2147483647 h 71"/>
                <a:gd name="T102" fmla="*/ 2147483647 w 132"/>
                <a:gd name="T103" fmla="*/ 2147483647 h 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2"/>
                <a:gd name="T157" fmla="*/ 0 h 71"/>
                <a:gd name="T158" fmla="*/ 132 w 132"/>
                <a:gd name="T159" fmla="*/ 71 h 7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2" h="71">
                  <a:moveTo>
                    <a:pt x="116" y="45"/>
                  </a:moveTo>
                  <a:lnTo>
                    <a:pt x="112" y="45"/>
                  </a:lnTo>
                  <a:lnTo>
                    <a:pt x="106" y="44"/>
                  </a:lnTo>
                  <a:lnTo>
                    <a:pt x="104" y="41"/>
                  </a:lnTo>
                  <a:lnTo>
                    <a:pt x="102" y="41"/>
                  </a:lnTo>
                  <a:lnTo>
                    <a:pt x="102" y="44"/>
                  </a:lnTo>
                  <a:lnTo>
                    <a:pt x="101" y="44"/>
                  </a:lnTo>
                  <a:lnTo>
                    <a:pt x="98" y="44"/>
                  </a:lnTo>
                  <a:lnTo>
                    <a:pt x="97" y="40"/>
                  </a:lnTo>
                  <a:lnTo>
                    <a:pt x="94" y="44"/>
                  </a:lnTo>
                  <a:lnTo>
                    <a:pt x="93" y="44"/>
                  </a:lnTo>
                  <a:lnTo>
                    <a:pt x="90" y="40"/>
                  </a:lnTo>
                  <a:lnTo>
                    <a:pt x="88" y="36"/>
                  </a:lnTo>
                  <a:lnTo>
                    <a:pt x="85" y="37"/>
                  </a:lnTo>
                  <a:lnTo>
                    <a:pt x="84" y="37"/>
                  </a:lnTo>
                  <a:lnTo>
                    <a:pt x="80" y="37"/>
                  </a:lnTo>
                  <a:lnTo>
                    <a:pt x="77" y="36"/>
                  </a:lnTo>
                  <a:lnTo>
                    <a:pt x="80" y="33"/>
                  </a:lnTo>
                  <a:lnTo>
                    <a:pt x="77" y="32"/>
                  </a:lnTo>
                  <a:lnTo>
                    <a:pt x="76" y="32"/>
                  </a:lnTo>
                  <a:lnTo>
                    <a:pt x="72" y="32"/>
                  </a:lnTo>
                  <a:lnTo>
                    <a:pt x="68" y="30"/>
                  </a:lnTo>
                  <a:lnTo>
                    <a:pt x="64" y="28"/>
                  </a:lnTo>
                  <a:lnTo>
                    <a:pt x="63" y="24"/>
                  </a:lnTo>
                  <a:lnTo>
                    <a:pt x="61" y="20"/>
                  </a:lnTo>
                  <a:lnTo>
                    <a:pt x="57" y="20"/>
                  </a:lnTo>
                  <a:lnTo>
                    <a:pt x="55" y="20"/>
                  </a:lnTo>
                  <a:lnTo>
                    <a:pt x="53" y="20"/>
                  </a:lnTo>
                  <a:lnTo>
                    <a:pt x="51" y="18"/>
                  </a:lnTo>
                  <a:lnTo>
                    <a:pt x="47" y="14"/>
                  </a:lnTo>
                  <a:lnTo>
                    <a:pt x="44" y="13"/>
                  </a:lnTo>
                  <a:lnTo>
                    <a:pt x="37" y="10"/>
                  </a:lnTo>
                  <a:lnTo>
                    <a:pt x="24" y="1"/>
                  </a:lnTo>
                  <a:lnTo>
                    <a:pt x="23" y="0"/>
                  </a:lnTo>
                  <a:lnTo>
                    <a:pt x="19" y="0"/>
                  </a:lnTo>
                  <a:lnTo>
                    <a:pt x="17" y="0"/>
                  </a:lnTo>
                  <a:lnTo>
                    <a:pt x="15" y="0"/>
                  </a:lnTo>
                  <a:lnTo>
                    <a:pt x="15" y="4"/>
                  </a:lnTo>
                  <a:lnTo>
                    <a:pt x="13" y="5"/>
                  </a:lnTo>
                  <a:lnTo>
                    <a:pt x="11" y="5"/>
                  </a:lnTo>
                  <a:lnTo>
                    <a:pt x="9" y="4"/>
                  </a:lnTo>
                  <a:lnTo>
                    <a:pt x="7" y="4"/>
                  </a:lnTo>
                  <a:lnTo>
                    <a:pt x="5" y="6"/>
                  </a:lnTo>
                  <a:lnTo>
                    <a:pt x="1" y="13"/>
                  </a:lnTo>
                  <a:lnTo>
                    <a:pt x="1" y="17"/>
                  </a:lnTo>
                  <a:lnTo>
                    <a:pt x="1" y="18"/>
                  </a:lnTo>
                  <a:lnTo>
                    <a:pt x="1" y="20"/>
                  </a:lnTo>
                  <a:lnTo>
                    <a:pt x="0" y="24"/>
                  </a:lnTo>
                  <a:lnTo>
                    <a:pt x="0" y="26"/>
                  </a:lnTo>
                  <a:lnTo>
                    <a:pt x="0" y="28"/>
                  </a:lnTo>
                  <a:lnTo>
                    <a:pt x="4" y="30"/>
                  </a:lnTo>
                  <a:lnTo>
                    <a:pt x="5" y="32"/>
                  </a:lnTo>
                  <a:lnTo>
                    <a:pt x="7" y="30"/>
                  </a:lnTo>
                  <a:lnTo>
                    <a:pt x="15" y="33"/>
                  </a:lnTo>
                  <a:lnTo>
                    <a:pt x="23" y="41"/>
                  </a:lnTo>
                  <a:lnTo>
                    <a:pt x="27" y="44"/>
                  </a:lnTo>
                  <a:lnTo>
                    <a:pt x="31" y="45"/>
                  </a:lnTo>
                  <a:lnTo>
                    <a:pt x="32" y="44"/>
                  </a:lnTo>
                  <a:lnTo>
                    <a:pt x="33" y="45"/>
                  </a:lnTo>
                  <a:lnTo>
                    <a:pt x="37" y="48"/>
                  </a:lnTo>
                  <a:lnTo>
                    <a:pt x="44" y="49"/>
                  </a:lnTo>
                  <a:lnTo>
                    <a:pt x="45" y="50"/>
                  </a:lnTo>
                  <a:lnTo>
                    <a:pt x="49" y="53"/>
                  </a:lnTo>
                  <a:lnTo>
                    <a:pt x="53" y="53"/>
                  </a:lnTo>
                  <a:lnTo>
                    <a:pt x="55" y="53"/>
                  </a:lnTo>
                  <a:lnTo>
                    <a:pt x="59" y="53"/>
                  </a:lnTo>
                  <a:lnTo>
                    <a:pt x="63" y="54"/>
                  </a:lnTo>
                  <a:lnTo>
                    <a:pt x="63" y="53"/>
                  </a:lnTo>
                  <a:lnTo>
                    <a:pt x="67" y="53"/>
                  </a:lnTo>
                  <a:lnTo>
                    <a:pt x="75" y="54"/>
                  </a:lnTo>
                  <a:lnTo>
                    <a:pt x="76" y="57"/>
                  </a:lnTo>
                  <a:lnTo>
                    <a:pt x="76" y="58"/>
                  </a:lnTo>
                  <a:lnTo>
                    <a:pt x="77" y="61"/>
                  </a:lnTo>
                  <a:lnTo>
                    <a:pt x="81" y="62"/>
                  </a:lnTo>
                  <a:lnTo>
                    <a:pt x="85" y="63"/>
                  </a:lnTo>
                  <a:lnTo>
                    <a:pt x="88" y="66"/>
                  </a:lnTo>
                  <a:lnTo>
                    <a:pt x="88" y="63"/>
                  </a:lnTo>
                  <a:lnTo>
                    <a:pt x="90" y="63"/>
                  </a:lnTo>
                  <a:lnTo>
                    <a:pt x="93" y="63"/>
                  </a:lnTo>
                  <a:lnTo>
                    <a:pt x="94" y="66"/>
                  </a:lnTo>
                  <a:lnTo>
                    <a:pt x="94" y="67"/>
                  </a:lnTo>
                  <a:lnTo>
                    <a:pt x="98" y="67"/>
                  </a:lnTo>
                  <a:lnTo>
                    <a:pt x="102" y="67"/>
                  </a:lnTo>
                  <a:lnTo>
                    <a:pt x="106" y="70"/>
                  </a:lnTo>
                  <a:lnTo>
                    <a:pt x="110" y="70"/>
                  </a:lnTo>
                  <a:lnTo>
                    <a:pt x="114" y="67"/>
                  </a:lnTo>
                  <a:lnTo>
                    <a:pt x="116" y="71"/>
                  </a:lnTo>
                  <a:lnTo>
                    <a:pt x="121" y="71"/>
                  </a:lnTo>
                  <a:lnTo>
                    <a:pt x="128" y="71"/>
                  </a:lnTo>
                  <a:lnTo>
                    <a:pt x="129" y="70"/>
                  </a:lnTo>
                  <a:lnTo>
                    <a:pt x="132" y="67"/>
                  </a:lnTo>
                  <a:lnTo>
                    <a:pt x="132" y="62"/>
                  </a:lnTo>
                  <a:lnTo>
                    <a:pt x="128" y="58"/>
                  </a:lnTo>
                  <a:lnTo>
                    <a:pt x="128" y="54"/>
                  </a:lnTo>
                  <a:lnTo>
                    <a:pt x="128" y="50"/>
                  </a:lnTo>
                  <a:lnTo>
                    <a:pt x="128" y="45"/>
                  </a:lnTo>
                  <a:lnTo>
                    <a:pt x="121" y="45"/>
                  </a:lnTo>
                  <a:lnTo>
                    <a:pt x="116" y="45"/>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63" name="Freeform 144"/>
            <p:cNvSpPr>
              <a:spLocks noEditPoints="1"/>
            </p:cNvSpPr>
            <p:nvPr/>
          </p:nvSpPr>
          <p:spPr bwMode="auto">
            <a:xfrm>
              <a:off x="6443708" y="2819083"/>
              <a:ext cx="220399" cy="535793"/>
            </a:xfrm>
            <a:custGeom>
              <a:avLst/>
              <a:gdLst>
                <a:gd name="T0" fmla="*/ 2147483647 w 139"/>
                <a:gd name="T1" fmla="*/ 2147483647 h 337"/>
                <a:gd name="T2" fmla="*/ 2147483647 w 139"/>
                <a:gd name="T3" fmla="*/ 2147483647 h 337"/>
                <a:gd name="T4" fmla="*/ 2147483647 w 139"/>
                <a:gd name="T5" fmla="*/ 2147483647 h 337"/>
                <a:gd name="T6" fmla="*/ 2147483647 w 139"/>
                <a:gd name="T7" fmla="*/ 2147483647 h 337"/>
                <a:gd name="T8" fmla="*/ 2147483647 w 139"/>
                <a:gd name="T9" fmla="*/ 2147483647 h 337"/>
                <a:gd name="T10" fmla="*/ 2147483647 w 139"/>
                <a:gd name="T11" fmla="*/ 2147483647 h 337"/>
                <a:gd name="T12" fmla="*/ 2147483647 w 139"/>
                <a:gd name="T13" fmla="*/ 2147483647 h 337"/>
                <a:gd name="T14" fmla="*/ 2147483647 w 139"/>
                <a:gd name="T15" fmla="*/ 2147483647 h 337"/>
                <a:gd name="T16" fmla="*/ 2147483647 w 139"/>
                <a:gd name="T17" fmla="*/ 2147483647 h 337"/>
                <a:gd name="T18" fmla="*/ 2147483647 w 139"/>
                <a:gd name="T19" fmla="*/ 2147483647 h 337"/>
                <a:gd name="T20" fmla="*/ 2147483647 w 139"/>
                <a:gd name="T21" fmla="*/ 2147483647 h 337"/>
                <a:gd name="T22" fmla="*/ 2147483647 w 139"/>
                <a:gd name="T23" fmla="*/ 2147483647 h 337"/>
                <a:gd name="T24" fmla="*/ 2147483647 w 139"/>
                <a:gd name="T25" fmla="*/ 2147483647 h 337"/>
                <a:gd name="T26" fmla="*/ 2147483647 w 139"/>
                <a:gd name="T27" fmla="*/ 2147483647 h 337"/>
                <a:gd name="T28" fmla="*/ 2147483647 w 139"/>
                <a:gd name="T29" fmla="*/ 2147483647 h 337"/>
                <a:gd name="T30" fmla="*/ 2147483647 w 139"/>
                <a:gd name="T31" fmla="*/ 2147483647 h 337"/>
                <a:gd name="T32" fmla="*/ 2147483647 w 139"/>
                <a:gd name="T33" fmla="*/ 2147483647 h 337"/>
                <a:gd name="T34" fmla="*/ 2147483647 w 139"/>
                <a:gd name="T35" fmla="*/ 2147483647 h 337"/>
                <a:gd name="T36" fmla="*/ 2147483647 w 139"/>
                <a:gd name="T37" fmla="*/ 2147483647 h 337"/>
                <a:gd name="T38" fmla="*/ 2147483647 w 139"/>
                <a:gd name="T39" fmla="*/ 2147483647 h 337"/>
                <a:gd name="T40" fmla="*/ 2147483647 w 139"/>
                <a:gd name="T41" fmla="*/ 2147483647 h 337"/>
                <a:gd name="T42" fmla="*/ 2147483647 w 139"/>
                <a:gd name="T43" fmla="*/ 2147483647 h 337"/>
                <a:gd name="T44" fmla="*/ 2147483647 w 139"/>
                <a:gd name="T45" fmla="*/ 2147483647 h 337"/>
                <a:gd name="T46" fmla="*/ 2147483647 w 139"/>
                <a:gd name="T47" fmla="*/ 2147483647 h 337"/>
                <a:gd name="T48" fmla="*/ 2147483647 w 139"/>
                <a:gd name="T49" fmla="*/ 2147483647 h 337"/>
                <a:gd name="T50" fmla="*/ 2147483647 w 139"/>
                <a:gd name="T51" fmla="*/ 2147483647 h 337"/>
                <a:gd name="T52" fmla="*/ 2147483647 w 139"/>
                <a:gd name="T53" fmla="*/ 2147483647 h 337"/>
                <a:gd name="T54" fmla="*/ 2147483647 w 139"/>
                <a:gd name="T55" fmla="*/ 2147483647 h 337"/>
                <a:gd name="T56" fmla="*/ 0 w 139"/>
                <a:gd name="T57" fmla="*/ 2147483647 h 337"/>
                <a:gd name="T58" fmla="*/ 2147483647 w 139"/>
                <a:gd name="T59" fmla="*/ 2147483647 h 337"/>
                <a:gd name="T60" fmla="*/ 2147483647 w 139"/>
                <a:gd name="T61" fmla="*/ 2147483647 h 337"/>
                <a:gd name="T62" fmla="*/ 2147483647 w 139"/>
                <a:gd name="T63" fmla="*/ 2147483647 h 337"/>
                <a:gd name="T64" fmla="*/ 2147483647 w 139"/>
                <a:gd name="T65" fmla="*/ 2147483647 h 337"/>
                <a:gd name="T66" fmla="*/ 2147483647 w 139"/>
                <a:gd name="T67" fmla="*/ 2147483647 h 337"/>
                <a:gd name="T68" fmla="*/ 2147483647 w 139"/>
                <a:gd name="T69" fmla="*/ 2147483647 h 337"/>
                <a:gd name="T70" fmla="*/ 2147483647 w 139"/>
                <a:gd name="T71" fmla="*/ 2147483647 h 337"/>
                <a:gd name="T72" fmla="*/ 2147483647 w 139"/>
                <a:gd name="T73" fmla="*/ 2147483647 h 337"/>
                <a:gd name="T74" fmla="*/ 2147483647 w 139"/>
                <a:gd name="T75" fmla="*/ 2147483647 h 337"/>
                <a:gd name="T76" fmla="*/ 2147483647 w 139"/>
                <a:gd name="T77" fmla="*/ 2147483647 h 337"/>
                <a:gd name="T78" fmla="*/ 2147483647 w 139"/>
                <a:gd name="T79" fmla="*/ 2147483647 h 337"/>
                <a:gd name="T80" fmla="*/ 2147483647 w 139"/>
                <a:gd name="T81" fmla="*/ 2147483647 h 337"/>
                <a:gd name="T82" fmla="*/ 2147483647 w 139"/>
                <a:gd name="T83" fmla="*/ 2147483647 h 337"/>
                <a:gd name="T84" fmla="*/ 2147483647 w 139"/>
                <a:gd name="T85" fmla="*/ 2147483647 h 337"/>
                <a:gd name="T86" fmla="*/ 2147483647 w 139"/>
                <a:gd name="T87" fmla="*/ 2147483647 h 337"/>
                <a:gd name="T88" fmla="*/ 2147483647 w 139"/>
                <a:gd name="T89" fmla="*/ 2147483647 h 337"/>
                <a:gd name="T90" fmla="*/ 2147483647 w 139"/>
                <a:gd name="T91" fmla="*/ 2147483647 h 337"/>
                <a:gd name="T92" fmla="*/ 2147483647 w 139"/>
                <a:gd name="T93" fmla="*/ 2147483647 h 337"/>
                <a:gd name="T94" fmla="*/ 2147483647 w 139"/>
                <a:gd name="T95" fmla="*/ 2147483647 h 337"/>
                <a:gd name="T96" fmla="*/ 2147483647 w 139"/>
                <a:gd name="T97" fmla="*/ 2147483647 h 337"/>
                <a:gd name="T98" fmla="*/ 2147483647 w 139"/>
                <a:gd name="T99" fmla="*/ 2147483647 h 337"/>
                <a:gd name="T100" fmla="*/ 2147483647 w 139"/>
                <a:gd name="T101" fmla="*/ 2147483647 h 337"/>
                <a:gd name="T102" fmla="*/ 2147483647 w 139"/>
                <a:gd name="T103" fmla="*/ 2147483647 h 337"/>
                <a:gd name="T104" fmla="*/ 2147483647 w 139"/>
                <a:gd name="T105" fmla="*/ 2147483647 h 337"/>
                <a:gd name="T106" fmla="*/ 2147483647 w 139"/>
                <a:gd name="T107" fmla="*/ 2147483647 h 337"/>
                <a:gd name="T108" fmla="*/ 2147483647 w 139"/>
                <a:gd name="T109" fmla="*/ 2147483647 h 337"/>
                <a:gd name="T110" fmla="*/ 2147483647 w 139"/>
                <a:gd name="T111" fmla="*/ 2147483647 h 337"/>
                <a:gd name="T112" fmla="*/ 2147483647 w 139"/>
                <a:gd name="T113" fmla="*/ 2147483647 h 337"/>
                <a:gd name="T114" fmla="*/ 2147483647 w 139"/>
                <a:gd name="T115" fmla="*/ 2147483647 h 337"/>
                <a:gd name="T116" fmla="*/ 2147483647 w 139"/>
                <a:gd name="T117" fmla="*/ 2147483647 h 337"/>
                <a:gd name="T118" fmla="*/ 2147483647 w 139"/>
                <a:gd name="T119" fmla="*/ 2147483647 h 337"/>
                <a:gd name="T120" fmla="*/ 2147483647 w 139"/>
                <a:gd name="T121" fmla="*/ 2147483647 h 3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9"/>
                <a:gd name="T184" fmla="*/ 0 h 337"/>
                <a:gd name="T185" fmla="*/ 139 w 139"/>
                <a:gd name="T186" fmla="*/ 337 h 3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9" h="337">
                  <a:moveTo>
                    <a:pt x="26" y="167"/>
                  </a:moveTo>
                  <a:lnTo>
                    <a:pt x="25" y="167"/>
                  </a:lnTo>
                  <a:lnTo>
                    <a:pt x="29" y="172"/>
                  </a:lnTo>
                  <a:lnTo>
                    <a:pt x="33" y="176"/>
                  </a:lnTo>
                  <a:lnTo>
                    <a:pt x="33" y="172"/>
                  </a:lnTo>
                  <a:lnTo>
                    <a:pt x="30" y="171"/>
                  </a:lnTo>
                  <a:lnTo>
                    <a:pt x="33" y="171"/>
                  </a:lnTo>
                  <a:lnTo>
                    <a:pt x="33" y="170"/>
                  </a:lnTo>
                  <a:lnTo>
                    <a:pt x="29" y="170"/>
                  </a:lnTo>
                  <a:lnTo>
                    <a:pt x="26" y="167"/>
                  </a:lnTo>
                  <a:close/>
                  <a:moveTo>
                    <a:pt x="51" y="232"/>
                  </a:moveTo>
                  <a:lnTo>
                    <a:pt x="51" y="228"/>
                  </a:lnTo>
                  <a:lnTo>
                    <a:pt x="50" y="231"/>
                  </a:lnTo>
                  <a:lnTo>
                    <a:pt x="51" y="232"/>
                  </a:lnTo>
                  <a:close/>
                  <a:moveTo>
                    <a:pt x="21" y="324"/>
                  </a:moveTo>
                  <a:lnTo>
                    <a:pt x="21" y="325"/>
                  </a:lnTo>
                  <a:lnTo>
                    <a:pt x="24" y="327"/>
                  </a:lnTo>
                  <a:lnTo>
                    <a:pt x="25" y="327"/>
                  </a:lnTo>
                  <a:lnTo>
                    <a:pt x="25" y="325"/>
                  </a:lnTo>
                  <a:lnTo>
                    <a:pt x="25" y="324"/>
                  </a:lnTo>
                  <a:lnTo>
                    <a:pt x="24" y="321"/>
                  </a:lnTo>
                  <a:lnTo>
                    <a:pt x="21" y="324"/>
                  </a:lnTo>
                  <a:close/>
                  <a:moveTo>
                    <a:pt x="25" y="277"/>
                  </a:moveTo>
                  <a:lnTo>
                    <a:pt x="25" y="285"/>
                  </a:lnTo>
                  <a:lnTo>
                    <a:pt x="25" y="288"/>
                  </a:lnTo>
                  <a:lnTo>
                    <a:pt x="25" y="290"/>
                  </a:lnTo>
                  <a:lnTo>
                    <a:pt x="26" y="297"/>
                  </a:lnTo>
                  <a:lnTo>
                    <a:pt x="26" y="294"/>
                  </a:lnTo>
                  <a:lnTo>
                    <a:pt x="29" y="293"/>
                  </a:lnTo>
                  <a:lnTo>
                    <a:pt x="29" y="290"/>
                  </a:lnTo>
                  <a:lnTo>
                    <a:pt x="29" y="288"/>
                  </a:lnTo>
                  <a:lnTo>
                    <a:pt x="26" y="284"/>
                  </a:lnTo>
                  <a:lnTo>
                    <a:pt x="29" y="280"/>
                  </a:lnTo>
                  <a:lnTo>
                    <a:pt x="29" y="277"/>
                  </a:lnTo>
                  <a:lnTo>
                    <a:pt x="26" y="277"/>
                  </a:lnTo>
                  <a:lnTo>
                    <a:pt x="29" y="273"/>
                  </a:lnTo>
                  <a:lnTo>
                    <a:pt x="29" y="272"/>
                  </a:lnTo>
                  <a:lnTo>
                    <a:pt x="26" y="276"/>
                  </a:lnTo>
                  <a:lnTo>
                    <a:pt x="25" y="277"/>
                  </a:lnTo>
                  <a:close/>
                  <a:moveTo>
                    <a:pt x="24" y="302"/>
                  </a:moveTo>
                  <a:lnTo>
                    <a:pt x="24" y="306"/>
                  </a:lnTo>
                  <a:lnTo>
                    <a:pt x="26" y="308"/>
                  </a:lnTo>
                  <a:lnTo>
                    <a:pt x="25" y="306"/>
                  </a:lnTo>
                  <a:lnTo>
                    <a:pt x="26" y="306"/>
                  </a:lnTo>
                  <a:lnTo>
                    <a:pt x="26" y="302"/>
                  </a:lnTo>
                  <a:lnTo>
                    <a:pt x="26" y="298"/>
                  </a:lnTo>
                  <a:lnTo>
                    <a:pt x="26" y="297"/>
                  </a:lnTo>
                  <a:lnTo>
                    <a:pt x="24" y="298"/>
                  </a:lnTo>
                  <a:lnTo>
                    <a:pt x="24" y="302"/>
                  </a:lnTo>
                  <a:close/>
                  <a:moveTo>
                    <a:pt x="134" y="127"/>
                  </a:moveTo>
                  <a:lnTo>
                    <a:pt x="131" y="130"/>
                  </a:lnTo>
                  <a:lnTo>
                    <a:pt x="127" y="130"/>
                  </a:lnTo>
                  <a:lnTo>
                    <a:pt x="126" y="130"/>
                  </a:lnTo>
                  <a:lnTo>
                    <a:pt x="124" y="130"/>
                  </a:lnTo>
                  <a:lnTo>
                    <a:pt x="124" y="127"/>
                  </a:lnTo>
                  <a:lnTo>
                    <a:pt x="124" y="126"/>
                  </a:lnTo>
                  <a:lnTo>
                    <a:pt x="122" y="124"/>
                  </a:lnTo>
                  <a:lnTo>
                    <a:pt x="120" y="123"/>
                  </a:lnTo>
                  <a:lnTo>
                    <a:pt x="120" y="122"/>
                  </a:lnTo>
                  <a:lnTo>
                    <a:pt x="120" y="119"/>
                  </a:lnTo>
                  <a:lnTo>
                    <a:pt x="120" y="118"/>
                  </a:lnTo>
                  <a:lnTo>
                    <a:pt x="114" y="118"/>
                  </a:lnTo>
                  <a:lnTo>
                    <a:pt x="109" y="118"/>
                  </a:lnTo>
                  <a:lnTo>
                    <a:pt x="107" y="118"/>
                  </a:lnTo>
                  <a:lnTo>
                    <a:pt x="107" y="115"/>
                  </a:lnTo>
                  <a:lnTo>
                    <a:pt x="109" y="110"/>
                  </a:lnTo>
                  <a:lnTo>
                    <a:pt x="109" y="106"/>
                  </a:lnTo>
                  <a:lnTo>
                    <a:pt x="109" y="105"/>
                  </a:lnTo>
                  <a:lnTo>
                    <a:pt x="110" y="102"/>
                  </a:lnTo>
                  <a:lnTo>
                    <a:pt x="109" y="101"/>
                  </a:lnTo>
                  <a:lnTo>
                    <a:pt x="105" y="99"/>
                  </a:lnTo>
                  <a:lnTo>
                    <a:pt x="101" y="99"/>
                  </a:lnTo>
                  <a:lnTo>
                    <a:pt x="101" y="97"/>
                  </a:lnTo>
                  <a:lnTo>
                    <a:pt x="99" y="93"/>
                  </a:lnTo>
                  <a:lnTo>
                    <a:pt x="97" y="91"/>
                  </a:lnTo>
                  <a:lnTo>
                    <a:pt x="97" y="89"/>
                  </a:lnTo>
                  <a:lnTo>
                    <a:pt x="95" y="86"/>
                  </a:lnTo>
                  <a:lnTo>
                    <a:pt x="95" y="83"/>
                  </a:lnTo>
                  <a:lnTo>
                    <a:pt x="97" y="79"/>
                  </a:lnTo>
                  <a:lnTo>
                    <a:pt x="94" y="82"/>
                  </a:lnTo>
                  <a:lnTo>
                    <a:pt x="91" y="82"/>
                  </a:lnTo>
                  <a:lnTo>
                    <a:pt x="87" y="82"/>
                  </a:lnTo>
                  <a:lnTo>
                    <a:pt x="86" y="82"/>
                  </a:lnTo>
                  <a:lnTo>
                    <a:pt x="82" y="83"/>
                  </a:lnTo>
                  <a:lnTo>
                    <a:pt x="78" y="86"/>
                  </a:lnTo>
                  <a:lnTo>
                    <a:pt x="78" y="83"/>
                  </a:lnTo>
                  <a:lnTo>
                    <a:pt x="78" y="82"/>
                  </a:lnTo>
                  <a:lnTo>
                    <a:pt x="78" y="78"/>
                  </a:lnTo>
                  <a:lnTo>
                    <a:pt x="78" y="75"/>
                  </a:lnTo>
                  <a:lnTo>
                    <a:pt x="77" y="74"/>
                  </a:lnTo>
                  <a:lnTo>
                    <a:pt x="74" y="73"/>
                  </a:lnTo>
                  <a:lnTo>
                    <a:pt x="74" y="69"/>
                  </a:lnTo>
                  <a:lnTo>
                    <a:pt x="78" y="69"/>
                  </a:lnTo>
                  <a:lnTo>
                    <a:pt x="77" y="65"/>
                  </a:lnTo>
                  <a:lnTo>
                    <a:pt x="78" y="61"/>
                  </a:lnTo>
                  <a:lnTo>
                    <a:pt x="81" y="61"/>
                  </a:lnTo>
                  <a:lnTo>
                    <a:pt x="81" y="58"/>
                  </a:lnTo>
                  <a:lnTo>
                    <a:pt x="82" y="55"/>
                  </a:lnTo>
                  <a:lnTo>
                    <a:pt x="83" y="55"/>
                  </a:lnTo>
                  <a:lnTo>
                    <a:pt x="83" y="53"/>
                  </a:lnTo>
                  <a:lnTo>
                    <a:pt x="83" y="51"/>
                  </a:lnTo>
                  <a:lnTo>
                    <a:pt x="86" y="49"/>
                  </a:lnTo>
                  <a:lnTo>
                    <a:pt x="87" y="49"/>
                  </a:lnTo>
                  <a:lnTo>
                    <a:pt x="90" y="49"/>
                  </a:lnTo>
                  <a:lnTo>
                    <a:pt x="87" y="47"/>
                  </a:lnTo>
                  <a:lnTo>
                    <a:pt x="86" y="45"/>
                  </a:lnTo>
                  <a:lnTo>
                    <a:pt x="87" y="45"/>
                  </a:lnTo>
                  <a:lnTo>
                    <a:pt x="87" y="43"/>
                  </a:lnTo>
                  <a:lnTo>
                    <a:pt x="87" y="39"/>
                  </a:lnTo>
                  <a:lnTo>
                    <a:pt x="86" y="29"/>
                  </a:lnTo>
                  <a:lnTo>
                    <a:pt x="83" y="21"/>
                  </a:lnTo>
                  <a:lnTo>
                    <a:pt x="82" y="18"/>
                  </a:lnTo>
                  <a:lnTo>
                    <a:pt x="78" y="17"/>
                  </a:lnTo>
                  <a:lnTo>
                    <a:pt x="77" y="18"/>
                  </a:lnTo>
                  <a:lnTo>
                    <a:pt x="73" y="12"/>
                  </a:lnTo>
                  <a:lnTo>
                    <a:pt x="73" y="9"/>
                  </a:lnTo>
                  <a:lnTo>
                    <a:pt x="70" y="8"/>
                  </a:lnTo>
                  <a:lnTo>
                    <a:pt x="67" y="4"/>
                  </a:lnTo>
                  <a:lnTo>
                    <a:pt x="61" y="0"/>
                  </a:lnTo>
                  <a:lnTo>
                    <a:pt x="61" y="5"/>
                  </a:lnTo>
                  <a:lnTo>
                    <a:pt x="59" y="8"/>
                  </a:lnTo>
                  <a:lnTo>
                    <a:pt x="59" y="9"/>
                  </a:lnTo>
                  <a:lnTo>
                    <a:pt x="61" y="12"/>
                  </a:lnTo>
                  <a:lnTo>
                    <a:pt x="57" y="16"/>
                  </a:lnTo>
                  <a:lnTo>
                    <a:pt x="55" y="18"/>
                  </a:lnTo>
                  <a:lnTo>
                    <a:pt x="57" y="21"/>
                  </a:lnTo>
                  <a:lnTo>
                    <a:pt x="59" y="25"/>
                  </a:lnTo>
                  <a:lnTo>
                    <a:pt x="61" y="26"/>
                  </a:lnTo>
                  <a:lnTo>
                    <a:pt x="57" y="26"/>
                  </a:lnTo>
                  <a:lnTo>
                    <a:pt x="55" y="25"/>
                  </a:lnTo>
                  <a:lnTo>
                    <a:pt x="55" y="22"/>
                  </a:lnTo>
                  <a:lnTo>
                    <a:pt x="53" y="22"/>
                  </a:lnTo>
                  <a:lnTo>
                    <a:pt x="46" y="25"/>
                  </a:lnTo>
                  <a:lnTo>
                    <a:pt x="42" y="26"/>
                  </a:lnTo>
                  <a:lnTo>
                    <a:pt x="39" y="29"/>
                  </a:lnTo>
                  <a:lnTo>
                    <a:pt x="38" y="30"/>
                  </a:lnTo>
                  <a:lnTo>
                    <a:pt x="37" y="31"/>
                  </a:lnTo>
                  <a:lnTo>
                    <a:pt x="37" y="34"/>
                  </a:lnTo>
                  <a:lnTo>
                    <a:pt x="34" y="34"/>
                  </a:lnTo>
                  <a:lnTo>
                    <a:pt x="33" y="34"/>
                  </a:lnTo>
                  <a:lnTo>
                    <a:pt x="30" y="35"/>
                  </a:lnTo>
                  <a:lnTo>
                    <a:pt x="30" y="39"/>
                  </a:lnTo>
                  <a:lnTo>
                    <a:pt x="30" y="42"/>
                  </a:lnTo>
                  <a:lnTo>
                    <a:pt x="33" y="45"/>
                  </a:lnTo>
                  <a:lnTo>
                    <a:pt x="33" y="49"/>
                  </a:lnTo>
                  <a:lnTo>
                    <a:pt x="30" y="53"/>
                  </a:lnTo>
                  <a:lnTo>
                    <a:pt x="29" y="55"/>
                  </a:lnTo>
                  <a:lnTo>
                    <a:pt x="26" y="58"/>
                  </a:lnTo>
                  <a:lnTo>
                    <a:pt x="26" y="61"/>
                  </a:lnTo>
                  <a:lnTo>
                    <a:pt x="29" y="65"/>
                  </a:lnTo>
                  <a:lnTo>
                    <a:pt x="26" y="75"/>
                  </a:lnTo>
                  <a:lnTo>
                    <a:pt x="24" y="86"/>
                  </a:lnTo>
                  <a:lnTo>
                    <a:pt x="16" y="83"/>
                  </a:lnTo>
                  <a:lnTo>
                    <a:pt x="13" y="83"/>
                  </a:lnTo>
                  <a:lnTo>
                    <a:pt x="12" y="83"/>
                  </a:lnTo>
                  <a:lnTo>
                    <a:pt x="9" y="83"/>
                  </a:lnTo>
                  <a:lnTo>
                    <a:pt x="13" y="95"/>
                  </a:lnTo>
                  <a:lnTo>
                    <a:pt x="13" y="99"/>
                  </a:lnTo>
                  <a:lnTo>
                    <a:pt x="12" y="101"/>
                  </a:lnTo>
                  <a:lnTo>
                    <a:pt x="9" y="101"/>
                  </a:lnTo>
                  <a:lnTo>
                    <a:pt x="9" y="106"/>
                  </a:lnTo>
                  <a:lnTo>
                    <a:pt x="12" y="112"/>
                  </a:lnTo>
                  <a:lnTo>
                    <a:pt x="13" y="114"/>
                  </a:lnTo>
                  <a:lnTo>
                    <a:pt x="12" y="115"/>
                  </a:lnTo>
                  <a:lnTo>
                    <a:pt x="9" y="115"/>
                  </a:lnTo>
                  <a:lnTo>
                    <a:pt x="9" y="119"/>
                  </a:lnTo>
                  <a:lnTo>
                    <a:pt x="6" y="115"/>
                  </a:lnTo>
                  <a:lnTo>
                    <a:pt x="4" y="119"/>
                  </a:lnTo>
                  <a:lnTo>
                    <a:pt x="2" y="114"/>
                  </a:lnTo>
                  <a:lnTo>
                    <a:pt x="0" y="130"/>
                  </a:lnTo>
                  <a:lnTo>
                    <a:pt x="0" y="136"/>
                  </a:lnTo>
                  <a:lnTo>
                    <a:pt x="1" y="139"/>
                  </a:lnTo>
                  <a:lnTo>
                    <a:pt x="2" y="140"/>
                  </a:lnTo>
                  <a:lnTo>
                    <a:pt x="4" y="144"/>
                  </a:lnTo>
                  <a:lnTo>
                    <a:pt x="8" y="146"/>
                  </a:lnTo>
                  <a:lnTo>
                    <a:pt x="9" y="150"/>
                  </a:lnTo>
                  <a:lnTo>
                    <a:pt x="9" y="148"/>
                  </a:lnTo>
                  <a:lnTo>
                    <a:pt x="9" y="144"/>
                  </a:lnTo>
                  <a:lnTo>
                    <a:pt x="12" y="148"/>
                  </a:lnTo>
                  <a:lnTo>
                    <a:pt x="12" y="150"/>
                  </a:lnTo>
                  <a:lnTo>
                    <a:pt x="12" y="152"/>
                  </a:lnTo>
                  <a:lnTo>
                    <a:pt x="13" y="154"/>
                  </a:lnTo>
                  <a:lnTo>
                    <a:pt x="14" y="152"/>
                  </a:lnTo>
                  <a:lnTo>
                    <a:pt x="17" y="152"/>
                  </a:lnTo>
                  <a:lnTo>
                    <a:pt x="16" y="156"/>
                  </a:lnTo>
                  <a:lnTo>
                    <a:pt x="17" y="158"/>
                  </a:lnTo>
                  <a:lnTo>
                    <a:pt x="17" y="156"/>
                  </a:lnTo>
                  <a:lnTo>
                    <a:pt x="20" y="159"/>
                  </a:lnTo>
                  <a:lnTo>
                    <a:pt x="17" y="154"/>
                  </a:lnTo>
                  <a:lnTo>
                    <a:pt x="20" y="154"/>
                  </a:lnTo>
                  <a:lnTo>
                    <a:pt x="21" y="156"/>
                  </a:lnTo>
                  <a:lnTo>
                    <a:pt x="24" y="158"/>
                  </a:lnTo>
                  <a:lnTo>
                    <a:pt x="25" y="158"/>
                  </a:lnTo>
                  <a:lnTo>
                    <a:pt x="25" y="159"/>
                  </a:lnTo>
                  <a:lnTo>
                    <a:pt x="29" y="162"/>
                  </a:lnTo>
                  <a:lnTo>
                    <a:pt x="29" y="163"/>
                  </a:lnTo>
                  <a:lnTo>
                    <a:pt x="30" y="166"/>
                  </a:lnTo>
                  <a:lnTo>
                    <a:pt x="33" y="167"/>
                  </a:lnTo>
                  <a:lnTo>
                    <a:pt x="34" y="171"/>
                  </a:lnTo>
                  <a:lnTo>
                    <a:pt x="34" y="175"/>
                  </a:lnTo>
                  <a:lnTo>
                    <a:pt x="34" y="176"/>
                  </a:lnTo>
                  <a:lnTo>
                    <a:pt x="38" y="179"/>
                  </a:lnTo>
                  <a:lnTo>
                    <a:pt x="37" y="179"/>
                  </a:lnTo>
                  <a:lnTo>
                    <a:pt x="38" y="183"/>
                  </a:lnTo>
                  <a:lnTo>
                    <a:pt x="39" y="187"/>
                  </a:lnTo>
                  <a:lnTo>
                    <a:pt x="42" y="189"/>
                  </a:lnTo>
                  <a:lnTo>
                    <a:pt x="43" y="196"/>
                  </a:lnTo>
                  <a:lnTo>
                    <a:pt x="46" y="201"/>
                  </a:lnTo>
                  <a:lnTo>
                    <a:pt x="46" y="203"/>
                  </a:lnTo>
                  <a:lnTo>
                    <a:pt x="46" y="205"/>
                  </a:lnTo>
                  <a:lnTo>
                    <a:pt x="43" y="209"/>
                  </a:lnTo>
                  <a:lnTo>
                    <a:pt x="43" y="213"/>
                  </a:lnTo>
                  <a:lnTo>
                    <a:pt x="42" y="223"/>
                  </a:lnTo>
                  <a:lnTo>
                    <a:pt x="42" y="227"/>
                  </a:lnTo>
                  <a:lnTo>
                    <a:pt x="43" y="228"/>
                  </a:lnTo>
                  <a:lnTo>
                    <a:pt x="47" y="224"/>
                  </a:lnTo>
                  <a:lnTo>
                    <a:pt x="50" y="220"/>
                  </a:lnTo>
                  <a:lnTo>
                    <a:pt x="50" y="224"/>
                  </a:lnTo>
                  <a:lnTo>
                    <a:pt x="47" y="228"/>
                  </a:lnTo>
                  <a:lnTo>
                    <a:pt x="50" y="228"/>
                  </a:lnTo>
                  <a:lnTo>
                    <a:pt x="51" y="224"/>
                  </a:lnTo>
                  <a:lnTo>
                    <a:pt x="51" y="227"/>
                  </a:lnTo>
                  <a:lnTo>
                    <a:pt x="55" y="224"/>
                  </a:lnTo>
                  <a:lnTo>
                    <a:pt x="53" y="228"/>
                  </a:lnTo>
                  <a:lnTo>
                    <a:pt x="53" y="232"/>
                  </a:lnTo>
                  <a:lnTo>
                    <a:pt x="55" y="232"/>
                  </a:lnTo>
                  <a:lnTo>
                    <a:pt x="55" y="231"/>
                  </a:lnTo>
                  <a:lnTo>
                    <a:pt x="57" y="227"/>
                  </a:lnTo>
                  <a:lnTo>
                    <a:pt x="57" y="228"/>
                  </a:lnTo>
                  <a:lnTo>
                    <a:pt x="59" y="232"/>
                  </a:lnTo>
                  <a:lnTo>
                    <a:pt x="59" y="231"/>
                  </a:lnTo>
                  <a:lnTo>
                    <a:pt x="59" y="228"/>
                  </a:lnTo>
                  <a:lnTo>
                    <a:pt x="61" y="227"/>
                  </a:lnTo>
                  <a:lnTo>
                    <a:pt x="61" y="231"/>
                  </a:lnTo>
                  <a:lnTo>
                    <a:pt x="61" y="232"/>
                  </a:lnTo>
                  <a:lnTo>
                    <a:pt x="61" y="233"/>
                  </a:lnTo>
                  <a:lnTo>
                    <a:pt x="63" y="232"/>
                  </a:lnTo>
                  <a:lnTo>
                    <a:pt x="65" y="231"/>
                  </a:lnTo>
                  <a:lnTo>
                    <a:pt x="67" y="224"/>
                  </a:lnTo>
                  <a:lnTo>
                    <a:pt x="69" y="224"/>
                  </a:lnTo>
                  <a:lnTo>
                    <a:pt x="70" y="224"/>
                  </a:lnTo>
                  <a:lnTo>
                    <a:pt x="70" y="223"/>
                  </a:lnTo>
                  <a:lnTo>
                    <a:pt x="70" y="220"/>
                  </a:lnTo>
                  <a:lnTo>
                    <a:pt x="73" y="223"/>
                  </a:lnTo>
                  <a:lnTo>
                    <a:pt x="74" y="223"/>
                  </a:lnTo>
                  <a:lnTo>
                    <a:pt x="74" y="220"/>
                  </a:lnTo>
                  <a:lnTo>
                    <a:pt x="74" y="219"/>
                  </a:lnTo>
                  <a:lnTo>
                    <a:pt x="73" y="215"/>
                  </a:lnTo>
                  <a:lnTo>
                    <a:pt x="74" y="216"/>
                  </a:lnTo>
                  <a:lnTo>
                    <a:pt x="78" y="219"/>
                  </a:lnTo>
                  <a:lnTo>
                    <a:pt x="81" y="216"/>
                  </a:lnTo>
                  <a:lnTo>
                    <a:pt x="82" y="215"/>
                  </a:lnTo>
                  <a:lnTo>
                    <a:pt x="82" y="211"/>
                  </a:lnTo>
                  <a:lnTo>
                    <a:pt x="82" y="207"/>
                  </a:lnTo>
                  <a:lnTo>
                    <a:pt x="82" y="201"/>
                  </a:lnTo>
                  <a:lnTo>
                    <a:pt x="86" y="205"/>
                  </a:lnTo>
                  <a:lnTo>
                    <a:pt x="86" y="207"/>
                  </a:lnTo>
                  <a:lnTo>
                    <a:pt x="87" y="207"/>
                  </a:lnTo>
                  <a:lnTo>
                    <a:pt x="90" y="213"/>
                  </a:lnTo>
                  <a:lnTo>
                    <a:pt x="91" y="219"/>
                  </a:lnTo>
                  <a:lnTo>
                    <a:pt x="95" y="219"/>
                  </a:lnTo>
                  <a:lnTo>
                    <a:pt x="95" y="220"/>
                  </a:lnTo>
                  <a:lnTo>
                    <a:pt x="97" y="224"/>
                  </a:lnTo>
                  <a:lnTo>
                    <a:pt x="97" y="228"/>
                  </a:lnTo>
                  <a:lnTo>
                    <a:pt x="99" y="232"/>
                  </a:lnTo>
                  <a:lnTo>
                    <a:pt x="101" y="241"/>
                  </a:lnTo>
                  <a:lnTo>
                    <a:pt x="103" y="251"/>
                  </a:lnTo>
                  <a:lnTo>
                    <a:pt x="105" y="251"/>
                  </a:lnTo>
                  <a:lnTo>
                    <a:pt x="105" y="253"/>
                  </a:lnTo>
                  <a:lnTo>
                    <a:pt x="105" y="254"/>
                  </a:lnTo>
                  <a:lnTo>
                    <a:pt x="109" y="262"/>
                  </a:lnTo>
                  <a:lnTo>
                    <a:pt x="109" y="268"/>
                  </a:lnTo>
                  <a:lnTo>
                    <a:pt x="109" y="270"/>
                  </a:lnTo>
                  <a:lnTo>
                    <a:pt x="109" y="272"/>
                  </a:lnTo>
                  <a:lnTo>
                    <a:pt x="110" y="268"/>
                  </a:lnTo>
                  <a:lnTo>
                    <a:pt x="113" y="272"/>
                  </a:lnTo>
                  <a:lnTo>
                    <a:pt x="117" y="280"/>
                  </a:lnTo>
                  <a:lnTo>
                    <a:pt x="118" y="288"/>
                  </a:lnTo>
                  <a:lnTo>
                    <a:pt x="118" y="290"/>
                  </a:lnTo>
                  <a:lnTo>
                    <a:pt x="120" y="290"/>
                  </a:lnTo>
                  <a:lnTo>
                    <a:pt x="118" y="293"/>
                  </a:lnTo>
                  <a:lnTo>
                    <a:pt x="120" y="294"/>
                  </a:lnTo>
                  <a:lnTo>
                    <a:pt x="118" y="294"/>
                  </a:lnTo>
                  <a:lnTo>
                    <a:pt x="118" y="297"/>
                  </a:lnTo>
                  <a:lnTo>
                    <a:pt x="120" y="297"/>
                  </a:lnTo>
                  <a:lnTo>
                    <a:pt x="120" y="298"/>
                  </a:lnTo>
                  <a:lnTo>
                    <a:pt x="120" y="301"/>
                  </a:lnTo>
                  <a:lnTo>
                    <a:pt x="120" y="302"/>
                  </a:lnTo>
                  <a:lnTo>
                    <a:pt x="120" y="304"/>
                  </a:lnTo>
                  <a:lnTo>
                    <a:pt x="120" y="306"/>
                  </a:lnTo>
                  <a:lnTo>
                    <a:pt x="124" y="304"/>
                  </a:lnTo>
                  <a:lnTo>
                    <a:pt x="124" y="306"/>
                  </a:lnTo>
                  <a:lnTo>
                    <a:pt x="122" y="306"/>
                  </a:lnTo>
                  <a:lnTo>
                    <a:pt x="122" y="308"/>
                  </a:lnTo>
                  <a:lnTo>
                    <a:pt x="122" y="312"/>
                  </a:lnTo>
                  <a:lnTo>
                    <a:pt x="122" y="317"/>
                  </a:lnTo>
                  <a:lnTo>
                    <a:pt x="120" y="321"/>
                  </a:lnTo>
                  <a:lnTo>
                    <a:pt x="120" y="324"/>
                  </a:lnTo>
                  <a:lnTo>
                    <a:pt x="118" y="325"/>
                  </a:lnTo>
                  <a:lnTo>
                    <a:pt x="120" y="327"/>
                  </a:lnTo>
                  <a:lnTo>
                    <a:pt x="120" y="333"/>
                  </a:lnTo>
                  <a:lnTo>
                    <a:pt x="122" y="337"/>
                  </a:lnTo>
                  <a:lnTo>
                    <a:pt x="124" y="329"/>
                  </a:lnTo>
                  <a:lnTo>
                    <a:pt x="126" y="327"/>
                  </a:lnTo>
                  <a:lnTo>
                    <a:pt x="126" y="324"/>
                  </a:lnTo>
                  <a:lnTo>
                    <a:pt x="131" y="314"/>
                  </a:lnTo>
                  <a:lnTo>
                    <a:pt x="135" y="308"/>
                  </a:lnTo>
                  <a:lnTo>
                    <a:pt x="135" y="306"/>
                  </a:lnTo>
                  <a:lnTo>
                    <a:pt x="135" y="304"/>
                  </a:lnTo>
                  <a:lnTo>
                    <a:pt x="134" y="294"/>
                  </a:lnTo>
                  <a:lnTo>
                    <a:pt x="130" y="289"/>
                  </a:lnTo>
                  <a:lnTo>
                    <a:pt x="126" y="284"/>
                  </a:lnTo>
                  <a:lnTo>
                    <a:pt x="126" y="280"/>
                  </a:lnTo>
                  <a:lnTo>
                    <a:pt x="126" y="277"/>
                  </a:lnTo>
                  <a:lnTo>
                    <a:pt x="126" y="270"/>
                  </a:lnTo>
                  <a:lnTo>
                    <a:pt x="122" y="264"/>
                  </a:lnTo>
                  <a:lnTo>
                    <a:pt x="117" y="257"/>
                  </a:lnTo>
                  <a:lnTo>
                    <a:pt x="110" y="251"/>
                  </a:lnTo>
                  <a:lnTo>
                    <a:pt x="109" y="247"/>
                  </a:lnTo>
                  <a:lnTo>
                    <a:pt x="109" y="244"/>
                  </a:lnTo>
                  <a:lnTo>
                    <a:pt x="109" y="241"/>
                  </a:lnTo>
                  <a:lnTo>
                    <a:pt x="110" y="241"/>
                  </a:lnTo>
                  <a:lnTo>
                    <a:pt x="110" y="240"/>
                  </a:lnTo>
                  <a:lnTo>
                    <a:pt x="113" y="240"/>
                  </a:lnTo>
                  <a:lnTo>
                    <a:pt x="113" y="237"/>
                  </a:lnTo>
                  <a:lnTo>
                    <a:pt x="113" y="231"/>
                  </a:lnTo>
                  <a:lnTo>
                    <a:pt x="113" y="228"/>
                  </a:lnTo>
                  <a:lnTo>
                    <a:pt x="113" y="227"/>
                  </a:lnTo>
                  <a:lnTo>
                    <a:pt x="114" y="227"/>
                  </a:lnTo>
                  <a:lnTo>
                    <a:pt x="117" y="223"/>
                  </a:lnTo>
                  <a:lnTo>
                    <a:pt x="117" y="220"/>
                  </a:lnTo>
                  <a:lnTo>
                    <a:pt x="114" y="223"/>
                  </a:lnTo>
                  <a:lnTo>
                    <a:pt x="110" y="219"/>
                  </a:lnTo>
                  <a:lnTo>
                    <a:pt x="109" y="213"/>
                  </a:lnTo>
                  <a:lnTo>
                    <a:pt x="107" y="207"/>
                  </a:lnTo>
                  <a:lnTo>
                    <a:pt x="103" y="203"/>
                  </a:lnTo>
                  <a:lnTo>
                    <a:pt x="97" y="200"/>
                  </a:lnTo>
                  <a:lnTo>
                    <a:pt x="95" y="196"/>
                  </a:lnTo>
                  <a:lnTo>
                    <a:pt x="95" y="192"/>
                  </a:lnTo>
                  <a:lnTo>
                    <a:pt x="94" y="189"/>
                  </a:lnTo>
                  <a:lnTo>
                    <a:pt x="94" y="188"/>
                  </a:lnTo>
                  <a:lnTo>
                    <a:pt x="91" y="187"/>
                  </a:lnTo>
                  <a:lnTo>
                    <a:pt x="90" y="187"/>
                  </a:lnTo>
                  <a:lnTo>
                    <a:pt x="90" y="184"/>
                  </a:lnTo>
                  <a:lnTo>
                    <a:pt x="87" y="180"/>
                  </a:lnTo>
                  <a:lnTo>
                    <a:pt x="90" y="183"/>
                  </a:lnTo>
                  <a:lnTo>
                    <a:pt x="94" y="180"/>
                  </a:lnTo>
                  <a:lnTo>
                    <a:pt x="94" y="179"/>
                  </a:lnTo>
                  <a:lnTo>
                    <a:pt x="91" y="175"/>
                  </a:lnTo>
                  <a:lnTo>
                    <a:pt x="94" y="170"/>
                  </a:lnTo>
                  <a:lnTo>
                    <a:pt x="91" y="167"/>
                  </a:lnTo>
                  <a:lnTo>
                    <a:pt x="94" y="162"/>
                  </a:lnTo>
                  <a:lnTo>
                    <a:pt x="95" y="159"/>
                  </a:lnTo>
                  <a:lnTo>
                    <a:pt x="103" y="162"/>
                  </a:lnTo>
                  <a:lnTo>
                    <a:pt x="105" y="159"/>
                  </a:lnTo>
                  <a:lnTo>
                    <a:pt x="109" y="159"/>
                  </a:lnTo>
                  <a:lnTo>
                    <a:pt x="110" y="158"/>
                  </a:lnTo>
                  <a:lnTo>
                    <a:pt x="110" y="156"/>
                  </a:lnTo>
                  <a:lnTo>
                    <a:pt x="110" y="154"/>
                  </a:lnTo>
                  <a:lnTo>
                    <a:pt x="113" y="154"/>
                  </a:lnTo>
                  <a:lnTo>
                    <a:pt x="117" y="154"/>
                  </a:lnTo>
                  <a:lnTo>
                    <a:pt x="118" y="152"/>
                  </a:lnTo>
                  <a:lnTo>
                    <a:pt x="117" y="150"/>
                  </a:lnTo>
                  <a:lnTo>
                    <a:pt x="122" y="148"/>
                  </a:lnTo>
                  <a:lnTo>
                    <a:pt x="123" y="148"/>
                  </a:lnTo>
                  <a:lnTo>
                    <a:pt x="124" y="148"/>
                  </a:lnTo>
                  <a:lnTo>
                    <a:pt x="126" y="150"/>
                  </a:lnTo>
                  <a:lnTo>
                    <a:pt x="126" y="146"/>
                  </a:lnTo>
                  <a:lnTo>
                    <a:pt x="126" y="144"/>
                  </a:lnTo>
                  <a:lnTo>
                    <a:pt x="127" y="143"/>
                  </a:lnTo>
                  <a:lnTo>
                    <a:pt x="131" y="140"/>
                  </a:lnTo>
                  <a:lnTo>
                    <a:pt x="134" y="139"/>
                  </a:lnTo>
                  <a:lnTo>
                    <a:pt x="131" y="139"/>
                  </a:lnTo>
                  <a:lnTo>
                    <a:pt x="131" y="136"/>
                  </a:lnTo>
                  <a:lnTo>
                    <a:pt x="134" y="132"/>
                  </a:lnTo>
                  <a:lnTo>
                    <a:pt x="138" y="130"/>
                  </a:lnTo>
                  <a:lnTo>
                    <a:pt x="139" y="127"/>
                  </a:lnTo>
                  <a:lnTo>
                    <a:pt x="139" y="123"/>
                  </a:lnTo>
                  <a:lnTo>
                    <a:pt x="134" y="127"/>
                  </a:lnTo>
                  <a:close/>
                  <a:moveTo>
                    <a:pt x="16" y="148"/>
                  </a:moveTo>
                  <a:lnTo>
                    <a:pt x="14" y="150"/>
                  </a:lnTo>
                  <a:lnTo>
                    <a:pt x="16" y="146"/>
                  </a:lnTo>
                  <a:lnTo>
                    <a:pt x="16" y="148"/>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64" name="Freeform 145"/>
            <p:cNvSpPr>
              <a:spLocks noEditPoints="1"/>
            </p:cNvSpPr>
            <p:nvPr/>
          </p:nvSpPr>
          <p:spPr bwMode="auto">
            <a:xfrm>
              <a:off x="7127353" y="2554045"/>
              <a:ext cx="108159" cy="154446"/>
            </a:xfrm>
            <a:custGeom>
              <a:avLst/>
              <a:gdLst>
                <a:gd name="T0" fmla="*/ 2147483647 w 69"/>
                <a:gd name="T1" fmla="*/ 2147483647 h 97"/>
                <a:gd name="T2" fmla="*/ 2147483647 w 69"/>
                <a:gd name="T3" fmla="*/ 2147483647 h 97"/>
                <a:gd name="T4" fmla="*/ 2147483647 w 69"/>
                <a:gd name="T5" fmla="*/ 2147483647 h 97"/>
                <a:gd name="T6" fmla="*/ 2147483647 w 69"/>
                <a:gd name="T7" fmla="*/ 2147483647 h 97"/>
                <a:gd name="T8" fmla="*/ 2147483647 w 69"/>
                <a:gd name="T9" fmla="*/ 2147483647 h 97"/>
                <a:gd name="T10" fmla="*/ 2147483647 w 69"/>
                <a:gd name="T11" fmla="*/ 2147483647 h 97"/>
                <a:gd name="T12" fmla="*/ 2147483647 w 69"/>
                <a:gd name="T13" fmla="*/ 2147483647 h 97"/>
                <a:gd name="T14" fmla="*/ 2147483647 w 69"/>
                <a:gd name="T15" fmla="*/ 2147483647 h 97"/>
                <a:gd name="T16" fmla="*/ 2147483647 w 69"/>
                <a:gd name="T17" fmla="*/ 2147483647 h 97"/>
                <a:gd name="T18" fmla="*/ 2147483647 w 69"/>
                <a:gd name="T19" fmla="*/ 2147483647 h 97"/>
                <a:gd name="T20" fmla="*/ 2147483647 w 69"/>
                <a:gd name="T21" fmla="*/ 2147483647 h 97"/>
                <a:gd name="T22" fmla="*/ 2147483647 w 69"/>
                <a:gd name="T23" fmla="*/ 2147483647 h 97"/>
                <a:gd name="T24" fmla="*/ 2147483647 w 69"/>
                <a:gd name="T25" fmla="*/ 2147483647 h 97"/>
                <a:gd name="T26" fmla="*/ 2147483647 w 69"/>
                <a:gd name="T27" fmla="*/ 2147483647 h 97"/>
                <a:gd name="T28" fmla="*/ 2147483647 w 69"/>
                <a:gd name="T29" fmla="*/ 2147483647 h 97"/>
                <a:gd name="T30" fmla="*/ 2147483647 w 69"/>
                <a:gd name="T31" fmla="*/ 2147483647 h 97"/>
                <a:gd name="T32" fmla="*/ 2147483647 w 69"/>
                <a:gd name="T33" fmla="*/ 2147483647 h 97"/>
                <a:gd name="T34" fmla="*/ 2147483647 w 69"/>
                <a:gd name="T35" fmla="*/ 2147483647 h 97"/>
                <a:gd name="T36" fmla="*/ 2147483647 w 69"/>
                <a:gd name="T37" fmla="*/ 2147483647 h 97"/>
                <a:gd name="T38" fmla="*/ 2147483647 w 69"/>
                <a:gd name="T39" fmla="*/ 2147483647 h 97"/>
                <a:gd name="T40" fmla="*/ 2147483647 w 69"/>
                <a:gd name="T41" fmla="*/ 2147483647 h 97"/>
                <a:gd name="T42" fmla="*/ 2147483647 w 69"/>
                <a:gd name="T43" fmla="*/ 2147483647 h 97"/>
                <a:gd name="T44" fmla="*/ 2147483647 w 69"/>
                <a:gd name="T45" fmla="*/ 2147483647 h 97"/>
                <a:gd name="T46" fmla="*/ 2147483647 w 69"/>
                <a:gd name="T47" fmla="*/ 2147483647 h 97"/>
                <a:gd name="T48" fmla="*/ 2147483647 w 69"/>
                <a:gd name="T49" fmla="*/ 2147483647 h 97"/>
                <a:gd name="T50" fmla="*/ 2147483647 w 69"/>
                <a:gd name="T51" fmla="*/ 2147483647 h 97"/>
                <a:gd name="T52" fmla="*/ 2147483647 w 69"/>
                <a:gd name="T53" fmla="*/ 2147483647 h 97"/>
                <a:gd name="T54" fmla="*/ 2147483647 w 69"/>
                <a:gd name="T55" fmla="*/ 2147483647 h 97"/>
                <a:gd name="T56" fmla="*/ 2147483647 w 69"/>
                <a:gd name="T57" fmla="*/ 2147483647 h 97"/>
                <a:gd name="T58" fmla="*/ 2147483647 w 69"/>
                <a:gd name="T59" fmla="*/ 2147483647 h 97"/>
                <a:gd name="T60" fmla="*/ 2147483647 w 69"/>
                <a:gd name="T61" fmla="*/ 2147483647 h 97"/>
                <a:gd name="T62" fmla="*/ 2147483647 w 69"/>
                <a:gd name="T63" fmla="*/ 2147483647 h 97"/>
                <a:gd name="T64" fmla="*/ 2147483647 w 69"/>
                <a:gd name="T65" fmla="*/ 2147483647 h 97"/>
                <a:gd name="T66" fmla="*/ 2147483647 w 69"/>
                <a:gd name="T67" fmla="*/ 2147483647 h 97"/>
                <a:gd name="T68" fmla="*/ 2147483647 w 69"/>
                <a:gd name="T69" fmla="*/ 2147483647 h 97"/>
                <a:gd name="T70" fmla="*/ 2147483647 w 69"/>
                <a:gd name="T71" fmla="*/ 2147483647 h 97"/>
                <a:gd name="T72" fmla="*/ 2147483647 w 69"/>
                <a:gd name="T73" fmla="*/ 2147483647 h 97"/>
                <a:gd name="T74" fmla="*/ 2147483647 w 69"/>
                <a:gd name="T75" fmla="*/ 2147483647 h 97"/>
                <a:gd name="T76" fmla="*/ 2147483647 w 69"/>
                <a:gd name="T77" fmla="*/ 2147483647 h 97"/>
                <a:gd name="T78" fmla="*/ 2147483647 w 69"/>
                <a:gd name="T79" fmla="*/ 2147483647 h 97"/>
                <a:gd name="T80" fmla="*/ 2147483647 w 69"/>
                <a:gd name="T81" fmla="*/ 2147483647 h 97"/>
                <a:gd name="T82" fmla="*/ 2147483647 w 69"/>
                <a:gd name="T83" fmla="*/ 2147483647 h 97"/>
                <a:gd name="T84" fmla="*/ 2147483647 w 69"/>
                <a:gd name="T85" fmla="*/ 2147483647 h 97"/>
                <a:gd name="T86" fmla="*/ 2147483647 w 69"/>
                <a:gd name="T87" fmla="*/ 2147483647 h 97"/>
                <a:gd name="T88" fmla="*/ 2147483647 w 69"/>
                <a:gd name="T89" fmla="*/ 2147483647 h 97"/>
                <a:gd name="T90" fmla="*/ 2147483647 w 69"/>
                <a:gd name="T91" fmla="*/ 2147483647 h 97"/>
                <a:gd name="T92" fmla="*/ 2147483647 w 69"/>
                <a:gd name="T93" fmla="*/ 2147483647 h 97"/>
                <a:gd name="T94" fmla="*/ 2147483647 w 69"/>
                <a:gd name="T95" fmla="*/ 2147483647 h 97"/>
                <a:gd name="T96" fmla="*/ 2147483647 w 69"/>
                <a:gd name="T97" fmla="*/ 2147483647 h 97"/>
                <a:gd name="T98" fmla="*/ 2147483647 w 69"/>
                <a:gd name="T99" fmla="*/ 2147483647 h 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
                <a:gd name="T151" fmla="*/ 0 h 97"/>
                <a:gd name="T152" fmla="*/ 69 w 69"/>
                <a:gd name="T153" fmla="*/ 97 h 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 h="97">
                  <a:moveTo>
                    <a:pt x="31" y="93"/>
                  </a:moveTo>
                  <a:lnTo>
                    <a:pt x="29" y="96"/>
                  </a:lnTo>
                  <a:lnTo>
                    <a:pt x="29" y="97"/>
                  </a:lnTo>
                  <a:lnTo>
                    <a:pt x="33" y="97"/>
                  </a:lnTo>
                  <a:lnTo>
                    <a:pt x="36" y="96"/>
                  </a:lnTo>
                  <a:lnTo>
                    <a:pt x="39" y="93"/>
                  </a:lnTo>
                  <a:lnTo>
                    <a:pt x="39" y="92"/>
                  </a:lnTo>
                  <a:lnTo>
                    <a:pt x="36" y="92"/>
                  </a:lnTo>
                  <a:lnTo>
                    <a:pt x="31" y="93"/>
                  </a:lnTo>
                  <a:close/>
                  <a:moveTo>
                    <a:pt x="36" y="74"/>
                  </a:moveTo>
                  <a:lnTo>
                    <a:pt x="39" y="74"/>
                  </a:lnTo>
                  <a:lnTo>
                    <a:pt x="36" y="72"/>
                  </a:lnTo>
                  <a:lnTo>
                    <a:pt x="35" y="72"/>
                  </a:lnTo>
                  <a:lnTo>
                    <a:pt x="36" y="74"/>
                  </a:lnTo>
                  <a:close/>
                  <a:moveTo>
                    <a:pt x="57" y="45"/>
                  </a:moveTo>
                  <a:lnTo>
                    <a:pt x="57" y="44"/>
                  </a:lnTo>
                  <a:lnTo>
                    <a:pt x="53" y="40"/>
                  </a:lnTo>
                  <a:lnTo>
                    <a:pt x="52" y="32"/>
                  </a:lnTo>
                  <a:lnTo>
                    <a:pt x="49" y="27"/>
                  </a:lnTo>
                  <a:lnTo>
                    <a:pt x="44" y="21"/>
                  </a:lnTo>
                  <a:lnTo>
                    <a:pt x="36" y="13"/>
                  </a:lnTo>
                  <a:lnTo>
                    <a:pt x="29" y="5"/>
                  </a:lnTo>
                  <a:lnTo>
                    <a:pt x="21" y="0"/>
                  </a:lnTo>
                  <a:lnTo>
                    <a:pt x="21" y="1"/>
                  </a:lnTo>
                  <a:lnTo>
                    <a:pt x="21" y="4"/>
                  </a:lnTo>
                  <a:lnTo>
                    <a:pt x="20" y="5"/>
                  </a:lnTo>
                  <a:lnTo>
                    <a:pt x="13" y="5"/>
                  </a:lnTo>
                  <a:lnTo>
                    <a:pt x="8" y="5"/>
                  </a:lnTo>
                  <a:lnTo>
                    <a:pt x="7" y="5"/>
                  </a:lnTo>
                  <a:lnTo>
                    <a:pt x="4" y="8"/>
                  </a:lnTo>
                  <a:lnTo>
                    <a:pt x="3" y="11"/>
                  </a:lnTo>
                  <a:lnTo>
                    <a:pt x="3" y="13"/>
                  </a:lnTo>
                  <a:lnTo>
                    <a:pt x="3" y="15"/>
                  </a:lnTo>
                  <a:lnTo>
                    <a:pt x="0" y="15"/>
                  </a:lnTo>
                  <a:lnTo>
                    <a:pt x="4" y="17"/>
                  </a:lnTo>
                  <a:lnTo>
                    <a:pt x="4" y="21"/>
                  </a:lnTo>
                  <a:lnTo>
                    <a:pt x="9" y="23"/>
                  </a:lnTo>
                  <a:lnTo>
                    <a:pt x="8" y="24"/>
                  </a:lnTo>
                  <a:lnTo>
                    <a:pt x="8" y="27"/>
                  </a:lnTo>
                  <a:lnTo>
                    <a:pt x="9" y="27"/>
                  </a:lnTo>
                  <a:lnTo>
                    <a:pt x="12" y="27"/>
                  </a:lnTo>
                  <a:lnTo>
                    <a:pt x="12" y="28"/>
                  </a:lnTo>
                  <a:lnTo>
                    <a:pt x="13" y="31"/>
                  </a:lnTo>
                  <a:lnTo>
                    <a:pt x="13" y="32"/>
                  </a:lnTo>
                  <a:lnTo>
                    <a:pt x="9" y="31"/>
                  </a:lnTo>
                  <a:lnTo>
                    <a:pt x="7" y="29"/>
                  </a:lnTo>
                  <a:lnTo>
                    <a:pt x="7" y="31"/>
                  </a:lnTo>
                  <a:lnTo>
                    <a:pt x="4" y="28"/>
                  </a:lnTo>
                  <a:lnTo>
                    <a:pt x="4" y="31"/>
                  </a:lnTo>
                  <a:lnTo>
                    <a:pt x="3" y="31"/>
                  </a:lnTo>
                  <a:lnTo>
                    <a:pt x="4" y="35"/>
                  </a:lnTo>
                  <a:lnTo>
                    <a:pt x="7" y="35"/>
                  </a:lnTo>
                  <a:lnTo>
                    <a:pt x="8" y="35"/>
                  </a:lnTo>
                  <a:lnTo>
                    <a:pt x="9" y="36"/>
                  </a:lnTo>
                  <a:lnTo>
                    <a:pt x="9" y="39"/>
                  </a:lnTo>
                  <a:lnTo>
                    <a:pt x="12" y="39"/>
                  </a:lnTo>
                  <a:lnTo>
                    <a:pt x="12" y="40"/>
                  </a:lnTo>
                  <a:lnTo>
                    <a:pt x="13" y="44"/>
                  </a:lnTo>
                  <a:lnTo>
                    <a:pt x="16" y="45"/>
                  </a:lnTo>
                  <a:lnTo>
                    <a:pt x="20" y="45"/>
                  </a:lnTo>
                  <a:lnTo>
                    <a:pt x="16" y="48"/>
                  </a:lnTo>
                  <a:lnTo>
                    <a:pt x="20" y="48"/>
                  </a:lnTo>
                  <a:lnTo>
                    <a:pt x="17" y="52"/>
                  </a:lnTo>
                  <a:lnTo>
                    <a:pt x="16" y="53"/>
                  </a:lnTo>
                  <a:lnTo>
                    <a:pt x="20" y="53"/>
                  </a:lnTo>
                  <a:lnTo>
                    <a:pt x="17" y="55"/>
                  </a:lnTo>
                  <a:lnTo>
                    <a:pt x="17" y="59"/>
                  </a:lnTo>
                  <a:lnTo>
                    <a:pt x="17" y="61"/>
                  </a:lnTo>
                  <a:lnTo>
                    <a:pt x="20" y="63"/>
                  </a:lnTo>
                  <a:lnTo>
                    <a:pt x="17" y="63"/>
                  </a:lnTo>
                  <a:lnTo>
                    <a:pt x="20" y="66"/>
                  </a:lnTo>
                  <a:lnTo>
                    <a:pt x="21" y="68"/>
                  </a:lnTo>
                  <a:lnTo>
                    <a:pt x="25" y="70"/>
                  </a:lnTo>
                  <a:lnTo>
                    <a:pt x="23" y="70"/>
                  </a:lnTo>
                  <a:lnTo>
                    <a:pt x="23" y="72"/>
                  </a:lnTo>
                  <a:lnTo>
                    <a:pt x="21" y="70"/>
                  </a:lnTo>
                  <a:lnTo>
                    <a:pt x="21" y="72"/>
                  </a:lnTo>
                  <a:lnTo>
                    <a:pt x="25" y="74"/>
                  </a:lnTo>
                  <a:lnTo>
                    <a:pt x="25" y="76"/>
                  </a:lnTo>
                  <a:lnTo>
                    <a:pt x="27" y="78"/>
                  </a:lnTo>
                  <a:lnTo>
                    <a:pt x="29" y="72"/>
                  </a:lnTo>
                  <a:lnTo>
                    <a:pt x="31" y="76"/>
                  </a:lnTo>
                  <a:lnTo>
                    <a:pt x="33" y="72"/>
                  </a:lnTo>
                  <a:lnTo>
                    <a:pt x="35" y="68"/>
                  </a:lnTo>
                  <a:lnTo>
                    <a:pt x="36" y="70"/>
                  </a:lnTo>
                  <a:lnTo>
                    <a:pt x="36" y="72"/>
                  </a:lnTo>
                  <a:lnTo>
                    <a:pt x="40" y="72"/>
                  </a:lnTo>
                  <a:lnTo>
                    <a:pt x="43" y="70"/>
                  </a:lnTo>
                  <a:lnTo>
                    <a:pt x="43" y="68"/>
                  </a:lnTo>
                  <a:lnTo>
                    <a:pt x="39" y="66"/>
                  </a:lnTo>
                  <a:lnTo>
                    <a:pt x="40" y="66"/>
                  </a:lnTo>
                  <a:lnTo>
                    <a:pt x="43" y="65"/>
                  </a:lnTo>
                  <a:lnTo>
                    <a:pt x="44" y="65"/>
                  </a:lnTo>
                  <a:lnTo>
                    <a:pt x="44" y="63"/>
                  </a:lnTo>
                  <a:lnTo>
                    <a:pt x="47" y="65"/>
                  </a:lnTo>
                  <a:lnTo>
                    <a:pt x="48" y="66"/>
                  </a:lnTo>
                  <a:lnTo>
                    <a:pt x="49" y="66"/>
                  </a:lnTo>
                  <a:lnTo>
                    <a:pt x="52" y="68"/>
                  </a:lnTo>
                  <a:lnTo>
                    <a:pt x="52" y="65"/>
                  </a:lnTo>
                  <a:lnTo>
                    <a:pt x="49" y="65"/>
                  </a:lnTo>
                  <a:lnTo>
                    <a:pt x="52" y="63"/>
                  </a:lnTo>
                  <a:lnTo>
                    <a:pt x="52" y="61"/>
                  </a:lnTo>
                  <a:lnTo>
                    <a:pt x="56" y="63"/>
                  </a:lnTo>
                  <a:lnTo>
                    <a:pt x="57" y="63"/>
                  </a:lnTo>
                  <a:lnTo>
                    <a:pt x="57" y="65"/>
                  </a:lnTo>
                  <a:lnTo>
                    <a:pt x="61" y="63"/>
                  </a:lnTo>
                  <a:lnTo>
                    <a:pt x="61" y="59"/>
                  </a:lnTo>
                  <a:lnTo>
                    <a:pt x="61" y="55"/>
                  </a:lnTo>
                  <a:lnTo>
                    <a:pt x="61" y="52"/>
                  </a:lnTo>
                  <a:lnTo>
                    <a:pt x="60" y="45"/>
                  </a:lnTo>
                  <a:lnTo>
                    <a:pt x="57" y="45"/>
                  </a:lnTo>
                  <a:close/>
                  <a:moveTo>
                    <a:pt x="67" y="72"/>
                  </a:moveTo>
                  <a:lnTo>
                    <a:pt x="67" y="74"/>
                  </a:lnTo>
                  <a:lnTo>
                    <a:pt x="69" y="76"/>
                  </a:lnTo>
                  <a:lnTo>
                    <a:pt x="69" y="74"/>
                  </a:lnTo>
                  <a:lnTo>
                    <a:pt x="69" y="70"/>
                  </a:lnTo>
                  <a:lnTo>
                    <a:pt x="67" y="72"/>
                  </a:lnTo>
                  <a:close/>
                  <a:moveTo>
                    <a:pt x="7" y="28"/>
                  </a:moveTo>
                  <a:lnTo>
                    <a:pt x="7" y="29"/>
                  </a:lnTo>
                  <a:lnTo>
                    <a:pt x="8" y="28"/>
                  </a:lnTo>
                  <a:lnTo>
                    <a:pt x="7" y="28"/>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65" name="Freeform 146"/>
            <p:cNvSpPr>
              <a:spLocks/>
            </p:cNvSpPr>
            <p:nvPr/>
          </p:nvSpPr>
          <p:spPr bwMode="auto">
            <a:xfrm>
              <a:off x="7053887" y="2432014"/>
              <a:ext cx="116322" cy="152539"/>
            </a:xfrm>
            <a:custGeom>
              <a:avLst/>
              <a:gdLst>
                <a:gd name="T0" fmla="*/ 2147483647 w 73"/>
                <a:gd name="T1" fmla="*/ 2147483647 h 95"/>
                <a:gd name="T2" fmla="*/ 2147483647 w 73"/>
                <a:gd name="T3" fmla="*/ 2147483647 h 95"/>
                <a:gd name="T4" fmla="*/ 2147483647 w 73"/>
                <a:gd name="T5" fmla="*/ 2147483647 h 95"/>
                <a:gd name="T6" fmla="*/ 2147483647 w 73"/>
                <a:gd name="T7" fmla="*/ 2147483647 h 95"/>
                <a:gd name="T8" fmla="*/ 2147483647 w 73"/>
                <a:gd name="T9" fmla="*/ 2147483647 h 95"/>
                <a:gd name="T10" fmla="*/ 2147483647 w 73"/>
                <a:gd name="T11" fmla="*/ 2147483647 h 95"/>
                <a:gd name="T12" fmla="*/ 2147483647 w 73"/>
                <a:gd name="T13" fmla="*/ 2147483647 h 95"/>
                <a:gd name="T14" fmla="*/ 2147483647 w 73"/>
                <a:gd name="T15" fmla="*/ 2147483647 h 95"/>
                <a:gd name="T16" fmla="*/ 2147483647 w 73"/>
                <a:gd name="T17" fmla="*/ 2147483647 h 95"/>
                <a:gd name="T18" fmla="*/ 2147483647 w 73"/>
                <a:gd name="T19" fmla="*/ 2147483647 h 95"/>
                <a:gd name="T20" fmla="*/ 2147483647 w 73"/>
                <a:gd name="T21" fmla="*/ 2147483647 h 95"/>
                <a:gd name="T22" fmla="*/ 2147483647 w 73"/>
                <a:gd name="T23" fmla="*/ 2147483647 h 95"/>
                <a:gd name="T24" fmla="*/ 2147483647 w 73"/>
                <a:gd name="T25" fmla="*/ 2147483647 h 95"/>
                <a:gd name="T26" fmla="*/ 2147483647 w 73"/>
                <a:gd name="T27" fmla="*/ 2147483647 h 95"/>
                <a:gd name="T28" fmla="*/ 2147483647 w 73"/>
                <a:gd name="T29" fmla="*/ 2147483647 h 95"/>
                <a:gd name="T30" fmla="*/ 2147483647 w 73"/>
                <a:gd name="T31" fmla="*/ 2147483647 h 95"/>
                <a:gd name="T32" fmla="*/ 2147483647 w 73"/>
                <a:gd name="T33" fmla="*/ 2147483647 h 95"/>
                <a:gd name="T34" fmla="*/ 2147483647 w 73"/>
                <a:gd name="T35" fmla="*/ 2147483647 h 95"/>
                <a:gd name="T36" fmla="*/ 2147483647 w 73"/>
                <a:gd name="T37" fmla="*/ 2147483647 h 95"/>
                <a:gd name="T38" fmla="*/ 2147483647 w 73"/>
                <a:gd name="T39" fmla="*/ 2147483647 h 95"/>
                <a:gd name="T40" fmla="*/ 2147483647 w 73"/>
                <a:gd name="T41" fmla="*/ 2147483647 h 95"/>
                <a:gd name="T42" fmla="*/ 2147483647 w 73"/>
                <a:gd name="T43" fmla="*/ 2147483647 h 95"/>
                <a:gd name="T44" fmla="*/ 2147483647 w 73"/>
                <a:gd name="T45" fmla="*/ 2147483647 h 95"/>
                <a:gd name="T46" fmla="*/ 2147483647 w 73"/>
                <a:gd name="T47" fmla="*/ 2147483647 h 95"/>
                <a:gd name="T48" fmla="*/ 2147483647 w 73"/>
                <a:gd name="T49" fmla="*/ 2147483647 h 95"/>
                <a:gd name="T50" fmla="*/ 2147483647 w 73"/>
                <a:gd name="T51" fmla="*/ 2147483647 h 95"/>
                <a:gd name="T52" fmla="*/ 2147483647 w 73"/>
                <a:gd name="T53" fmla="*/ 2147483647 h 95"/>
                <a:gd name="T54" fmla="*/ 2147483647 w 73"/>
                <a:gd name="T55" fmla="*/ 2147483647 h 95"/>
                <a:gd name="T56" fmla="*/ 2147483647 w 73"/>
                <a:gd name="T57" fmla="*/ 2147483647 h 95"/>
                <a:gd name="T58" fmla="*/ 2147483647 w 73"/>
                <a:gd name="T59" fmla="*/ 2147483647 h 95"/>
                <a:gd name="T60" fmla="*/ 2147483647 w 73"/>
                <a:gd name="T61" fmla="*/ 2147483647 h 95"/>
                <a:gd name="T62" fmla="*/ 2147483647 w 73"/>
                <a:gd name="T63" fmla="*/ 2147483647 h 95"/>
                <a:gd name="T64" fmla="*/ 2147483647 w 73"/>
                <a:gd name="T65" fmla="*/ 2147483647 h 95"/>
                <a:gd name="T66" fmla="*/ 2147483647 w 73"/>
                <a:gd name="T67" fmla="*/ 2147483647 h 95"/>
                <a:gd name="T68" fmla="*/ 2147483647 w 73"/>
                <a:gd name="T69" fmla="*/ 2147483647 h 95"/>
                <a:gd name="T70" fmla="*/ 2147483647 w 73"/>
                <a:gd name="T71" fmla="*/ 2147483647 h 95"/>
                <a:gd name="T72" fmla="*/ 2147483647 w 73"/>
                <a:gd name="T73" fmla="*/ 2147483647 h 95"/>
                <a:gd name="T74" fmla="*/ 2147483647 w 73"/>
                <a:gd name="T75" fmla="*/ 2147483647 h 95"/>
                <a:gd name="T76" fmla="*/ 2147483647 w 73"/>
                <a:gd name="T77" fmla="*/ 2147483647 h 95"/>
                <a:gd name="T78" fmla="*/ 2147483647 w 73"/>
                <a:gd name="T79" fmla="*/ 2147483647 h 95"/>
                <a:gd name="T80" fmla="*/ 2147483647 w 73"/>
                <a:gd name="T81" fmla="*/ 2147483647 h 95"/>
                <a:gd name="T82" fmla="*/ 2147483647 w 73"/>
                <a:gd name="T83" fmla="*/ 2147483647 h 95"/>
                <a:gd name="T84" fmla="*/ 2147483647 w 73"/>
                <a:gd name="T85" fmla="*/ 2147483647 h 95"/>
                <a:gd name="T86" fmla="*/ 2147483647 w 73"/>
                <a:gd name="T87" fmla="*/ 2147483647 h 95"/>
                <a:gd name="T88" fmla="*/ 2147483647 w 73"/>
                <a:gd name="T89" fmla="*/ 2147483647 h 95"/>
                <a:gd name="T90" fmla="*/ 2147483647 w 73"/>
                <a:gd name="T91" fmla="*/ 2147483647 h 95"/>
                <a:gd name="T92" fmla="*/ 2147483647 w 73"/>
                <a:gd name="T93" fmla="*/ 2147483647 h 95"/>
                <a:gd name="T94" fmla="*/ 2147483647 w 73"/>
                <a:gd name="T95" fmla="*/ 2147483647 h 95"/>
                <a:gd name="T96" fmla="*/ 2147483647 w 73"/>
                <a:gd name="T97" fmla="*/ 2147483647 h 95"/>
                <a:gd name="T98" fmla="*/ 2147483647 w 73"/>
                <a:gd name="T99" fmla="*/ 2147483647 h 95"/>
                <a:gd name="T100" fmla="*/ 2147483647 w 73"/>
                <a:gd name="T101" fmla="*/ 2147483647 h 95"/>
                <a:gd name="T102" fmla="*/ 2147483647 w 73"/>
                <a:gd name="T103" fmla="*/ 2147483647 h 95"/>
                <a:gd name="T104" fmla="*/ 2147483647 w 73"/>
                <a:gd name="T105" fmla="*/ 2147483647 h 95"/>
                <a:gd name="T106" fmla="*/ 2147483647 w 73"/>
                <a:gd name="T107" fmla="*/ 2147483647 h 95"/>
                <a:gd name="T108" fmla="*/ 2147483647 w 73"/>
                <a:gd name="T109" fmla="*/ 2147483647 h 95"/>
                <a:gd name="T110" fmla="*/ 2147483647 w 73"/>
                <a:gd name="T111" fmla="*/ 2147483647 h 95"/>
                <a:gd name="T112" fmla="*/ 2147483647 w 73"/>
                <a:gd name="T113" fmla="*/ 2147483647 h 95"/>
                <a:gd name="T114" fmla="*/ 2147483647 w 73"/>
                <a:gd name="T115" fmla="*/ 2147483647 h 95"/>
                <a:gd name="T116" fmla="*/ 2147483647 w 73"/>
                <a:gd name="T117" fmla="*/ 2147483647 h 95"/>
                <a:gd name="T118" fmla="*/ 2147483647 w 73"/>
                <a:gd name="T119" fmla="*/ 2147483647 h 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3"/>
                <a:gd name="T181" fmla="*/ 0 h 95"/>
                <a:gd name="T182" fmla="*/ 73 w 73"/>
                <a:gd name="T183" fmla="*/ 95 h 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3" h="95">
                  <a:moveTo>
                    <a:pt x="54" y="88"/>
                  </a:moveTo>
                  <a:lnTo>
                    <a:pt x="57" y="85"/>
                  </a:lnTo>
                  <a:lnTo>
                    <a:pt x="58" y="85"/>
                  </a:lnTo>
                  <a:lnTo>
                    <a:pt x="63" y="85"/>
                  </a:lnTo>
                  <a:lnTo>
                    <a:pt x="70" y="85"/>
                  </a:lnTo>
                  <a:lnTo>
                    <a:pt x="71" y="84"/>
                  </a:lnTo>
                  <a:lnTo>
                    <a:pt x="71" y="81"/>
                  </a:lnTo>
                  <a:lnTo>
                    <a:pt x="70" y="77"/>
                  </a:lnTo>
                  <a:lnTo>
                    <a:pt x="66" y="75"/>
                  </a:lnTo>
                  <a:lnTo>
                    <a:pt x="58" y="71"/>
                  </a:lnTo>
                  <a:lnTo>
                    <a:pt x="54" y="68"/>
                  </a:lnTo>
                  <a:lnTo>
                    <a:pt x="53" y="68"/>
                  </a:lnTo>
                  <a:lnTo>
                    <a:pt x="50" y="67"/>
                  </a:lnTo>
                  <a:lnTo>
                    <a:pt x="53" y="64"/>
                  </a:lnTo>
                  <a:lnTo>
                    <a:pt x="53" y="63"/>
                  </a:lnTo>
                  <a:lnTo>
                    <a:pt x="50" y="62"/>
                  </a:lnTo>
                  <a:lnTo>
                    <a:pt x="50" y="59"/>
                  </a:lnTo>
                  <a:lnTo>
                    <a:pt x="53" y="58"/>
                  </a:lnTo>
                  <a:lnTo>
                    <a:pt x="54" y="55"/>
                  </a:lnTo>
                  <a:lnTo>
                    <a:pt x="59" y="54"/>
                  </a:lnTo>
                  <a:lnTo>
                    <a:pt x="62" y="50"/>
                  </a:lnTo>
                  <a:lnTo>
                    <a:pt x="66" y="46"/>
                  </a:lnTo>
                  <a:lnTo>
                    <a:pt x="66" y="42"/>
                  </a:lnTo>
                  <a:lnTo>
                    <a:pt x="67" y="40"/>
                  </a:lnTo>
                  <a:lnTo>
                    <a:pt x="70" y="40"/>
                  </a:lnTo>
                  <a:lnTo>
                    <a:pt x="71" y="38"/>
                  </a:lnTo>
                  <a:lnTo>
                    <a:pt x="71" y="36"/>
                  </a:lnTo>
                  <a:lnTo>
                    <a:pt x="70" y="32"/>
                  </a:lnTo>
                  <a:lnTo>
                    <a:pt x="63" y="24"/>
                  </a:lnTo>
                  <a:lnTo>
                    <a:pt x="66" y="20"/>
                  </a:lnTo>
                  <a:lnTo>
                    <a:pt x="67" y="15"/>
                  </a:lnTo>
                  <a:lnTo>
                    <a:pt x="70" y="14"/>
                  </a:lnTo>
                  <a:lnTo>
                    <a:pt x="71" y="14"/>
                  </a:lnTo>
                  <a:lnTo>
                    <a:pt x="73" y="14"/>
                  </a:lnTo>
                  <a:lnTo>
                    <a:pt x="66" y="10"/>
                  </a:lnTo>
                  <a:lnTo>
                    <a:pt x="63" y="7"/>
                  </a:lnTo>
                  <a:lnTo>
                    <a:pt x="62" y="4"/>
                  </a:lnTo>
                  <a:lnTo>
                    <a:pt x="58" y="2"/>
                  </a:lnTo>
                  <a:lnTo>
                    <a:pt x="54" y="0"/>
                  </a:lnTo>
                  <a:lnTo>
                    <a:pt x="57" y="6"/>
                  </a:lnTo>
                  <a:lnTo>
                    <a:pt x="57" y="10"/>
                  </a:lnTo>
                  <a:lnTo>
                    <a:pt x="57" y="11"/>
                  </a:lnTo>
                  <a:lnTo>
                    <a:pt x="53" y="11"/>
                  </a:lnTo>
                  <a:lnTo>
                    <a:pt x="50" y="11"/>
                  </a:lnTo>
                  <a:lnTo>
                    <a:pt x="50" y="15"/>
                  </a:lnTo>
                  <a:lnTo>
                    <a:pt x="50" y="18"/>
                  </a:lnTo>
                  <a:lnTo>
                    <a:pt x="46" y="18"/>
                  </a:lnTo>
                  <a:lnTo>
                    <a:pt x="37" y="19"/>
                  </a:lnTo>
                  <a:lnTo>
                    <a:pt x="41" y="23"/>
                  </a:lnTo>
                  <a:lnTo>
                    <a:pt x="42" y="24"/>
                  </a:lnTo>
                  <a:lnTo>
                    <a:pt x="45" y="27"/>
                  </a:lnTo>
                  <a:lnTo>
                    <a:pt x="45" y="28"/>
                  </a:lnTo>
                  <a:lnTo>
                    <a:pt x="42" y="28"/>
                  </a:lnTo>
                  <a:lnTo>
                    <a:pt x="40" y="28"/>
                  </a:lnTo>
                  <a:lnTo>
                    <a:pt x="33" y="28"/>
                  </a:lnTo>
                  <a:lnTo>
                    <a:pt x="29" y="27"/>
                  </a:lnTo>
                  <a:lnTo>
                    <a:pt x="24" y="23"/>
                  </a:lnTo>
                  <a:lnTo>
                    <a:pt x="22" y="23"/>
                  </a:lnTo>
                  <a:lnTo>
                    <a:pt x="20" y="23"/>
                  </a:lnTo>
                  <a:lnTo>
                    <a:pt x="18" y="24"/>
                  </a:lnTo>
                  <a:lnTo>
                    <a:pt x="18" y="28"/>
                  </a:lnTo>
                  <a:lnTo>
                    <a:pt x="18" y="34"/>
                  </a:lnTo>
                  <a:lnTo>
                    <a:pt x="18" y="36"/>
                  </a:lnTo>
                  <a:lnTo>
                    <a:pt x="16" y="38"/>
                  </a:lnTo>
                  <a:lnTo>
                    <a:pt x="14" y="38"/>
                  </a:lnTo>
                  <a:lnTo>
                    <a:pt x="13" y="40"/>
                  </a:lnTo>
                  <a:lnTo>
                    <a:pt x="13" y="42"/>
                  </a:lnTo>
                  <a:lnTo>
                    <a:pt x="10" y="42"/>
                  </a:lnTo>
                  <a:lnTo>
                    <a:pt x="6" y="44"/>
                  </a:lnTo>
                  <a:lnTo>
                    <a:pt x="6" y="46"/>
                  </a:lnTo>
                  <a:lnTo>
                    <a:pt x="5" y="46"/>
                  </a:lnTo>
                  <a:lnTo>
                    <a:pt x="2" y="47"/>
                  </a:lnTo>
                  <a:lnTo>
                    <a:pt x="0" y="54"/>
                  </a:lnTo>
                  <a:lnTo>
                    <a:pt x="1" y="54"/>
                  </a:lnTo>
                  <a:lnTo>
                    <a:pt x="1" y="55"/>
                  </a:lnTo>
                  <a:lnTo>
                    <a:pt x="2" y="56"/>
                  </a:lnTo>
                  <a:lnTo>
                    <a:pt x="5" y="58"/>
                  </a:lnTo>
                  <a:lnTo>
                    <a:pt x="6" y="59"/>
                  </a:lnTo>
                  <a:lnTo>
                    <a:pt x="9" y="62"/>
                  </a:lnTo>
                  <a:lnTo>
                    <a:pt x="9" y="59"/>
                  </a:lnTo>
                  <a:lnTo>
                    <a:pt x="14" y="62"/>
                  </a:lnTo>
                  <a:lnTo>
                    <a:pt x="18" y="63"/>
                  </a:lnTo>
                  <a:lnTo>
                    <a:pt x="20" y="63"/>
                  </a:lnTo>
                  <a:lnTo>
                    <a:pt x="20" y="64"/>
                  </a:lnTo>
                  <a:lnTo>
                    <a:pt x="22" y="67"/>
                  </a:lnTo>
                  <a:lnTo>
                    <a:pt x="22" y="75"/>
                  </a:lnTo>
                  <a:lnTo>
                    <a:pt x="22" y="76"/>
                  </a:lnTo>
                  <a:lnTo>
                    <a:pt x="26" y="76"/>
                  </a:lnTo>
                  <a:lnTo>
                    <a:pt x="29" y="77"/>
                  </a:lnTo>
                  <a:lnTo>
                    <a:pt x="32" y="80"/>
                  </a:lnTo>
                  <a:lnTo>
                    <a:pt x="26" y="77"/>
                  </a:lnTo>
                  <a:lnTo>
                    <a:pt x="24" y="80"/>
                  </a:lnTo>
                  <a:lnTo>
                    <a:pt x="22" y="80"/>
                  </a:lnTo>
                  <a:lnTo>
                    <a:pt x="22" y="81"/>
                  </a:lnTo>
                  <a:lnTo>
                    <a:pt x="22" y="84"/>
                  </a:lnTo>
                  <a:lnTo>
                    <a:pt x="22" y="85"/>
                  </a:lnTo>
                  <a:lnTo>
                    <a:pt x="24" y="88"/>
                  </a:lnTo>
                  <a:lnTo>
                    <a:pt x="26" y="88"/>
                  </a:lnTo>
                  <a:lnTo>
                    <a:pt x="29" y="89"/>
                  </a:lnTo>
                  <a:lnTo>
                    <a:pt x="28" y="89"/>
                  </a:lnTo>
                  <a:lnTo>
                    <a:pt x="28" y="91"/>
                  </a:lnTo>
                  <a:lnTo>
                    <a:pt x="29" y="93"/>
                  </a:lnTo>
                  <a:lnTo>
                    <a:pt x="32" y="93"/>
                  </a:lnTo>
                  <a:lnTo>
                    <a:pt x="33" y="93"/>
                  </a:lnTo>
                  <a:lnTo>
                    <a:pt x="33" y="91"/>
                  </a:lnTo>
                  <a:lnTo>
                    <a:pt x="36" y="93"/>
                  </a:lnTo>
                  <a:lnTo>
                    <a:pt x="37" y="91"/>
                  </a:lnTo>
                  <a:lnTo>
                    <a:pt x="41" y="93"/>
                  </a:lnTo>
                  <a:lnTo>
                    <a:pt x="45" y="95"/>
                  </a:lnTo>
                  <a:lnTo>
                    <a:pt x="45" y="93"/>
                  </a:lnTo>
                  <a:lnTo>
                    <a:pt x="46" y="93"/>
                  </a:lnTo>
                  <a:lnTo>
                    <a:pt x="50" y="93"/>
                  </a:lnTo>
                  <a:lnTo>
                    <a:pt x="53" y="93"/>
                  </a:lnTo>
                  <a:lnTo>
                    <a:pt x="53" y="91"/>
                  </a:lnTo>
                  <a:lnTo>
                    <a:pt x="54" y="88"/>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66" name="Freeform 147"/>
            <p:cNvSpPr>
              <a:spLocks/>
            </p:cNvSpPr>
            <p:nvPr/>
          </p:nvSpPr>
          <p:spPr bwMode="auto">
            <a:xfrm>
              <a:off x="5743736" y="2462522"/>
              <a:ext cx="195910" cy="125845"/>
            </a:xfrm>
            <a:custGeom>
              <a:avLst/>
              <a:gdLst>
                <a:gd name="T0" fmla="*/ 2147483647 w 123"/>
                <a:gd name="T1" fmla="*/ 2147483647 h 79"/>
                <a:gd name="T2" fmla="*/ 2147483647 w 123"/>
                <a:gd name="T3" fmla="*/ 2147483647 h 79"/>
                <a:gd name="T4" fmla="*/ 2147483647 w 123"/>
                <a:gd name="T5" fmla="*/ 2147483647 h 79"/>
                <a:gd name="T6" fmla="*/ 2147483647 w 123"/>
                <a:gd name="T7" fmla="*/ 2147483647 h 79"/>
                <a:gd name="T8" fmla="*/ 2147483647 w 123"/>
                <a:gd name="T9" fmla="*/ 2147483647 h 79"/>
                <a:gd name="T10" fmla="*/ 2147483647 w 123"/>
                <a:gd name="T11" fmla="*/ 2147483647 h 79"/>
                <a:gd name="T12" fmla="*/ 2147483647 w 123"/>
                <a:gd name="T13" fmla="*/ 2147483647 h 79"/>
                <a:gd name="T14" fmla="*/ 2147483647 w 123"/>
                <a:gd name="T15" fmla="*/ 2147483647 h 79"/>
                <a:gd name="T16" fmla="*/ 2147483647 w 123"/>
                <a:gd name="T17" fmla="*/ 2147483647 h 79"/>
                <a:gd name="T18" fmla="*/ 2147483647 w 123"/>
                <a:gd name="T19" fmla="*/ 2147483647 h 79"/>
                <a:gd name="T20" fmla="*/ 2147483647 w 123"/>
                <a:gd name="T21" fmla="*/ 2147483647 h 79"/>
                <a:gd name="T22" fmla="*/ 2147483647 w 123"/>
                <a:gd name="T23" fmla="*/ 2147483647 h 79"/>
                <a:gd name="T24" fmla="*/ 2147483647 w 123"/>
                <a:gd name="T25" fmla="*/ 2147483647 h 79"/>
                <a:gd name="T26" fmla="*/ 2147483647 w 123"/>
                <a:gd name="T27" fmla="*/ 2147483647 h 79"/>
                <a:gd name="T28" fmla="*/ 2147483647 w 123"/>
                <a:gd name="T29" fmla="*/ 2147483647 h 79"/>
                <a:gd name="T30" fmla="*/ 2147483647 w 123"/>
                <a:gd name="T31" fmla="*/ 2147483647 h 79"/>
                <a:gd name="T32" fmla="*/ 2147483647 w 123"/>
                <a:gd name="T33" fmla="*/ 2147483647 h 79"/>
                <a:gd name="T34" fmla="*/ 2147483647 w 123"/>
                <a:gd name="T35" fmla="*/ 2147483647 h 79"/>
                <a:gd name="T36" fmla="*/ 2147483647 w 123"/>
                <a:gd name="T37" fmla="*/ 2147483647 h 79"/>
                <a:gd name="T38" fmla="*/ 2147483647 w 123"/>
                <a:gd name="T39" fmla="*/ 2147483647 h 79"/>
                <a:gd name="T40" fmla="*/ 2147483647 w 123"/>
                <a:gd name="T41" fmla="*/ 2147483647 h 79"/>
                <a:gd name="T42" fmla="*/ 2147483647 w 123"/>
                <a:gd name="T43" fmla="*/ 2147483647 h 79"/>
                <a:gd name="T44" fmla="*/ 2147483647 w 123"/>
                <a:gd name="T45" fmla="*/ 2147483647 h 79"/>
                <a:gd name="T46" fmla="*/ 2147483647 w 123"/>
                <a:gd name="T47" fmla="*/ 2147483647 h 79"/>
                <a:gd name="T48" fmla="*/ 2147483647 w 123"/>
                <a:gd name="T49" fmla="*/ 2147483647 h 79"/>
                <a:gd name="T50" fmla="*/ 2147483647 w 123"/>
                <a:gd name="T51" fmla="*/ 2147483647 h 79"/>
                <a:gd name="T52" fmla="*/ 2147483647 w 123"/>
                <a:gd name="T53" fmla="*/ 2147483647 h 79"/>
                <a:gd name="T54" fmla="*/ 2147483647 w 123"/>
                <a:gd name="T55" fmla="*/ 2147483647 h 79"/>
                <a:gd name="T56" fmla="*/ 2147483647 w 123"/>
                <a:gd name="T57" fmla="*/ 2147483647 h 79"/>
                <a:gd name="T58" fmla="*/ 2147483647 w 123"/>
                <a:gd name="T59" fmla="*/ 2147483647 h 79"/>
                <a:gd name="T60" fmla="*/ 2147483647 w 123"/>
                <a:gd name="T61" fmla="*/ 2147483647 h 79"/>
                <a:gd name="T62" fmla="*/ 2147483647 w 123"/>
                <a:gd name="T63" fmla="*/ 2147483647 h 79"/>
                <a:gd name="T64" fmla="*/ 0 w 123"/>
                <a:gd name="T65" fmla="*/ 2147483647 h 79"/>
                <a:gd name="T66" fmla="*/ 2147483647 w 123"/>
                <a:gd name="T67" fmla="*/ 2147483647 h 79"/>
                <a:gd name="T68" fmla="*/ 2147483647 w 123"/>
                <a:gd name="T69" fmla="*/ 2147483647 h 79"/>
                <a:gd name="T70" fmla="*/ 2147483647 w 123"/>
                <a:gd name="T71" fmla="*/ 2147483647 h 79"/>
                <a:gd name="T72" fmla="*/ 2147483647 w 123"/>
                <a:gd name="T73" fmla="*/ 2147483647 h 79"/>
                <a:gd name="T74" fmla="*/ 2147483647 w 123"/>
                <a:gd name="T75" fmla="*/ 2147483647 h 79"/>
                <a:gd name="T76" fmla="*/ 2147483647 w 123"/>
                <a:gd name="T77" fmla="*/ 2147483647 h 79"/>
                <a:gd name="T78" fmla="*/ 2147483647 w 123"/>
                <a:gd name="T79" fmla="*/ 2147483647 h 79"/>
                <a:gd name="T80" fmla="*/ 2147483647 w 123"/>
                <a:gd name="T81" fmla="*/ 2147483647 h 79"/>
                <a:gd name="T82" fmla="*/ 2147483647 w 123"/>
                <a:gd name="T83" fmla="*/ 2147483647 h 79"/>
                <a:gd name="T84" fmla="*/ 2147483647 w 123"/>
                <a:gd name="T85" fmla="*/ 2147483647 h 79"/>
                <a:gd name="T86" fmla="*/ 2147483647 w 123"/>
                <a:gd name="T87" fmla="*/ 2147483647 h 79"/>
                <a:gd name="T88" fmla="*/ 2147483647 w 123"/>
                <a:gd name="T89" fmla="*/ 2147483647 h 79"/>
                <a:gd name="T90" fmla="*/ 2147483647 w 123"/>
                <a:gd name="T91" fmla="*/ 2147483647 h 79"/>
                <a:gd name="T92" fmla="*/ 2147483647 w 123"/>
                <a:gd name="T93" fmla="*/ 2147483647 h 79"/>
                <a:gd name="T94" fmla="*/ 2147483647 w 123"/>
                <a:gd name="T95" fmla="*/ 2147483647 h 79"/>
                <a:gd name="T96" fmla="*/ 2147483647 w 123"/>
                <a:gd name="T97" fmla="*/ 2147483647 h 79"/>
                <a:gd name="T98" fmla="*/ 2147483647 w 123"/>
                <a:gd name="T99" fmla="*/ 2147483647 h 79"/>
                <a:gd name="T100" fmla="*/ 2147483647 w 123"/>
                <a:gd name="T101" fmla="*/ 2147483647 h 79"/>
                <a:gd name="T102" fmla="*/ 2147483647 w 123"/>
                <a:gd name="T103" fmla="*/ 2147483647 h 79"/>
                <a:gd name="T104" fmla="*/ 2147483647 w 123"/>
                <a:gd name="T105" fmla="*/ 2147483647 h 79"/>
                <a:gd name="T106" fmla="*/ 2147483647 w 123"/>
                <a:gd name="T107" fmla="*/ 2147483647 h 79"/>
                <a:gd name="T108" fmla="*/ 2147483647 w 123"/>
                <a:gd name="T109" fmla="*/ 2147483647 h 79"/>
                <a:gd name="T110" fmla="*/ 2147483647 w 123"/>
                <a:gd name="T111" fmla="*/ 2147483647 h 79"/>
                <a:gd name="T112" fmla="*/ 2147483647 w 123"/>
                <a:gd name="T113" fmla="*/ 2147483647 h 79"/>
                <a:gd name="T114" fmla="*/ 2147483647 w 123"/>
                <a:gd name="T115" fmla="*/ 2147483647 h 79"/>
                <a:gd name="T116" fmla="*/ 2147483647 w 123"/>
                <a:gd name="T117" fmla="*/ 2147483647 h 79"/>
                <a:gd name="T118" fmla="*/ 2147483647 w 123"/>
                <a:gd name="T119" fmla="*/ 2147483647 h 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79"/>
                <a:gd name="T182" fmla="*/ 123 w 123"/>
                <a:gd name="T183" fmla="*/ 79 h 7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79">
                  <a:moveTo>
                    <a:pt x="123" y="65"/>
                  </a:moveTo>
                  <a:lnTo>
                    <a:pt x="122" y="63"/>
                  </a:lnTo>
                  <a:lnTo>
                    <a:pt x="119" y="61"/>
                  </a:lnTo>
                  <a:lnTo>
                    <a:pt x="119" y="60"/>
                  </a:lnTo>
                  <a:lnTo>
                    <a:pt x="119" y="57"/>
                  </a:lnTo>
                  <a:lnTo>
                    <a:pt x="119" y="55"/>
                  </a:lnTo>
                  <a:lnTo>
                    <a:pt x="118" y="53"/>
                  </a:lnTo>
                  <a:lnTo>
                    <a:pt x="115" y="52"/>
                  </a:lnTo>
                  <a:lnTo>
                    <a:pt x="115" y="51"/>
                  </a:lnTo>
                  <a:lnTo>
                    <a:pt x="115" y="49"/>
                  </a:lnTo>
                  <a:lnTo>
                    <a:pt x="115" y="45"/>
                  </a:lnTo>
                  <a:lnTo>
                    <a:pt x="114" y="44"/>
                  </a:lnTo>
                  <a:lnTo>
                    <a:pt x="107" y="41"/>
                  </a:lnTo>
                  <a:lnTo>
                    <a:pt x="106" y="41"/>
                  </a:lnTo>
                  <a:lnTo>
                    <a:pt x="102" y="44"/>
                  </a:lnTo>
                  <a:lnTo>
                    <a:pt x="101" y="44"/>
                  </a:lnTo>
                  <a:lnTo>
                    <a:pt x="98" y="41"/>
                  </a:lnTo>
                  <a:lnTo>
                    <a:pt x="97" y="40"/>
                  </a:lnTo>
                  <a:lnTo>
                    <a:pt x="97" y="39"/>
                  </a:lnTo>
                  <a:lnTo>
                    <a:pt x="97" y="36"/>
                  </a:lnTo>
                  <a:lnTo>
                    <a:pt x="93" y="32"/>
                  </a:lnTo>
                  <a:lnTo>
                    <a:pt x="93" y="28"/>
                  </a:lnTo>
                  <a:lnTo>
                    <a:pt x="91" y="28"/>
                  </a:lnTo>
                  <a:lnTo>
                    <a:pt x="89" y="28"/>
                  </a:lnTo>
                  <a:lnTo>
                    <a:pt x="85" y="28"/>
                  </a:lnTo>
                  <a:lnTo>
                    <a:pt x="81" y="28"/>
                  </a:lnTo>
                  <a:lnTo>
                    <a:pt x="78" y="28"/>
                  </a:lnTo>
                  <a:lnTo>
                    <a:pt x="74" y="31"/>
                  </a:lnTo>
                  <a:lnTo>
                    <a:pt x="71" y="32"/>
                  </a:lnTo>
                  <a:lnTo>
                    <a:pt x="70" y="31"/>
                  </a:lnTo>
                  <a:lnTo>
                    <a:pt x="67" y="31"/>
                  </a:lnTo>
                  <a:lnTo>
                    <a:pt x="63" y="31"/>
                  </a:lnTo>
                  <a:lnTo>
                    <a:pt x="63" y="28"/>
                  </a:lnTo>
                  <a:lnTo>
                    <a:pt x="61" y="27"/>
                  </a:lnTo>
                  <a:lnTo>
                    <a:pt x="58" y="26"/>
                  </a:lnTo>
                  <a:lnTo>
                    <a:pt x="57" y="27"/>
                  </a:lnTo>
                  <a:lnTo>
                    <a:pt x="54" y="28"/>
                  </a:lnTo>
                  <a:lnTo>
                    <a:pt x="50" y="28"/>
                  </a:lnTo>
                  <a:lnTo>
                    <a:pt x="49" y="28"/>
                  </a:lnTo>
                  <a:lnTo>
                    <a:pt x="48" y="27"/>
                  </a:lnTo>
                  <a:lnTo>
                    <a:pt x="45" y="26"/>
                  </a:lnTo>
                  <a:lnTo>
                    <a:pt x="41" y="27"/>
                  </a:lnTo>
                  <a:lnTo>
                    <a:pt x="41" y="26"/>
                  </a:lnTo>
                  <a:lnTo>
                    <a:pt x="37" y="27"/>
                  </a:lnTo>
                  <a:lnTo>
                    <a:pt x="36" y="27"/>
                  </a:lnTo>
                  <a:lnTo>
                    <a:pt x="32" y="27"/>
                  </a:lnTo>
                  <a:lnTo>
                    <a:pt x="30" y="27"/>
                  </a:lnTo>
                  <a:lnTo>
                    <a:pt x="28" y="27"/>
                  </a:lnTo>
                  <a:lnTo>
                    <a:pt x="26" y="26"/>
                  </a:lnTo>
                  <a:lnTo>
                    <a:pt x="26" y="22"/>
                  </a:lnTo>
                  <a:lnTo>
                    <a:pt x="26" y="19"/>
                  </a:lnTo>
                  <a:lnTo>
                    <a:pt x="28" y="19"/>
                  </a:lnTo>
                  <a:lnTo>
                    <a:pt x="28" y="18"/>
                  </a:lnTo>
                  <a:lnTo>
                    <a:pt x="29" y="16"/>
                  </a:lnTo>
                  <a:lnTo>
                    <a:pt x="30" y="15"/>
                  </a:lnTo>
                  <a:lnTo>
                    <a:pt x="33" y="15"/>
                  </a:lnTo>
                  <a:lnTo>
                    <a:pt x="34" y="14"/>
                  </a:lnTo>
                  <a:lnTo>
                    <a:pt x="36" y="14"/>
                  </a:lnTo>
                  <a:lnTo>
                    <a:pt x="41" y="15"/>
                  </a:lnTo>
                  <a:lnTo>
                    <a:pt x="44" y="18"/>
                  </a:lnTo>
                  <a:lnTo>
                    <a:pt x="44" y="19"/>
                  </a:lnTo>
                  <a:lnTo>
                    <a:pt x="48" y="18"/>
                  </a:lnTo>
                  <a:lnTo>
                    <a:pt x="49" y="14"/>
                  </a:lnTo>
                  <a:lnTo>
                    <a:pt x="45" y="15"/>
                  </a:lnTo>
                  <a:lnTo>
                    <a:pt x="44" y="14"/>
                  </a:lnTo>
                  <a:lnTo>
                    <a:pt x="41" y="11"/>
                  </a:lnTo>
                  <a:lnTo>
                    <a:pt x="40" y="10"/>
                  </a:lnTo>
                  <a:lnTo>
                    <a:pt x="41" y="8"/>
                  </a:lnTo>
                  <a:lnTo>
                    <a:pt x="44" y="6"/>
                  </a:lnTo>
                  <a:lnTo>
                    <a:pt x="41" y="4"/>
                  </a:lnTo>
                  <a:lnTo>
                    <a:pt x="37" y="0"/>
                  </a:lnTo>
                  <a:lnTo>
                    <a:pt x="34" y="4"/>
                  </a:lnTo>
                  <a:lnTo>
                    <a:pt x="30" y="6"/>
                  </a:lnTo>
                  <a:lnTo>
                    <a:pt x="26" y="4"/>
                  </a:lnTo>
                  <a:lnTo>
                    <a:pt x="24" y="4"/>
                  </a:lnTo>
                  <a:lnTo>
                    <a:pt x="22" y="6"/>
                  </a:lnTo>
                  <a:lnTo>
                    <a:pt x="22" y="8"/>
                  </a:lnTo>
                  <a:lnTo>
                    <a:pt x="24" y="11"/>
                  </a:lnTo>
                  <a:lnTo>
                    <a:pt x="24" y="14"/>
                  </a:lnTo>
                  <a:lnTo>
                    <a:pt x="21" y="14"/>
                  </a:lnTo>
                  <a:lnTo>
                    <a:pt x="18" y="14"/>
                  </a:lnTo>
                  <a:lnTo>
                    <a:pt x="17" y="14"/>
                  </a:lnTo>
                  <a:lnTo>
                    <a:pt x="14" y="15"/>
                  </a:lnTo>
                  <a:lnTo>
                    <a:pt x="17" y="15"/>
                  </a:lnTo>
                  <a:lnTo>
                    <a:pt x="18" y="15"/>
                  </a:lnTo>
                  <a:lnTo>
                    <a:pt x="21" y="18"/>
                  </a:lnTo>
                  <a:lnTo>
                    <a:pt x="18" y="18"/>
                  </a:lnTo>
                  <a:lnTo>
                    <a:pt x="21" y="19"/>
                  </a:lnTo>
                  <a:lnTo>
                    <a:pt x="18" y="19"/>
                  </a:lnTo>
                  <a:lnTo>
                    <a:pt x="17" y="22"/>
                  </a:lnTo>
                  <a:lnTo>
                    <a:pt x="17" y="23"/>
                  </a:lnTo>
                  <a:lnTo>
                    <a:pt x="17" y="26"/>
                  </a:lnTo>
                  <a:lnTo>
                    <a:pt x="14" y="27"/>
                  </a:lnTo>
                  <a:lnTo>
                    <a:pt x="4" y="26"/>
                  </a:lnTo>
                  <a:lnTo>
                    <a:pt x="1" y="26"/>
                  </a:lnTo>
                  <a:lnTo>
                    <a:pt x="1" y="27"/>
                  </a:lnTo>
                  <a:lnTo>
                    <a:pt x="0" y="31"/>
                  </a:lnTo>
                  <a:lnTo>
                    <a:pt x="4" y="32"/>
                  </a:lnTo>
                  <a:lnTo>
                    <a:pt x="5" y="35"/>
                  </a:lnTo>
                  <a:lnTo>
                    <a:pt x="6" y="36"/>
                  </a:lnTo>
                  <a:lnTo>
                    <a:pt x="10" y="36"/>
                  </a:lnTo>
                  <a:lnTo>
                    <a:pt x="13" y="39"/>
                  </a:lnTo>
                  <a:lnTo>
                    <a:pt x="14" y="41"/>
                  </a:lnTo>
                  <a:lnTo>
                    <a:pt x="14" y="45"/>
                  </a:lnTo>
                  <a:lnTo>
                    <a:pt x="17" y="48"/>
                  </a:lnTo>
                  <a:lnTo>
                    <a:pt x="18" y="52"/>
                  </a:lnTo>
                  <a:lnTo>
                    <a:pt x="18" y="53"/>
                  </a:lnTo>
                  <a:lnTo>
                    <a:pt x="18" y="55"/>
                  </a:lnTo>
                  <a:lnTo>
                    <a:pt x="14" y="61"/>
                  </a:lnTo>
                  <a:lnTo>
                    <a:pt x="14" y="63"/>
                  </a:lnTo>
                  <a:lnTo>
                    <a:pt x="14" y="65"/>
                  </a:lnTo>
                  <a:lnTo>
                    <a:pt x="14" y="67"/>
                  </a:lnTo>
                  <a:lnTo>
                    <a:pt x="18" y="72"/>
                  </a:lnTo>
                  <a:lnTo>
                    <a:pt x="21" y="72"/>
                  </a:lnTo>
                  <a:lnTo>
                    <a:pt x="22" y="72"/>
                  </a:lnTo>
                  <a:lnTo>
                    <a:pt x="22" y="71"/>
                  </a:lnTo>
                  <a:lnTo>
                    <a:pt x="24" y="71"/>
                  </a:lnTo>
                  <a:lnTo>
                    <a:pt x="28" y="68"/>
                  </a:lnTo>
                  <a:lnTo>
                    <a:pt x="28" y="67"/>
                  </a:lnTo>
                  <a:lnTo>
                    <a:pt x="30" y="68"/>
                  </a:lnTo>
                  <a:lnTo>
                    <a:pt x="32" y="68"/>
                  </a:lnTo>
                  <a:lnTo>
                    <a:pt x="32" y="67"/>
                  </a:lnTo>
                  <a:lnTo>
                    <a:pt x="34" y="68"/>
                  </a:lnTo>
                  <a:lnTo>
                    <a:pt x="36" y="71"/>
                  </a:lnTo>
                  <a:lnTo>
                    <a:pt x="37" y="71"/>
                  </a:lnTo>
                  <a:lnTo>
                    <a:pt x="37" y="68"/>
                  </a:lnTo>
                  <a:lnTo>
                    <a:pt x="37" y="67"/>
                  </a:lnTo>
                  <a:lnTo>
                    <a:pt x="37" y="63"/>
                  </a:lnTo>
                  <a:lnTo>
                    <a:pt x="40" y="63"/>
                  </a:lnTo>
                  <a:lnTo>
                    <a:pt x="41" y="61"/>
                  </a:lnTo>
                  <a:lnTo>
                    <a:pt x="44" y="61"/>
                  </a:lnTo>
                  <a:lnTo>
                    <a:pt x="46" y="63"/>
                  </a:lnTo>
                  <a:lnTo>
                    <a:pt x="48" y="63"/>
                  </a:lnTo>
                  <a:lnTo>
                    <a:pt x="49" y="63"/>
                  </a:lnTo>
                  <a:lnTo>
                    <a:pt x="49" y="61"/>
                  </a:lnTo>
                  <a:lnTo>
                    <a:pt x="49" y="59"/>
                  </a:lnTo>
                  <a:lnTo>
                    <a:pt x="48" y="57"/>
                  </a:lnTo>
                  <a:lnTo>
                    <a:pt x="48" y="56"/>
                  </a:lnTo>
                  <a:lnTo>
                    <a:pt x="49" y="53"/>
                  </a:lnTo>
                  <a:lnTo>
                    <a:pt x="50" y="52"/>
                  </a:lnTo>
                  <a:lnTo>
                    <a:pt x="53" y="48"/>
                  </a:lnTo>
                  <a:lnTo>
                    <a:pt x="57" y="45"/>
                  </a:lnTo>
                  <a:lnTo>
                    <a:pt x="61" y="48"/>
                  </a:lnTo>
                  <a:lnTo>
                    <a:pt x="62" y="49"/>
                  </a:lnTo>
                  <a:lnTo>
                    <a:pt x="63" y="53"/>
                  </a:lnTo>
                  <a:lnTo>
                    <a:pt x="63" y="55"/>
                  </a:lnTo>
                  <a:lnTo>
                    <a:pt x="66" y="55"/>
                  </a:lnTo>
                  <a:lnTo>
                    <a:pt x="67" y="57"/>
                  </a:lnTo>
                  <a:lnTo>
                    <a:pt x="67" y="59"/>
                  </a:lnTo>
                  <a:lnTo>
                    <a:pt x="67" y="61"/>
                  </a:lnTo>
                  <a:lnTo>
                    <a:pt x="67" y="63"/>
                  </a:lnTo>
                  <a:lnTo>
                    <a:pt x="67" y="65"/>
                  </a:lnTo>
                  <a:lnTo>
                    <a:pt x="70" y="72"/>
                  </a:lnTo>
                  <a:lnTo>
                    <a:pt x="74" y="76"/>
                  </a:lnTo>
                  <a:lnTo>
                    <a:pt x="75" y="77"/>
                  </a:lnTo>
                  <a:lnTo>
                    <a:pt x="75" y="79"/>
                  </a:lnTo>
                  <a:lnTo>
                    <a:pt x="78" y="76"/>
                  </a:lnTo>
                  <a:lnTo>
                    <a:pt x="81" y="72"/>
                  </a:lnTo>
                  <a:lnTo>
                    <a:pt x="85" y="72"/>
                  </a:lnTo>
                  <a:lnTo>
                    <a:pt x="87" y="72"/>
                  </a:lnTo>
                  <a:lnTo>
                    <a:pt x="89" y="71"/>
                  </a:lnTo>
                  <a:lnTo>
                    <a:pt x="91" y="67"/>
                  </a:lnTo>
                  <a:lnTo>
                    <a:pt x="94" y="65"/>
                  </a:lnTo>
                  <a:lnTo>
                    <a:pt x="101" y="65"/>
                  </a:lnTo>
                  <a:lnTo>
                    <a:pt x="102" y="65"/>
                  </a:lnTo>
                  <a:lnTo>
                    <a:pt x="102" y="68"/>
                  </a:lnTo>
                  <a:lnTo>
                    <a:pt x="106" y="67"/>
                  </a:lnTo>
                  <a:lnTo>
                    <a:pt x="111" y="65"/>
                  </a:lnTo>
                  <a:lnTo>
                    <a:pt x="115" y="65"/>
                  </a:lnTo>
                  <a:lnTo>
                    <a:pt x="122" y="68"/>
                  </a:lnTo>
                  <a:lnTo>
                    <a:pt x="123" y="67"/>
                  </a:lnTo>
                  <a:lnTo>
                    <a:pt x="123" y="65"/>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67" name="Freeform 148"/>
            <p:cNvSpPr>
              <a:spLocks noEditPoints="1"/>
            </p:cNvSpPr>
            <p:nvPr/>
          </p:nvSpPr>
          <p:spPr bwMode="auto">
            <a:xfrm>
              <a:off x="5888629" y="2113589"/>
              <a:ext cx="1308109" cy="1004851"/>
            </a:xfrm>
            <a:custGeom>
              <a:avLst/>
              <a:gdLst>
                <a:gd name="T0" fmla="*/ 2147483647 w 620"/>
                <a:gd name="T1" fmla="*/ 2147483647 h 477"/>
                <a:gd name="T2" fmla="*/ 2147483647 w 620"/>
                <a:gd name="T3" fmla="*/ 2147483647 h 477"/>
                <a:gd name="T4" fmla="*/ 2147483647 w 620"/>
                <a:gd name="T5" fmla="*/ 2147483647 h 477"/>
                <a:gd name="T6" fmla="*/ 2147483647 w 620"/>
                <a:gd name="T7" fmla="*/ 2147483647 h 477"/>
                <a:gd name="T8" fmla="*/ 2147483647 w 620"/>
                <a:gd name="T9" fmla="*/ 2147483647 h 477"/>
                <a:gd name="T10" fmla="*/ 2147483647 w 620"/>
                <a:gd name="T11" fmla="*/ 2147483647 h 477"/>
                <a:gd name="T12" fmla="*/ 2147483647 w 620"/>
                <a:gd name="T13" fmla="*/ 2147483647 h 477"/>
                <a:gd name="T14" fmla="*/ 2147483647 w 620"/>
                <a:gd name="T15" fmla="*/ 2147483647 h 477"/>
                <a:gd name="T16" fmla="*/ 2147483647 w 620"/>
                <a:gd name="T17" fmla="*/ 2147483647 h 477"/>
                <a:gd name="T18" fmla="*/ 2147483647 w 620"/>
                <a:gd name="T19" fmla="*/ 2147483647 h 477"/>
                <a:gd name="T20" fmla="*/ 2147483647 w 620"/>
                <a:gd name="T21" fmla="*/ 2147483647 h 477"/>
                <a:gd name="T22" fmla="*/ 2147483647 w 620"/>
                <a:gd name="T23" fmla="*/ 2147483647 h 477"/>
                <a:gd name="T24" fmla="*/ 2147483647 w 620"/>
                <a:gd name="T25" fmla="*/ 2147483647 h 477"/>
                <a:gd name="T26" fmla="*/ 2147483647 w 620"/>
                <a:gd name="T27" fmla="*/ 2147483647 h 477"/>
                <a:gd name="T28" fmla="*/ 2147483647 w 620"/>
                <a:gd name="T29" fmla="*/ 2147483647 h 477"/>
                <a:gd name="T30" fmla="*/ 2147483647 w 620"/>
                <a:gd name="T31" fmla="*/ 2147483647 h 477"/>
                <a:gd name="T32" fmla="*/ 2147483647 w 620"/>
                <a:gd name="T33" fmla="*/ 2147483647 h 477"/>
                <a:gd name="T34" fmla="*/ 2147483647 w 620"/>
                <a:gd name="T35" fmla="*/ 2147483647 h 477"/>
                <a:gd name="T36" fmla="*/ 2147483647 w 620"/>
                <a:gd name="T37" fmla="*/ 2147483647 h 477"/>
                <a:gd name="T38" fmla="*/ 2147483647 w 620"/>
                <a:gd name="T39" fmla="*/ 2147483647 h 477"/>
                <a:gd name="T40" fmla="*/ 2147483647 w 620"/>
                <a:gd name="T41" fmla="*/ 2147483647 h 477"/>
                <a:gd name="T42" fmla="*/ 2147483647 w 620"/>
                <a:gd name="T43" fmla="*/ 2147483647 h 477"/>
                <a:gd name="T44" fmla="*/ 2147483647 w 620"/>
                <a:gd name="T45" fmla="*/ 2147483647 h 477"/>
                <a:gd name="T46" fmla="*/ 2147483647 w 620"/>
                <a:gd name="T47" fmla="*/ 2147483647 h 477"/>
                <a:gd name="T48" fmla="*/ 2147483647 w 620"/>
                <a:gd name="T49" fmla="*/ 2147483647 h 477"/>
                <a:gd name="T50" fmla="*/ 2147483647 w 620"/>
                <a:gd name="T51" fmla="*/ 2147483647 h 477"/>
                <a:gd name="T52" fmla="*/ 2147483647 w 620"/>
                <a:gd name="T53" fmla="*/ 2147483647 h 477"/>
                <a:gd name="T54" fmla="*/ 2147483647 w 620"/>
                <a:gd name="T55" fmla="*/ 2147483647 h 477"/>
                <a:gd name="T56" fmla="*/ 2147483647 w 620"/>
                <a:gd name="T57" fmla="*/ 2147483647 h 477"/>
                <a:gd name="T58" fmla="*/ 2147483647 w 620"/>
                <a:gd name="T59" fmla="*/ 2147483647 h 477"/>
                <a:gd name="T60" fmla="*/ 2147483647 w 620"/>
                <a:gd name="T61" fmla="*/ 2147483647 h 477"/>
                <a:gd name="T62" fmla="*/ 2147483647 w 620"/>
                <a:gd name="T63" fmla="*/ 2147483647 h 477"/>
                <a:gd name="T64" fmla="*/ 2147483647 w 620"/>
                <a:gd name="T65" fmla="*/ 2147483647 h 477"/>
                <a:gd name="T66" fmla="*/ 2147483647 w 620"/>
                <a:gd name="T67" fmla="*/ 2147483647 h 477"/>
                <a:gd name="T68" fmla="*/ 2147483647 w 620"/>
                <a:gd name="T69" fmla="*/ 2147483647 h 477"/>
                <a:gd name="T70" fmla="*/ 2147483647 w 620"/>
                <a:gd name="T71" fmla="*/ 2147483647 h 477"/>
                <a:gd name="T72" fmla="*/ 2147483647 w 620"/>
                <a:gd name="T73" fmla="*/ 2147483647 h 477"/>
                <a:gd name="T74" fmla="*/ 2147483647 w 620"/>
                <a:gd name="T75" fmla="*/ 2147483647 h 477"/>
                <a:gd name="T76" fmla="*/ 2147483647 w 620"/>
                <a:gd name="T77" fmla="*/ 2147483647 h 477"/>
                <a:gd name="T78" fmla="*/ 2147483647 w 620"/>
                <a:gd name="T79" fmla="*/ 2147483647 h 477"/>
                <a:gd name="T80" fmla="*/ 2147483647 w 620"/>
                <a:gd name="T81" fmla="*/ 2147483647 h 477"/>
                <a:gd name="T82" fmla="*/ 2147483647 w 620"/>
                <a:gd name="T83" fmla="*/ 2147483647 h 477"/>
                <a:gd name="T84" fmla="*/ 2147483647 w 620"/>
                <a:gd name="T85" fmla="*/ 2147483647 h 477"/>
                <a:gd name="T86" fmla="*/ 2147483647 w 620"/>
                <a:gd name="T87" fmla="*/ 2147483647 h 477"/>
                <a:gd name="T88" fmla="*/ 2147483647 w 620"/>
                <a:gd name="T89" fmla="*/ 2147483647 h 477"/>
                <a:gd name="T90" fmla="*/ 2147483647 w 620"/>
                <a:gd name="T91" fmla="*/ 2147483647 h 477"/>
                <a:gd name="T92" fmla="*/ 2147483647 w 620"/>
                <a:gd name="T93" fmla="*/ 2147483647 h 477"/>
                <a:gd name="T94" fmla="*/ 2147483647 w 620"/>
                <a:gd name="T95" fmla="*/ 2147483647 h 477"/>
                <a:gd name="T96" fmla="*/ 2147483647 w 620"/>
                <a:gd name="T97" fmla="*/ 2147483647 h 477"/>
                <a:gd name="T98" fmla="*/ 2147483647 w 620"/>
                <a:gd name="T99" fmla="*/ 2147483647 h 477"/>
                <a:gd name="T100" fmla="*/ 2147483647 w 620"/>
                <a:gd name="T101" fmla="*/ 2147483647 h 477"/>
                <a:gd name="T102" fmla="*/ 2147483647 w 620"/>
                <a:gd name="T103" fmla="*/ 2147483647 h 477"/>
                <a:gd name="T104" fmla="*/ 2147483647 w 620"/>
                <a:gd name="T105" fmla="*/ 2147483647 h 477"/>
                <a:gd name="T106" fmla="*/ 2147483647 w 620"/>
                <a:gd name="T107" fmla="*/ 2147483647 h 477"/>
                <a:gd name="T108" fmla="*/ 2147483647 w 620"/>
                <a:gd name="T109" fmla="*/ 2147483647 h 477"/>
                <a:gd name="T110" fmla="*/ 2147483647 w 620"/>
                <a:gd name="T111" fmla="*/ 2147483647 h 477"/>
                <a:gd name="T112" fmla="*/ 2147483647 w 620"/>
                <a:gd name="T113" fmla="*/ 2147483647 h 477"/>
                <a:gd name="T114" fmla="*/ 2147483647 w 620"/>
                <a:gd name="T115" fmla="*/ 2147483647 h 477"/>
                <a:gd name="T116" fmla="*/ 2147483647 w 620"/>
                <a:gd name="T117" fmla="*/ 2147483647 h 477"/>
                <a:gd name="T118" fmla="*/ 2147483647 w 620"/>
                <a:gd name="T119" fmla="*/ 2147483647 h 477"/>
                <a:gd name="T120" fmla="*/ 2147483647 w 620"/>
                <a:gd name="T121" fmla="*/ 2147483647 h 477"/>
                <a:gd name="T122" fmla="*/ 2147483647 w 620"/>
                <a:gd name="T123" fmla="*/ 2147483647 h 477"/>
                <a:gd name="T124" fmla="*/ 2147483647 w 620"/>
                <a:gd name="T125" fmla="*/ 2147483647 h 4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0"/>
                <a:gd name="T190" fmla="*/ 0 h 477"/>
                <a:gd name="T191" fmla="*/ 620 w 620"/>
                <a:gd name="T192" fmla="*/ 477 h 4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0" h="477">
                  <a:moveTo>
                    <a:pt x="484" y="451"/>
                  </a:moveTo>
                  <a:cubicBezTo>
                    <a:pt x="483" y="451"/>
                    <a:pt x="483" y="451"/>
                    <a:pt x="483" y="451"/>
                  </a:cubicBezTo>
                  <a:cubicBezTo>
                    <a:pt x="484" y="454"/>
                    <a:pt x="484" y="454"/>
                    <a:pt x="484" y="454"/>
                  </a:cubicBezTo>
                  <a:cubicBezTo>
                    <a:pt x="481" y="453"/>
                    <a:pt x="481" y="453"/>
                    <a:pt x="481" y="453"/>
                  </a:cubicBezTo>
                  <a:cubicBezTo>
                    <a:pt x="481" y="454"/>
                    <a:pt x="481" y="454"/>
                    <a:pt x="481" y="454"/>
                  </a:cubicBezTo>
                  <a:cubicBezTo>
                    <a:pt x="480" y="453"/>
                    <a:pt x="480" y="453"/>
                    <a:pt x="480" y="453"/>
                  </a:cubicBezTo>
                  <a:cubicBezTo>
                    <a:pt x="478" y="453"/>
                    <a:pt x="478" y="453"/>
                    <a:pt x="478" y="453"/>
                  </a:cubicBezTo>
                  <a:cubicBezTo>
                    <a:pt x="475" y="454"/>
                    <a:pt x="475" y="454"/>
                    <a:pt x="475" y="454"/>
                  </a:cubicBezTo>
                  <a:cubicBezTo>
                    <a:pt x="475" y="453"/>
                    <a:pt x="475" y="453"/>
                    <a:pt x="475" y="453"/>
                  </a:cubicBezTo>
                  <a:cubicBezTo>
                    <a:pt x="474" y="453"/>
                    <a:pt x="474" y="453"/>
                    <a:pt x="474" y="453"/>
                  </a:cubicBezTo>
                  <a:cubicBezTo>
                    <a:pt x="470" y="453"/>
                    <a:pt x="470" y="453"/>
                    <a:pt x="470" y="453"/>
                  </a:cubicBezTo>
                  <a:cubicBezTo>
                    <a:pt x="471" y="454"/>
                    <a:pt x="471" y="454"/>
                    <a:pt x="471" y="454"/>
                  </a:cubicBezTo>
                  <a:cubicBezTo>
                    <a:pt x="470" y="454"/>
                    <a:pt x="470" y="454"/>
                    <a:pt x="470" y="454"/>
                  </a:cubicBezTo>
                  <a:cubicBezTo>
                    <a:pt x="468" y="454"/>
                    <a:pt x="468" y="454"/>
                    <a:pt x="468" y="454"/>
                  </a:cubicBezTo>
                  <a:cubicBezTo>
                    <a:pt x="467" y="455"/>
                    <a:pt x="467" y="455"/>
                    <a:pt x="467" y="455"/>
                  </a:cubicBezTo>
                  <a:cubicBezTo>
                    <a:pt x="468" y="457"/>
                    <a:pt x="468" y="457"/>
                    <a:pt x="468" y="457"/>
                  </a:cubicBezTo>
                  <a:cubicBezTo>
                    <a:pt x="464" y="458"/>
                    <a:pt x="464" y="458"/>
                    <a:pt x="464" y="458"/>
                  </a:cubicBezTo>
                  <a:cubicBezTo>
                    <a:pt x="461" y="461"/>
                    <a:pt x="461" y="461"/>
                    <a:pt x="461" y="461"/>
                  </a:cubicBezTo>
                  <a:cubicBezTo>
                    <a:pt x="461" y="464"/>
                    <a:pt x="461" y="464"/>
                    <a:pt x="461" y="464"/>
                  </a:cubicBezTo>
                  <a:cubicBezTo>
                    <a:pt x="463" y="467"/>
                    <a:pt x="463" y="467"/>
                    <a:pt x="463" y="467"/>
                  </a:cubicBezTo>
                  <a:cubicBezTo>
                    <a:pt x="463" y="470"/>
                    <a:pt x="463" y="470"/>
                    <a:pt x="463" y="470"/>
                  </a:cubicBezTo>
                  <a:cubicBezTo>
                    <a:pt x="464" y="473"/>
                    <a:pt x="464" y="473"/>
                    <a:pt x="464" y="473"/>
                  </a:cubicBezTo>
                  <a:cubicBezTo>
                    <a:pt x="467" y="474"/>
                    <a:pt x="467" y="474"/>
                    <a:pt x="467" y="474"/>
                  </a:cubicBezTo>
                  <a:cubicBezTo>
                    <a:pt x="470" y="476"/>
                    <a:pt x="470" y="476"/>
                    <a:pt x="470" y="476"/>
                  </a:cubicBezTo>
                  <a:cubicBezTo>
                    <a:pt x="473" y="477"/>
                    <a:pt x="473" y="477"/>
                    <a:pt x="473" y="477"/>
                  </a:cubicBezTo>
                  <a:cubicBezTo>
                    <a:pt x="477" y="477"/>
                    <a:pt x="477" y="477"/>
                    <a:pt x="477" y="477"/>
                  </a:cubicBezTo>
                  <a:cubicBezTo>
                    <a:pt x="477" y="476"/>
                    <a:pt x="477" y="476"/>
                    <a:pt x="477" y="476"/>
                  </a:cubicBezTo>
                  <a:cubicBezTo>
                    <a:pt x="477" y="474"/>
                    <a:pt x="477" y="474"/>
                    <a:pt x="477" y="474"/>
                  </a:cubicBezTo>
                  <a:cubicBezTo>
                    <a:pt x="478" y="474"/>
                    <a:pt x="478" y="474"/>
                    <a:pt x="478" y="474"/>
                  </a:cubicBezTo>
                  <a:cubicBezTo>
                    <a:pt x="480" y="474"/>
                    <a:pt x="480" y="474"/>
                    <a:pt x="480" y="474"/>
                  </a:cubicBezTo>
                  <a:cubicBezTo>
                    <a:pt x="481" y="473"/>
                    <a:pt x="481" y="473"/>
                    <a:pt x="481" y="473"/>
                  </a:cubicBezTo>
                  <a:cubicBezTo>
                    <a:pt x="483" y="470"/>
                    <a:pt x="483" y="470"/>
                    <a:pt x="483" y="470"/>
                  </a:cubicBezTo>
                  <a:cubicBezTo>
                    <a:pt x="484" y="467"/>
                    <a:pt x="484" y="467"/>
                    <a:pt x="484" y="467"/>
                  </a:cubicBezTo>
                  <a:cubicBezTo>
                    <a:pt x="484" y="465"/>
                    <a:pt x="484" y="465"/>
                    <a:pt x="484" y="465"/>
                  </a:cubicBezTo>
                  <a:cubicBezTo>
                    <a:pt x="484" y="464"/>
                    <a:pt x="484" y="464"/>
                    <a:pt x="484" y="464"/>
                  </a:cubicBezTo>
                  <a:cubicBezTo>
                    <a:pt x="486" y="461"/>
                    <a:pt x="486" y="461"/>
                    <a:pt x="486" y="461"/>
                  </a:cubicBezTo>
                  <a:cubicBezTo>
                    <a:pt x="487" y="458"/>
                    <a:pt x="487" y="458"/>
                    <a:pt x="487" y="458"/>
                  </a:cubicBezTo>
                  <a:cubicBezTo>
                    <a:pt x="488" y="458"/>
                    <a:pt x="488" y="458"/>
                    <a:pt x="488" y="458"/>
                  </a:cubicBezTo>
                  <a:cubicBezTo>
                    <a:pt x="488" y="457"/>
                    <a:pt x="488" y="457"/>
                    <a:pt x="488" y="457"/>
                  </a:cubicBezTo>
                  <a:cubicBezTo>
                    <a:pt x="487" y="453"/>
                    <a:pt x="487" y="453"/>
                    <a:pt x="487" y="453"/>
                  </a:cubicBezTo>
                  <a:lnTo>
                    <a:pt x="484" y="451"/>
                  </a:lnTo>
                  <a:close/>
                  <a:moveTo>
                    <a:pt x="587" y="315"/>
                  </a:moveTo>
                  <a:cubicBezTo>
                    <a:pt x="589" y="316"/>
                    <a:pt x="589" y="316"/>
                    <a:pt x="589" y="316"/>
                  </a:cubicBezTo>
                  <a:cubicBezTo>
                    <a:pt x="590" y="316"/>
                    <a:pt x="590" y="316"/>
                    <a:pt x="590" y="316"/>
                  </a:cubicBezTo>
                  <a:cubicBezTo>
                    <a:pt x="592" y="316"/>
                    <a:pt x="592" y="316"/>
                    <a:pt x="592" y="316"/>
                  </a:cubicBezTo>
                  <a:cubicBezTo>
                    <a:pt x="590" y="315"/>
                    <a:pt x="590" y="315"/>
                    <a:pt x="590" y="315"/>
                  </a:cubicBezTo>
                  <a:lnTo>
                    <a:pt x="587" y="315"/>
                  </a:lnTo>
                  <a:close/>
                  <a:moveTo>
                    <a:pt x="620" y="94"/>
                  </a:moveTo>
                  <a:cubicBezTo>
                    <a:pt x="619" y="93"/>
                    <a:pt x="619" y="93"/>
                    <a:pt x="619" y="93"/>
                  </a:cubicBezTo>
                  <a:cubicBezTo>
                    <a:pt x="619" y="90"/>
                    <a:pt x="619" y="90"/>
                    <a:pt x="619" y="90"/>
                  </a:cubicBezTo>
                  <a:cubicBezTo>
                    <a:pt x="616" y="86"/>
                    <a:pt x="616" y="86"/>
                    <a:pt x="616" y="86"/>
                  </a:cubicBezTo>
                  <a:cubicBezTo>
                    <a:pt x="616" y="83"/>
                    <a:pt x="616" y="83"/>
                    <a:pt x="616" y="83"/>
                  </a:cubicBezTo>
                  <a:cubicBezTo>
                    <a:pt x="616" y="81"/>
                    <a:pt x="616" y="81"/>
                    <a:pt x="616" y="81"/>
                  </a:cubicBezTo>
                  <a:cubicBezTo>
                    <a:pt x="615" y="80"/>
                    <a:pt x="615" y="80"/>
                    <a:pt x="615" y="80"/>
                  </a:cubicBezTo>
                  <a:cubicBezTo>
                    <a:pt x="617" y="78"/>
                    <a:pt x="617" y="78"/>
                    <a:pt x="617" y="78"/>
                  </a:cubicBezTo>
                  <a:cubicBezTo>
                    <a:pt x="617" y="77"/>
                    <a:pt x="617" y="77"/>
                    <a:pt x="617" y="77"/>
                  </a:cubicBezTo>
                  <a:cubicBezTo>
                    <a:pt x="616" y="74"/>
                    <a:pt x="616" y="74"/>
                    <a:pt x="616" y="74"/>
                  </a:cubicBezTo>
                  <a:cubicBezTo>
                    <a:pt x="613" y="73"/>
                    <a:pt x="613" y="73"/>
                    <a:pt x="613" y="73"/>
                  </a:cubicBezTo>
                  <a:cubicBezTo>
                    <a:pt x="613" y="70"/>
                    <a:pt x="613" y="70"/>
                    <a:pt x="613" y="70"/>
                  </a:cubicBezTo>
                  <a:cubicBezTo>
                    <a:pt x="612" y="68"/>
                    <a:pt x="612" y="68"/>
                    <a:pt x="612" y="68"/>
                  </a:cubicBezTo>
                  <a:cubicBezTo>
                    <a:pt x="610" y="67"/>
                    <a:pt x="610" y="67"/>
                    <a:pt x="610" y="67"/>
                  </a:cubicBezTo>
                  <a:cubicBezTo>
                    <a:pt x="607" y="67"/>
                    <a:pt x="607" y="67"/>
                    <a:pt x="607" y="67"/>
                  </a:cubicBezTo>
                  <a:cubicBezTo>
                    <a:pt x="603" y="68"/>
                    <a:pt x="603" y="68"/>
                    <a:pt x="603" y="68"/>
                  </a:cubicBezTo>
                  <a:cubicBezTo>
                    <a:pt x="600" y="71"/>
                    <a:pt x="600" y="71"/>
                    <a:pt x="600" y="71"/>
                  </a:cubicBezTo>
                  <a:cubicBezTo>
                    <a:pt x="596" y="71"/>
                    <a:pt x="596" y="71"/>
                    <a:pt x="596" y="71"/>
                  </a:cubicBezTo>
                  <a:cubicBezTo>
                    <a:pt x="594" y="73"/>
                    <a:pt x="594" y="73"/>
                    <a:pt x="594" y="73"/>
                  </a:cubicBezTo>
                  <a:cubicBezTo>
                    <a:pt x="593" y="74"/>
                    <a:pt x="593" y="74"/>
                    <a:pt x="593" y="74"/>
                  </a:cubicBezTo>
                  <a:cubicBezTo>
                    <a:pt x="593" y="76"/>
                    <a:pt x="593" y="76"/>
                    <a:pt x="593" y="76"/>
                  </a:cubicBezTo>
                  <a:cubicBezTo>
                    <a:pt x="590" y="76"/>
                    <a:pt x="590" y="76"/>
                    <a:pt x="590" y="76"/>
                  </a:cubicBezTo>
                  <a:cubicBezTo>
                    <a:pt x="586" y="76"/>
                    <a:pt x="586" y="76"/>
                    <a:pt x="586" y="76"/>
                  </a:cubicBezTo>
                  <a:cubicBezTo>
                    <a:pt x="584" y="76"/>
                    <a:pt x="584" y="76"/>
                    <a:pt x="584" y="76"/>
                  </a:cubicBezTo>
                  <a:cubicBezTo>
                    <a:pt x="583" y="76"/>
                    <a:pt x="583" y="76"/>
                    <a:pt x="583" y="76"/>
                  </a:cubicBezTo>
                  <a:cubicBezTo>
                    <a:pt x="582" y="76"/>
                    <a:pt x="582" y="76"/>
                    <a:pt x="582" y="76"/>
                  </a:cubicBezTo>
                  <a:cubicBezTo>
                    <a:pt x="579" y="76"/>
                    <a:pt x="579" y="76"/>
                    <a:pt x="579" y="76"/>
                  </a:cubicBezTo>
                  <a:cubicBezTo>
                    <a:pt x="574" y="74"/>
                    <a:pt x="574" y="74"/>
                    <a:pt x="574" y="74"/>
                  </a:cubicBezTo>
                  <a:cubicBezTo>
                    <a:pt x="572" y="71"/>
                    <a:pt x="572" y="71"/>
                    <a:pt x="572" y="71"/>
                  </a:cubicBezTo>
                  <a:cubicBezTo>
                    <a:pt x="570" y="70"/>
                    <a:pt x="570" y="70"/>
                    <a:pt x="570" y="70"/>
                  </a:cubicBezTo>
                  <a:cubicBezTo>
                    <a:pt x="570" y="68"/>
                    <a:pt x="570" y="68"/>
                    <a:pt x="570" y="68"/>
                  </a:cubicBezTo>
                  <a:cubicBezTo>
                    <a:pt x="569" y="67"/>
                    <a:pt x="569" y="67"/>
                    <a:pt x="569" y="67"/>
                  </a:cubicBezTo>
                  <a:cubicBezTo>
                    <a:pt x="566" y="64"/>
                    <a:pt x="566" y="64"/>
                    <a:pt x="566" y="64"/>
                  </a:cubicBezTo>
                  <a:cubicBezTo>
                    <a:pt x="564" y="63"/>
                    <a:pt x="564" y="63"/>
                    <a:pt x="564" y="63"/>
                  </a:cubicBezTo>
                  <a:cubicBezTo>
                    <a:pt x="564" y="61"/>
                    <a:pt x="564" y="61"/>
                    <a:pt x="564" y="61"/>
                  </a:cubicBezTo>
                  <a:cubicBezTo>
                    <a:pt x="564" y="60"/>
                    <a:pt x="564" y="60"/>
                    <a:pt x="564" y="60"/>
                  </a:cubicBezTo>
                  <a:cubicBezTo>
                    <a:pt x="562" y="60"/>
                    <a:pt x="562" y="60"/>
                    <a:pt x="562" y="60"/>
                  </a:cubicBezTo>
                  <a:cubicBezTo>
                    <a:pt x="557" y="60"/>
                    <a:pt x="557" y="60"/>
                    <a:pt x="557" y="60"/>
                  </a:cubicBezTo>
                  <a:cubicBezTo>
                    <a:pt x="553" y="57"/>
                    <a:pt x="553" y="57"/>
                    <a:pt x="553" y="57"/>
                  </a:cubicBezTo>
                  <a:cubicBezTo>
                    <a:pt x="549" y="54"/>
                    <a:pt x="549" y="54"/>
                    <a:pt x="549" y="54"/>
                  </a:cubicBezTo>
                  <a:cubicBezTo>
                    <a:pt x="547" y="53"/>
                    <a:pt x="547" y="53"/>
                    <a:pt x="547" y="53"/>
                  </a:cubicBezTo>
                  <a:cubicBezTo>
                    <a:pt x="546" y="53"/>
                    <a:pt x="546" y="53"/>
                    <a:pt x="546" y="53"/>
                  </a:cubicBezTo>
                  <a:cubicBezTo>
                    <a:pt x="546" y="54"/>
                    <a:pt x="546" y="54"/>
                    <a:pt x="546" y="54"/>
                  </a:cubicBezTo>
                  <a:cubicBezTo>
                    <a:pt x="543" y="53"/>
                    <a:pt x="543" y="53"/>
                    <a:pt x="543" y="53"/>
                  </a:cubicBezTo>
                  <a:cubicBezTo>
                    <a:pt x="540" y="53"/>
                    <a:pt x="540" y="53"/>
                    <a:pt x="540" y="53"/>
                  </a:cubicBezTo>
                  <a:cubicBezTo>
                    <a:pt x="539" y="51"/>
                    <a:pt x="539" y="51"/>
                    <a:pt x="539" y="51"/>
                  </a:cubicBezTo>
                  <a:cubicBezTo>
                    <a:pt x="536" y="51"/>
                    <a:pt x="536" y="51"/>
                    <a:pt x="536" y="51"/>
                  </a:cubicBezTo>
                  <a:cubicBezTo>
                    <a:pt x="529" y="51"/>
                    <a:pt x="529" y="51"/>
                    <a:pt x="529" y="51"/>
                  </a:cubicBezTo>
                  <a:cubicBezTo>
                    <a:pt x="526" y="50"/>
                    <a:pt x="526" y="50"/>
                    <a:pt x="526" y="50"/>
                  </a:cubicBezTo>
                  <a:cubicBezTo>
                    <a:pt x="523" y="47"/>
                    <a:pt x="523" y="47"/>
                    <a:pt x="523" y="47"/>
                  </a:cubicBezTo>
                  <a:cubicBezTo>
                    <a:pt x="521" y="44"/>
                    <a:pt x="521" y="44"/>
                    <a:pt x="521" y="44"/>
                  </a:cubicBezTo>
                  <a:cubicBezTo>
                    <a:pt x="520" y="43"/>
                    <a:pt x="520" y="43"/>
                    <a:pt x="520" y="43"/>
                  </a:cubicBezTo>
                  <a:cubicBezTo>
                    <a:pt x="517" y="41"/>
                    <a:pt x="517" y="41"/>
                    <a:pt x="517" y="41"/>
                  </a:cubicBezTo>
                  <a:cubicBezTo>
                    <a:pt x="514" y="38"/>
                    <a:pt x="514" y="38"/>
                    <a:pt x="514" y="38"/>
                  </a:cubicBezTo>
                  <a:cubicBezTo>
                    <a:pt x="513" y="35"/>
                    <a:pt x="513" y="35"/>
                    <a:pt x="513" y="35"/>
                  </a:cubicBezTo>
                  <a:cubicBezTo>
                    <a:pt x="510" y="33"/>
                    <a:pt x="510" y="33"/>
                    <a:pt x="510" y="33"/>
                  </a:cubicBezTo>
                  <a:cubicBezTo>
                    <a:pt x="507" y="31"/>
                    <a:pt x="507" y="31"/>
                    <a:pt x="507" y="31"/>
                  </a:cubicBezTo>
                  <a:cubicBezTo>
                    <a:pt x="504" y="28"/>
                    <a:pt x="504" y="28"/>
                    <a:pt x="504" y="28"/>
                  </a:cubicBezTo>
                  <a:cubicBezTo>
                    <a:pt x="500" y="25"/>
                    <a:pt x="500" y="25"/>
                    <a:pt x="500" y="25"/>
                  </a:cubicBezTo>
                  <a:cubicBezTo>
                    <a:pt x="496" y="21"/>
                    <a:pt x="496" y="21"/>
                    <a:pt x="496" y="21"/>
                  </a:cubicBezTo>
                  <a:cubicBezTo>
                    <a:pt x="493" y="18"/>
                    <a:pt x="493" y="18"/>
                    <a:pt x="493" y="18"/>
                  </a:cubicBezTo>
                  <a:cubicBezTo>
                    <a:pt x="491" y="17"/>
                    <a:pt x="491" y="17"/>
                    <a:pt x="491" y="17"/>
                  </a:cubicBezTo>
                  <a:cubicBezTo>
                    <a:pt x="486" y="13"/>
                    <a:pt x="486" y="13"/>
                    <a:pt x="486" y="13"/>
                  </a:cubicBezTo>
                  <a:cubicBezTo>
                    <a:pt x="484" y="11"/>
                    <a:pt x="484" y="11"/>
                    <a:pt x="484" y="11"/>
                  </a:cubicBezTo>
                  <a:cubicBezTo>
                    <a:pt x="483" y="11"/>
                    <a:pt x="483" y="11"/>
                    <a:pt x="483" y="11"/>
                  </a:cubicBezTo>
                  <a:cubicBezTo>
                    <a:pt x="480" y="8"/>
                    <a:pt x="480" y="8"/>
                    <a:pt x="480" y="8"/>
                  </a:cubicBezTo>
                  <a:cubicBezTo>
                    <a:pt x="477" y="8"/>
                    <a:pt x="477" y="8"/>
                    <a:pt x="477" y="8"/>
                  </a:cubicBezTo>
                  <a:cubicBezTo>
                    <a:pt x="475" y="5"/>
                    <a:pt x="475" y="5"/>
                    <a:pt x="475" y="5"/>
                  </a:cubicBezTo>
                  <a:cubicBezTo>
                    <a:pt x="473" y="5"/>
                    <a:pt x="473" y="5"/>
                    <a:pt x="473" y="5"/>
                  </a:cubicBezTo>
                  <a:cubicBezTo>
                    <a:pt x="470" y="4"/>
                    <a:pt x="470" y="4"/>
                    <a:pt x="470" y="4"/>
                  </a:cubicBezTo>
                  <a:cubicBezTo>
                    <a:pt x="468" y="4"/>
                    <a:pt x="468" y="4"/>
                    <a:pt x="468" y="4"/>
                  </a:cubicBezTo>
                  <a:cubicBezTo>
                    <a:pt x="467" y="4"/>
                    <a:pt x="467" y="4"/>
                    <a:pt x="467" y="4"/>
                  </a:cubicBezTo>
                  <a:cubicBezTo>
                    <a:pt x="467" y="5"/>
                    <a:pt x="467" y="5"/>
                    <a:pt x="467" y="5"/>
                  </a:cubicBezTo>
                  <a:cubicBezTo>
                    <a:pt x="460" y="2"/>
                    <a:pt x="460" y="2"/>
                    <a:pt x="460" y="2"/>
                  </a:cubicBezTo>
                  <a:cubicBezTo>
                    <a:pt x="457" y="1"/>
                    <a:pt x="457" y="1"/>
                    <a:pt x="457" y="1"/>
                  </a:cubicBezTo>
                  <a:cubicBezTo>
                    <a:pt x="454" y="0"/>
                    <a:pt x="454" y="0"/>
                    <a:pt x="454" y="0"/>
                  </a:cubicBezTo>
                  <a:cubicBezTo>
                    <a:pt x="450" y="0"/>
                    <a:pt x="450" y="0"/>
                    <a:pt x="450" y="0"/>
                  </a:cubicBezTo>
                  <a:cubicBezTo>
                    <a:pt x="447" y="0"/>
                    <a:pt x="447" y="0"/>
                    <a:pt x="447" y="0"/>
                  </a:cubicBezTo>
                  <a:cubicBezTo>
                    <a:pt x="440" y="0"/>
                    <a:pt x="440" y="0"/>
                    <a:pt x="440" y="0"/>
                  </a:cubicBezTo>
                  <a:cubicBezTo>
                    <a:pt x="432" y="1"/>
                    <a:pt x="432" y="1"/>
                    <a:pt x="432" y="1"/>
                  </a:cubicBezTo>
                  <a:cubicBezTo>
                    <a:pt x="427" y="2"/>
                    <a:pt x="427" y="2"/>
                    <a:pt x="427" y="2"/>
                  </a:cubicBezTo>
                  <a:cubicBezTo>
                    <a:pt x="424" y="2"/>
                    <a:pt x="424" y="2"/>
                    <a:pt x="424" y="2"/>
                  </a:cubicBezTo>
                  <a:cubicBezTo>
                    <a:pt x="422" y="5"/>
                    <a:pt x="422" y="5"/>
                    <a:pt x="422" y="5"/>
                  </a:cubicBezTo>
                  <a:cubicBezTo>
                    <a:pt x="421" y="7"/>
                    <a:pt x="421" y="7"/>
                    <a:pt x="421" y="7"/>
                  </a:cubicBezTo>
                  <a:cubicBezTo>
                    <a:pt x="420" y="10"/>
                    <a:pt x="420" y="10"/>
                    <a:pt x="420" y="10"/>
                  </a:cubicBezTo>
                  <a:cubicBezTo>
                    <a:pt x="421" y="11"/>
                    <a:pt x="421" y="11"/>
                    <a:pt x="421" y="11"/>
                  </a:cubicBezTo>
                  <a:cubicBezTo>
                    <a:pt x="424" y="11"/>
                    <a:pt x="424" y="11"/>
                    <a:pt x="424" y="11"/>
                  </a:cubicBezTo>
                  <a:cubicBezTo>
                    <a:pt x="427" y="11"/>
                    <a:pt x="427" y="11"/>
                    <a:pt x="427" y="11"/>
                  </a:cubicBezTo>
                  <a:cubicBezTo>
                    <a:pt x="430" y="13"/>
                    <a:pt x="430" y="13"/>
                    <a:pt x="430" y="13"/>
                  </a:cubicBezTo>
                  <a:cubicBezTo>
                    <a:pt x="431" y="15"/>
                    <a:pt x="431" y="15"/>
                    <a:pt x="431" y="15"/>
                  </a:cubicBezTo>
                  <a:cubicBezTo>
                    <a:pt x="432" y="18"/>
                    <a:pt x="432" y="18"/>
                    <a:pt x="432" y="18"/>
                  </a:cubicBezTo>
                  <a:cubicBezTo>
                    <a:pt x="432" y="20"/>
                    <a:pt x="432" y="20"/>
                    <a:pt x="432" y="20"/>
                  </a:cubicBezTo>
                  <a:cubicBezTo>
                    <a:pt x="432" y="21"/>
                    <a:pt x="432" y="21"/>
                    <a:pt x="432" y="21"/>
                  </a:cubicBezTo>
                  <a:cubicBezTo>
                    <a:pt x="431" y="23"/>
                    <a:pt x="431" y="23"/>
                    <a:pt x="431" y="23"/>
                  </a:cubicBezTo>
                  <a:cubicBezTo>
                    <a:pt x="431" y="27"/>
                    <a:pt x="431" y="27"/>
                    <a:pt x="431" y="27"/>
                  </a:cubicBezTo>
                  <a:cubicBezTo>
                    <a:pt x="431" y="30"/>
                    <a:pt x="431" y="30"/>
                    <a:pt x="431" y="30"/>
                  </a:cubicBezTo>
                  <a:cubicBezTo>
                    <a:pt x="431" y="33"/>
                    <a:pt x="431" y="33"/>
                    <a:pt x="431" y="33"/>
                  </a:cubicBezTo>
                  <a:cubicBezTo>
                    <a:pt x="431" y="34"/>
                    <a:pt x="431" y="34"/>
                    <a:pt x="431" y="34"/>
                  </a:cubicBezTo>
                  <a:cubicBezTo>
                    <a:pt x="431" y="35"/>
                    <a:pt x="431" y="35"/>
                    <a:pt x="431" y="35"/>
                  </a:cubicBezTo>
                  <a:cubicBezTo>
                    <a:pt x="431" y="40"/>
                    <a:pt x="431" y="40"/>
                    <a:pt x="431" y="40"/>
                  </a:cubicBezTo>
                  <a:cubicBezTo>
                    <a:pt x="432" y="41"/>
                    <a:pt x="432" y="41"/>
                    <a:pt x="432" y="41"/>
                  </a:cubicBezTo>
                  <a:cubicBezTo>
                    <a:pt x="434" y="43"/>
                    <a:pt x="434" y="43"/>
                    <a:pt x="434" y="43"/>
                  </a:cubicBezTo>
                  <a:cubicBezTo>
                    <a:pt x="434" y="44"/>
                    <a:pt x="434" y="44"/>
                    <a:pt x="434" y="44"/>
                  </a:cubicBezTo>
                  <a:cubicBezTo>
                    <a:pt x="432" y="45"/>
                    <a:pt x="432" y="45"/>
                    <a:pt x="432" y="45"/>
                  </a:cubicBezTo>
                  <a:cubicBezTo>
                    <a:pt x="430" y="47"/>
                    <a:pt x="430" y="47"/>
                    <a:pt x="430" y="47"/>
                  </a:cubicBezTo>
                  <a:cubicBezTo>
                    <a:pt x="427" y="48"/>
                    <a:pt x="427" y="48"/>
                    <a:pt x="427" y="48"/>
                  </a:cubicBezTo>
                  <a:cubicBezTo>
                    <a:pt x="425" y="51"/>
                    <a:pt x="425" y="51"/>
                    <a:pt x="425" y="51"/>
                  </a:cubicBezTo>
                  <a:cubicBezTo>
                    <a:pt x="424" y="51"/>
                    <a:pt x="424" y="51"/>
                    <a:pt x="424" y="51"/>
                  </a:cubicBezTo>
                  <a:cubicBezTo>
                    <a:pt x="421" y="51"/>
                    <a:pt x="421" y="51"/>
                    <a:pt x="421" y="51"/>
                  </a:cubicBezTo>
                  <a:cubicBezTo>
                    <a:pt x="418" y="50"/>
                    <a:pt x="418" y="50"/>
                    <a:pt x="418" y="50"/>
                  </a:cubicBezTo>
                  <a:cubicBezTo>
                    <a:pt x="414" y="50"/>
                    <a:pt x="414" y="50"/>
                    <a:pt x="414" y="50"/>
                  </a:cubicBezTo>
                  <a:cubicBezTo>
                    <a:pt x="411" y="48"/>
                    <a:pt x="411" y="48"/>
                    <a:pt x="411" y="48"/>
                  </a:cubicBezTo>
                  <a:cubicBezTo>
                    <a:pt x="410" y="47"/>
                    <a:pt x="410" y="47"/>
                    <a:pt x="410" y="47"/>
                  </a:cubicBezTo>
                  <a:cubicBezTo>
                    <a:pt x="411" y="67"/>
                    <a:pt x="411" y="67"/>
                    <a:pt x="411" y="67"/>
                  </a:cubicBezTo>
                  <a:cubicBezTo>
                    <a:pt x="412" y="68"/>
                    <a:pt x="412" y="68"/>
                    <a:pt x="412" y="68"/>
                  </a:cubicBezTo>
                  <a:cubicBezTo>
                    <a:pt x="411" y="70"/>
                    <a:pt x="411" y="70"/>
                    <a:pt x="411" y="70"/>
                  </a:cubicBezTo>
                  <a:cubicBezTo>
                    <a:pt x="411" y="71"/>
                    <a:pt x="411" y="71"/>
                    <a:pt x="411" y="71"/>
                  </a:cubicBezTo>
                  <a:cubicBezTo>
                    <a:pt x="415" y="76"/>
                    <a:pt x="415" y="76"/>
                    <a:pt x="415" y="76"/>
                  </a:cubicBezTo>
                  <a:cubicBezTo>
                    <a:pt x="417" y="76"/>
                    <a:pt x="417" y="76"/>
                    <a:pt x="417" y="76"/>
                  </a:cubicBezTo>
                  <a:cubicBezTo>
                    <a:pt x="418" y="74"/>
                    <a:pt x="418" y="74"/>
                    <a:pt x="418" y="74"/>
                  </a:cubicBezTo>
                  <a:cubicBezTo>
                    <a:pt x="421" y="74"/>
                    <a:pt x="421" y="74"/>
                    <a:pt x="421" y="74"/>
                  </a:cubicBezTo>
                  <a:cubicBezTo>
                    <a:pt x="424" y="74"/>
                    <a:pt x="424" y="74"/>
                    <a:pt x="424" y="74"/>
                  </a:cubicBezTo>
                  <a:cubicBezTo>
                    <a:pt x="428" y="74"/>
                    <a:pt x="428" y="74"/>
                    <a:pt x="428" y="74"/>
                  </a:cubicBezTo>
                  <a:cubicBezTo>
                    <a:pt x="431" y="76"/>
                    <a:pt x="431" y="76"/>
                    <a:pt x="431" y="76"/>
                  </a:cubicBezTo>
                  <a:cubicBezTo>
                    <a:pt x="432" y="76"/>
                    <a:pt x="432" y="76"/>
                    <a:pt x="432" y="76"/>
                  </a:cubicBezTo>
                  <a:cubicBezTo>
                    <a:pt x="434" y="74"/>
                    <a:pt x="434" y="74"/>
                    <a:pt x="434" y="74"/>
                  </a:cubicBezTo>
                  <a:cubicBezTo>
                    <a:pt x="435" y="71"/>
                    <a:pt x="435" y="71"/>
                    <a:pt x="435" y="71"/>
                  </a:cubicBezTo>
                  <a:cubicBezTo>
                    <a:pt x="438" y="71"/>
                    <a:pt x="438" y="71"/>
                    <a:pt x="438" y="71"/>
                  </a:cubicBezTo>
                  <a:cubicBezTo>
                    <a:pt x="445" y="73"/>
                    <a:pt x="445" y="73"/>
                    <a:pt x="445" y="73"/>
                  </a:cubicBezTo>
                  <a:cubicBezTo>
                    <a:pt x="445" y="73"/>
                    <a:pt x="445" y="73"/>
                    <a:pt x="445" y="73"/>
                  </a:cubicBezTo>
                  <a:cubicBezTo>
                    <a:pt x="453" y="77"/>
                    <a:pt x="453" y="77"/>
                    <a:pt x="453" y="77"/>
                  </a:cubicBezTo>
                  <a:cubicBezTo>
                    <a:pt x="460" y="81"/>
                    <a:pt x="460" y="81"/>
                    <a:pt x="460" y="81"/>
                  </a:cubicBezTo>
                  <a:cubicBezTo>
                    <a:pt x="465" y="86"/>
                    <a:pt x="465" y="86"/>
                    <a:pt x="465" y="86"/>
                  </a:cubicBezTo>
                  <a:cubicBezTo>
                    <a:pt x="467" y="88"/>
                    <a:pt x="467" y="88"/>
                    <a:pt x="467" y="88"/>
                  </a:cubicBezTo>
                  <a:cubicBezTo>
                    <a:pt x="465" y="90"/>
                    <a:pt x="465" y="90"/>
                    <a:pt x="465" y="90"/>
                  </a:cubicBezTo>
                  <a:cubicBezTo>
                    <a:pt x="460" y="90"/>
                    <a:pt x="460" y="90"/>
                    <a:pt x="460" y="90"/>
                  </a:cubicBezTo>
                  <a:cubicBezTo>
                    <a:pt x="457" y="88"/>
                    <a:pt x="457" y="88"/>
                    <a:pt x="457" y="88"/>
                  </a:cubicBezTo>
                  <a:cubicBezTo>
                    <a:pt x="455" y="88"/>
                    <a:pt x="455" y="88"/>
                    <a:pt x="455" y="88"/>
                  </a:cubicBezTo>
                  <a:cubicBezTo>
                    <a:pt x="454" y="88"/>
                    <a:pt x="454" y="88"/>
                    <a:pt x="454" y="88"/>
                  </a:cubicBezTo>
                  <a:cubicBezTo>
                    <a:pt x="451" y="88"/>
                    <a:pt x="451" y="88"/>
                    <a:pt x="451" y="88"/>
                  </a:cubicBezTo>
                  <a:cubicBezTo>
                    <a:pt x="448" y="90"/>
                    <a:pt x="448" y="90"/>
                    <a:pt x="448" y="90"/>
                  </a:cubicBezTo>
                  <a:cubicBezTo>
                    <a:pt x="445" y="91"/>
                    <a:pt x="445" y="91"/>
                    <a:pt x="445" y="91"/>
                  </a:cubicBezTo>
                  <a:cubicBezTo>
                    <a:pt x="444" y="91"/>
                    <a:pt x="444" y="91"/>
                    <a:pt x="444" y="91"/>
                  </a:cubicBezTo>
                  <a:cubicBezTo>
                    <a:pt x="443" y="91"/>
                    <a:pt x="443" y="91"/>
                    <a:pt x="443" y="91"/>
                  </a:cubicBezTo>
                  <a:cubicBezTo>
                    <a:pt x="441" y="91"/>
                    <a:pt x="441" y="91"/>
                    <a:pt x="441" y="91"/>
                  </a:cubicBezTo>
                  <a:cubicBezTo>
                    <a:pt x="441" y="93"/>
                    <a:pt x="441" y="93"/>
                    <a:pt x="441" y="93"/>
                  </a:cubicBezTo>
                  <a:cubicBezTo>
                    <a:pt x="440" y="94"/>
                    <a:pt x="440" y="94"/>
                    <a:pt x="440" y="94"/>
                  </a:cubicBezTo>
                  <a:cubicBezTo>
                    <a:pt x="437" y="94"/>
                    <a:pt x="437" y="94"/>
                    <a:pt x="437" y="94"/>
                  </a:cubicBezTo>
                  <a:cubicBezTo>
                    <a:pt x="435" y="94"/>
                    <a:pt x="435" y="94"/>
                    <a:pt x="435" y="94"/>
                  </a:cubicBezTo>
                  <a:cubicBezTo>
                    <a:pt x="434" y="96"/>
                    <a:pt x="434" y="96"/>
                    <a:pt x="434" y="96"/>
                  </a:cubicBezTo>
                  <a:cubicBezTo>
                    <a:pt x="432" y="99"/>
                    <a:pt x="432" y="99"/>
                    <a:pt x="432" y="99"/>
                  </a:cubicBezTo>
                  <a:cubicBezTo>
                    <a:pt x="434" y="101"/>
                    <a:pt x="434" y="101"/>
                    <a:pt x="434" y="101"/>
                  </a:cubicBezTo>
                  <a:cubicBezTo>
                    <a:pt x="430" y="106"/>
                    <a:pt x="430" y="106"/>
                    <a:pt x="430" y="106"/>
                  </a:cubicBezTo>
                  <a:cubicBezTo>
                    <a:pt x="427" y="107"/>
                    <a:pt x="427" y="107"/>
                    <a:pt x="427" y="107"/>
                  </a:cubicBezTo>
                  <a:cubicBezTo>
                    <a:pt x="424" y="107"/>
                    <a:pt x="424" y="107"/>
                    <a:pt x="424" y="107"/>
                  </a:cubicBezTo>
                  <a:cubicBezTo>
                    <a:pt x="421" y="106"/>
                    <a:pt x="421" y="106"/>
                    <a:pt x="421" y="106"/>
                  </a:cubicBezTo>
                  <a:cubicBezTo>
                    <a:pt x="420" y="106"/>
                    <a:pt x="420" y="106"/>
                    <a:pt x="420" y="106"/>
                  </a:cubicBezTo>
                  <a:cubicBezTo>
                    <a:pt x="420" y="107"/>
                    <a:pt x="420" y="107"/>
                    <a:pt x="420" y="107"/>
                  </a:cubicBezTo>
                  <a:cubicBezTo>
                    <a:pt x="418" y="110"/>
                    <a:pt x="418" y="110"/>
                    <a:pt x="418" y="110"/>
                  </a:cubicBezTo>
                  <a:cubicBezTo>
                    <a:pt x="417" y="111"/>
                    <a:pt x="417" y="111"/>
                    <a:pt x="417" y="111"/>
                  </a:cubicBezTo>
                  <a:cubicBezTo>
                    <a:pt x="414" y="114"/>
                    <a:pt x="414" y="114"/>
                    <a:pt x="414" y="114"/>
                  </a:cubicBezTo>
                  <a:cubicBezTo>
                    <a:pt x="412" y="116"/>
                    <a:pt x="412" y="116"/>
                    <a:pt x="412" y="116"/>
                  </a:cubicBezTo>
                  <a:cubicBezTo>
                    <a:pt x="405" y="114"/>
                    <a:pt x="405" y="114"/>
                    <a:pt x="405" y="114"/>
                  </a:cubicBezTo>
                  <a:cubicBezTo>
                    <a:pt x="398" y="111"/>
                    <a:pt x="398" y="111"/>
                    <a:pt x="398" y="111"/>
                  </a:cubicBezTo>
                  <a:cubicBezTo>
                    <a:pt x="395" y="110"/>
                    <a:pt x="395" y="110"/>
                    <a:pt x="395" y="110"/>
                  </a:cubicBezTo>
                  <a:cubicBezTo>
                    <a:pt x="392" y="111"/>
                    <a:pt x="392" y="111"/>
                    <a:pt x="392" y="111"/>
                  </a:cubicBezTo>
                  <a:cubicBezTo>
                    <a:pt x="391" y="114"/>
                    <a:pt x="391" y="114"/>
                    <a:pt x="391" y="114"/>
                  </a:cubicBezTo>
                  <a:cubicBezTo>
                    <a:pt x="391" y="117"/>
                    <a:pt x="391" y="117"/>
                    <a:pt x="391" y="117"/>
                  </a:cubicBezTo>
                  <a:cubicBezTo>
                    <a:pt x="391" y="120"/>
                    <a:pt x="391" y="120"/>
                    <a:pt x="391" y="120"/>
                  </a:cubicBezTo>
                  <a:cubicBezTo>
                    <a:pt x="392" y="121"/>
                    <a:pt x="392" y="121"/>
                    <a:pt x="392" y="121"/>
                  </a:cubicBezTo>
                  <a:cubicBezTo>
                    <a:pt x="394" y="121"/>
                    <a:pt x="394" y="121"/>
                    <a:pt x="394" y="121"/>
                  </a:cubicBezTo>
                  <a:cubicBezTo>
                    <a:pt x="398" y="126"/>
                    <a:pt x="398" y="126"/>
                    <a:pt x="398" y="126"/>
                  </a:cubicBezTo>
                  <a:cubicBezTo>
                    <a:pt x="401" y="129"/>
                    <a:pt x="401" y="129"/>
                    <a:pt x="401" y="129"/>
                  </a:cubicBezTo>
                  <a:cubicBezTo>
                    <a:pt x="400" y="130"/>
                    <a:pt x="400" y="130"/>
                    <a:pt x="400" y="130"/>
                  </a:cubicBezTo>
                  <a:cubicBezTo>
                    <a:pt x="397" y="133"/>
                    <a:pt x="397" y="133"/>
                    <a:pt x="397" y="133"/>
                  </a:cubicBezTo>
                  <a:cubicBezTo>
                    <a:pt x="395" y="134"/>
                    <a:pt x="395" y="134"/>
                    <a:pt x="395" y="134"/>
                  </a:cubicBezTo>
                  <a:cubicBezTo>
                    <a:pt x="394" y="136"/>
                    <a:pt x="394" y="136"/>
                    <a:pt x="394" y="136"/>
                  </a:cubicBezTo>
                  <a:cubicBezTo>
                    <a:pt x="392" y="140"/>
                    <a:pt x="392" y="140"/>
                    <a:pt x="392" y="140"/>
                  </a:cubicBezTo>
                  <a:cubicBezTo>
                    <a:pt x="389" y="143"/>
                    <a:pt x="389" y="143"/>
                    <a:pt x="389" y="143"/>
                  </a:cubicBezTo>
                  <a:cubicBezTo>
                    <a:pt x="384" y="146"/>
                    <a:pt x="384" y="146"/>
                    <a:pt x="384" y="146"/>
                  </a:cubicBezTo>
                  <a:cubicBezTo>
                    <a:pt x="379" y="147"/>
                    <a:pt x="379" y="147"/>
                    <a:pt x="379" y="147"/>
                  </a:cubicBezTo>
                  <a:cubicBezTo>
                    <a:pt x="375" y="147"/>
                    <a:pt x="375" y="147"/>
                    <a:pt x="375" y="147"/>
                  </a:cubicBezTo>
                  <a:cubicBezTo>
                    <a:pt x="365" y="147"/>
                    <a:pt x="365" y="147"/>
                    <a:pt x="365" y="147"/>
                  </a:cubicBezTo>
                  <a:cubicBezTo>
                    <a:pt x="357" y="149"/>
                    <a:pt x="357" y="149"/>
                    <a:pt x="357" y="149"/>
                  </a:cubicBezTo>
                  <a:cubicBezTo>
                    <a:pt x="348" y="152"/>
                    <a:pt x="348" y="152"/>
                    <a:pt x="348" y="152"/>
                  </a:cubicBezTo>
                  <a:cubicBezTo>
                    <a:pt x="341" y="156"/>
                    <a:pt x="341" y="156"/>
                    <a:pt x="341" y="156"/>
                  </a:cubicBezTo>
                  <a:cubicBezTo>
                    <a:pt x="339" y="157"/>
                    <a:pt x="339" y="157"/>
                    <a:pt x="339" y="157"/>
                  </a:cubicBezTo>
                  <a:cubicBezTo>
                    <a:pt x="336" y="157"/>
                    <a:pt x="336" y="157"/>
                    <a:pt x="336" y="157"/>
                  </a:cubicBezTo>
                  <a:cubicBezTo>
                    <a:pt x="335" y="157"/>
                    <a:pt x="335" y="157"/>
                    <a:pt x="335" y="157"/>
                  </a:cubicBezTo>
                  <a:cubicBezTo>
                    <a:pt x="332" y="156"/>
                    <a:pt x="332" y="156"/>
                    <a:pt x="332" y="156"/>
                  </a:cubicBezTo>
                  <a:cubicBezTo>
                    <a:pt x="331" y="154"/>
                    <a:pt x="331" y="154"/>
                    <a:pt x="331" y="154"/>
                  </a:cubicBezTo>
                  <a:cubicBezTo>
                    <a:pt x="326" y="154"/>
                    <a:pt x="326" y="154"/>
                    <a:pt x="326" y="154"/>
                  </a:cubicBezTo>
                  <a:cubicBezTo>
                    <a:pt x="322" y="154"/>
                    <a:pt x="322" y="154"/>
                    <a:pt x="322" y="154"/>
                  </a:cubicBezTo>
                  <a:cubicBezTo>
                    <a:pt x="318" y="154"/>
                    <a:pt x="318" y="154"/>
                    <a:pt x="318" y="154"/>
                  </a:cubicBezTo>
                  <a:cubicBezTo>
                    <a:pt x="309" y="152"/>
                    <a:pt x="309" y="152"/>
                    <a:pt x="309" y="152"/>
                  </a:cubicBezTo>
                  <a:cubicBezTo>
                    <a:pt x="302" y="149"/>
                    <a:pt x="302" y="149"/>
                    <a:pt x="302" y="149"/>
                  </a:cubicBezTo>
                  <a:cubicBezTo>
                    <a:pt x="299" y="147"/>
                    <a:pt x="299" y="147"/>
                    <a:pt x="299" y="147"/>
                  </a:cubicBezTo>
                  <a:cubicBezTo>
                    <a:pt x="295" y="144"/>
                    <a:pt x="295" y="144"/>
                    <a:pt x="295" y="144"/>
                  </a:cubicBezTo>
                  <a:cubicBezTo>
                    <a:pt x="286" y="144"/>
                    <a:pt x="286" y="144"/>
                    <a:pt x="286" y="144"/>
                  </a:cubicBezTo>
                  <a:cubicBezTo>
                    <a:pt x="279" y="143"/>
                    <a:pt x="279" y="143"/>
                    <a:pt x="279" y="143"/>
                  </a:cubicBezTo>
                  <a:cubicBezTo>
                    <a:pt x="276" y="143"/>
                    <a:pt x="276" y="143"/>
                    <a:pt x="276" y="143"/>
                  </a:cubicBezTo>
                  <a:cubicBezTo>
                    <a:pt x="272" y="144"/>
                    <a:pt x="272" y="144"/>
                    <a:pt x="272" y="144"/>
                  </a:cubicBezTo>
                  <a:cubicBezTo>
                    <a:pt x="266" y="144"/>
                    <a:pt x="266" y="144"/>
                    <a:pt x="266" y="144"/>
                  </a:cubicBezTo>
                  <a:cubicBezTo>
                    <a:pt x="262" y="144"/>
                    <a:pt x="262" y="144"/>
                    <a:pt x="262" y="144"/>
                  </a:cubicBezTo>
                  <a:cubicBezTo>
                    <a:pt x="253" y="143"/>
                    <a:pt x="253" y="143"/>
                    <a:pt x="253" y="143"/>
                  </a:cubicBezTo>
                  <a:cubicBezTo>
                    <a:pt x="243" y="142"/>
                    <a:pt x="243" y="142"/>
                    <a:pt x="243" y="142"/>
                  </a:cubicBezTo>
                  <a:cubicBezTo>
                    <a:pt x="240" y="143"/>
                    <a:pt x="240" y="143"/>
                    <a:pt x="240" y="143"/>
                  </a:cubicBezTo>
                  <a:cubicBezTo>
                    <a:pt x="238" y="142"/>
                    <a:pt x="238" y="142"/>
                    <a:pt x="238" y="142"/>
                  </a:cubicBezTo>
                  <a:cubicBezTo>
                    <a:pt x="236" y="140"/>
                    <a:pt x="236" y="140"/>
                    <a:pt x="236" y="140"/>
                  </a:cubicBezTo>
                  <a:cubicBezTo>
                    <a:pt x="233" y="137"/>
                    <a:pt x="233" y="137"/>
                    <a:pt x="233" y="137"/>
                  </a:cubicBezTo>
                  <a:cubicBezTo>
                    <a:pt x="230" y="136"/>
                    <a:pt x="230" y="136"/>
                    <a:pt x="230" y="136"/>
                  </a:cubicBezTo>
                  <a:cubicBezTo>
                    <a:pt x="227" y="133"/>
                    <a:pt x="227" y="133"/>
                    <a:pt x="227" y="133"/>
                  </a:cubicBezTo>
                  <a:cubicBezTo>
                    <a:pt x="222" y="127"/>
                    <a:pt x="222" y="127"/>
                    <a:pt x="222" y="127"/>
                  </a:cubicBezTo>
                  <a:cubicBezTo>
                    <a:pt x="220" y="126"/>
                    <a:pt x="220" y="126"/>
                    <a:pt x="220" y="126"/>
                  </a:cubicBezTo>
                  <a:cubicBezTo>
                    <a:pt x="219" y="123"/>
                    <a:pt x="219" y="123"/>
                    <a:pt x="219" y="123"/>
                  </a:cubicBezTo>
                  <a:cubicBezTo>
                    <a:pt x="217" y="121"/>
                    <a:pt x="217" y="121"/>
                    <a:pt x="217" y="121"/>
                  </a:cubicBezTo>
                  <a:cubicBezTo>
                    <a:pt x="216" y="121"/>
                    <a:pt x="216" y="121"/>
                    <a:pt x="216" y="121"/>
                  </a:cubicBezTo>
                  <a:cubicBezTo>
                    <a:pt x="212" y="121"/>
                    <a:pt x="212" y="121"/>
                    <a:pt x="212" y="121"/>
                  </a:cubicBezTo>
                  <a:cubicBezTo>
                    <a:pt x="205" y="117"/>
                    <a:pt x="205" y="117"/>
                    <a:pt x="205" y="117"/>
                  </a:cubicBezTo>
                  <a:cubicBezTo>
                    <a:pt x="200" y="116"/>
                    <a:pt x="200" y="116"/>
                    <a:pt x="200" y="116"/>
                  </a:cubicBezTo>
                  <a:cubicBezTo>
                    <a:pt x="197" y="114"/>
                    <a:pt x="197" y="114"/>
                    <a:pt x="197" y="114"/>
                  </a:cubicBezTo>
                  <a:cubicBezTo>
                    <a:pt x="195" y="113"/>
                    <a:pt x="195" y="113"/>
                    <a:pt x="195" y="113"/>
                  </a:cubicBezTo>
                  <a:cubicBezTo>
                    <a:pt x="190" y="111"/>
                    <a:pt x="190" y="111"/>
                    <a:pt x="190" y="111"/>
                  </a:cubicBezTo>
                  <a:cubicBezTo>
                    <a:pt x="182" y="111"/>
                    <a:pt x="182" y="111"/>
                    <a:pt x="182" y="111"/>
                  </a:cubicBezTo>
                  <a:cubicBezTo>
                    <a:pt x="169" y="110"/>
                    <a:pt x="169" y="110"/>
                    <a:pt x="169" y="110"/>
                  </a:cubicBezTo>
                  <a:cubicBezTo>
                    <a:pt x="163" y="107"/>
                    <a:pt x="163" y="107"/>
                    <a:pt x="163" y="107"/>
                  </a:cubicBezTo>
                  <a:cubicBezTo>
                    <a:pt x="162" y="106"/>
                    <a:pt x="162" y="106"/>
                    <a:pt x="162" y="106"/>
                  </a:cubicBezTo>
                  <a:cubicBezTo>
                    <a:pt x="160" y="103"/>
                    <a:pt x="160" y="103"/>
                    <a:pt x="160" y="103"/>
                  </a:cubicBezTo>
                  <a:cubicBezTo>
                    <a:pt x="160" y="100"/>
                    <a:pt x="160" y="100"/>
                    <a:pt x="160" y="100"/>
                  </a:cubicBezTo>
                  <a:cubicBezTo>
                    <a:pt x="162" y="99"/>
                    <a:pt x="162" y="99"/>
                    <a:pt x="162" y="99"/>
                  </a:cubicBezTo>
                  <a:cubicBezTo>
                    <a:pt x="160" y="97"/>
                    <a:pt x="160" y="97"/>
                    <a:pt x="160" y="97"/>
                  </a:cubicBezTo>
                  <a:cubicBezTo>
                    <a:pt x="159" y="93"/>
                    <a:pt x="159" y="93"/>
                    <a:pt x="159" y="93"/>
                  </a:cubicBezTo>
                  <a:cubicBezTo>
                    <a:pt x="159" y="90"/>
                    <a:pt x="159" y="90"/>
                    <a:pt x="159" y="90"/>
                  </a:cubicBezTo>
                  <a:cubicBezTo>
                    <a:pt x="156" y="86"/>
                    <a:pt x="156" y="86"/>
                    <a:pt x="156" y="86"/>
                  </a:cubicBezTo>
                  <a:cubicBezTo>
                    <a:pt x="152" y="83"/>
                    <a:pt x="152" y="83"/>
                    <a:pt x="152" y="83"/>
                  </a:cubicBezTo>
                  <a:cubicBezTo>
                    <a:pt x="149" y="80"/>
                    <a:pt x="149" y="80"/>
                    <a:pt x="149" y="80"/>
                  </a:cubicBezTo>
                  <a:cubicBezTo>
                    <a:pt x="146" y="77"/>
                    <a:pt x="146" y="77"/>
                    <a:pt x="146" y="77"/>
                  </a:cubicBezTo>
                  <a:cubicBezTo>
                    <a:pt x="141" y="74"/>
                    <a:pt x="141" y="74"/>
                    <a:pt x="141" y="74"/>
                  </a:cubicBezTo>
                  <a:cubicBezTo>
                    <a:pt x="140" y="73"/>
                    <a:pt x="140" y="73"/>
                    <a:pt x="140" y="73"/>
                  </a:cubicBezTo>
                  <a:cubicBezTo>
                    <a:pt x="139" y="74"/>
                    <a:pt x="139" y="74"/>
                    <a:pt x="139" y="74"/>
                  </a:cubicBezTo>
                  <a:cubicBezTo>
                    <a:pt x="136" y="73"/>
                    <a:pt x="136" y="73"/>
                    <a:pt x="136" y="73"/>
                  </a:cubicBezTo>
                  <a:cubicBezTo>
                    <a:pt x="134" y="71"/>
                    <a:pt x="134" y="71"/>
                    <a:pt x="134" y="71"/>
                  </a:cubicBezTo>
                  <a:cubicBezTo>
                    <a:pt x="131" y="71"/>
                    <a:pt x="131" y="71"/>
                    <a:pt x="131" y="71"/>
                  </a:cubicBezTo>
                  <a:cubicBezTo>
                    <a:pt x="127" y="71"/>
                    <a:pt x="127" y="71"/>
                    <a:pt x="127" y="71"/>
                  </a:cubicBezTo>
                  <a:cubicBezTo>
                    <a:pt x="124" y="68"/>
                    <a:pt x="124" y="68"/>
                    <a:pt x="124" y="68"/>
                  </a:cubicBezTo>
                  <a:cubicBezTo>
                    <a:pt x="121" y="67"/>
                    <a:pt x="121" y="67"/>
                    <a:pt x="121" y="67"/>
                  </a:cubicBezTo>
                  <a:cubicBezTo>
                    <a:pt x="119" y="66"/>
                    <a:pt x="119" y="66"/>
                    <a:pt x="119" y="66"/>
                  </a:cubicBezTo>
                  <a:cubicBezTo>
                    <a:pt x="116" y="64"/>
                    <a:pt x="116" y="64"/>
                    <a:pt x="116" y="64"/>
                  </a:cubicBezTo>
                  <a:cubicBezTo>
                    <a:pt x="116" y="63"/>
                    <a:pt x="116" y="63"/>
                    <a:pt x="116" y="63"/>
                  </a:cubicBezTo>
                  <a:cubicBezTo>
                    <a:pt x="113" y="61"/>
                    <a:pt x="113" y="61"/>
                    <a:pt x="113" y="61"/>
                  </a:cubicBezTo>
                  <a:cubicBezTo>
                    <a:pt x="111" y="60"/>
                    <a:pt x="111" y="60"/>
                    <a:pt x="111" y="60"/>
                  </a:cubicBezTo>
                  <a:cubicBezTo>
                    <a:pt x="111" y="58"/>
                    <a:pt x="111" y="58"/>
                    <a:pt x="111" y="58"/>
                  </a:cubicBezTo>
                  <a:cubicBezTo>
                    <a:pt x="111" y="57"/>
                    <a:pt x="111" y="57"/>
                    <a:pt x="111" y="57"/>
                  </a:cubicBezTo>
                  <a:cubicBezTo>
                    <a:pt x="111" y="56"/>
                    <a:pt x="111" y="56"/>
                    <a:pt x="111" y="56"/>
                  </a:cubicBezTo>
                  <a:cubicBezTo>
                    <a:pt x="110" y="57"/>
                    <a:pt x="110" y="57"/>
                    <a:pt x="110" y="57"/>
                  </a:cubicBezTo>
                  <a:cubicBezTo>
                    <a:pt x="106" y="57"/>
                    <a:pt x="106" y="57"/>
                    <a:pt x="106" y="57"/>
                  </a:cubicBezTo>
                  <a:cubicBezTo>
                    <a:pt x="101" y="57"/>
                    <a:pt x="101" y="57"/>
                    <a:pt x="101" y="57"/>
                  </a:cubicBezTo>
                  <a:cubicBezTo>
                    <a:pt x="100" y="58"/>
                    <a:pt x="100" y="58"/>
                    <a:pt x="100" y="58"/>
                  </a:cubicBezTo>
                  <a:cubicBezTo>
                    <a:pt x="101" y="60"/>
                    <a:pt x="101" y="60"/>
                    <a:pt x="101" y="60"/>
                  </a:cubicBezTo>
                  <a:cubicBezTo>
                    <a:pt x="101" y="63"/>
                    <a:pt x="101" y="63"/>
                    <a:pt x="101" y="63"/>
                  </a:cubicBezTo>
                  <a:cubicBezTo>
                    <a:pt x="98" y="66"/>
                    <a:pt x="98" y="66"/>
                    <a:pt x="98" y="66"/>
                  </a:cubicBezTo>
                  <a:cubicBezTo>
                    <a:pt x="96" y="66"/>
                    <a:pt x="96" y="66"/>
                    <a:pt x="96" y="66"/>
                  </a:cubicBezTo>
                  <a:cubicBezTo>
                    <a:pt x="94" y="67"/>
                    <a:pt x="94" y="67"/>
                    <a:pt x="94" y="67"/>
                  </a:cubicBezTo>
                  <a:cubicBezTo>
                    <a:pt x="93" y="68"/>
                    <a:pt x="93" y="68"/>
                    <a:pt x="93" y="68"/>
                  </a:cubicBezTo>
                  <a:cubicBezTo>
                    <a:pt x="93" y="71"/>
                    <a:pt x="93" y="71"/>
                    <a:pt x="93" y="71"/>
                  </a:cubicBezTo>
                  <a:cubicBezTo>
                    <a:pt x="94" y="74"/>
                    <a:pt x="94" y="74"/>
                    <a:pt x="94" y="74"/>
                  </a:cubicBezTo>
                  <a:cubicBezTo>
                    <a:pt x="97" y="80"/>
                    <a:pt x="97" y="80"/>
                    <a:pt x="97" y="80"/>
                  </a:cubicBezTo>
                  <a:cubicBezTo>
                    <a:pt x="98" y="83"/>
                    <a:pt x="98" y="83"/>
                    <a:pt x="98" y="83"/>
                  </a:cubicBezTo>
                  <a:cubicBezTo>
                    <a:pt x="97" y="84"/>
                    <a:pt x="97" y="84"/>
                    <a:pt x="97" y="84"/>
                  </a:cubicBezTo>
                  <a:cubicBezTo>
                    <a:pt x="94" y="86"/>
                    <a:pt x="94" y="86"/>
                    <a:pt x="94" y="86"/>
                  </a:cubicBezTo>
                  <a:cubicBezTo>
                    <a:pt x="91" y="87"/>
                    <a:pt x="91" y="87"/>
                    <a:pt x="91" y="87"/>
                  </a:cubicBezTo>
                  <a:cubicBezTo>
                    <a:pt x="90" y="86"/>
                    <a:pt x="90" y="86"/>
                    <a:pt x="90" y="86"/>
                  </a:cubicBezTo>
                  <a:cubicBezTo>
                    <a:pt x="87" y="86"/>
                    <a:pt x="87" y="86"/>
                    <a:pt x="87" y="86"/>
                  </a:cubicBezTo>
                  <a:cubicBezTo>
                    <a:pt x="83" y="86"/>
                    <a:pt x="83" y="86"/>
                    <a:pt x="83" y="86"/>
                  </a:cubicBezTo>
                  <a:cubicBezTo>
                    <a:pt x="77" y="84"/>
                    <a:pt x="77" y="84"/>
                    <a:pt x="77" y="84"/>
                  </a:cubicBezTo>
                  <a:cubicBezTo>
                    <a:pt x="73" y="83"/>
                    <a:pt x="73" y="83"/>
                    <a:pt x="73" y="83"/>
                  </a:cubicBezTo>
                  <a:cubicBezTo>
                    <a:pt x="71" y="83"/>
                    <a:pt x="71" y="83"/>
                    <a:pt x="71" y="83"/>
                  </a:cubicBezTo>
                  <a:cubicBezTo>
                    <a:pt x="71" y="86"/>
                    <a:pt x="71" y="86"/>
                    <a:pt x="71" y="86"/>
                  </a:cubicBezTo>
                  <a:cubicBezTo>
                    <a:pt x="71" y="88"/>
                    <a:pt x="71" y="88"/>
                    <a:pt x="71" y="88"/>
                  </a:cubicBezTo>
                  <a:cubicBezTo>
                    <a:pt x="70" y="91"/>
                    <a:pt x="70" y="91"/>
                    <a:pt x="70" y="91"/>
                  </a:cubicBezTo>
                  <a:cubicBezTo>
                    <a:pt x="70" y="97"/>
                    <a:pt x="70" y="97"/>
                    <a:pt x="70" y="97"/>
                  </a:cubicBezTo>
                  <a:cubicBezTo>
                    <a:pt x="70" y="103"/>
                    <a:pt x="70" y="103"/>
                    <a:pt x="70" y="103"/>
                  </a:cubicBezTo>
                  <a:cubicBezTo>
                    <a:pt x="71" y="104"/>
                    <a:pt x="71" y="104"/>
                    <a:pt x="71" y="104"/>
                  </a:cubicBezTo>
                  <a:cubicBezTo>
                    <a:pt x="73" y="106"/>
                    <a:pt x="73" y="106"/>
                    <a:pt x="73" y="106"/>
                  </a:cubicBezTo>
                  <a:cubicBezTo>
                    <a:pt x="74" y="107"/>
                    <a:pt x="74" y="107"/>
                    <a:pt x="74" y="107"/>
                  </a:cubicBezTo>
                  <a:cubicBezTo>
                    <a:pt x="76" y="109"/>
                    <a:pt x="76" y="109"/>
                    <a:pt x="76" y="109"/>
                  </a:cubicBezTo>
                  <a:cubicBezTo>
                    <a:pt x="74" y="110"/>
                    <a:pt x="74" y="110"/>
                    <a:pt x="74" y="110"/>
                  </a:cubicBezTo>
                  <a:cubicBezTo>
                    <a:pt x="73" y="110"/>
                    <a:pt x="73" y="110"/>
                    <a:pt x="73" y="110"/>
                  </a:cubicBezTo>
                  <a:cubicBezTo>
                    <a:pt x="70" y="110"/>
                    <a:pt x="70" y="110"/>
                    <a:pt x="70" y="110"/>
                  </a:cubicBezTo>
                  <a:cubicBezTo>
                    <a:pt x="68" y="110"/>
                    <a:pt x="68" y="110"/>
                    <a:pt x="68" y="110"/>
                  </a:cubicBezTo>
                  <a:cubicBezTo>
                    <a:pt x="66" y="109"/>
                    <a:pt x="66" y="109"/>
                    <a:pt x="66" y="109"/>
                  </a:cubicBezTo>
                  <a:cubicBezTo>
                    <a:pt x="63" y="109"/>
                    <a:pt x="63" y="109"/>
                    <a:pt x="63" y="109"/>
                  </a:cubicBezTo>
                  <a:cubicBezTo>
                    <a:pt x="57" y="110"/>
                    <a:pt x="57" y="110"/>
                    <a:pt x="57" y="110"/>
                  </a:cubicBezTo>
                  <a:cubicBezTo>
                    <a:pt x="51" y="111"/>
                    <a:pt x="51" y="111"/>
                    <a:pt x="51" y="111"/>
                  </a:cubicBezTo>
                  <a:cubicBezTo>
                    <a:pt x="50" y="111"/>
                    <a:pt x="50" y="111"/>
                    <a:pt x="50" y="111"/>
                  </a:cubicBezTo>
                  <a:cubicBezTo>
                    <a:pt x="48" y="113"/>
                    <a:pt x="48" y="113"/>
                    <a:pt x="48" y="113"/>
                  </a:cubicBezTo>
                  <a:cubicBezTo>
                    <a:pt x="48" y="114"/>
                    <a:pt x="48" y="114"/>
                    <a:pt x="48" y="114"/>
                  </a:cubicBezTo>
                  <a:cubicBezTo>
                    <a:pt x="51" y="114"/>
                    <a:pt x="51" y="114"/>
                    <a:pt x="51" y="114"/>
                  </a:cubicBezTo>
                  <a:cubicBezTo>
                    <a:pt x="54" y="114"/>
                    <a:pt x="54" y="114"/>
                    <a:pt x="54" y="114"/>
                  </a:cubicBezTo>
                  <a:cubicBezTo>
                    <a:pt x="54" y="116"/>
                    <a:pt x="54" y="116"/>
                    <a:pt x="54" y="116"/>
                  </a:cubicBezTo>
                  <a:cubicBezTo>
                    <a:pt x="55" y="120"/>
                    <a:pt x="55" y="120"/>
                    <a:pt x="55" y="120"/>
                  </a:cubicBezTo>
                  <a:cubicBezTo>
                    <a:pt x="57" y="123"/>
                    <a:pt x="57" y="123"/>
                    <a:pt x="57" y="123"/>
                  </a:cubicBezTo>
                  <a:cubicBezTo>
                    <a:pt x="60" y="127"/>
                    <a:pt x="60" y="127"/>
                    <a:pt x="60" y="127"/>
                  </a:cubicBezTo>
                  <a:cubicBezTo>
                    <a:pt x="61" y="130"/>
                    <a:pt x="61" y="130"/>
                    <a:pt x="61" y="130"/>
                  </a:cubicBezTo>
                  <a:cubicBezTo>
                    <a:pt x="63" y="133"/>
                    <a:pt x="63" y="133"/>
                    <a:pt x="63" y="133"/>
                  </a:cubicBezTo>
                  <a:cubicBezTo>
                    <a:pt x="64" y="136"/>
                    <a:pt x="64" y="136"/>
                    <a:pt x="64" y="136"/>
                  </a:cubicBezTo>
                  <a:cubicBezTo>
                    <a:pt x="66" y="136"/>
                    <a:pt x="66" y="136"/>
                    <a:pt x="66" y="136"/>
                  </a:cubicBezTo>
                  <a:cubicBezTo>
                    <a:pt x="64" y="137"/>
                    <a:pt x="64" y="137"/>
                    <a:pt x="64" y="137"/>
                  </a:cubicBezTo>
                  <a:cubicBezTo>
                    <a:pt x="63" y="137"/>
                    <a:pt x="63" y="137"/>
                    <a:pt x="63" y="137"/>
                  </a:cubicBezTo>
                  <a:cubicBezTo>
                    <a:pt x="61" y="139"/>
                    <a:pt x="61" y="139"/>
                    <a:pt x="61" y="139"/>
                  </a:cubicBezTo>
                  <a:cubicBezTo>
                    <a:pt x="64" y="140"/>
                    <a:pt x="64" y="140"/>
                    <a:pt x="64" y="140"/>
                  </a:cubicBezTo>
                  <a:cubicBezTo>
                    <a:pt x="61" y="142"/>
                    <a:pt x="61" y="142"/>
                    <a:pt x="61" y="142"/>
                  </a:cubicBezTo>
                  <a:cubicBezTo>
                    <a:pt x="60" y="143"/>
                    <a:pt x="60" y="143"/>
                    <a:pt x="60" y="143"/>
                  </a:cubicBezTo>
                  <a:cubicBezTo>
                    <a:pt x="61" y="144"/>
                    <a:pt x="61" y="144"/>
                    <a:pt x="61" y="144"/>
                  </a:cubicBezTo>
                  <a:cubicBezTo>
                    <a:pt x="63" y="147"/>
                    <a:pt x="63" y="147"/>
                    <a:pt x="63" y="147"/>
                  </a:cubicBezTo>
                  <a:cubicBezTo>
                    <a:pt x="63" y="152"/>
                    <a:pt x="63" y="152"/>
                    <a:pt x="63" y="152"/>
                  </a:cubicBezTo>
                  <a:cubicBezTo>
                    <a:pt x="58" y="154"/>
                    <a:pt x="58" y="154"/>
                    <a:pt x="58" y="154"/>
                  </a:cubicBezTo>
                  <a:cubicBezTo>
                    <a:pt x="53" y="157"/>
                    <a:pt x="53" y="157"/>
                    <a:pt x="53" y="157"/>
                  </a:cubicBezTo>
                  <a:cubicBezTo>
                    <a:pt x="49" y="159"/>
                    <a:pt x="49" y="159"/>
                    <a:pt x="49" y="159"/>
                  </a:cubicBezTo>
                  <a:cubicBezTo>
                    <a:pt x="48" y="159"/>
                    <a:pt x="48" y="159"/>
                    <a:pt x="48" y="159"/>
                  </a:cubicBezTo>
                  <a:cubicBezTo>
                    <a:pt x="47" y="160"/>
                    <a:pt x="47" y="160"/>
                    <a:pt x="47" y="160"/>
                  </a:cubicBezTo>
                  <a:cubicBezTo>
                    <a:pt x="45" y="163"/>
                    <a:pt x="45" y="163"/>
                    <a:pt x="45" y="163"/>
                  </a:cubicBezTo>
                  <a:cubicBezTo>
                    <a:pt x="45" y="164"/>
                    <a:pt x="45" y="164"/>
                    <a:pt x="45" y="164"/>
                  </a:cubicBezTo>
                  <a:cubicBezTo>
                    <a:pt x="43" y="166"/>
                    <a:pt x="43" y="166"/>
                    <a:pt x="43" y="166"/>
                  </a:cubicBezTo>
                  <a:cubicBezTo>
                    <a:pt x="38" y="166"/>
                    <a:pt x="38" y="166"/>
                    <a:pt x="38" y="166"/>
                  </a:cubicBezTo>
                  <a:cubicBezTo>
                    <a:pt x="33" y="166"/>
                    <a:pt x="33" y="166"/>
                    <a:pt x="33" y="166"/>
                  </a:cubicBezTo>
                  <a:cubicBezTo>
                    <a:pt x="31" y="166"/>
                    <a:pt x="31" y="166"/>
                    <a:pt x="31" y="166"/>
                  </a:cubicBezTo>
                  <a:cubicBezTo>
                    <a:pt x="30" y="167"/>
                    <a:pt x="30" y="167"/>
                    <a:pt x="30" y="167"/>
                  </a:cubicBezTo>
                  <a:cubicBezTo>
                    <a:pt x="30" y="170"/>
                    <a:pt x="30" y="170"/>
                    <a:pt x="30" y="170"/>
                  </a:cubicBezTo>
                  <a:cubicBezTo>
                    <a:pt x="28" y="173"/>
                    <a:pt x="28" y="173"/>
                    <a:pt x="28" y="173"/>
                  </a:cubicBezTo>
                  <a:cubicBezTo>
                    <a:pt x="27" y="174"/>
                    <a:pt x="27" y="174"/>
                    <a:pt x="27" y="174"/>
                  </a:cubicBezTo>
                  <a:cubicBezTo>
                    <a:pt x="23" y="174"/>
                    <a:pt x="23" y="174"/>
                    <a:pt x="23" y="174"/>
                  </a:cubicBezTo>
                  <a:cubicBezTo>
                    <a:pt x="21" y="174"/>
                    <a:pt x="21" y="174"/>
                    <a:pt x="21" y="174"/>
                  </a:cubicBezTo>
                  <a:cubicBezTo>
                    <a:pt x="20" y="174"/>
                    <a:pt x="20" y="174"/>
                    <a:pt x="20" y="174"/>
                  </a:cubicBezTo>
                  <a:cubicBezTo>
                    <a:pt x="18" y="172"/>
                    <a:pt x="18" y="172"/>
                    <a:pt x="18" y="172"/>
                  </a:cubicBezTo>
                  <a:cubicBezTo>
                    <a:pt x="17" y="172"/>
                    <a:pt x="17" y="172"/>
                    <a:pt x="17" y="172"/>
                  </a:cubicBezTo>
                  <a:cubicBezTo>
                    <a:pt x="15" y="173"/>
                    <a:pt x="15" y="173"/>
                    <a:pt x="15" y="173"/>
                  </a:cubicBezTo>
                  <a:cubicBezTo>
                    <a:pt x="12" y="173"/>
                    <a:pt x="12" y="173"/>
                    <a:pt x="12" y="173"/>
                  </a:cubicBezTo>
                  <a:cubicBezTo>
                    <a:pt x="10" y="173"/>
                    <a:pt x="10" y="173"/>
                    <a:pt x="10" y="173"/>
                  </a:cubicBezTo>
                  <a:cubicBezTo>
                    <a:pt x="10" y="174"/>
                    <a:pt x="10" y="174"/>
                    <a:pt x="10" y="174"/>
                  </a:cubicBezTo>
                  <a:cubicBezTo>
                    <a:pt x="8" y="176"/>
                    <a:pt x="8" y="176"/>
                    <a:pt x="8" y="176"/>
                  </a:cubicBezTo>
                  <a:cubicBezTo>
                    <a:pt x="7" y="177"/>
                    <a:pt x="7" y="177"/>
                    <a:pt x="7" y="177"/>
                  </a:cubicBezTo>
                  <a:cubicBezTo>
                    <a:pt x="5" y="179"/>
                    <a:pt x="5" y="179"/>
                    <a:pt x="5" y="179"/>
                  </a:cubicBezTo>
                  <a:cubicBezTo>
                    <a:pt x="2" y="180"/>
                    <a:pt x="2" y="180"/>
                    <a:pt x="2" y="180"/>
                  </a:cubicBezTo>
                  <a:cubicBezTo>
                    <a:pt x="2" y="182"/>
                    <a:pt x="2" y="182"/>
                    <a:pt x="2" y="182"/>
                  </a:cubicBezTo>
                  <a:cubicBezTo>
                    <a:pt x="2" y="183"/>
                    <a:pt x="2" y="183"/>
                    <a:pt x="2" y="183"/>
                  </a:cubicBezTo>
                  <a:cubicBezTo>
                    <a:pt x="4" y="185"/>
                    <a:pt x="4" y="185"/>
                    <a:pt x="4" y="185"/>
                  </a:cubicBezTo>
                  <a:cubicBezTo>
                    <a:pt x="2" y="186"/>
                    <a:pt x="2" y="186"/>
                    <a:pt x="2" y="186"/>
                  </a:cubicBezTo>
                  <a:cubicBezTo>
                    <a:pt x="0" y="187"/>
                    <a:pt x="0" y="187"/>
                    <a:pt x="0" y="187"/>
                  </a:cubicBezTo>
                  <a:cubicBezTo>
                    <a:pt x="1" y="187"/>
                    <a:pt x="1" y="187"/>
                    <a:pt x="1" y="187"/>
                  </a:cubicBezTo>
                  <a:cubicBezTo>
                    <a:pt x="1" y="190"/>
                    <a:pt x="1" y="190"/>
                    <a:pt x="1" y="190"/>
                  </a:cubicBezTo>
                  <a:cubicBezTo>
                    <a:pt x="4" y="193"/>
                    <a:pt x="4" y="193"/>
                    <a:pt x="4" y="193"/>
                  </a:cubicBezTo>
                  <a:cubicBezTo>
                    <a:pt x="4" y="195"/>
                    <a:pt x="4" y="195"/>
                    <a:pt x="4" y="195"/>
                  </a:cubicBezTo>
                  <a:cubicBezTo>
                    <a:pt x="4" y="196"/>
                    <a:pt x="4" y="196"/>
                    <a:pt x="4" y="196"/>
                  </a:cubicBezTo>
                  <a:cubicBezTo>
                    <a:pt x="5" y="197"/>
                    <a:pt x="5" y="197"/>
                    <a:pt x="5" y="197"/>
                  </a:cubicBezTo>
                  <a:cubicBezTo>
                    <a:pt x="7" y="199"/>
                    <a:pt x="7" y="199"/>
                    <a:pt x="7" y="199"/>
                  </a:cubicBezTo>
                  <a:cubicBezTo>
                    <a:pt x="8" y="199"/>
                    <a:pt x="8" y="199"/>
                    <a:pt x="8" y="199"/>
                  </a:cubicBezTo>
                  <a:cubicBezTo>
                    <a:pt x="11" y="197"/>
                    <a:pt x="11" y="197"/>
                    <a:pt x="11" y="197"/>
                  </a:cubicBezTo>
                  <a:cubicBezTo>
                    <a:pt x="12" y="197"/>
                    <a:pt x="12" y="197"/>
                    <a:pt x="12" y="197"/>
                  </a:cubicBezTo>
                  <a:cubicBezTo>
                    <a:pt x="17" y="199"/>
                    <a:pt x="17" y="199"/>
                    <a:pt x="17" y="199"/>
                  </a:cubicBezTo>
                  <a:cubicBezTo>
                    <a:pt x="18" y="200"/>
                    <a:pt x="18" y="200"/>
                    <a:pt x="18" y="200"/>
                  </a:cubicBezTo>
                  <a:cubicBezTo>
                    <a:pt x="18" y="203"/>
                    <a:pt x="18" y="203"/>
                    <a:pt x="18" y="203"/>
                  </a:cubicBezTo>
                  <a:cubicBezTo>
                    <a:pt x="18" y="204"/>
                    <a:pt x="18" y="204"/>
                    <a:pt x="18" y="204"/>
                  </a:cubicBezTo>
                  <a:cubicBezTo>
                    <a:pt x="18" y="205"/>
                    <a:pt x="18" y="205"/>
                    <a:pt x="18" y="205"/>
                  </a:cubicBezTo>
                  <a:cubicBezTo>
                    <a:pt x="20" y="206"/>
                    <a:pt x="20" y="206"/>
                    <a:pt x="20" y="206"/>
                  </a:cubicBezTo>
                  <a:cubicBezTo>
                    <a:pt x="21" y="207"/>
                    <a:pt x="21" y="207"/>
                    <a:pt x="21" y="207"/>
                  </a:cubicBezTo>
                  <a:cubicBezTo>
                    <a:pt x="21" y="209"/>
                    <a:pt x="21" y="209"/>
                    <a:pt x="21" y="209"/>
                  </a:cubicBezTo>
                  <a:cubicBezTo>
                    <a:pt x="21" y="211"/>
                    <a:pt x="21" y="211"/>
                    <a:pt x="21" y="211"/>
                  </a:cubicBezTo>
                  <a:cubicBezTo>
                    <a:pt x="21" y="212"/>
                    <a:pt x="21" y="212"/>
                    <a:pt x="21" y="212"/>
                  </a:cubicBezTo>
                  <a:cubicBezTo>
                    <a:pt x="23" y="213"/>
                    <a:pt x="23" y="213"/>
                    <a:pt x="23" y="213"/>
                  </a:cubicBezTo>
                  <a:cubicBezTo>
                    <a:pt x="24" y="215"/>
                    <a:pt x="24" y="215"/>
                    <a:pt x="24" y="215"/>
                  </a:cubicBezTo>
                  <a:cubicBezTo>
                    <a:pt x="24" y="216"/>
                    <a:pt x="24" y="216"/>
                    <a:pt x="24" y="216"/>
                  </a:cubicBezTo>
                  <a:cubicBezTo>
                    <a:pt x="23" y="217"/>
                    <a:pt x="23" y="217"/>
                    <a:pt x="23" y="217"/>
                  </a:cubicBezTo>
                  <a:cubicBezTo>
                    <a:pt x="20" y="217"/>
                    <a:pt x="20" y="217"/>
                    <a:pt x="20" y="217"/>
                  </a:cubicBezTo>
                  <a:cubicBezTo>
                    <a:pt x="18" y="217"/>
                    <a:pt x="18" y="217"/>
                    <a:pt x="18" y="217"/>
                  </a:cubicBezTo>
                  <a:cubicBezTo>
                    <a:pt x="18" y="219"/>
                    <a:pt x="18" y="219"/>
                    <a:pt x="18" y="219"/>
                  </a:cubicBezTo>
                  <a:cubicBezTo>
                    <a:pt x="18" y="219"/>
                    <a:pt x="18" y="219"/>
                    <a:pt x="18" y="219"/>
                  </a:cubicBezTo>
                  <a:cubicBezTo>
                    <a:pt x="20" y="220"/>
                    <a:pt x="20" y="220"/>
                    <a:pt x="20" y="220"/>
                  </a:cubicBezTo>
                  <a:cubicBezTo>
                    <a:pt x="23" y="220"/>
                    <a:pt x="23" y="220"/>
                    <a:pt x="23" y="220"/>
                  </a:cubicBezTo>
                  <a:cubicBezTo>
                    <a:pt x="23" y="222"/>
                    <a:pt x="23" y="222"/>
                    <a:pt x="23" y="222"/>
                  </a:cubicBezTo>
                  <a:cubicBezTo>
                    <a:pt x="24" y="220"/>
                    <a:pt x="24" y="220"/>
                    <a:pt x="24" y="220"/>
                  </a:cubicBezTo>
                  <a:cubicBezTo>
                    <a:pt x="27" y="220"/>
                    <a:pt x="27" y="220"/>
                    <a:pt x="27" y="220"/>
                  </a:cubicBezTo>
                  <a:cubicBezTo>
                    <a:pt x="30" y="223"/>
                    <a:pt x="30" y="223"/>
                    <a:pt x="30" y="223"/>
                  </a:cubicBezTo>
                  <a:cubicBezTo>
                    <a:pt x="31" y="223"/>
                    <a:pt x="31" y="223"/>
                    <a:pt x="31" y="223"/>
                  </a:cubicBezTo>
                  <a:cubicBezTo>
                    <a:pt x="35" y="225"/>
                    <a:pt x="35" y="225"/>
                    <a:pt x="35" y="225"/>
                  </a:cubicBezTo>
                  <a:cubicBezTo>
                    <a:pt x="37" y="229"/>
                    <a:pt x="37" y="229"/>
                    <a:pt x="37" y="229"/>
                  </a:cubicBezTo>
                  <a:cubicBezTo>
                    <a:pt x="38" y="233"/>
                    <a:pt x="38" y="233"/>
                    <a:pt x="38" y="233"/>
                  </a:cubicBezTo>
                  <a:cubicBezTo>
                    <a:pt x="41" y="236"/>
                    <a:pt x="41" y="236"/>
                    <a:pt x="41" y="236"/>
                  </a:cubicBezTo>
                  <a:cubicBezTo>
                    <a:pt x="44" y="236"/>
                    <a:pt x="44" y="236"/>
                    <a:pt x="44" y="236"/>
                  </a:cubicBezTo>
                  <a:cubicBezTo>
                    <a:pt x="45" y="235"/>
                    <a:pt x="45" y="235"/>
                    <a:pt x="45" y="235"/>
                  </a:cubicBezTo>
                  <a:cubicBezTo>
                    <a:pt x="45" y="238"/>
                    <a:pt x="45" y="238"/>
                    <a:pt x="45" y="238"/>
                  </a:cubicBezTo>
                  <a:cubicBezTo>
                    <a:pt x="47" y="239"/>
                    <a:pt x="47" y="239"/>
                    <a:pt x="47" y="239"/>
                  </a:cubicBezTo>
                  <a:cubicBezTo>
                    <a:pt x="51" y="240"/>
                    <a:pt x="51" y="240"/>
                    <a:pt x="51" y="240"/>
                  </a:cubicBezTo>
                  <a:cubicBezTo>
                    <a:pt x="57" y="240"/>
                    <a:pt x="57" y="240"/>
                    <a:pt x="57" y="240"/>
                  </a:cubicBezTo>
                  <a:cubicBezTo>
                    <a:pt x="60" y="240"/>
                    <a:pt x="60" y="240"/>
                    <a:pt x="60" y="240"/>
                  </a:cubicBezTo>
                  <a:cubicBezTo>
                    <a:pt x="60" y="241"/>
                    <a:pt x="60" y="241"/>
                    <a:pt x="60" y="241"/>
                  </a:cubicBezTo>
                  <a:cubicBezTo>
                    <a:pt x="61" y="242"/>
                    <a:pt x="61" y="242"/>
                    <a:pt x="61" y="242"/>
                  </a:cubicBezTo>
                  <a:cubicBezTo>
                    <a:pt x="64" y="245"/>
                    <a:pt x="64" y="245"/>
                    <a:pt x="64" y="245"/>
                  </a:cubicBezTo>
                  <a:cubicBezTo>
                    <a:pt x="66" y="248"/>
                    <a:pt x="66" y="248"/>
                    <a:pt x="66" y="248"/>
                  </a:cubicBezTo>
                  <a:cubicBezTo>
                    <a:pt x="67" y="250"/>
                    <a:pt x="67" y="250"/>
                    <a:pt x="67" y="250"/>
                  </a:cubicBezTo>
                  <a:cubicBezTo>
                    <a:pt x="68" y="252"/>
                    <a:pt x="68" y="252"/>
                    <a:pt x="68" y="252"/>
                  </a:cubicBezTo>
                  <a:cubicBezTo>
                    <a:pt x="73" y="255"/>
                    <a:pt x="73" y="255"/>
                    <a:pt x="73" y="255"/>
                  </a:cubicBezTo>
                  <a:cubicBezTo>
                    <a:pt x="77" y="258"/>
                    <a:pt x="77" y="258"/>
                    <a:pt x="77" y="258"/>
                  </a:cubicBezTo>
                  <a:cubicBezTo>
                    <a:pt x="78" y="258"/>
                    <a:pt x="78" y="258"/>
                    <a:pt x="78" y="258"/>
                  </a:cubicBezTo>
                  <a:cubicBezTo>
                    <a:pt x="78" y="259"/>
                    <a:pt x="78" y="259"/>
                    <a:pt x="78" y="259"/>
                  </a:cubicBezTo>
                  <a:cubicBezTo>
                    <a:pt x="77" y="259"/>
                    <a:pt x="77" y="259"/>
                    <a:pt x="77" y="259"/>
                  </a:cubicBezTo>
                  <a:cubicBezTo>
                    <a:pt x="76" y="259"/>
                    <a:pt x="76" y="259"/>
                    <a:pt x="76" y="259"/>
                  </a:cubicBezTo>
                  <a:cubicBezTo>
                    <a:pt x="77" y="263"/>
                    <a:pt x="77" y="263"/>
                    <a:pt x="77" y="263"/>
                  </a:cubicBezTo>
                  <a:cubicBezTo>
                    <a:pt x="77" y="266"/>
                    <a:pt x="77" y="266"/>
                    <a:pt x="77" y="266"/>
                  </a:cubicBezTo>
                  <a:cubicBezTo>
                    <a:pt x="79" y="268"/>
                    <a:pt x="79" y="268"/>
                    <a:pt x="79" y="268"/>
                  </a:cubicBezTo>
                  <a:cubicBezTo>
                    <a:pt x="80" y="269"/>
                    <a:pt x="80" y="269"/>
                    <a:pt x="80" y="269"/>
                  </a:cubicBezTo>
                  <a:cubicBezTo>
                    <a:pt x="83" y="271"/>
                    <a:pt x="83" y="271"/>
                    <a:pt x="83" y="271"/>
                  </a:cubicBezTo>
                  <a:cubicBezTo>
                    <a:pt x="86" y="272"/>
                    <a:pt x="86" y="272"/>
                    <a:pt x="86" y="272"/>
                  </a:cubicBezTo>
                  <a:cubicBezTo>
                    <a:pt x="86" y="273"/>
                    <a:pt x="86" y="273"/>
                    <a:pt x="86" y="273"/>
                  </a:cubicBezTo>
                  <a:cubicBezTo>
                    <a:pt x="87" y="276"/>
                    <a:pt x="87" y="276"/>
                    <a:pt x="87" y="276"/>
                  </a:cubicBezTo>
                  <a:cubicBezTo>
                    <a:pt x="88" y="278"/>
                    <a:pt x="88" y="278"/>
                    <a:pt x="88" y="278"/>
                  </a:cubicBezTo>
                  <a:cubicBezTo>
                    <a:pt x="88" y="279"/>
                    <a:pt x="88" y="279"/>
                    <a:pt x="88" y="279"/>
                  </a:cubicBezTo>
                  <a:cubicBezTo>
                    <a:pt x="88" y="281"/>
                    <a:pt x="88" y="281"/>
                    <a:pt x="88" y="281"/>
                  </a:cubicBezTo>
                  <a:cubicBezTo>
                    <a:pt x="87" y="282"/>
                    <a:pt x="87" y="282"/>
                    <a:pt x="87" y="282"/>
                  </a:cubicBezTo>
                  <a:cubicBezTo>
                    <a:pt x="86" y="282"/>
                    <a:pt x="86" y="282"/>
                    <a:pt x="86" y="282"/>
                  </a:cubicBezTo>
                  <a:cubicBezTo>
                    <a:pt x="84" y="282"/>
                    <a:pt x="84" y="282"/>
                    <a:pt x="84" y="282"/>
                  </a:cubicBezTo>
                  <a:cubicBezTo>
                    <a:pt x="83" y="283"/>
                    <a:pt x="83" y="283"/>
                    <a:pt x="83" y="283"/>
                  </a:cubicBezTo>
                  <a:cubicBezTo>
                    <a:pt x="81" y="282"/>
                    <a:pt x="81" y="282"/>
                    <a:pt x="81" y="282"/>
                  </a:cubicBezTo>
                  <a:cubicBezTo>
                    <a:pt x="80" y="281"/>
                    <a:pt x="80" y="281"/>
                    <a:pt x="80" y="281"/>
                  </a:cubicBezTo>
                  <a:cubicBezTo>
                    <a:pt x="78" y="281"/>
                    <a:pt x="78" y="281"/>
                    <a:pt x="78" y="281"/>
                  </a:cubicBezTo>
                  <a:cubicBezTo>
                    <a:pt x="77" y="281"/>
                    <a:pt x="77" y="281"/>
                    <a:pt x="77" y="281"/>
                  </a:cubicBezTo>
                  <a:cubicBezTo>
                    <a:pt x="77" y="283"/>
                    <a:pt x="77" y="283"/>
                    <a:pt x="77" y="283"/>
                  </a:cubicBezTo>
                  <a:cubicBezTo>
                    <a:pt x="78" y="286"/>
                    <a:pt x="78" y="286"/>
                    <a:pt x="78" y="286"/>
                  </a:cubicBezTo>
                  <a:cubicBezTo>
                    <a:pt x="80" y="288"/>
                    <a:pt x="80" y="288"/>
                    <a:pt x="80" y="288"/>
                  </a:cubicBezTo>
                  <a:cubicBezTo>
                    <a:pt x="81" y="289"/>
                    <a:pt x="81" y="289"/>
                    <a:pt x="81" y="289"/>
                  </a:cubicBezTo>
                  <a:cubicBezTo>
                    <a:pt x="83" y="293"/>
                    <a:pt x="83" y="293"/>
                    <a:pt x="83" y="293"/>
                  </a:cubicBezTo>
                  <a:cubicBezTo>
                    <a:pt x="84" y="296"/>
                    <a:pt x="84" y="296"/>
                    <a:pt x="84" y="296"/>
                  </a:cubicBezTo>
                  <a:cubicBezTo>
                    <a:pt x="84" y="298"/>
                    <a:pt x="84" y="298"/>
                    <a:pt x="84" y="298"/>
                  </a:cubicBezTo>
                  <a:cubicBezTo>
                    <a:pt x="86" y="298"/>
                    <a:pt x="86" y="298"/>
                    <a:pt x="86" y="298"/>
                  </a:cubicBezTo>
                  <a:cubicBezTo>
                    <a:pt x="87" y="296"/>
                    <a:pt x="87" y="296"/>
                    <a:pt x="87" y="296"/>
                  </a:cubicBezTo>
                  <a:cubicBezTo>
                    <a:pt x="88" y="298"/>
                    <a:pt x="88" y="298"/>
                    <a:pt x="88" y="298"/>
                  </a:cubicBezTo>
                  <a:cubicBezTo>
                    <a:pt x="90" y="299"/>
                    <a:pt x="90" y="299"/>
                    <a:pt x="90" y="299"/>
                  </a:cubicBezTo>
                  <a:cubicBezTo>
                    <a:pt x="91" y="301"/>
                    <a:pt x="91" y="301"/>
                    <a:pt x="91" y="301"/>
                  </a:cubicBezTo>
                  <a:cubicBezTo>
                    <a:pt x="94" y="302"/>
                    <a:pt x="94" y="302"/>
                    <a:pt x="94" y="302"/>
                  </a:cubicBezTo>
                  <a:cubicBezTo>
                    <a:pt x="97" y="302"/>
                    <a:pt x="97" y="302"/>
                    <a:pt x="97" y="302"/>
                  </a:cubicBezTo>
                  <a:cubicBezTo>
                    <a:pt x="98" y="304"/>
                    <a:pt x="98" y="304"/>
                    <a:pt x="98" y="304"/>
                  </a:cubicBezTo>
                  <a:cubicBezTo>
                    <a:pt x="101" y="305"/>
                    <a:pt x="101" y="305"/>
                    <a:pt x="101" y="305"/>
                  </a:cubicBezTo>
                  <a:cubicBezTo>
                    <a:pt x="103" y="306"/>
                    <a:pt x="103" y="306"/>
                    <a:pt x="103" y="306"/>
                  </a:cubicBezTo>
                  <a:cubicBezTo>
                    <a:pt x="103" y="308"/>
                    <a:pt x="103" y="308"/>
                    <a:pt x="103" y="308"/>
                  </a:cubicBezTo>
                  <a:cubicBezTo>
                    <a:pt x="106" y="309"/>
                    <a:pt x="106" y="309"/>
                    <a:pt x="106" y="309"/>
                  </a:cubicBezTo>
                  <a:cubicBezTo>
                    <a:pt x="109" y="310"/>
                    <a:pt x="109" y="310"/>
                    <a:pt x="109" y="310"/>
                  </a:cubicBezTo>
                  <a:cubicBezTo>
                    <a:pt x="110" y="311"/>
                    <a:pt x="110" y="311"/>
                    <a:pt x="110" y="311"/>
                  </a:cubicBezTo>
                  <a:cubicBezTo>
                    <a:pt x="111" y="312"/>
                    <a:pt x="111" y="312"/>
                    <a:pt x="111" y="312"/>
                  </a:cubicBezTo>
                  <a:cubicBezTo>
                    <a:pt x="113" y="314"/>
                    <a:pt x="113" y="314"/>
                    <a:pt x="113" y="314"/>
                  </a:cubicBezTo>
                  <a:cubicBezTo>
                    <a:pt x="114" y="315"/>
                    <a:pt x="114" y="315"/>
                    <a:pt x="114" y="315"/>
                  </a:cubicBezTo>
                  <a:cubicBezTo>
                    <a:pt x="116" y="315"/>
                    <a:pt x="116" y="315"/>
                    <a:pt x="116" y="315"/>
                  </a:cubicBezTo>
                  <a:cubicBezTo>
                    <a:pt x="117" y="314"/>
                    <a:pt x="117" y="314"/>
                    <a:pt x="117" y="314"/>
                  </a:cubicBezTo>
                  <a:cubicBezTo>
                    <a:pt x="117" y="311"/>
                    <a:pt x="117" y="311"/>
                    <a:pt x="117" y="311"/>
                  </a:cubicBezTo>
                  <a:cubicBezTo>
                    <a:pt x="119" y="311"/>
                    <a:pt x="119" y="311"/>
                    <a:pt x="119" y="311"/>
                  </a:cubicBezTo>
                  <a:cubicBezTo>
                    <a:pt x="120" y="311"/>
                    <a:pt x="120" y="311"/>
                    <a:pt x="120" y="311"/>
                  </a:cubicBezTo>
                  <a:cubicBezTo>
                    <a:pt x="123" y="311"/>
                    <a:pt x="123" y="311"/>
                    <a:pt x="123" y="311"/>
                  </a:cubicBezTo>
                  <a:cubicBezTo>
                    <a:pt x="124" y="312"/>
                    <a:pt x="124" y="312"/>
                    <a:pt x="124" y="312"/>
                  </a:cubicBezTo>
                  <a:cubicBezTo>
                    <a:pt x="134" y="319"/>
                    <a:pt x="134" y="319"/>
                    <a:pt x="134" y="319"/>
                  </a:cubicBezTo>
                  <a:cubicBezTo>
                    <a:pt x="139" y="321"/>
                    <a:pt x="139" y="321"/>
                    <a:pt x="139" y="321"/>
                  </a:cubicBezTo>
                  <a:cubicBezTo>
                    <a:pt x="141" y="322"/>
                    <a:pt x="141" y="322"/>
                    <a:pt x="141" y="322"/>
                  </a:cubicBezTo>
                  <a:cubicBezTo>
                    <a:pt x="144" y="325"/>
                    <a:pt x="144" y="325"/>
                    <a:pt x="144" y="325"/>
                  </a:cubicBezTo>
                  <a:cubicBezTo>
                    <a:pt x="146" y="326"/>
                    <a:pt x="146" y="326"/>
                    <a:pt x="146" y="326"/>
                  </a:cubicBezTo>
                  <a:cubicBezTo>
                    <a:pt x="147" y="326"/>
                    <a:pt x="147" y="326"/>
                    <a:pt x="147" y="326"/>
                  </a:cubicBezTo>
                  <a:cubicBezTo>
                    <a:pt x="149" y="326"/>
                    <a:pt x="149" y="326"/>
                    <a:pt x="149" y="326"/>
                  </a:cubicBezTo>
                  <a:cubicBezTo>
                    <a:pt x="152" y="326"/>
                    <a:pt x="152" y="326"/>
                    <a:pt x="152" y="326"/>
                  </a:cubicBezTo>
                  <a:cubicBezTo>
                    <a:pt x="153" y="329"/>
                    <a:pt x="153" y="329"/>
                    <a:pt x="153" y="329"/>
                  </a:cubicBezTo>
                  <a:cubicBezTo>
                    <a:pt x="154" y="332"/>
                    <a:pt x="154" y="332"/>
                    <a:pt x="154" y="332"/>
                  </a:cubicBezTo>
                  <a:cubicBezTo>
                    <a:pt x="157" y="334"/>
                    <a:pt x="157" y="334"/>
                    <a:pt x="157" y="334"/>
                  </a:cubicBezTo>
                  <a:cubicBezTo>
                    <a:pt x="160" y="335"/>
                    <a:pt x="160" y="335"/>
                    <a:pt x="160" y="335"/>
                  </a:cubicBezTo>
                  <a:cubicBezTo>
                    <a:pt x="163" y="335"/>
                    <a:pt x="163" y="335"/>
                    <a:pt x="163" y="335"/>
                  </a:cubicBezTo>
                  <a:cubicBezTo>
                    <a:pt x="164" y="335"/>
                    <a:pt x="164" y="335"/>
                    <a:pt x="164" y="335"/>
                  </a:cubicBezTo>
                  <a:cubicBezTo>
                    <a:pt x="166" y="336"/>
                    <a:pt x="166" y="336"/>
                    <a:pt x="166" y="336"/>
                  </a:cubicBezTo>
                  <a:cubicBezTo>
                    <a:pt x="164" y="338"/>
                    <a:pt x="164" y="338"/>
                    <a:pt x="164" y="338"/>
                  </a:cubicBezTo>
                  <a:cubicBezTo>
                    <a:pt x="166" y="339"/>
                    <a:pt x="166" y="339"/>
                    <a:pt x="166" y="339"/>
                  </a:cubicBezTo>
                  <a:cubicBezTo>
                    <a:pt x="169" y="339"/>
                    <a:pt x="169" y="339"/>
                    <a:pt x="169" y="339"/>
                  </a:cubicBezTo>
                  <a:cubicBezTo>
                    <a:pt x="170" y="339"/>
                    <a:pt x="170" y="339"/>
                    <a:pt x="170" y="339"/>
                  </a:cubicBezTo>
                  <a:cubicBezTo>
                    <a:pt x="172" y="338"/>
                    <a:pt x="172" y="338"/>
                    <a:pt x="172" y="338"/>
                  </a:cubicBezTo>
                  <a:cubicBezTo>
                    <a:pt x="174" y="341"/>
                    <a:pt x="174" y="341"/>
                    <a:pt x="174" y="341"/>
                  </a:cubicBezTo>
                  <a:cubicBezTo>
                    <a:pt x="176" y="344"/>
                    <a:pt x="176" y="344"/>
                    <a:pt x="176" y="344"/>
                  </a:cubicBezTo>
                  <a:cubicBezTo>
                    <a:pt x="177" y="344"/>
                    <a:pt x="177" y="344"/>
                    <a:pt x="177" y="344"/>
                  </a:cubicBezTo>
                  <a:cubicBezTo>
                    <a:pt x="179" y="341"/>
                    <a:pt x="179" y="341"/>
                    <a:pt x="179" y="341"/>
                  </a:cubicBezTo>
                  <a:cubicBezTo>
                    <a:pt x="180" y="344"/>
                    <a:pt x="180" y="344"/>
                    <a:pt x="180" y="344"/>
                  </a:cubicBezTo>
                  <a:cubicBezTo>
                    <a:pt x="182" y="344"/>
                    <a:pt x="182" y="344"/>
                    <a:pt x="182" y="344"/>
                  </a:cubicBezTo>
                  <a:cubicBezTo>
                    <a:pt x="183" y="344"/>
                    <a:pt x="183" y="344"/>
                    <a:pt x="183" y="344"/>
                  </a:cubicBezTo>
                  <a:cubicBezTo>
                    <a:pt x="183" y="342"/>
                    <a:pt x="183" y="342"/>
                    <a:pt x="183" y="342"/>
                  </a:cubicBezTo>
                  <a:cubicBezTo>
                    <a:pt x="184" y="342"/>
                    <a:pt x="184" y="342"/>
                    <a:pt x="184" y="342"/>
                  </a:cubicBezTo>
                  <a:cubicBezTo>
                    <a:pt x="186" y="344"/>
                    <a:pt x="186" y="344"/>
                    <a:pt x="186" y="344"/>
                  </a:cubicBezTo>
                  <a:cubicBezTo>
                    <a:pt x="190" y="345"/>
                    <a:pt x="190" y="345"/>
                    <a:pt x="190" y="345"/>
                  </a:cubicBezTo>
                  <a:cubicBezTo>
                    <a:pt x="193" y="345"/>
                    <a:pt x="193" y="345"/>
                    <a:pt x="193" y="345"/>
                  </a:cubicBezTo>
                  <a:cubicBezTo>
                    <a:pt x="197" y="345"/>
                    <a:pt x="197" y="345"/>
                    <a:pt x="197" y="345"/>
                  </a:cubicBezTo>
                  <a:cubicBezTo>
                    <a:pt x="202" y="345"/>
                    <a:pt x="202" y="345"/>
                    <a:pt x="202" y="345"/>
                  </a:cubicBezTo>
                  <a:cubicBezTo>
                    <a:pt x="202" y="344"/>
                    <a:pt x="202" y="344"/>
                    <a:pt x="202" y="344"/>
                  </a:cubicBezTo>
                  <a:cubicBezTo>
                    <a:pt x="206" y="342"/>
                    <a:pt x="206" y="342"/>
                    <a:pt x="206" y="342"/>
                  </a:cubicBezTo>
                  <a:cubicBezTo>
                    <a:pt x="207" y="342"/>
                    <a:pt x="207" y="342"/>
                    <a:pt x="207" y="342"/>
                  </a:cubicBezTo>
                  <a:cubicBezTo>
                    <a:pt x="209" y="342"/>
                    <a:pt x="209" y="342"/>
                    <a:pt x="209" y="342"/>
                  </a:cubicBezTo>
                  <a:cubicBezTo>
                    <a:pt x="209" y="343"/>
                    <a:pt x="209" y="343"/>
                    <a:pt x="209" y="343"/>
                  </a:cubicBezTo>
                  <a:cubicBezTo>
                    <a:pt x="210" y="345"/>
                    <a:pt x="210" y="345"/>
                    <a:pt x="210" y="345"/>
                  </a:cubicBezTo>
                  <a:cubicBezTo>
                    <a:pt x="210" y="347"/>
                    <a:pt x="210" y="347"/>
                    <a:pt x="210" y="347"/>
                  </a:cubicBezTo>
                  <a:cubicBezTo>
                    <a:pt x="210" y="348"/>
                    <a:pt x="210" y="348"/>
                    <a:pt x="210" y="348"/>
                  </a:cubicBezTo>
                  <a:cubicBezTo>
                    <a:pt x="210" y="348"/>
                    <a:pt x="210" y="348"/>
                    <a:pt x="210" y="348"/>
                  </a:cubicBezTo>
                  <a:cubicBezTo>
                    <a:pt x="210" y="349"/>
                    <a:pt x="210" y="349"/>
                    <a:pt x="210" y="349"/>
                  </a:cubicBezTo>
                  <a:cubicBezTo>
                    <a:pt x="210" y="349"/>
                    <a:pt x="210" y="349"/>
                    <a:pt x="210" y="349"/>
                  </a:cubicBezTo>
                  <a:cubicBezTo>
                    <a:pt x="210" y="351"/>
                    <a:pt x="210" y="351"/>
                    <a:pt x="210" y="351"/>
                  </a:cubicBezTo>
                  <a:cubicBezTo>
                    <a:pt x="212" y="352"/>
                    <a:pt x="212" y="352"/>
                    <a:pt x="212" y="352"/>
                  </a:cubicBezTo>
                  <a:cubicBezTo>
                    <a:pt x="213" y="349"/>
                    <a:pt x="213" y="349"/>
                    <a:pt x="213" y="349"/>
                  </a:cubicBezTo>
                  <a:cubicBezTo>
                    <a:pt x="215" y="348"/>
                    <a:pt x="215" y="348"/>
                    <a:pt x="215" y="348"/>
                  </a:cubicBezTo>
                  <a:cubicBezTo>
                    <a:pt x="217" y="344"/>
                    <a:pt x="217" y="344"/>
                    <a:pt x="217" y="344"/>
                  </a:cubicBezTo>
                  <a:cubicBezTo>
                    <a:pt x="219" y="341"/>
                    <a:pt x="219" y="341"/>
                    <a:pt x="219" y="341"/>
                  </a:cubicBezTo>
                  <a:cubicBezTo>
                    <a:pt x="223" y="339"/>
                    <a:pt x="223" y="339"/>
                    <a:pt x="223" y="339"/>
                  </a:cubicBezTo>
                  <a:cubicBezTo>
                    <a:pt x="226" y="339"/>
                    <a:pt x="226" y="339"/>
                    <a:pt x="226" y="339"/>
                  </a:cubicBezTo>
                  <a:cubicBezTo>
                    <a:pt x="226" y="341"/>
                    <a:pt x="226" y="341"/>
                    <a:pt x="226" y="341"/>
                  </a:cubicBezTo>
                  <a:cubicBezTo>
                    <a:pt x="227" y="342"/>
                    <a:pt x="227" y="342"/>
                    <a:pt x="227" y="342"/>
                  </a:cubicBezTo>
                  <a:cubicBezTo>
                    <a:pt x="233" y="344"/>
                    <a:pt x="233" y="344"/>
                    <a:pt x="233" y="344"/>
                  </a:cubicBezTo>
                  <a:cubicBezTo>
                    <a:pt x="235" y="344"/>
                    <a:pt x="235" y="344"/>
                    <a:pt x="235" y="344"/>
                  </a:cubicBezTo>
                  <a:cubicBezTo>
                    <a:pt x="236" y="344"/>
                    <a:pt x="236" y="344"/>
                    <a:pt x="236" y="344"/>
                  </a:cubicBezTo>
                  <a:cubicBezTo>
                    <a:pt x="238" y="342"/>
                    <a:pt x="238" y="342"/>
                    <a:pt x="238" y="342"/>
                  </a:cubicBezTo>
                  <a:cubicBezTo>
                    <a:pt x="240" y="344"/>
                    <a:pt x="240" y="344"/>
                    <a:pt x="240" y="344"/>
                  </a:cubicBezTo>
                  <a:cubicBezTo>
                    <a:pt x="243" y="345"/>
                    <a:pt x="243" y="345"/>
                    <a:pt x="243" y="345"/>
                  </a:cubicBezTo>
                  <a:cubicBezTo>
                    <a:pt x="243" y="347"/>
                    <a:pt x="243" y="347"/>
                    <a:pt x="243" y="347"/>
                  </a:cubicBezTo>
                  <a:cubicBezTo>
                    <a:pt x="245" y="347"/>
                    <a:pt x="245" y="347"/>
                    <a:pt x="245" y="347"/>
                  </a:cubicBezTo>
                  <a:cubicBezTo>
                    <a:pt x="248" y="347"/>
                    <a:pt x="248" y="347"/>
                    <a:pt x="248" y="347"/>
                  </a:cubicBezTo>
                  <a:cubicBezTo>
                    <a:pt x="248" y="346"/>
                    <a:pt x="248" y="346"/>
                    <a:pt x="248" y="346"/>
                  </a:cubicBezTo>
                  <a:cubicBezTo>
                    <a:pt x="250" y="345"/>
                    <a:pt x="250" y="345"/>
                    <a:pt x="250" y="345"/>
                  </a:cubicBezTo>
                  <a:cubicBezTo>
                    <a:pt x="252" y="345"/>
                    <a:pt x="252" y="345"/>
                    <a:pt x="252" y="345"/>
                  </a:cubicBezTo>
                  <a:cubicBezTo>
                    <a:pt x="253" y="345"/>
                    <a:pt x="253" y="345"/>
                    <a:pt x="253" y="345"/>
                  </a:cubicBezTo>
                  <a:cubicBezTo>
                    <a:pt x="255" y="342"/>
                    <a:pt x="255" y="342"/>
                    <a:pt x="255" y="342"/>
                  </a:cubicBezTo>
                  <a:cubicBezTo>
                    <a:pt x="256" y="339"/>
                    <a:pt x="256" y="339"/>
                    <a:pt x="256" y="339"/>
                  </a:cubicBezTo>
                  <a:cubicBezTo>
                    <a:pt x="256" y="339"/>
                    <a:pt x="256" y="339"/>
                    <a:pt x="256" y="339"/>
                  </a:cubicBezTo>
                  <a:cubicBezTo>
                    <a:pt x="259" y="338"/>
                    <a:pt x="259" y="338"/>
                    <a:pt x="259" y="338"/>
                  </a:cubicBezTo>
                  <a:cubicBezTo>
                    <a:pt x="259" y="336"/>
                    <a:pt x="259" y="336"/>
                    <a:pt x="259" y="336"/>
                  </a:cubicBezTo>
                  <a:cubicBezTo>
                    <a:pt x="259" y="335"/>
                    <a:pt x="259" y="335"/>
                    <a:pt x="259" y="335"/>
                  </a:cubicBezTo>
                  <a:cubicBezTo>
                    <a:pt x="260" y="334"/>
                    <a:pt x="260" y="334"/>
                    <a:pt x="260" y="334"/>
                  </a:cubicBezTo>
                  <a:cubicBezTo>
                    <a:pt x="262" y="334"/>
                    <a:pt x="262" y="334"/>
                    <a:pt x="262" y="334"/>
                  </a:cubicBezTo>
                  <a:cubicBezTo>
                    <a:pt x="263" y="334"/>
                    <a:pt x="263" y="334"/>
                    <a:pt x="263" y="334"/>
                  </a:cubicBezTo>
                  <a:cubicBezTo>
                    <a:pt x="265" y="334"/>
                    <a:pt x="265" y="334"/>
                    <a:pt x="265" y="334"/>
                  </a:cubicBezTo>
                  <a:cubicBezTo>
                    <a:pt x="266" y="332"/>
                    <a:pt x="266" y="332"/>
                    <a:pt x="266" y="332"/>
                  </a:cubicBezTo>
                  <a:cubicBezTo>
                    <a:pt x="269" y="329"/>
                    <a:pt x="269" y="329"/>
                    <a:pt x="269" y="329"/>
                  </a:cubicBezTo>
                  <a:cubicBezTo>
                    <a:pt x="270" y="326"/>
                    <a:pt x="270" y="326"/>
                    <a:pt x="270" y="326"/>
                  </a:cubicBezTo>
                  <a:cubicBezTo>
                    <a:pt x="272" y="326"/>
                    <a:pt x="272" y="326"/>
                    <a:pt x="272" y="326"/>
                  </a:cubicBezTo>
                  <a:cubicBezTo>
                    <a:pt x="274" y="325"/>
                    <a:pt x="274" y="325"/>
                    <a:pt x="274" y="325"/>
                  </a:cubicBezTo>
                  <a:cubicBezTo>
                    <a:pt x="275" y="325"/>
                    <a:pt x="275" y="325"/>
                    <a:pt x="275" y="325"/>
                  </a:cubicBezTo>
                  <a:cubicBezTo>
                    <a:pt x="276" y="326"/>
                    <a:pt x="276" y="326"/>
                    <a:pt x="276" y="326"/>
                  </a:cubicBezTo>
                  <a:cubicBezTo>
                    <a:pt x="278" y="328"/>
                    <a:pt x="278" y="328"/>
                    <a:pt x="278" y="328"/>
                  </a:cubicBezTo>
                  <a:cubicBezTo>
                    <a:pt x="278" y="326"/>
                    <a:pt x="278" y="326"/>
                    <a:pt x="278" y="326"/>
                  </a:cubicBezTo>
                  <a:cubicBezTo>
                    <a:pt x="279" y="328"/>
                    <a:pt x="279" y="328"/>
                    <a:pt x="279" y="328"/>
                  </a:cubicBezTo>
                  <a:cubicBezTo>
                    <a:pt x="281" y="328"/>
                    <a:pt x="281" y="328"/>
                    <a:pt x="281" y="328"/>
                  </a:cubicBezTo>
                  <a:cubicBezTo>
                    <a:pt x="281" y="329"/>
                    <a:pt x="281" y="329"/>
                    <a:pt x="281" y="329"/>
                  </a:cubicBezTo>
                  <a:cubicBezTo>
                    <a:pt x="282" y="329"/>
                    <a:pt x="282" y="329"/>
                    <a:pt x="282" y="329"/>
                  </a:cubicBezTo>
                  <a:cubicBezTo>
                    <a:pt x="283" y="329"/>
                    <a:pt x="283" y="329"/>
                    <a:pt x="283" y="329"/>
                  </a:cubicBezTo>
                  <a:cubicBezTo>
                    <a:pt x="285" y="326"/>
                    <a:pt x="285" y="326"/>
                    <a:pt x="285" y="326"/>
                  </a:cubicBezTo>
                  <a:cubicBezTo>
                    <a:pt x="288" y="324"/>
                    <a:pt x="288" y="324"/>
                    <a:pt x="288" y="324"/>
                  </a:cubicBezTo>
                  <a:cubicBezTo>
                    <a:pt x="289" y="324"/>
                    <a:pt x="289" y="324"/>
                    <a:pt x="289" y="324"/>
                  </a:cubicBezTo>
                  <a:cubicBezTo>
                    <a:pt x="291" y="324"/>
                    <a:pt x="291" y="324"/>
                    <a:pt x="291" y="324"/>
                  </a:cubicBezTo>
                  <a:cubicBezTo>
                    <a:pt x="293" y="326"/>
                    <a:pt x="293" y="326"/>
                    <a:pt x="293" y="326"/>
                  </a:cubicBezTo>
                  <a:cubicBezTo>
                    <a:pt x="292" y="328"/>
                    <a:pt x="292" y="328"/>
                    <a:pt x="292" y="328"/>
                  </a:cubicBezTo>
                  <a:cubicBezTo>
                    <a:pt x="292" y="329"/>
                    <a:pt x="292" y="329"/>
                    <a:pt x="292" y="329"/>
                  </a:cubicBezTo>
                  <a:cubicBezTo>
                    <a:pt x="293" y="329"/>
                    <a:pt x="293" y="329"/>
                    <a:pt x="293" y="329"/>
                  </a:cubicBezTo>
                  <a:cubicBezTo>
                    <a:pt x="295" y="329"/>
                    <a:pt x="295" y="329"/>
                    <a:pt x="295" y="329"/>
                  </a:cubicBezTo>
                  <a:cubicBezTo>
                    <a:pt x="296" y="328"/>
                    <a:pt x="296" y="328"/>
                    <a:pt x="296" y="328"/>
                  </a:cubicBezTo>
                  <a:cubicBezTo>
                    <a:pt x="296" y="329"/>
                    <a:pt x="296" y="329"/>
                    <a:pt x="296" y="329"/>
                  </a:cubicBezTo>
                  <a:cubicBezTo>
                    <a:pt x="296" y="331"/>
                    <a:pt x="296" y="331"/>
                    <a:pt x="296" y="331"/>
                  </a:cubicBezTo>
                  <a:cubicBezTo>
                    <a:pt x="298" y="332"/>
                    <a:pt x="298" y="332"/>
                    <a:pt x="298" y="332"/>
                  </a:cubicBezTo>
                  <a:cubicBezTo>
                    <a:pt x="296" y="335"/>
                    <a:pt x="296" y="335"/>
                    <a:pt x="296" y="335"/>
                  </a:cubicBezTo>
                  <a:cubicBezTo>
                    <a:pt x="295" y="336"/>
                    <a:pt x="295" y="336"/>
                    <a:pt x="295" y="336"/>
                  </a:cubicBezTo>
                  <a:cubicBezTo>
                    <a:pt x="295" y="337"/>
                    <a:pt x="295" y="337"/>
                    <a:pt x="295" y="337"/>
                  </a:cubicBezTo>
                  <a:cubicBezTo>
                    <a:pt x="296" y="338"/>
                    <a:pt x="296" y="338"/>
                    <a:pt x="296" y="338"/>
                  </a:cubicBezTo>
                  <a:cubicBezTo>
                    <a:pt x="298" y="338"/>
                    <a:pt x="298" y="338"/>
                    <a:pt x="298" y="338"/>
                  </a:cubicBezTo>
                  <a:cubicBezTo>
                    <a:pt x="299" y="337"/>
                    <a:pt x="299" y="337"/>
                    <a:pt x="299" y="337"/>
                  </a:cubicBezTo>
                  <a:cubicBezTo>
                    <a:pt x="299" y="336"/>
                    <a:pt x="299" y="336"/>
                    <a:pt x="299" y="336"/>
                  </a:cubicBezTo>
                  <a:cubicBezTo>
                    <a:pt x="300" y="337"/>
                    <a:pt x="300" y="337"/>
                    <a:pt x="300" y="337"/>
                  </a:cubicBezTo>
                  <a:cubicBezTo>
                    <a:pt x="303" y="338"/>
                    <a:pt x="303" y="338"/>
                    <a:pt x="303" y="338"/>
                  </a:cubicBezTo>
                  <a:cubicBezTo>
                    <a:pt x="305" y="338"/>
                    <a:pt x="305" y="338"/>
                    <a:pt x="305" y="338"/>
                  </a:cubicBezTo>
                  <a:cubicBezTo>
                    <a:pt x="305" y="338"/>
                    <a:pt x="305" y="338"/>
                    <a:pt x="305" y="338"/>
                  </a:cubicBezTo>
                  <a:cubicBezTo>
                    <a:pt x="306" y="339"/>
                    <a:pt x="306" y="339"/>
                    <a:pt x="306" y="339"/>
                  </a:cubicBezTo>
                  <a:cubicBezTo>
                    <a:pt x="308" y="341"/>
                    <a:pt x="308" y="341"/>
                    <a:pt x="308" y="341"/>
                  </a:cubicBezTo>
                  <a:cubicBezTo>
                    <a:pt x="309" y="339"/>
                    <a:pt x="309" y="339"/>
                    <a:pt x="309" y="339"/>
                  </a:cubicBezTo>
                  <a:cubicBezTo>
                    <a:pt x="309" y="335"/>
                    <a:pt x="309" y="335"/>
                    <a:pt x="309" y="335"/>
                  </a:cubicBezTo>
                  <a:cubicBezTo>
                    <a:pt x="314" y="338"/>
                    <a:pt x="314" y="338"/>
                    <a:pt x="314" y="338"/>
                  </a:cubicBezTo>
                  <a:cubicBezTo>
                    <a:pt x="316" y="341"/>
                    <a:pt x="316" y="341"/>
                    <a:pt x="316" y="341"/>
                  </a:cubicBezTo>
                  <a:cubicBezTo>
                    <a:pt x="318" y="342"/>
                    <a:pt x="318" y="342"/>
                    <a:pt x="318" y="342"/>
                  </a:cubicBezTo>
                  <a:cubicBezTo>
                    <a:pt x="318" y="344"/>
                    <a:pt x="318" y="344"/>
                    <a:pt x="318" y="344"/>
                  </a:cubicBezTo>
                  <a:cubicBezTo>
                    <a:pt x="321" y="349"/>
                    <a:pt x="321" y="349"/>
                    <a:pt x="321" y="349"/>
                  </a:cubicBezTo>
                  <a:cubicBezTo>
                    <a:pt x="322" y="348"/>
                    <a:pt x="322" y="348"/>
                    <a:pt x="322" y="348"/>
                  </a:cubicBezTo>
                  <a:cubicBezTo>
                    <a:pt x="325" y="349"/>
                    <a:pt x="325" y="349"/>
                    <a:pt x="325" y="349"/>
                  </a:cubicBezTo>
                  <a:cubicBezTo>
                    <a:pt x="326" y="351"/>
                    <a:pt x="326" y="351"/>
                    <a:pt x="326" y="351"/>
                  </a:cubicBezTo>
                  <a:cubicBezTo>
                    <a:pt x="328" y="357"/>
                    <a:pt x="328" y="357"/>
                    <a:pt x="328" y="357"/>
                  </a:cubicBezTo>
                  <a:cubicBezTo>
                    <a:pt x="329" y="365"/>
                    <a:pt x="329" y="365"/>
                    <a:pt x="329" y="365"/>
                  </a:cubicBezTo>
                  <a:cubicBezTo>
                    <a:pt x="329" y="368"/>
                    <a:pt x="329" y="368"/>
                    <a:pt x="329" y="368"/>
                  </a:cubicBezTo>
                  <a:cubicBezTo>
                    <a:pt x="329" y="369"/>
                    <a:pt x="329" y="369"/>
                    <a:pt x="329" y="369"/>
                  </a:cubicBezTo>
                  <a:cubicBezTo>
                    <a:pt x="328" y="369"/>
                    <a:pt x="328" y="369"/>
                    <a:pt x="328" y="369"/>
                  </a:cubicBezTo>
                  <a:cubicBezTo>
                    <a:pt x="329" y="371"/>
                    <a:pt x="329" y="371"/>
                    <a:pt x="329" y="371"/>
                  </a:cubicBezTo>
                  <a:cubicBezTo>
                    <a:pt x="331" y="372"/>
                    <a:pt x="331" y="372"/>
                    <a:pt x="331" y="372"/>
                  </a:cubicBezTo>
                  <a:cubicBezTo>
                    <a:pt x="329" y="372"/>
                    <a:pt x="329" y="372"/>
                    <a:pt x="329" y="372"/>
                  </a:cubicBezTo>
                  <a:cubicBezTo>
                    <a:pt x="328" y="372"/>
                    <a:pt x="328" y="372"/>
                    <a:pt x="328" y="372"/>
                  </a:cubicBezTo>
                  <a:cubicBezTo>
                    <a:pt x="326" y="374"/>
                    <a:pt x="326" y="374"/>
                    <a:pt x="326" y="374"/>
                  </a:cubicBezTo>
                  <a:cubicBezTo>
                    <a:pt x="326" y="375"/>
                    <a:pt x="326" y="375"/>
                    <a:pt x="326" y="375"/>
                  </a:cubicBezTo>
                  <a:cubicBezTo>
                    <a:pt x="326" y="377"/>
                    <a:pt x="326" y="377"/>
                    <a:pt x="326" y="377"/>
                  </a:cubicBezTo>
                  <a:cubicBezTo>
                    <a:pt x="325" y="377"/>
                    <a:pt x="325" y="377"/>
                    <a:pt x="325" y="377"/>
                  </a:cubicBezTo>
                  <a:cubicBezTo>
                    <a:pt x="324" y="379"/>
                    <a:pt x="324" y="379"/>
                    <a:pt x="324" y="379"/>
                  </a:cubicBezTo>
                  <a:cubicBezTo>
                    <a:pt x="324" y="381"/>
                    <a:pt x="324" y="381"/>
                    <a:pt x="324" y="381"/>
                  </a:cubicBezTo>
                  <a:cubicBezTo>
                    <a:pt x="322" y="381"/>
                    <a:pt x="322" y="381"/>
                    <a:pt x="322" y="381"/>
                  </a:cubicBezTo>
                  <a:cubicBezTo>
                    <a:pt x="321" y="384"/>
                    <a:pt x="321" y="384"/>
                    <a:pt x="321" y="384"/>
                  </a:cubicBezTo>
                  <a:cubicBezTo>
                    <a:pt x="322" y="387"/>
                    <a:pt x="322" y="387"/>
                    <a:pt x="322" y="387"/>
                  </a:cubicBezTo>
                  <a:cubicBezTo>
                    <a:pt x="319" y="387"/>
                    <a:pt x="319" y="387"/>
                    <a:pt x="319" y="387"/>
                  </a:cubicBezTo>
                  <a:cubicBezTo>
                    <a:pt x="319" y="390"/>
                    <a:pt x="319" y="390"/>
                    <a:pt x="319" y="390"/>
                  </a:cubicBezTo>
                  <a:cubicBezTo>
                    <a:pt x="321" y="391"/>
                    <a:pt x="321" y="391"/>
                    <a:pt x="321" y="391"/>
                  </a:cubicBezTo>
                  <a:cubicBezTo>
                    <a:pt x="322" y="392"/>
                    <a:pt x="322" y="392"/>
                    <a:pt x="322" y="392"/>
                  </a:cubicBezTo>
                  <a:cubicBezTo>
                    <a:pt x="322" y="394"/>
                    <a:pt x="322" y="394"/>
                    <a:pt x="322" y="394"/>
                  </a:cubicBezTo>
                  <a:cubicBezTo>
                    <a:pt x="322" y="397"/>
                    <a:pt x="322" y="397"/>
                    <a:pt x="322" y="397"/>
                  </a:cubicBezTo>
                  <a:cubicBezTo>
                    <a:pt x="322" y="398"/>
                    <a:pt x="322" y="398"/>
                    <a:pt x="322" y="398"/>
                  </a:cubicBezTo>
                  <a:cubicBezTo>
                    <a:pt x="322" y="400"/>
                    <a:pt x="322" y="400"/>
                    <a:pt x="322" y="400"/>
                  </a:cubicBezTo>
                  <a:cubicBezTo>
                    <a:pt x="325" y="398"/>
                    <a:pt x="325" y="398"/>
                    <a:pt x="325" y="398"/>
                  </a:cubicBezTo>
                  <a:cubicBezTo>
                    <a:pt x="328" y="397"/>
                    <a:pt x="328" y="397"/>
                    <a:pt x="328" y="397"/>
                  </a:cubicBezTo>
                  <a:cubicBezTo>
                    <a:pt x="329" y="397"/>
                    <a:pt x="329" y="397"/>
                    <a:pt x="329" y="397"/>
                  </a:cubicBezTo>
                  <a:cubicBezTo>
                    <a:pt x="332" y="397"/>
                    <a:pt x="332" y="397"/>
                    <a:pt x="332" y="397"/>
                  </a:cubicBezTo>
                  <a:cubicBezTo>
                    <a:pt x="334" y="397"/>
                    <a:pt x="334" y="397"/>
                    <a:pt x="334" y="397"/>
                  </a:cubicBezTo>
                  <a:cubicBezTo>
                    <a:pt x="336" y="395"/>
                    <a:pt x="336" y="395"/>
                    <a:pt x="336" y="395"/>
                  </a:cubicBezTo>
                  <a:cubicBezTo>
                    <a:pt x="335" y="398"/>
                    <a:pt x="335" y="398"/>
                    <a:pt x="335" y="398"/>
                  </a:cubicBezTo>
                  <a:cubicBezTo>
                    <a:pt x="335" y="400"/>
                    <a:pt x="335" y="400"/>
                    <a:pt x="335" y="400"/>
                  </a:cubicBezTo>
                  <a:cubicBezTo>
                    <a:pt x="336" y="402"/>
                    <a:pt x="336" y="402"/>
                    <a:pt x="336" y="402"/>
                  </a:cubicBezTo>
                  <a:cubicBezTo>
                    <a:pt x="336" y="404"/>
                    <a:pt x="336" y="404"/>
                    <a:pt x="336" y="404"/>
                  </a:cubicBezTo>
                  <a:cubicBezTo>
                    <a:pt x="338" y="405"/>
                    <a:pt x="338" y="405"/>
                    <a:pt x="338" y="405"/>
                  </a:cubicBezTo>
                  <a:cubicBezTo>
                    <a:pt x="339" y="408"/>
                    <a:pt x="339" y="408"/>
                    <a:pt x="339" y="408"/>
                  </a:cubicBezTo>
                  <a:cubicBezTo>
                    <a:pt x="339" y="410"/>
                    <a:pt x="339" y="410"/>
                    <a:pt x="339" y="410"/>
                  </a:cubicBezTo>
                  <a:cubicBezTo>
                    <a:pt x="342" y="410"/>
                    <a:pt x="342" y="410"/>
                    <a:pt x="342" y="410"/>
                  </a:cubicBezTo>
                  <a:cubicBezTo>
                    <a:pt x="345" y="411"/>
                    <a:pt x="345" y="411"/>
                    <a:pt x="345" y="411"/>
                  </a:cubicBezTo>
                  <a:cubicBezTo>
                    <a:pt x="346" y="412"/>
                    <a:pt x="346" y="412"/>
                    <a:pt x="346" y="412"/>
                  </a:cubicBezTo>
                  <a:cubicBezTo>
                    <a:pt x="345" y="414"/>
                    <a:pt x="345" y="414"/>
                    <a:pt x="345" y="414"/>
                  </a:cubicBezTo>
                  <a:cubicBezTo>
                    <a:pt x="345" y="415"/>
                    <a:pt x="345" y="415"/>
                    <a:pt x="345" y="415"/>
                  </a:cubicBezTo>
                  <a:cubicBezTo>
                    <a:pt x="345" y="418"/>
                    <a:pt x="345" y="418"/>
                    <a:pt x="345" y="418"/>
                  </a:cubicBezTo>
                  <a:cubicBezTo>
                    <a:pt x="344" y="422"/>
                    <a:pt x="344" y="422"/>
                    <a:pt x="344" y="422"/>
                  </a:cubicBezTo>
                  <a:cubicBezTo>
                    <a:pt x="344" y="424"/>
                    <a:pt x="344" y="424"/>
                    <a:pt x="344" y="424"/>
                  </a:cubicBezTo>
                  <a:cubicBezTo>
                    <a:pt x="345" y="424"/>
                    <a:pt x="345" y="424"/>
                    <a:pt x="345" y="424"/>
                  </a:cubicBezTo>
                  <a:cubicBezTo>
                    <a:pt x="349" y="424"/>
                    <a:pt x="349" y="424"/>
                    <a:pt x="349" y="424"/>
                  </a:cubicBezTo>
                  <a:cubicBezTo>
                    <a:pt x="354" y="424"/>
                    <a:pt x="354" y="424"/>
                    <a:pt x="354" y="424"/>
                  </a:cubicBezTo>
                  <a:cubicBezTo>
                    <a:pt x="354" y="425"/>
                    <a:pt x="354" y="425"/>
                    <a:pt x="354" y="425"/>
                  </a:cubicBezTo>
                  <a:cubicBezTo>
                    <a:pt x="354" y="427"/>
                    <a:pt x="354" y="427"/>
                    <a:pt x="354" y="427"/>
                  </a:cubicBezTo>
                  <a:cubicBezTo>
                    <a:pt x="354" y="428"/>
                    <a:pt x="354" y="428"/>
                    <a:pt x="354" y="428"/>
                  </a:cubicBezTo>
                  <a:cubicBezTo>
                    <a:pt x="355" y="429"/>
                    <a:pt x="355" y="429"/>
                    <a:pt x="355" y="429"/>
                  </a:cubicBezTo>
                  <a:cubicBezTo>
                    <a:pt x="357" y="430"/>
                    <a:pt x="357" y="430"/>
                    <a:pt x="357" y="430"/>
                  </a:cubicBezTo>
                  <a:cubicBezTo>
                    <a:pt x="357" y="431"/>
                    <a:pt x="357" y="431"/>
                    <a:pt x="357" y="431"/>
                  </a:cubicBezTo>
                  <a:cubicBezTo>
                    <a:pt x="357" y="433"/>
                    <a:pt x="357" y="433"/>
                    <a:pt x="357" y="433"/>
                  </a:cubicBezTo>
                  <a:cubicBezTo>
                    <a:pt x="358" y="433"/>
                    <a:pt x="358" y="433"/>
                    <a:pt x="358" y="433"/>
                  </a:cubicBezTo>
                  <a:cubicBezTo>
                    <a:pt x="359" y="433"/>
                    <a:pt x="359" y="433"/>
                    <a:pt x="359" y="433"/>
                  </a:cubicBezTo>
                  <a:cubicBezTo>
                    <a:pt x="362" y="433"/>
                    <a:pt x="362" y="433"/>
                    <a:pt x="362" y="433"/>
                  </a:cubicBezTo>
                  <a:cubicBezTo>
                    <a:pt x="364" y="431"/>
                    <a:pt x="364" y="431"/>
                    <a:pt x="364" y="431"/>
                  </a:cubicBezTo>
                  <a:cubicBezTo>
                    <a:pt x="368" y="428"/>
                    <a:pt x="368" y="428"/>
                    <a:pt x="368" y="428"/>
                  </a:cubicBezTo>
                  <a:cubicBezTo>
                    <a:pt x="369" y="434"/>
                    <a:pt x="369" y="434"/>
                    <a:pt x="369" y="434"/>
                  </a:cubicBezTo>
                  <a:cubicBezTo>
                    <a:pt x="371" y="435"/>
                    <a:pt x="371" y="435"/>
                    <a:pt x="371" y="435"/>
                  </a:cubicBezTo>
                  <a:cubicBezTo>
                    <a:pt x="372" y="435"/>
                    <a:pt x="372" y="435"/>
                    <a:pt x="372" y="435"/>
                  </a:cubicBezTo>
                  <a:cubicBezTo>
                    <a:pt x="375" y="437"/>
                    <a:pt x="375" y="437"/>
                    <a:pt x="375" y="437"/>
                  </a:cubicBezTo>
                  <a:cubicBezTo>
                    <a:pt x="377" y="437"/>
                    <a:pt x="377" y="437"/>
                    <a:pt x="377" y="437"/>
                  </a:cubicBezTo>
                  <a:cubicBezTo>
                    <a:pt x="377" y="434"/>
                    <a:pt x="377" y="434"/>
                    <a:pt x="377" y="434"/>
                  </a:cubicBezTo>
                  <a:cubicBezTo>
                    <a:pt x="375" y="433"/>
                    <a:pt x="375" y="433"/>
                    <a:pt x="375" y="433"/>
                  </a:cubicBezTo>
                  <a:cubicBezTo>
                    <a:pt x="377" y="431"/>
                    <a:pt x="377" y="431"/>
                    <a:pt x="377" y="431"/>
                  </a:cubicBezTo>
                  <a:cubicBezTo>
                    <a:pt x="375" y="430"/>
                    <a:pt x="375" y="430"/>
                    <a:pt x="375" y="430"/>
                  </a:cubicBezTo>
                  <a:cubicBezTo>
                    <a:pt x="372" y="425"/>
                    <a:pt x="372" y="425"/>
                    <a:pt x="372" y="425"/>
                  </a:cubicBezTo>
                  <a:cubicBezTo>
                    <a:pt x="372" y="421"/>
                    <a:pt x="372" y="421"/>
                    <a:pt x="372" y="421"/>
                  </a:cubicBezTo>
                  <a:cubicBezTo>
                    <a:pt x="372" y="420"/>
                    <a:pt x="372" y="420"/>
                    <a:pt x="372" y="420"/>
                  </a:cubicBezTo>
                  <a:cubicBezTo>
                    <a:pt x="374" y="418"/>
                    <a:pt x="374" y="418"/>
                    <a:pt x="374" y="418"/>
                  </a:cubicBezTo>
                  <a:cubicBezTo>
                    <a:pt x="374" y="420"/>
                    <a:pt x="374" y="420"/>
                    <a:pt x="374" y="420"/>
                  </a:cubicBezTo>
                  <a:cubicBezTo>
                    <a:pt x="375" y="420"/>
                    <a:pt x="375" y="420"/>
                    <a:pt x="375" y="420"/>
                  </a:cubicBezTo>
                  <a:cubicBezTo>
                    <a:pt x="377" y="420"/>
                    <a:pt x="377" y="420"/>
                    <a:pt x="377" y="420"/>
                  </a:cubicBezTo>
                  <a:cubicBezTo>
                    <a:pt x="378" y="420"/>
                    <a:pt x="378" y="420"/>
                    <a:pt x="378" y="420"/>
                  </a:cubicBezTo>
                  <a:cubicBezTo>
                    <a:pt x="379" y="420"/>
                    <a:pt x="379" y="420"/>
                    <a:pt x="379" y="420"/>
                  </a:cubicBezTo>
                  <a:cubicBezTo>
                    <a:pt x="381" y="415"/>
                    <a:pt x="381" y="415"/>
                    <a:pt x="381" y="415"/>
                  </a:cubicBezTo>
                  <a:cubicBezTo>
                    <a:pt x="382" y="415"/>
                    <a:pt x="382" y="415"/>
                    <a:pt x="382" y="415"/>
                  </a:cubicBezTo>
                  <a:cubicBezTo>
                    <a:pt x="384" y="415"/>
                    <a:pt x="384" y="415"/>
                    <a:pt x="384" y="415"/>
                  </a:cubicBezTo>
                  <a:cubicBezTo>
                    <a:pt x="385" y="415"/>
                    <a:pt x="385" y="415"/>
                    <a:pt x="385" y="415"/>
                  </a:cubicBezTo>
                  <a:cubicBezTo>
                    <a:pt x="387" y="418"/>
                    <a:pt x="387" y="418"/>
                    <a:pt x="387" y="418"/>
                  </a:cubicBezTo>
                  <a:cubicBezTo>
                    <a:pt x="388" y="418"/>
                    <a:pt x="388" y="418"/>
                    <a:pt x="388" y="418"/>
                  </a:cubicBezTo>
                  <a:cubicBezTo>
                    <a:pt x="389" y="417"/>
                    <a:pt x="389" y="417"/>
                    <a:pt x="389" y="417"/>
                  </a:cubicBezTo>
                  <a:cubicBezTo>
                    <a:pt x="391" y="416"/>
                    <a:pt x="391" y="416"/>
                    <a:pt x="391" y="416"/>
                  </a:cubicBezTo>
                  <a:cubicBezTo>
                    <a:pt x="392" y="415"/>
                    <a:pt x="392" y="415"/>
                    <a:pt x="392" y="415"/>
                  </a:cubicBezTo>
                  <a:cubicBezTo>
                    <a:pt x="394" y="417"/>
                    <a:pt x="394" y="417"/>
                    <a:pt x="394" y="417"/>
                  </a:cubicBezTo>
                  <a:cubicBezTo>
                    <a:pt x="395" y="415"/>
                    <a:pt x="395" y="415"/>
                    <a:pt x="395" y="415"/>
                  </a:cubicBezTo>
                  <a:cubicBezTo>
                    <a:pt x="397" y="415"/>
                    <a:pt x="397" y="415"/>
                    <a:pt x="397" y="415"/>
                  </a:cubicBezTo>
                  <a:cubicBezTo>
                    <a:pt x="400" y="418"/>
                    <a:pt x="400" y="418"/>
                    <a:pt x="400" y="418"/>
                  </a:cubicBezTo>
                  <a:cubicBezTo>
                    <a:pt x="400" y="417"/>
                    <a:pt x="400" y="417"/>
                    <a:pt x="400" y="417"/>
                  </a:cubicBezTo>
                  <a:cubicBezTo>
                    <a:pt x="401" y="414"/>
                    <a:pt x="401" y="414"/>
                    <a:pt x="401" y="414"/>
                  </a:cubicBezTo>
                  <a:cubicBezTo>
                    <a:pt x="402" y="414"/>
                    <a:pt x="402" y="414"/>
                    <a:pt x="402" y="414"/>
                  </a:cubicBezTo>
                  <a:cubicBezTo>
                    <a:pt x="402" y="415"/>
                    <a:pt x="402" y="415"/>
                    <a:pt x="402" y="415"/>
                  </a:cubicBezTo>
                  <a:cubicBezTo>
                    <a:pt x="405" y="415"/>
                    <a:pt x="405" y="415"/>
                    <a:pt x="405" y="415"/>
                  </a:cubicBezTo>
                  <a:cubicBezTo>
                    <a:pt x="408" y="412"/>
                    <a:pt x="408" y="412"/>
                    <a:pt x="408" y="412"/>
                  </a:cubicBezTo>
                  <a:cubicBezTo>
                    <a:pt x="410" y="411"/>
                    <a:pt x="410" y="411"/>
                    <a:pt x="410" y="411"/>
                  </a:cubicBezTo>
                  <a:cubicBezTo>
                    <a:pt x="410" y="410"/>
                    <a:pt x="410" y="410"/>
                    <a:pt x="410" y="410"/>
                  </a:cubicBezTo>
                  <a:cubicBezTo>
                    <a:pt x="411" y="408"/>
                    <a:pt x="411" y="408"/>
                    <a:pt x="411" y="408"/>
                  </a:cubicBezTo>
                  <a:cubicBezTo>
                    <a:pt x="414" y="407"/>
                    <a:pt x="414" y="407"/>
                    <a:pt x="414" y="407"/>
                  </a:cubicBezTo>
                  <a:cubicBezTo>
                    <a:pt x="417" y="410"/>
                    <a:pt x="417" y="410"/>
                    <a:pt x="417" y="410"/>
                  </a:cubicBezTo>
                  <a:cubicBezTo>
                    <a:pt x="420" y="412"/>
                    <a:pt x="420" y="412"/>
                    <a:pt x="420" y="412"/>
                  </a:cubicBezTo>
                  <a:cubicBezTo>
                    <a:pt x="422" y="412"/>
                    <a:pt x="422" y="412"/>
                    <a:pt x="422" y="412"/>
                  </a:cubicBezTo>
                  <a:cubicBezTo>
                    <a:pt x="424" y="412"/>
                    <a:pt x="424" y="412"/>
                    <a:pt x="424" y="412"/>
                  </a:cubicBezTo>
                  <a:cubicBezTo>
                    <a:pt x="425" y="412"/>
                    <a:pt x="425" y="412"/>
                    <a:pt x="425" y="412"/>
                  </a:cubicBezTo>
                  <a:cubicBezTo>
                    <a:pt x="428" y="412"/>
                    <a:pt x="428" y="412"/>
                    <a:pt x="428" y="412"/>
                  </a:cubicBezTo>
                  <a:cubicBezTo>
                    <a:pt x="430" y="412"/>
                    <a:pt x="430" y="412"/>
                    <a:pt x="430" y="412"/>
                  </a:cubicBezTo>
                  <a:cubicBezTo>
                    <a:pt x="431" y="415"/>
                    <a:pt x="431" y="415"/>
                    <a:pt x="431" y="415"/>
                  </a:cubicBezTo>
                  <a:cubicBezTo>
                    <a:pt x="431" y="417"/>
                    <a:pt x="431" y="417"/>
                    <a:pt x="431" y="417"/>
                  </a:cubicBezTo>
                  <a:cubicBezTo>
                    <a:pt x="430" y="417"/>
                    <a:pt x="430" y="417"/>
                    <a:pt x="430" y="417"/>
                  </a:cubicBezTo>
                  <a:cubicBezTo>
                    <a:pt x="431" y="421"/>
                    <a:pt x="431" y="421"/>
                    <a:pt x="431" y="421"/>
                  </a:cubicBezTo>
                  <a:cubicBezTo>
                    <a:pt x="432" y="425"/>
                    <a:pt x="432" y="425"/>
                    <a:pt x="432" y="425"/>
                  </a:cubicBezTo>
                  <a:cubicBezTo>
                    <a:pt x="435" y="425"/>
                    <a:pt x="435" y="425"/>
                    <a:pt x="435" y="425"/>
                  </a:cubicBezTo>
                  <a:cubicBezTo>
                    <a:pt x="437" y="427"/>
                    <a:pt x="437" y="427"/>
                    <a:pt x="437" y="427"/>
                  </a:cubicBezTo>
                  <a:cubicBezTo>
                    <a:pt x="437" y="428"/>
                    <a:pt x="437" y="428"/>
                    <a:pt x="437" y="428"/>
                  </a:cubicBezTo>
                  <a:cubicBezTo>
                    <a:pt x="440" y="430"/>
                    <a:pt x="440" y="430"/>
                    <a:pt x="440" y="430"/>
                  </a:cubicBezTo>
                  <a:cubicBezTo>
                    <a:pt x="441" y="431"/>
                    <a:pt x="441" y="431"/>
                    <a:pt x="441" y="431"/>
                  </a:cubicBezTo>
                  <a:cubicBezTo>
                    <a:pt x="443" y="430"/>
                    <a:pt x="443" y="430"/>
                    <a:pt x="443" y="430"/>
                  </a:cubicBezTo>
                  <a:cubicBezTo>
                    <a:pt x="443" y="431"/>
                    <a:pt x="443" y="431"/>
                    <a:pt x="443" y="431"/>
                  </a:cubicBezTo>
                  <a:cubicBezTo>
                    <a:pt x="444" y="431"/>
                    <a:pt x="444" y="431"/>
                    <a:pt x="444" y="431"/>
                  </a:cubicBezTo>
                  <a:cubicBezTo>
                    <a:pt x="445" y="430"/>
                    <a:pt x="445" y="430"/>
                    <a:pt x="445" y="430"/>
                  </a:cubicBezTo>
                  <a:cubicBezTo>
                    <a:pt x="448" y="430"/>
                    <a:pt x="448" y="430"/>
                    <a:pt x="448" y="430"/>
                  </a:cubicBezTo>
                  <a:cubicBezTo>
                    <a:pt x="450" y="431"/>
                    <a:pt x="450" y="431"/>
                    <a:pt x="450" y="431"/>
                  </a:cubicBezTo>
                  <a:cubicBezTo>
                    <a:pt x="451" y="433"/>
                    <a:pt x="451" y="433"/>
                    <a:pt x="451" y="433"/>
                  </a:cubicBezTo>
                  <a:cubicBezTo>
                    <a:pt x="453" y="431"/>
                    <a:pt x="453" y="431"/>
                    <a:pt x="453" y="431"/>
                  </a:cubicBezTo>
                  <a:cubicBezTo>
                    <a:pt x="453" y="430"/>
                    <a:pt x="453" y="430"/>
                    <a:pt x="453" y="430"/>
                  </a:cubicBezTo>
                  <a:cubicBezTo>
                    <a:pt x="454" y="430"/>
                    <a:pt x="454" y="430"/>
                    <a:pt x="454" y="430"/>
                  </a:cubicBezTo>
                  <a:cubicBezTo>
                    <a:pt x="455" y="431"/>
                    <a:pt x="455" y="431"/>
                    <a:pt x="455" y="431"/>
                  </a:cubicBezTo>
                  <a:cubicBezTo>
                    <a:pt x="455" y="430"/>
                    <a:pt x="455" y="430"/>
                    <a:pt x="455" y="430"/>
                  </a:cubicBezTo>
                  <a:cubicBezTo>
                    <a:pt x="455" y="428"/>
                    <a:pt x="455" y="428"/>
                    <a:pt x="455" y="428"/>
                  </a:cubicBezTo>
                  <a:cubicBezTo>
                    <a:pt x="454" y="427"/>
                    <a:pt x="454" y="427"/>
                    <a:pt x="454" y="427"/>
                  </a:cubicBezTo>
                  <a:cubicBezTo>
                    <a:pt x="455" y="425"/>
                    <a:pt x="455" y="425"/>
                    <a:pt x="455" y="425"/>
                  </a:cubicBezTo>
                  <a:cubicBezTo>
                    <a:pt x="455" y="427"/>
                    <a:pt x="455" y="427"/>
                    <a:pt x="455" y="427"/>
                  </a:cubicBezTo>
                  <a:cubicBezTo>
                    <a:pt x="455" y="428"/>
                    <a:pt x="455" y="428"/>
                    <a:pt x="455" y="428"/>
                  </a:cubicBezTo>
                  <a:cubicBezTo>
                    <a:pt x="457" y="428"/>
                    <a:pt x="457" y="428"/>
                    <a:pt x="457" y="428"/>
                  </a:cubicBezTo>
                  <a:cubicBezTo>
                    <a:pt x="458" y="430"/>
                    <a:pt x="458" y="430"/>
                    <a:pt x="458" y="430"/>
                  </a:cubicBezTo>
                  <a:cubicBezTo>
                    <a:pt x="458" y="428"/>
                    <a:pt x="458" y="428"/>
                    <a:pt x="458" y="428"/>
                  </a:cubicBezTo>
                  <a:cubicBezTo>
                    <a:pt x="460" y="428"/>
                    <a:pt x="460" y="428"/>
                    <a:pt x="460" y="428"/>
                  </a:cubicBezTo>
                  <a:cubicBezTo>
                    <a:pt x="458" y="430"/>
                    <a:pt x="458" y="430"/>
                    <a:pt x="458" y="430"/>
                  </a:cubicBezTo>
                  <a:cubicBezTo>
                    <a:pt x="460" y="430"/>
                    <a:pt x="460" y="430"/>
                    <a:pt x="460" y="430"/>
                  </a:cubicBezTo>
                  <a:cubicBezTo>
                    <a:pt x="461" y="430"/>
                    <a:pt x="461" y="430"/>
                    <a:pt x="461" y="430"/>
                  </a:cubicBezTo>
                  <a:cubicBezTo>
                    <a:pt x="463" y="433"/>
                    <a:pt x="463" y="433"/>
                    <a:pt x="463" y="433"/>
                  </a:cubicBezTo>
                  <a:cubicBezTo>
                    <a:pt x="463" y="434"/>
                    <a:pt x="463" y="434"/>
                    <a:pt x="463" y="434"/>
                  </a:cubicBezTo>
                  <a:cubicBezTo>
                    <a:pt x="464" y="433"/>
                    <a:pt x="464" y="433"/>
                    <a:pt x="464" y="433"/>
                  </a:cubicBezTo>
                  <a:cubicBezTo>
                    <a:pt x="465" y="433"/>
                    <a:pt x="465" y="433"/>
                    <a:pt x="465" y="433"/>
                  </a:cubicBezTo>
                  <a:cubicBezTo>
                    <a:pt x="467" y="431"/>
                    <a:pt x="467" y="431"/>
                    <a:pt x="467" y="431"/>
                  </a:cubicBezTo>
                  <a:cubicBezTo>
                    <a:pt x="467" y="430"/>
                    <a:pt x="467" y="430"/>
                    <a:pt x="467" y="430"/>
                  </a:cubicBezTo>
                  <a:cubicBezTo>
                    <a:pt x="467" y="428"/>
                    <a:pt x="467" y="428"/>
                    <a:pt x="467" y="428"/>
                  </a:cubicBezTo>
                  <a:cubicBezTo>
                    <a:pt x="468" y="431"/>
                    <a:pt x="468" y="431"/>
                    <a:pt x="468" y="431"/>
                  </a:cubicBezTo>
                  <a:cubicBezTo>
                    <a:pt x="468" y="433"/>
                    <a:pt x="468" y="433"/>
                    <a:pt x="468" y="433"/>
                  </a:cubicBezTo>
                  <a:cubicBezTo>
                    <a:pt x="470" y="433"/>
                    <a:pt x="470" y="433"/>
                    <a:pt x="470" y="433"/>
                  </a:cubicBezTo>
                  <a:cubicBezTo>
                    <a:pt x="470" y="431"/>
                    <a:pt x="470" y="431"/>
                    <a:pt x="470" y="431"/>
                  </a:cubicBezTo>
                  <a:cubicBezTo>
                    <a:pt x="471" y="433"/>
                    <a:pt x="471" y="433"/>
                    <a:pt x="471" y="433"/>
                  </a:cubicBezTo>
                  <a:cubicBezTo>
                    <a:pt x="473" y="433"/>
                    <a:pt x="473" y="433"/>
                    <a:pt x="473" y="433"/>
                  </a:cubicBezTo>
                  <a:cubicBezTo>
                    <a:pt x="471" y="434"/>
                    <a:pt x="471" y="434"/>
                    <a:pt x="471" y="434"/>
                  </a:cubicBezTo>
                  <a:cubicBezTo>
                    <a:pt x="471" y="435"/>
                    <a:pt x="471" y="435"/>
                    <a:pt x="471" y="435"/>
                  </a:cubicBezTo>
                  <a:cubicBezTo>
                    <a:pt x="470" y="437"/>
                    <a:pt x="470" y="437"/>
                    <a:pt x="470" y="437"/>
                  </a:cubicBezTo>
                  <a:cubicBezTo>
                    <a:pt x="470" y="438"/>
                    <a:pt x="470" y="438"/>
                    <a:pt x="470" y="438"/>
                  </a:cubicBezTo>
                  <a:cubicBezTo>
                    <a:pt x="471" y="441"/>
                    <a:pt x="471" y="441"/>
                    <a:pt x="471" y="441"/>
                  </a:cubicBezTo>
                  <a:cubicBezTo>
                    <a:pt x="471" y="443"/>
                    <a:pt x="471" y="443"/>
                    <a:pt x="471" y="443"/>
                  </a:cubicBezTo>
                  <a:cubicBezTo>
                    <a:pt x="473" y="443"/>
                    <a:pt x="473" y="443"/>
                    <a:pt x="473" y="443"/>
                  </a:cubicBezTo>
                  <a:cubicBezTo>
                    <a:pt x="473" y="444"/>
                    <a:pt x="473" y="444"/>
                    <a:pt x="473" y="444"/>
                  </a:cubicBezTo>
                  <a:cubicBezTo>
                    <a:pt x="473" y="445"/>
                    <a:pt x="473" y="445"/>
                    <a:pt x="473" y="445"/>
                  </a:cubicBezTo>
                  <a:cubicBezTo>
                    <a:pt x="475" y="447"/>
                    <a:pt x="475" y="447"/>
                    <a:pt x="475" y="447"/>
                  </a:cubicBezTo>
                  <a:cubicBezTo>
                    <a:pt x="474" y="447"/>
                    <a:pt x="474" y="447"/>
                    <a:pt x="474" y="447"/>
                  </a:cubicBezTo>
                  <a:cubicBezTo>
                    <a:pt x="474" y="448"/>
                    <a:pt x="474" y="448"/>
                    <a:pt x="474" y="448"/>
                  </a:cubicBezTo>
                  <a:cubicBezTo>
                    <a:pt x="478" y="448"/>
                    <a:pt x="478" y="448"/>
                    <a:pt x="478" y="448"/>
                  </a:cubicBezTo>
                  <a:cubicBezTo>
                    <a:pt x="480" y="448"/>
                    <a:pt x="480" y="448"/>
                    <a:pt x="480" y="448"/>
                  </a:cubicBezTo>
                  <a:cubicBezTo>
                    <a:pt x="481" y="447"/>
                    <a:pt x="481" y="447"/>
                    <a:pt x="481" y="447"/>
                  </a:cubicBezTo>
                  <a:cubicBezTo>
                    <a:pt x="480" y="444"/>
                    <a:pt x="480" y="444"/>
                    <a:pt x="480" y="444"/>
                  </a:cubicBezTo>
                  <a:cubicBezTo>
                    <a:pt x="478" y="441"/>
                    <a:pt x="478" y="441"/>
                    <a:pt x="478" y="441"/>
                  </a:cubicBezTo>
                  <a:cubicBezTo>
                    <a:pt x="477" y="441"/>
                    <a:pt x="477" y="441"/>
                    <a:pt x="477" y="441"/>
                  </a:cubicBezTo>
                  <a:cubicBezTo>
                    <a:pt x="475" y="440"/>
                    <a:pt x="475" y="440"/>
                    <a:pt x="475" y="440"/>
                  </a:cubicBezTo>
                  <a:cubicBezTo>
                    <a:pt x="477" y="438"/>
                    <a:pt x="477" y="438"/>
                    <a:pt x="477" y="438"/>
                  </a:cubicBezTo>
                  <a:cubicBezTo>
                    <a:pt x="478" y="437"/>
                    <a:pt x="478" y="437"/>
                    <a:pt x="478" y="437"/>
                  </a:cubicBezTo>
                  <a:cubicBezTo>
                    <a:pt x="478" y="435"/>
                    <a:pt x="478" y="435"/>
                    <a:pt x="478" y="435"/>
                  </a:cubicBezTo>
                  <a:cubicBezTo>
                    <a:pt x="480" y="435"/>
                    <a:pt x="480" y="435"/>
                    <a:pt x="480" y="435"/>
                  </a:cubicBezTo>
                  <a:cubicBezTo>
                    <a:pt x="481" y="435"/>
                    <a:pt x="481" y="435"/>
                    <a:pt x="481" y="435"/>
                  </a:cubicBezTo>
                  <a:cubicBezTo>
                    <a:pt x="481" y="434"/>
                    <a:pt x="481" y="434"/>
                    <a:pt x="481" y="434"/>
                  </a:cubicBezTo>
                  <a:cubicBezTo>
                    <a:pt x="483" y="433"/>
                    <a:pt x="483" y="433"/>
                    <a:pt x="483" y="433"/>
                  </a:cubicBezTo>
                  <a:cubicBezTo>
                    <a:pt x="486" y="433"/>
                    <a:pt x="486" y="433"/>
                    <a:pt x="486" y="433"/>
                  </a:cubicBezTo>
                  <a:cubicBezTo>
                    <a:pt x="487" y="433"/>
                    <a:pt x="487" y="433"/>
                    <a:pt x="487" y="433"/>
                  </a:cubicBezTo>
                  <a:cubicBezTo>
                    <a:pt x="488" y="433"/>
                    <a:pt x="488" y="433"/>
                    <a:pt x="488" y="433"/>
                  </a:cubicBezTo>
                  <a:cubicBezTo>
                    <a:pt x="490" y="431"/>
                    <a:pt x="490" y="431"/>
                    <a:pt x="490" y="431"/>
                  </a:cubicBezTo>
                  <a:cubicBezTo>
                    <a:pt x="491" y="431"/>
                    <a:pt x="491" y="431"/>
                    <a:pt x="491" y="431"/>
                  </a:cubicBezTo>
                  <a:cubicBezTo>
                    <a:pt x="493" y="431"/>
                    <a:pt x="493" y="431"/>
                    <a:pt x="493" y="431"/>
                  </a:cubicBezTo>
                  <a:cubicBezTo>
                    <a:pt x="493" y="430"/>
                    <a:pt x="493" y="430"/>
                    <a:pt x="493" y="430"/>
                  </a:cubicBezTo>
                  <a:cubicBezTo>
                    <a:pt x="493" y="428"/>
                    <a:pt x="493" y="428"/>
                    <a:pt x="493" y="428"/>
                  </a:cubicBezTo>
                  <a:cubicBezTo>
                    <a:pt x="494" y="428"/>
                    <a:pt x="494" y="428"/>
                    <a:pt x="494" y="428"/>
                  </a:cubicBezTo>
                  <a:cubicBezTo>
                    <a:pt x="496" y="428"/>
                    <a:pt x="496" y="428"/>
                    <a:pt x="496" y="428"/>
                  </a:cubicBezTo>
                  <a:cubicBezTo>
                    <a:pt x="494" y="427"/>
                    <a:pt x="494" y="427"/>
                    <a:pt x="494" y="427"/>
                  </a:cubicBezTo>
                  <a:cubicBezTo>
                    <a:pt x="497" y="428"/>
                    <a:pt x="497" y="428"/>
                    <a:pt x="497" y="428"/>
                  </a:cubicBezTo>
                  <a:cubicBezTo>
                    <a:pt x="498" y="430"/>
                    <a:pt x="498" y="430"/>
                    <a:pt x="498" y="430"/>
                  </a:cubicBezTo>
                  <a:cubicBezTo>
                    <a:pt x="500" y="428"/>
                    <a:pt x="500" y="428"/>
                    <a:pt x="500" y="428"/>
                  </a:cubicBezTo>
                  <a:cubicBezTo>
                    <a:pt x="500" y="425"/>
                    <a:pt x="500" y="425"/>
                    <a:pt x="500" y="425"/>
                  </a:cubicBezTo>
                  <a:cubicBezTo>
                    <a:pt x="501" y="425"/>
                    <a:pt x="501" y="425"/>
                    <a:pt x="501" y="425"/>
                  </a:cubicBezTo>
                  <a:cubicBezTo>
                    <a:pt x="501" y="427"/>
                    <a:pt x="501" y="427"/>
                    <a:pt x="501" y="427"/>
                  </a:cubicBezTo>
                  <a:cubicBezTo>
                    <a:pt x="501" y="428"/>
                    <a:pt x="501" y="428"/>
                    <a:pt x="501" y="428"/>
                  </a:cubicBezTo>
                  <a:cubicBezTo>
                    <a:pt x="503" y="428"/>
                    <a:pt x="503" y="428"/>
                    <a:pt x="503" y="428"/>
                  </a:cubicBezTo>
                  <a:cubicBezTo>
                    <a:pt x="504" y="427"/>
                    <a:pt x="504" y="427"/>
                    <a:pt x="504" y="427"/>
                  </a:cubicBezTo>
                  <a:cubicBezTo>
                    <a:pt x="506" y="425"/>
                    <a:pt x="506" y="425"/>
                    <a:pt x="506" y="425"/>
                  </a:cubicBezTo>
                  <a:cubicBezTo>
                    <a:pt x="507" y="427"/>
                    <a:pt x="507" y="427"/>
                    <a:pt x="507" y="427"/>
                  </a:cubicBezTo>
                  <a:cubicBezTo>
                    <a:pt x="507" y="424"/>
                    <a:pt x="507" y="424"/>
                    <a:pt x="507" y="424"/>
                  </a:cubicBezTo>
                  <a:cubicBezTo>
                    <a:pt x="508" y="422"/>
                    <a:pt x="508" y="422"/>
                    <a:pt x="508" y="422"/>
                  </a:cubicBezTo>
                  <a:cubicBezTo>
                    <a:pt x="510" y="424"/>
                    <a:pt x="510" y="424"/>
                    <a:pt x="510" y="424"/>
                  </a:cubicBezTo>
                  <a:cubicBezTo>
                    <a:pt x="511" y="422"/>
                    <a:pt x="511" y="422"/>
                    <a:pt x="511" y="422"/>
                  </a:cubicBezTo>
                  <a:cubicBezTo>
                    <a:pt x="513" y="422"/>
                    <a:pt x="513" y="422"/>
                    <a:pt x="513" y="422"/>
                  </a:cubicBezTo>
                  <a:cubicBezTo>
                    <a:pt x="514" y="420"/>
                    <a:pt x="514" y="420"/>
                    <a:pt x="514" y="420"/>
                  </a:cubicBezTo>
                  <a:cubicBezTo>
                    <a:pt x="513" y="418"/>
                    <a:pt x="513" y="418"/>
                    <a:pt x="513" y="418"/>
                  </a:cubicBezTo>
                  <a:cubicBezTo>
                    <a:pt x="510" y="415"/>
                    <a:pt x="510" y="415"/>
                    <a:pt x="510" y="415"/>
                  </a:cubicBezTo>
                  <a:cubicBezTo>
                    <a:pt x="511" y="415"/>
                    <a:pt x="511" y="415"/>
                    <a:pt x="511" y="415"/>
                  </a:cubicBezTo>
                  <a:cubicBezTo>
                    <a:pt x="510" y="414"/>
                    <a:pt x="510" y="414"/>
                    <a:pt x="510" y="414"/>
                  </a:cubicBezTo>
                  <a:cubicBezTo>
                    <a:pt x="507" y="412"/>
                    <a:pt x="507" y="412"/>
                    <a:pt x="507" y="412"/>
                  </a:cubicBezTo>
                  <a:cubicBezTo>
                    <a:pt x="510" y="412"/>
                    <a:pt x="510" y="412"/>
                    <a:pt x="510" y="412"/>
                  </a:cubicBezTo>
                  <a:cubicBezTo>
                    <a:pt x="510" y="411"/>
                    <a:pt x="510" y="411"/>
                    <a:pt x="510" y="411"/>
                  </a:cubicBezTo>
                  <a:cubicBezTo>
                    <a:pt x="511" y="410"/>
                    <a:pt x="511" y="410"/>
                    <a:pt x="511" y="410"/>
                  </a:cubicBezTo>
                  <a:cubicBezTo>
                    <a:pt x="513" y="410"/>
                    <a:pt x="513" y="410"/>
                    <a:pt x="513" y="410"/>
                  </a:cubicBezTo>
                  <a:cubicBezTo>
                    <a:pt x="511" y="411"/>
                    <a:pt x="511" y="411"/>
                    <a:pt x="511" y="411"/>
                  </a:cubicBezTo>
                  <a:cubicBezTo>
                    <a:pt x="511" y="412"/>
                    <a:pt x="511" y="412"/>
                    <a:pt x="511" y="412"/>
                  </a:cubicBezTo>
                  <a:cubicBezTo>
                    <a:pt x="513" y="411"/>
                    <a:pt x="513" y="411"/>
                    <a:pt x="513" y="411"/>
                  </a:cubicBezTo>
                  <a:cubicBezTo>
                    <a:pt x="513" y="414"/>
                    <a:pt x="513" y="414"/>
                    <a:pt x="513" y="414"/>
                  </a:cubicBezTo>
                  <a:cubicBezTo>
                    <a:pt x="514" y="415"/>
                    <a:pt x="514" y="415"/>
                    <a:pt x="514" y="415"/>
                  </a:cubicBezTo>
                  <a:cubicBezTo>
                    <a:pt x="516" y="417"/>
                    <a:pt x="516" y="417"/>
                    <a:pt x="516" y="417"/>
                  </a:cubicBezTo>
                  <a:cubicBezTo>
                    <a:pt x="516" y="418"/>
                    <a:pt x="516" y="418"/>
                    <a:pt x="516" y="418"/>
                  </a:cubicBezTo>
                  <a:cubicBezTo>
                    <a:pt x="518" y="418"/>
                    <a:pt x="518" y="418"/>
                    <a:pt x="518" y="418"/>
                  </a:cubicBezTo>
                  <a:cubicBezTo>
                    <a:pt x="520" y="417"/>
                    <a:pt x="520" y="417"/>
                    <a:pt x="520" y="417"/>
                  </a:cubicBezTo>
                  <a:cubicBezTo>
                    <a:pt x="523" y="418"/>
                    <a:pt x="523" y="418"/>
                    <a:pt x="523" y="418"/>
                  </a:cubicBezTo>
                  <a:cubicBezTo>
                    <a:pt x="524" y="420"/>
                    <a:pt x="524" y="420"/>
                    <a:pt x="524" y="420"/>
                  </a:cubicBezTo>
                  <a:cubicBezTo>
                    <a:pt x="526" y="418"/>
                    <a:pt x="526" y="418"/>
                    <a:pt x="526" y="418"/>
                  </a:cubicBezTo>
                  <a:cubicBezTo>
                    <a:pt x="524" y="417"/>
                    <a:pt x="524" y="417"/>
                    <a:pt x="524" y="417"/>
                  </a:cubicBezTo>
                  <a:cubicBezTo>
                    <a:pt x="523" y="417"/>
                    <a:pt x="523" y="417"/>
                    <a:pt x="523" y="417"/>
                  </a:cubicBezTo>
                  <a:cubicBezTo>
                    <a:pt x="524" y="415"/>
                    <a:pt x="524" y="415"/>
                    <a:pt x="524" y="415"/>
                  </a:cubicBezTo>
                  <a:cubicBezTo>
                    <a:pt x="527" y="414"/>
                    <a:pt x="527" y="414"/>
                    <a:pt x="527" y="414"/>
                  </a:cubicBezTo>
                  <a:cubicBezTo>
                    <a:pt x="526" y="415"/>
                    <a:pt x="526" y="415"/>
                    <a:pt x="526" y="415"/>
                  </a:cubicBezTo>
                  <a:cubicBezTo>
                    <a:pt x="527" y="417"/>
                    <a:pt x="527" y="417"/>
                    <a:pt x="527" y="417"/>
                  </a:cubicBezTo>
                  <a:cubicBezTo>
                    <a:pt x="529" y="417"/>
                    <a:pt x="529" y="417"/>
                    <a:pt x="529" y="417"/>
                  </a:cubicBezTo>
                  <a:cubicBezTo>
                    <a:pt x="529" y="415"/>
                    <a:pt x="529" y="415"/>
                    <a:pt x="529" y="415"/>
                  </a:cubicBezTo>
                  <a:cubicBezTo>
                    <a:pt x="530" y="415"/>
                    <a:pt x="530" y="415"/>
                    <a:pt x="530" y="415"/>
                  </a:cubicBezTo>
                  <a:cubicBezTo>
                    <a:pt x="531" y="414"/>
                    <a:pt x="531" y="414"/>
                    <a:pt x="531" y="414"/>
                  </a:cubicBezTo>
                  <a:cubicBezTo>
                    <a:pt x="533" y="415"/>
                    <a:pt x="533" y="415"/>
                    <a:pt x="533" y="415"/>
                  </a:cubicBezTo>
                  <a:cubicBezTo>
                    <a:pt x="534" y="415"/>
                    <a:pt x="534" y="415"/>
                    <a:pt x="534" y="415"/>
                  </a:cubicBezTo>
                  <a:cubicBezTo>
                    <a:pt x="536" y="417"/>
                    <a:pt x="536" y="417"/>
                    <a:pt x="536" y="417"/>
                  </a:cubicBezTo>
                  <a:cubicBezTo>
                    <a:pt x="536" y="415"/>
                    <a:pt x="536" y="415"/>
                    <a:pt x="536" y="415"/>
                  </a:cubicBezTo>
                  <a:cubicBezTo>
                    <a:pt x="536" y="414"/>
                    <a:pt x="536" y="414"/>
                    <a:pt x="536" y="414"/>
                  </a:cubicBezTo>
                  <a:cubicBezTo>
                    <a:pt x="534" y="412"/>
                    <a:pt x="534" y="412"/>
                    <a:pt x="534" y="412"/>
                  </a:cubicBezTo>
                  <a:cubicBezTo>
                    <a:pt x="536" y="412"/>
                    <a:pt x="536" y="412"/>
                    <a:pt x="536" y="412"/>
                  </a:cubicBezTo>
                  <a:cubicBezTo>
                    <a:pt x="537" y="412"/>
                    <a:pt x="537" y="412"/>
                    <a:pt x="537" y="412"/>
                  </a:cubicBezTo>
                  <a:cubicBezTo>
                    <a:pt x="537" y="414"/>
                    <a:pt x="537" y="414"/>
                    <a:pt x="537" y="414"/>
                  </a:cubicBezTo>
                  <a:cubicBezTo>
                    <a:pt x="539" y="414"/>
                    <a:pt x="539" y="414"/>
                    <a:pt x="539" y="414"/>
                  </a:cubicBezTo>
                  <a:cubicBezTo>
                    <a:pt x="540" y="414"/>
                    <a:pt x="540" y="414"/>
                    <a:pt x="540" y="414"/>
                  </a:cubicBezTo>
                  <a:cubicBezTo>
                    <a:pt x="540" y="412"/>
                    <a:pt x="540" y="412"/>
                    <a:pt x="540" y="412"/>
                  </a:cubicBezTo>
                  <a:cubicBezTo>
                    <a:pt x="543" y="412"/>
                    <a:pt x="543" y="412"/>
                    <a:pt x="543" y="412"/>
                  </a:cubicBezTo>
                  <a:cubicBezTo>
                    <a:pt x="546" y="412"/>
                    <a:pt x="546" y="412"/>
                    <a:pt x="546" y="412"/>
                  </a:cubicBezTo>
                  <a:cubicBezTo>
                    <a:pt x="546" y="411"/>
                    <a:pt x="546" y="411"/>
                    <a:pt x="546" y="411"/>
                  </a:cubicBezTo>
                  <a:cubicBezTo>
                    <a:pt x="547" y="408"/>
                    <a:pt x="547" y="408"/>
                    <a:pt x="547" y="408"/>
                  </a:cubicBezTo>
                  <a:cubicBezTo>
                    <a:pt x="549" y="408"/>
                    <a:pt x="549" y="408"/>
                    <a:pt x="549" y="408"/>
                  </a:cubicBezTo>
                  <a:cubicBezTo>
                    <a:pt x="547" y="407"/>
                    <a:pt x="547" y="407"/>
                    <a:pt x="547" y="407"/>
                  </a:cubicBezTo>
                  <a:cubicBezTo>
                    <a:pt x="549" y="407"/>
                    <a:pt x="549" y="407"/>
                    <a:pt x="549" y="407"/>
                  </a:cubicBezTo>
                  <a:cubicBezTo>
                    <a:pt x="549" y="404"/>
                    <a:pt x="549" y="404"/>
                    <a:pt x="549" y="404"/>
                  </a:cubicBezTo>
                  <a:cubicBezTo>
                    <a:pt x="550" y="402"/>
                    <a:pt x="550" y="402"/>
                    <a:pt x="550" y="402"/>
                  </a:cubicBezTo>
                  <a:cubicBezTo>
                    <a:pt x="551" y="404"/>
                    <a:pt x="551" y="404"/>
                    <a:pt x="551" y="404"/>
                  </a:cubicBezTo>
                  <a:cubicBezTo>
                    <a:pt x="553" y="402"/>
                    <a:pt x="553" y="402"/>
                    <a:pt x="553" y="402"/>
                  </a:cubicBezTo>
                  <a:cubicBezTo>
                    <a:pt x="553" y="401"/>
                    <a:pt x="553" y="401"/>
                    <a:pt x="553" y="401"/>
                  </a:cubicBezTo>
                  <a:cubicBezTo>
                    <a:pt x="556" y="400"/>
                    <a:pt x="556" y="400"/>
                    <a:pt x="556" y="400"/>
                  </a:cubicBezTo>
                  <a:cubicBezTo>
                    <a:pt x="557" y="400"/>
                    <a:pt x="557" y="400"/>
                    <a:pt x="557" y="400"/>
                  </a:cubicBezTo>
                  <a:cubicBezTo>
                    <a:pt x="557" y="397"/>
                    <a:pt x="557" y="397"/>
                    <a:pt x="557" y="397"/>
                  </a:cubicBezTo>
                  <a:cubicBezTo>
                    <a:pt x="559" y="397"/>
                    <a:pt x="559" y="397"/>
                    <a:pt x="559" y="397"/>
                  </a:cubicBezTo>
                  <a:cubicBezTo>
                    <a:pt x="559" y="398"/>
                    <a:pt x="559" y="398"/>
                    <a:pt x="559" y="398"/>
                  </a:cubicBezTo>
                  <a:cubicBezTo>
                    <a:pt x="560" y="397"/>
                    <a:pt x="560" y="397"/>
                    <a:pt x="560" y="397"/>
                  </a:cubicBezTo>
                  <a:cubicBezTo>
                    <a:pt x="560" y="395"/>
                    <a:pt x="560" y="395"/>
                    <a:pt x="560" y="395"/>
                  </a:cubicBezTo>
                  <a:cubicBezTo>
                    <a:pt x="562" y="394"/>
                    <a:pt x="562" y="394"/>
                    <a:pt x="562" y="394"/>
                  </a:cubicBezTo>
                  <a:cubicBezTo>
                    <a:pt x="562" y="392"/>
                    <a:pt x="562" y="392"/>
                    <a:pt x="562" y="392"/>
                  </a:cubicBezTo>
                  <a:cubicBezTo>
                    <a:pt x="559" y="392"/>
                    <a:pt x="559" y="392"/>
                    <a:pt x="559" y="392"/>
                  </a:cubicBezTo>
                  <a:cubicBezTo>
                    <a:pt x="557" y="391"/>
                    <a:pt x="557" y="391"/>
                    <a:pt x="557" y="391"/>
                  </a:cubicBezTo>
                  <a:cubicBezTo>
                    <a:pt x="560" y="391"/>
                    <a:pt x="560" y="391"/>
                    <a:pt x="560" y="391"/>
                  </a:cubicBezTo>
                  <a:cubicBezTo>
                    <a:pt x="562" y="390"/>
                    <a:pt x="562" y="390"/>
                    <a:pt x="562" y="390"/>
                  </a:cubicBezTo>
                  <a:cubicBezTo>
                    <a:pt x="563" y="390"/>
                    <a:pt x="563" y="390"/>
                    <a:pt x="563" y="390"/>
                  </a:cubicBezTo>
                  <a:cubicBezTo>
                    <a:pt x="564" y="390"/>
                    <a:pt x="564" y="390"/>
                    <a:pt x="564" y="390"/>
                  </a:cubicBezTo>
                  <a:cubicBezTo>
                    <a:pt x="566" y="388"/>
                    <a:pt x="566" y="388"/>
                    <a:pt x="566" y="388"/>
                  </a:cubicBezTo>
                  <a:cubicBezTo>
                    <a:pt x="567" y="391"/>
                    <a:pt x="567" y="391"/>
                    <a:pt x="567" y="391"/>
                  </a:cubicBezTo>
                  <a:cubicBezTo>
                    <a:pt x="569" y="390"/>
                    <a:pt x="569" y="390"/>
                    <a:pt x="569" y="390"/>
                  </a:cubicBezTo>
                  <a:cubicBezTo>
                    <a:pt x="567" y="387"/>
                    <a:pt x="567" y="387"/>
                    <a:pt x="567" y="387"/>
                  </a:cubicBezTo>
                  <a:cubicBezTo>
                    <a:pt x="569" y="385"/>
                    <a:pt x="569" y="385"/>
                    <a:pt x="569" y="385"/>
                  </a:cubicBezTo>
                  <a:cubicBezTo>
                    <a:pt x="570" y="384"/>
                    <a:pt x="570" y="384"/>
                    <a:pt x="570" y="384"/>
                  </a:cubicBezTo>
                  <a:cubicBezTo>
                    <a:pt x="570" y="382"/>
                    <a:pt x="570" y="382"/>
                    <a:pt x="570" y="382"/>
                  </a:cubicBezTo>
                  <a:cubicBezTo>
                    <a:pt x="569" y="381"/>
                    <a:pt x="569" y="381"/>
                    <a:pt x="569" y="381"/>
                  </a:cubicBezTo>
                  <a:cubicBezTo>
                    <a:pt x="570" y="381"/>
                    <a:pt x="570" y="381"/>
                    <a:pt x="570" y="381"/>
                  </a:cubicBezTo>
                  <a:cubicBezTo>
                    <a:pt x="572" y="382"/>
                    <a:pt x="572" y="382"/>
                    <a:pt x="572" y="382"/>
                  </a:cubicBezTo>
                  <a:cubicBezTo>
                    <a:pt x="572" y="381"/>
                    <a:pt x="572" y="381"/>
                    <a:pt x="572" y="381"/>
                  </a:cubicBezTo>
                  <a:cubicBezTo>
                    <a:pt x="573" y="382"/>
                    <a:pt x="573" y="382"/>
                    <a:pt x="573" y="382"/>
                  </a:cubicBezTo>
                  <a:cubicBezTo>
                    <a:pt x="573" y="381"/>
                    <a:pt x="573" y="381"/>
                    <a:pt x="573" y="381"/>
                  </a:cubicBezTo>
                  <a:cubicBezTo>
                    <a:pt x="573" y="379"/>
                    <a:pt x="573" y="379"/>
                    <a:pt x="573" y="379"/>
                  </a:cubicBezTo>
                  <a:cubicBezTo>
                    <a:pt x="570" y="378"/>
                    <a:pt x="570" y="378"/>
                    <a:pt x="570" y="378"/>
                  </a:cubicBezTo>
                  <a:cubicBezTo>
                    <a:pt x="572" y="377"/>
                    <a:pt x="572" y="377"/>
                    <a:pt x="572" y="377"/>
                  </a:cubicBezTo>
                  <a:cubicBezTo>
                    <a:pt x="574" y="379"/>
                    <a:pt x="574" y="379"/>
                    <a:pt x="574" y="379"/>
                  </a:cubicBezTo>
                  <a:cubicBezTo>
                    <a:pt x="576" y="378"/>
                    <a:pt x="576" y="378"/>
                    <a:pt x="576" y="378"/>
                  </a:cubicBezTo>
                  <a:cubicBezTo>
                    <a:pt x="576" y="377"/>
                    <a:pt x="576" y="377"/>
                    <a:pt x="576" y="377"/>
                  </a:cubicBezTo>
                  <a:cubicBezTo>
                    <a:pt x="574" y="377"/>
                    <a:pt x="574" y="377"/>
                    <a:pt x="574" y="377"/>
                  </a:cubicBezTo>
                  <a:cubicBezTo>
                    <a:pt x="574" y="375"/>
                    <a:pt x="574" y="375"/>
                    <a:pt x="574" y="375"/>
                  </a:cubicBezTo>
                  <a:cubicBezTo>
                    <a:pt x="574" y="372"/>
                    <a:pt x="574" y="372"/>
                    <a:pt x="574" y="372"/>
                  </a:cubicBezTo>
                  <a:cubicBezTo>
                    <a:pt x="576" y="371"/>
                    <a:pt x="576" y="371"/>
                    <a:pt x="576" y="371"/>
                  </a:cubicBezTo>
                  <a:cubicBezTo>
                    <a:pt x="574" y="371"/>
                    <a:pt x="574" y="371"/>
                    <a:pt x="574" y="371"/>
                  </a:cubicBezTo>
                  <a:cubicBezTo>
                    <a:pt x="573" y="371"/>
                    <a:pt x="573" y="371"/>
                    <a:pt x="573" y="371"/>
                  </a:cubicBezTo>
                  <a:cubicBezTo>
                    <a:pt x="572" y="371"/>
                    <a:pt x="572" y="371"/>
                    <a:pt x="572" y="371"/>
                  </a:cubicBezTo>
                  <a:cubicBezTo>
                    <a:pt x="570" y="371"/>
                    <a:pt x="570" y="371"/>
                    <a:pt x="570" y="371"/>
                  </a:cubicBezTo>
                  <a:cubicBezTo>
                    <a:pt x="569" y="368"/>
                    <a:pt x="569" y="368"/>
                    <a:pt x="569" y="368"/>
                  </a:cubicBezTo>
                  <a:cubicBezTo>
                    <a:pt x="573" y="371"/>
                    <a:pt x="573" y="371"/>
                    <a:pt x="573" y="371"/>
                  </a:cubicBezTo>
                  <a:cubicBezTo>
                    <a:pt x="574" y="367"/>
                    <a:pt x="574" y="367"/>
                    <a:pt x="574" y="367"/>
                  </a:cubicBezTo>
                  <a:cubicBezTo>
                    <a:pt x="576" y="367"/>
                    <a:pt x="576" y="367"/>
                    <a:pt x="576" y="367"/>
                  </a:cubicBezTo>
                  <a:cubicBezTo>
                    <a:pt x="576" y="365"/>
                    <a:pt x="576" y="365"/>
                    <a:pt x="576" y="365"/>
                  </a:cubicBezTo>
                  <a:cubicBezTo>
                    <a:pt x="574" y="365"/>
                    <a:pt x="574" y="365"/>
                    <a:pt x="574" y="365"/>
                  </a:cubicBezTo>
                  <a:cubicBezTo>
                    <a:pt x="573" y="365"/>
                    <a:pt x="573" y="365"/>
                    <a:pt x="573" y="365"/>
                  </a:cubicBezTo>
                  <a:cubicBezTo>
                    <a:pt x="574" y="364"/>
                    <a:pt x="574" y="364"/>
                    <a:pt x="574" y="364"/>
                  </a:cubicBezTo>
                  <a:cubicBezTo>
                    <a:pt x="573" y="362"/>
                    <a:pt x="573" y="362"/>
                    <a:pt x="573" y="362"/>
                  </a:cubicBezTo>
                  <a:cubicBezTo>
                    <a:pt x="572" y="359"/>
                    <a:pt x="572" y="359"/>
                    <a:pt x="572" y="359"/>
                  </a:cubicBezTo>
                  <a:cubicBezTo>
                    <a:pt x="573" y="359"/>
                    <a:pt x="573" y="359"/>
                    <a:pt x="573" y="359"/>
                  </a:cubicBezTo>
                  <a:cubicBezTo>
                    <a:pt x="574" y="359"/>
                    <a:pt x="574" y="359"/>
                    <a:pt x="574" y="359"/>
                  </a:cubicBezTo>
                  <a:cubicBezTo>
                    <a:pt x="576" y="361"/>
                    <a:pt x="576" y="361"/>
                    <a:pt x="576" y="361"/>
                  </a:cubicBezTo>
                  <a:cubicBezTo>
                    <a:pt x="577" y="359"/>
                    <a:pt x="577" y="359"/>
                    <a:pt x="577" y="359"/>
                  </a:cubicBezTo>
                  <a:cubicBezTo>
                    <a:pt x="577" y="361"/>
                    <a:pt x="577" y="361"/>
                    <a:pt x="577" y="361"/>
                  </a:cubicBezTo>
                  <a:cubicBezTo>
                    <a:pt x="576" y="362"/>
                    <a:pt x="576" y="362"/>
                    <a:pt x="576" y="362"/>
                  </a:cubicBezTo>
                  <a:cubicBezTo>
                    <a:pt x="577" y="362"/>
                    <a:pt x="577" y="362"/>
                    <a:pt x="577" y="362"/>
                  </a:cubicBezTo>
                  <a:cubicBezTo>
                    <a:pt x="579" y="362"/>
                    <a:pt x="579" y="362"/>
                    <a:pt x="579" y="362"/>
                  </a:cubicBezTo>
                  <a:cubicBezTo>
                    <a:pt x="577" y="358"/>
                    <a:pt x="577" y="358"/>
                    <a:pt x="577" y="358"/>
                  </a:cubicBezTo>
                  <a:cubicBezTo>
                    <a:pt x="579" y="358"/>
                    <a:pt x="579" y="358"/>
                    <a:pt x="579" y="358"/>
                  </a:cubicBezTo>
                  <a:cubicBezTo>
                    <a:pt x="579" y="355"/>
                    <a:pt x="579" y="355"/>
                    <a:pt x="579" y="355"/>
                  </a:cubicBezTo>
                  <a:cubicBezTo>
                    <a:pt x="580" y="355"/>
                    <a:pt x="580" y="355"/>
                    <a:pt x="580" y="355"/>
                  </a:cubicBezTo>
                  <a:cubicBezTo>
                    <a:pt x="580" y="354"/>
                    <a:pt x="580" y="354"/>
                    <a:pt x="580" y="354"/>
                  </a:cubicBezTo>
                  <a:cubicBezTo>
                    <a:pt x="582" y="354"/>
                    <a:pt x="582" y="354"/>
                    <a:pt x="582" y="354"/>
                  </a:cubicBezTo>
                  <a:cubicBezTo>
                    <a:pt x="582" y="352"/>
                    <a:pt x="582" y="352"/>
                    <a:pt x="582" y="352"/>
                  </a:cubicBezTo>
                  <a:cubicBezTo>
                    <a:pt x="582" y="351"/>
                    <a:pt x="582" y="351"/>
                    <a:pt x="582" y="351"/>
                  </a:cubicBezTo>
                  <a:cubicBezTo>
                    <a:pt x="582" y="349"/>
                    <a:pt x="582" y="349"/>
                    <a:pt x="582" y="349"/>
                  </a:cubicBezTo>
                  <a:cubicBezTo>
                    <a:pt x="582" y="348"/>
                    <a:pt x="582" y="348"/>
                    <a:pt x="582" y="348"/>
                  </a:cubicBezTo>
                  <a:cubicBezTo>
                    <a:pt x="583" y="345"/>
                    <a:pt x="583" y="345"/>
                    <a:pt x="583" y="345"/>
                  </a:cubicBezTo>
                  <a:cubicBezTo>
                    <a:pt x="582" y="344"/>
                    <a:pt x="582" y="344"/>
                    <a:pt x="582" y="344"/>
                  </a:cubicBezTo>
                  <a:cubicBezTo>
                    <a:pt x="583" y="342"/>
                    <a:pt x="583" y="342"/>
                    <a:pt x="583" y="342"/>
                  </a:cubicBezTo>
                  <a:cubicBezTo>
                    <a:pt x="584" y="341"/>
                    <a:pt x="584" y="341"/>
                    <a:pt x="584" y="341"/>
                  </a:cubicBezTo>
                  <a:cubicBezTo>
                    <a:pt x="583" y="339"/>
                    <a:pt x="583" y="339"/>
                    <a:pt x="583" y="339"/>
                  </a:cubicBezTo>
                  <a:cubicBezTo>
                    <a:pt x="584" y="338"/>
                    <a:pt x="584" y="338"/>
                    <a:pt x="584" y="338"/>
                  </a:cubicBezTo>
                  <a:cubicBezTo>
                    <a:pt x="586" y="339"/>
                    <a:pt x="586" y="339"/>
                    <a:pt x="586" y="339"/>
                  </a:cubicBezTo>
                  <a:cubicBezTo>
                    <a:pt x="587" y="341"/>
                    <a:pt x="587" y="341"/>
                    <a:pt x="587" y="341"/>
                  </a:cubicBezTo>
                  <a:cubicBezTo>
                    <a:pt x="587" y="339"/>
                    <a:pt x="587" y="339"/>
                    <a:pt x="587" y="339"/>
                  </a:cubicBezTo>
                  <a:cubicBezTo>
                    <a:pt x="589" y="339"/>
                    <a:pt x="589" y="339"/>
                    <a:pt x="589" y="339"/>
                  </a:cubicBezTo>
                  <a:cubicBezTo>
                    <a:pt x="590" y="338"/>
                    <a:pt x="590" y="338"/>
                    <a:pt x="590" y="338"/>
                  </a:cubicBezTo>
                  <a:cubicBezTo>
                    <a:pt x="589" y="336"/>
                    <a:pt x="589" y="336"/>
                    <a:pt x="589" y="336"/>
                  </a:cubicBezTo>
                  <a:cubicBezTo>
                    <a:pt x="587" y="335"/>
                    <a:pt x="587" y="335"/>
                    <a:pt x="587" y="335"/>
                  </a:cubicBezTo>
                  <a:cubicBezTo>
                    <a:pt x="587" y="334"/>
                    <a:pt x="587" y="334"/>
                    <a:pt x="587" y="334"/>
                  </a:cubicBezTo>
                  <a:cubicBezTo>
                    <a:pt x="589" y="334"/>
                    <a:pt x="589" y="334"/>
                    <a:pt x="589" y="334"/>
                  </a:cubicBezTo>
                  <a:cubicBezTo>
                    <a:pt x="589" y="332"/>
                    <a:pt x="589" y="332"/>
                    <a:pt x="589" y="332"/>
                  </a:cubicBezTo>
                  <a:cubicBezTo>
                    <a:pt x="587" y="331"/>
                    <a:pt x="587" y="331"/>
                    <a:pt x="587" y="331"/>
                  </a:cubicBezTo>
                  <a:cubicBezTo>
                    <a:pt x="589" y="331"/>
                    <a:pt x="589" y="331"/>
                    <a:pt x="589" y="331"/>
                  </a:cubicBezTo>
                  <a:cubicBezTo>
                    <a:pt x="587" y="329"/>
                    <a:pt x="587" y="329"/>
                    <a:pt x="587" y="329"/>
                  </a:cubicBezTo>
                  <a:cubicBezTo>
                    <a:pt x="584" y="328"/>
                    <a:pt x="584" y="328"/>
                    <a:pt x="584" y="328"/>
                  </a:cubicBezTo>
                  <a:cubicBezTo>
                    <a:pt x="586" y="325"/>
                    <a:pt x="586" y="325"/>
                    <a:pt x="586" y="325"/>
                  </a:cubicBezTo>
                  <a:cubicBezTo>
                    <a:pt x="586" y="326"/>
                    <a:pt x="586" y="326"/>
                    <a:pt x="586" y="326"/>
                  </a:cubicBezTo>
                  <a:cubicBezTo>
                    <a:pt x="587" y="325"/>
                    <a:pt x="587" y="325"/>
                    <a:pt x="587" y="325"/>
                  </a:cubicBezTo>
                  <a:cubicBezTo>
                    <a:pt x="587" y="326"/>
                    <a:pt x="587" y="326"/>
                    <a:pt x="587" y="326"/>
                  </a:cubicBezTo>
                  <a:cubicBezTo>
                    <a:pt x="589" y="326"/>
                    <a:pt x="589" y="326"/>
                    <a:pt x="589" y="326"/>
                  </a:cubicBezTo>
                  <a:cubicBezTo>
                    <a:pt x="589" y="325"/>
                    <a:pt x="589" y="325"/>
                    <a:pt x="589" y="325"/>
                  </a:cubicBezTo>
                  <a:cubicBezTo>
                    <a:pt x="590" y="326"/>
                    <a:pt x="590" y="326"/>
                    <a:pt x="590" y="326"/>
                  </a:cubicBezTo>
                  <a:cubicBezTo>
                    <a:pt x="590" y="324"/>
                    <a:pt x="590" y="324"/>
                    <a:pt x="590" y="324"/>
                  </a:cubicBezTo>
                  <a:cubicBezTo>
                    <a:pt x="589" y="322"/>
                    <a:pt x="589" y="322"/>
                    <a:pt x="589" y="322"/>
                  </a:cubicBezTo>
                  <a:cubicBezTo>
                    <a:pt x="589" y="321"/>
                    <a:pt x="589" y="321"/>
                    <a:pt x="589" y="321"/>
                  </a:cubicBezTo>
                  <a:cubicBezTo>
                    <a:pt x="587" y="321"/>
                    <a:pt x="587" y="321"/>
                    <a:pt x="587" y="321"/>
                  </a:cubicBezTo>
                  <a:cubicBezTo>
                    <a:pt x="590" y="318"/>
                    <a:pt x="590" y="318"/>
                    <a:pt x="590" y="318"/>
                  </a:cubicBezTo>
                  <a:cubicBezTo>
                    <a:pt x="586" y="316"/>
                    <a:pt x="586" y="316"/>
                    <a:pt x="586" y="316"/>
                  </a:cubicBezTo>
                  <a:cubicBezTo>
                    <a:pt x="583" y="315"/>
                    <a:pt x="583" y="315"/>
                    <a:pt x="583" y="315"/>
                  </a:cubicBezTo>
                  <a:cubicBezTo>
                    <a:pt x="582" y="314"/>
                    <a:pt x="582" y="314"/>
                    <a:pt x="582" y="314"/>
                  </a:cubicBezTo>
                  <a:cubicBezTo>
                    <a:pt x="580" y="312"/>
                    <a:pt x="580" y="312"/>
                    <a:pt x="580" y="312"/>
                  </a:cubicBezTo>
                  <a:cubicBezTo>
                    <a:pt x="577" y="312"/>
                    <a:pt x="577" y="312"/>
                    <a:pt x="577" y="312"/>
                  </a:cubicBezTo>
                  <a:cubicBezTo>
                    <a:pt x="576" y="314"/>
                    <a:pt x="576" y="314"/>
                    <a:pt x="576" y="314"/>
                  </a:cubicBezTo>
                  <a:cubicBezTo>
                    <a:pt x="574" y="314"/>
                    <a:pt x="574" y="314"/>
                    <a:pt x="574" y="314"/>
                  </a:cubicBezTo>
                  <a:cubicBezTo>
                    <a:pt x="573" y="314"/>
                    <a:pt x="573" y="314"/>
                    <a:pt x="573" y="314"/>
                  </a:cubicBezTo>
                  <a:cubicBezTo>
                    <a:pt x="574" y="315"/>
                    <a:pt x="574" y="315"/>
                    <a:pt x="574" y="315"/>
                  </a:cubicBezTo>
                  <a:cubicBezTo>
                    <a:pt x="573" y="315"/>
                    <a:pt x="573" y="315"/>
                    <a:pt x="573" y="315"/>
                  </a:cubicBezTo>
                  <a:cubicBezTo>
                    <a:pt x="572" y="314"/>
                    <a:pt x="572" y="314"/>
                    <a:pt x="572" y="314"/>
                  </a:cubicBezTo>
                  <a:cubicBezTo>
                    <a:pt x="570" y="311"/>
                    <a:pt x="570" y="311"/>
                    <a:pt x="570" y="311"/>
                  </a:cubicBezTo>
                  <a:cubicBezTo>
                    <a:pt x="572" y="311"/>
                    <a:pt x="572" y="311"/>
                    <a:pt x="572" y="311"/>
                  </a:cubicBezTo>
                  <a:cubicBezTo>
                    <a:pt x="573" y="311"/>
                    <a:pt x="573" y="311"/>
                    <a:pt x="573" y="311"/>
                  </a:cubicBezTo>
                  <a:cubicBezTo>
                    <a:pt x="574" y="311"/>
                    <a:pt x="574" y="311"/>
                    <a:pt x="574" y="311"/>
                  </a:cubicBezTo>
                  <a:cubicBezTo>
                    <a:pt x="574" y="309"/>
                    <a:pt x="574" y="309"/>
                    <a:pt x="574" y="309"/>
                  </a:cubicBezTo>
                  <a:cubicBezTo>
                    <a:pt x="574" y="308"/>
                    <a:pt x="574" y="308"/>
                    <a:pt x="574" y="308"/>
                  </a:cubicBezTo>
                  <a:cubicBezTo>
                    <a:pt x="576" y="306"/>
                    <a:pt x="576" y="306"/>
                    <a:pt x="576" y="306"/>
                  </a:cubicBezTo>
                  <a:cubicBezTo>
                    <a:pt x="579" y="305"/>
                    <a:pt x="579" y="305"/>
                    <a:pt x="579" y="305"/>
                  </a:cubicBezTo>
                  <a:cubicBezTo>
                    <a:pt x="580" y="304"/>
                    <a:pt x="580" y="304"/>
                    <a:pt x="580" y="304"/>
                  </a:cubicBezTo>
                  <a:cubicBezTo>
                    <a:pt x="582" y="304"/>
                    <a:pt x="582" y="304"/>
                    <a:pt x="582" y="304"/>
                  </a:cubicBezTo>
                  <a:cubicBezTo>
                    <a:pt x="583" y="304"/>
                    <a:pt x="583" y="304"/>
                    <a:pt x="583" y="304"/>
                  </a:cubicBezTo>
                  <a:cubicBezTo>
                    <a:pt x="582" y="301"/>
                    <a:pt x="582" y="301"/>
                    <a:pt x="582" y="301"/>
                  </a:cubicBezTo>
                  <a:cubicBezTo>
                    <a:pt x="579" y="298"/>
                    <a:pt x="579" y="298"/>
                    <a:pt x="579" y="298"/>
                  </a:cubicBezTo>
                  <a:cubicBezTo>
                    <a:pt x="574" y="295"/>
                    <a:pt x="574" y="295"/>
                    <a:pt x="574" y="295"/>
                  </a:cubicBezTo>
                  <a:cubicBezTo>
                    <a:pt x="570" y="292"/>
                    <a:pt x="570" y="292"/>
                    <a:pt x="570" y="292"/>
                  </a:cubicBezTo>
                  <a:cubicBezTo>
                    <a:pt x="566" y="292"/>
                    <a:pt x="566" y="292"/>
                    <a:pt x="566" y="292"/>
                  </a:cubicBezTo>
                  <a:cubicBezTo>
                    <a:pt x="566" y="289"/>
                    <a:pt x="566" y="289"/>
                    <a:pt x="566" y="289"/>
                  </a:cubicBezTo>
                  <a:cubicBezTo>
                    <a:pt x="563" y="288"/>
                    <a:pt x="563" y="288"/>
                    <a:pt x="563" y="288"/>
                  </a:cubicBezTo>
                  <a:cubicBezTo>
                    <a:pt x="564" y="288"/>
                    <a:pt x="564" y="288"/>
                    <a:pt x="564" y="288"/>
                  </a:cubicBezTo>
                  <a:cubicBezTo>
                    <a:pt x="567" y="289"/>
                    <a:pt x="567" y="289"/>
                    <a:pt x="567" y="289"/>
                  </a:cubicBezTo>
                  <a:cubicBezTo>
                    <a:pt x="569" y="291"/>
                    <a:pt x="569" y="291"/>
                    <a:pt x="569" y="291"/>
                  </a:cubicBezTo>
                  <a:cubicBezTo>
                    <a:pt x="572" y="291"/>
                    <a:pt x="572" y="291"/>
                    <a:pt x="572" y="291"/>
                  </a:cubicBezTo>
                  <a:cubicBezTo>
                    <a:pt x="573" y="291"/>
                    <a:pt x="573" y="291"/>
                    <a:pt x="573" y="291"/>
                  </a:cubicBezTo>
                  <a:cubicBezTo>
                    <a:pt x="574" y="291"/>
                    <a:pt x="574" y="291"/>
                    <a:pt x="574" y="291"/>
                  </a:cubicBezTo>
                  <a:cubicBezTo>
                    <a:pt x="579" y="292"/>
                    <a:pt x="579" y="292"/>
                    <a:pt x="579" y="292"/>
                  </a:cubicBezTo>
                  <a:cubicBezTo>
                    <a:pt x="579" y="291"/>
                    <a:pt x="579" y="291"/>
                    <a:pt x="579" y="291"/>
                  </a:cubicBezTo>
                  <a:cubicBezTo>
                    <a:pt x="577" y="289"/>
                    <a:pt x="577" y="289"/>
                    <a:pt x="577" y="289"/>
                  </a:cubicBezTo>
                  <a:cubicBezTo>
                    <a:pt x="574" y="288"/>
                    <a:pt x="574" y="288"/>
                    <a:pt x="574" y="288"/>
                  </a:cubicBezTo>
                  <a:cubicBezTo>
                    <a:pt x="573" y="286"/>
                    <a:pt x="573" y="286"/>
                    <a:pt x="573" y="286"/>
                  </a:cubicBezTo>
                  <a:cubicBezTo>
                    <a:pt x="572" y="286"/>
                    <a:pt x="572" y="286"/>
                    <a:pt x="572" y="286"/>
                  </a:cubicBezTo>
                  <a:cubicBezTo>
                    <a:pt x="572" y="283"/>
                    <a:pt x="572" y="283"/>
                    <a:pt x="572" y="283"/>
                  </a:cubicBezTo>
                  <a:cubicBezTo>
                    <a:pt x="570" y="282"/>
                    <a:pt x="570" y="282"/>
                    <a:pt x="570" y="282"/>
                  </a:cubicBezTo>
                  <a:cubicBezTo>
                    <a:pt x="566" y="281"/>
                    <a:pt x="566" y="281"/>
                    <a:pt x="566" y="281"/>
                  </a:cubicBezTo>
                  <a:cubicBezTo>
                    <a:pt x="564" y="281"/>
                    <a:pt x="564" y="281"/>
                    <a:pt x="564" y="281"/>
                  </a:cubicBezTo>
                  <a:cubicBezTo>
                    <a:pt x="563" y="278"/>
                    <a:pt x="563" y="278"/>
                    <a:pt x="563" y="278"/>
                  </a:cubicBezTo>
                  <a:cubicBezTo>
                    <a:pt x="562" y="275"/>
                    <a:pt x="562" y="275"/>
                    <a:pt x="562" y="275"/>
                  </a:cubicBezTo>
                  <a:cubicBezTo>
                    <a:pt x="560" y="272"/>
                    <a:pt x="560" y="272"/>
                    <a:pt x="560" y="272"/>
                  </a:cubicBezTo>
                  <a:cubicBezTo>
                    <a:pt x="556" y="268"/>
                    <a:pt x="556" y="268"/>
                    <a:pt x="556" y="268"/>
                  </a:cubicBezTo>
                  <a:cubicBezTo>
                    <a:pt x="553" y="263"/>
                    <a:pt x="553" y="263"/>
                    <a:pt x="553" y="263"/>
                  </a:cubicBezTo>
                  <a:cubicBezTo>
                    <a:pt x="551" y="261"/>
                    <a:pt x="551" y="261"/>
                    <a:pt x="551" y="261"/>
                  </a:cubicBezTo>
                  <a:cubicBezTo>
                    <a:pt x="549" y="258"/>
                    <a:pt x="549" y="258"/>
                    <a:pt x="549" y="258"/>
                  </a:cubicBezTo>
                  <a:cubicBezTo>
                    <a:pt x="544" y="255"/>
                    <a:pt x="544" y="255"/>
                    <a:pt x="544" y="255"/>
                  </a:cubicBezTo>
                  <a:cubicBezTo>
                    <a:pt x="540" y="253"/>
                    <a:pt x="540" y="253"/>
                    <a:pt x="540" y="253"/>
                  </a:cubicBezTo>
                  <a:cubicBezTo>
                    <a:pt x="537" y="252"/>
                    <a:pt x="537" y="252"/>
                    <a:pt x="537" y="252"/>
                  </a:cubicBezTo>
                  <a:cubicBezTo>
                    <a:pt x="536" y="250"/>
                    <a:pt x="536" y="250"/>
                    <a:pt x="536" y="250"/>
                  </a:cubicBezTo>
                  <a:cubicBezTo>
                    <a:pt x="534" y="252"/>
                    <a:pt x="534" y="252"/>
                    <a:pt x="534" y="252"/>
                  </a:cubicBezTo>
                  <a:cubicBezTo>
                    <a:pt x="533" y="249"/>
                    <a:pt x="533" y="249"/>
                    <a:pt x="533" y="249"/>
                  </a:cubicBezTo>
                  <a:cubicBezTo>
                    <a:pt x="534" y="246"/>
                    <a:pt x="534" y="246"/>
                    <a:pt x="534" y="246"/>
                  </a:cubicBezTo>
                  <a:cubicBezTo>
                    <a:pt x="536" y="239"/>
                    <a:pt x="536" y="239"/>
                    <a:pt x="536" y="239"/>
                  </a:cubicBezTo>
                  <a:cubicBezTo>
                    <a:pt x="537" y="239"/>
                    <a:pt x="537" y="239"/>
                    <a:pt x="537" y="239"/>
                  </a:cubicBezTo>
                  <a:cubicBezTo>
                    <a:pt x="539" y="238"/>
                    <a:pt x="539" y="238"/>
                    <a:pt x="539" y="238"/>
                  </a:cubicBezTo>
                  <a:cubicBezTo>
                    <a:pt x="539" y="236"/>
                    <a:pt x="539" y="236"/>
                    <a:pt x="539" y="236"/>
                  </a:cubicBezTo>
                  <a:cubicBezTo>
                    <a:pt x="540" y="235"/>
                    <a:pt x="540" y="235"/>
                    <a:pt x="540" y="235"/>
                  </a:cubicBezTo>
                  <a:cubicBezTo>
                    <a:pt x="539" y="233"/>
                    <a:pt x="539" y="233"/>
                    <a:pt x="539" y="233"/>
                  </a:cubicBezTo>
                  <a:cubicBezTo>
                    <a:pt x="537" y="230"/>
                    <a:pt x="537" y="230"/>
                    <a:pt x="537" y="230"/>
                  </a:cubicBezTo>
                  <a:cubicBezTo>
                    <a:pt x="539" y="232"/>
                    <a:pt x="539" y="232"/>
                    <a:pt x="539" y="232"/>
                  </a:cubicBezTo>
                  <a:cubicBezTo>
                    <a:pt x="539" y="230"/>
                    <a:pt x="539" y="230"/>
                    <a:pt x="539" y="230"/>
                  </a:cubicBezTo>
                  <a:cubicBezTo>
                    <a:pt x="540" y="232"/>
                    <a:pt x="540" y="232"/>
                    <a:pt x="540" y="232"/>
                  </a:cubicBezTo>
                  <a:cubicBezTo>
                    <a:pt x="541" y="233"/>
                    <a:pt x="541" y="233"/>
                    <a:pt x="541" y="233"/>
                  </a:cubicBezTo>
                  <a:cubicBezTo>
                    <a:pt x="543" y="232"/>
                    <a:pt x="543" y="232"/>
                    <a:pt x="543" y="232"/>
                  </a:cubicBezTo>
                  <a:cubicBezTo>
                    <a:pt x="543" y="229"/>
                    <a:pt x="543" y="229"/>
                    <a:pt x="543" y="229"/>
                  </a:cubicBezTo>
                  <a:cubicBezTo>
                    <a:pt x="543" y="228"/>
                    <a:pt x="543" y="228"/>
                    <a:pt x="543" y="228"/>
                  </a:cubicBezTo>
                  <a:cubicBezTo>
                    <a:pt x="544" y="229"/>
                    <a:pt x="544" y="229"/>
                    <a:pt x="544" y="229"/>
                  </a:cubicBezTo>
                  <a:cubicBezTo>
                    <a:pt x="544" y="226"/>
                    <a:pt x="544" y="226"/>
                    <a:pt x="544" y="226"/>
                  </a:cubicBezTo>
                  <a:cubicBezTo>
                    <a:pt x="546" y="226"/>
                    <a:pt x="546" y="226"/>
                    <a:pt x="546" y="226"/>
                  </a:cubicBezTo>
                  <a:cubicBezTo>
                    <a:pt x="549" y="225"/>
                    <a:pt x="549" y="225"/>
                    <a:pt x="549" y="225"/>
                  </a:cubicBezTo>
                  <a:cubicBezTo>
                    <a:pt x="550" y="222"/>
                    <a:pt x="550" y="222"/>
                    <a:pt x="550" y="222"/>
                  </a:cubicBezTo>
                  <a:cubicBezTo>
                    <a:pt x="550" y="223"/>
                    <a:pt x="550" y="223"/>
                    <a:pt x="550" y="223"/>
                  </a:cubicBezTo>
                  <a:cubicBezTo>
                    <a:pt x="553" y="222"/>
                    <a:pt x="553" y="222"/>
                    <a:pt x="553" y="222"/>
                  </a:cubicBezTo>
                  <a:cubicBezTo>
                    <a:pt x="554" y="220"/>
                    <a:pt x="554" y="220"/>
                    <a:pt x="554" y="220"/>
                  </a:cubicBezTo>
                  <a:cubicBezTo>
                    <a:pt x="554" y="222"/>
                    <a:pt x="554" y="222"/>
                    <a:pt x="554" y="222"/>
                  </a:cubicBezTo>
                  <a:cubicBezTo>
                    <a:pt x="556" y="220"/>
                    <a:pt x="556" y="220"/>
                    <a:pt x="556" y="220"/>
                  </a:cubicBezTo>
                  <a:cubicBezTo>
                    <a:pt x="557" y="222"/>
                    <a:pt x="557" y="222"/>
                    <a:pt x="557" y="222"/>
                  </a:cubicBezTo>
                  <a:cubicBezTo>
                    <a:pt x="557" y="223"/>
                    <a:pt x="557" y="223"/>
                    <a:pt x="557" y="223"/>
                  </a:cubicBezTo>
                  <a:cubicBezTo>
                    <a:pt x="559" y="222"/>
                    <a:pt x="559" y="222"/>
                    <a:pt x="559" y="222"/>
                  </a:cubicBezTo>
                  <a:cubicBezTo>
                    <a:pt x="560" y="222"/>
                    <a:pt x="560" y="222"/>
                    <a:pt x="560" y="222"/>
                  </a:cubicBezTo>
                  <a:cubicBezTo>
                    <a:pt x="560" y="220"/>
                    <a:pt x="560" y="220"/>
                    <a:pt x="560" y="220"/>
                  </a:cubicBezTo>
                  <a:cubicBezTo>
                    <a:pt x="559" y="219"/>
                    <a:pt x="559" y="219"/>
                    <a:pt x="559" y="219"/>
                  </a:cubicBezTo>
                  <a:cubicBezTo>
                    <a:pt x="559" y="217"/>
                    <a:pt x="559" y="217"/>
                    <a:pt x="559" y="217"/>
                  </a:cubicBezTo>
                  <a:cubicBezTo>
                    <a:pt x="559" y="216"/>
                    <a:pt x="559" y="216"/>
                    <a:pt x="559" y="216"/>
                  </a:cubicBezTo>
                  <a:cubicBezTo>
                    <a:pt x="560" y="215"/>
                    <a:pt x="560" y="215"/>
                    <a:pt x="560" y="215"/>
                  </a:cubicBezTo>
                  <a:cubicBezTo>
                    <a:pt x="556" y="215"/>
                    <a:pt x="556" y="215"/>
                    <a:pt x="556" y="215"/>
                  </a:cubicBezTo>
                  <a:cubicBezTo>
                    <a:pt x="551" y="213"/>
                    <a:pt x="551" y="213"/>
                    <a:pt x="551" y="213"/>
                  </a:cubicBezTo>
                  <a:cubicBezTo>
                    <a:pt x="551" y="215"/>
                    <a:pt x="551" y="215"/>
                    <a:pt x="551" y="215"/>
                  </a:cubicBezTo>
                  <a:cubicBezTo>
                    <a:pt x="550" y="213"/>
                    <a:pt x="550" y="213"/>
                    <a:pt x="550" y="213"/>
                  </a:cubicBezTo>
                  <a:cubicBezTo>
                    <a:pt x="549" y="215"/>
                    <a:pt x="549" y="215"/>
                    <a:pt x="549" y="215"/>
                  </a:cubicBezTo>
                  <a:cubicBezTo>
                    <a:pt x="547" y="215"/>
                    <a:pt x="547" y="215"/>
                    <a:pt x="547" y="215"/>
                  </a:cubicBezTo>
                  <a:cubicBezTo>
                    <a:pt x="546" y="213"/>
                    <a:pt x="546" y="213"/>
                    <a:pt x="546" y="213"/>
                  </a:cubicBezTo>
                  <a:cubicBezTo>
                    <a:pt x="544" y="213"/>
                    <a:pt x="544" y="213"/>
                    <a:pt x="544" y="213"/>
                  </a:cubicBezTo>
                  <a:cubicBezTo>
                    <a:pt x="543" y="212"/>
                    <a:pt x="543" y="212"/>
                    <a:pt x="543" y="212"/>
                  </a:cubicBezTo>
                  <a:cubicBezTo>
                    <a:pt x="541" y="212"/>
                    <a:pt x="541" y="212"/>
                    <a:pt x="541" y="212"/>
                  </a:cubicBezTo>
                  <a:cubicBezTo>
                    <a:pt x="540" y="212"/>
                    <a:pt x="540" y="212"/>
                    <a:pt x="540" y="212"/>
                  </a:cubicBezTo>
                  <a:cubicBezTo>
                    <a:pt x="539" y="210"/>
                    <a:pt x="539" y="210"/>
                    <a:pt x="539" y="210"/>
                  </a:cubicBezTo>
                  <a:cubicBezTo>
                    <a:pt x="536" y="209"/>
                    <a:pt x="536" y="209"/>
                    <a:pt x="536" y="209"/>
                  </a:cubicBezTo>
                  <a:cubicBezTo>
                    <a:pt x="533" y="210"/>
                    <a:pt x="533" y="210"/>
                    <a:pt x="533" y="210"/>
                  </a:cubicBezTo>
                  <a:cubicBezTo>
                    <a:pt x="530" y="210"/>
                    <a:pt x="530" y="210"/>
                    <a:pt x="530" y="210"/>
                  </a:cubicBezTo>
                  <a:cubicBezTo>
                    <a:pt x="531" y="212"/>
                    <a:pt x="531" y="212"/>
                    <a:pt x="531" y="212"/>
                  </a:cubicBezTo>
                  <a:cubicBezTo>
                    <a:pt x="530" y="213"/>
                    <a:pt x="530" y="213"/>
                    <a:pt x="530" y="213"/>
                  </a:cubicBezTo>
                  <a:cubicBezTo>
                    <a:pt x="529" y="215"/>
                    <a:pt x="529" y="215"/>
                    <a:pt x="529" y="215"/>
                  </a:cubicBezTo>
                  <a:cubicBezTo>
                    <a:pt x="529" y="216"/>
                    <a:pt x="529" y="216"/>
                    <a:pt x="529" y="216"/>
                  </a:cubicBezTo>
                  <a:cubicBezTo>
                    <a:pt x="529" y="217"/>
                    <a:pt x="529" y="217"/>
                    <a:pt x="529" y="217"/>
                  </a:cubicBezTo>
                  <a:cubicBezTo>
                    <a:pt x="526" y="219"/>
                    <a:pt x="526" y="219"/>
                    <a:pt x="526" y="219"/>
                  </a:cubicBezTo>
                  <a:cubicBezTo>
                    <a:pt x="523" y="219"/>
                    <a:pt x="523" y="219"/>
                    <a:pt x="523" y="219"/>
                  </a:cubicBezTo>
                  <a:cubicBezTo>
                    <a:pt x="518" y="216"/>
                    <a:pt x="518" y="216"/>
                    <a:pt x="518" y="216"/>
                  </a:cubicBezTo>
                  <a:cubicBezTo>
                    <a:pt x="517" y="215"/>
                    <a:pt x="517" y="215"/>
                    <a:pt x="517" y="215"/>
                  </a:cubicBezTo>
                  <a:cubicBezTo>
                    <a:pt x="517" y="213"/>
                    <a:pt x="517" y="213"/>
                    <a:pt x="517" y="213"/>
                  </a:cubicBezTo>
                  <a:cubicBezTo>
                    <a:pt x="517" y="209"/>
                    <a:pt x="517" y="209"/>
                    <a:pt x="517" y="209"/>
                  </a:cubicBezTo>
                  <a:cubicBezTo>
                    <a:pt x="514" y="206"/>
                    <a:pt x="514" y="206"/>
                    <a:pt x="514" y="206"/>
                  </a:cubicBezTo>
                  <a:cubicBezTo>
                    <a:pt x="510" y="205"/>
                    <a:pt x="510" y="205"/>
                    <a:pt x="510" y="205"/>
                  </a:cubicBezTo>
                  <a:cubicBezTo>
                    <a:pt x="510" y="207"/>
                    <a:pt x="510" y="207"/>
                    <a:pt x="510" y="207"/>
                  </a:cubicBezTo>
                  <a:cubicBezTo>
                    <a:pt x="508" y="206"/>
                    <a:pt x="508" y="206"/>
                    <a:pt x="508" y="206"/>
                  </a:cubicBezTo>
                  <a:cubicBezTo>
                    <a:pt x="507" y="205"/>
                    <a:pt x="507" y="205"/>
                    <a:pt x="507" y="205"/>
                  </a:cubicBezTo>
                  <a:cubicBezTo>
                    <a:pt x="503" y="205"/>
                    <a:pt x="503" y="205"/>
                    <a:pt x="503" y="205"/>
                  </a:cubicBezTo>
                  <a:cubicBezTo>
                    <a:pt x="498" y="202"/>
                    <a:pt x="498" y="202"/>
                    <a:pt x="498" y="202"/>
                  </a:cubicBezTo>
                  <a:cubicBezTo>
                    <a:pt x="497" y="200"/>
                    <a:pt x="497" y="200"/>
                    <a:pt x="497" y="200"/>
                  </a:cubicBezTo>
                  <a:cubicBezTo>
                    <a:pt x="496" y="197"/>
                    <a:pt x="496" y="197"/>
                    <a:pt x="496" y="197"/>
                  </a:cubicBezTo>
                  <a:cubicBezTo>
                    <a:pt x="494" y="193"/>
                    <a:pt x="494" y="193"/>
                    <a:pt x="494" y="193"/>
                  </a:cubicBezTo>
                  <a:cubicBezTo>
                    <a:pt x="494" y="192"/>
                    <a:pt x="494" y="192"/>
                    <a:pt x="494" y="192"/>
                  </a:cubicBezTo>
                  <a:cubicBezTo>
                    <a:pt x="496" y="190"/>
                    <a:pt x="496" y="190"/>
                    <a:pt x="496" y="190"/>
                  </a:cubicBezTo>
                  <a:cubicBezTo>
                    <a:pt x="498" y="192"/>
                    <a:pt x="498" y="192"/>
                    <a:pt x="498" y="192"/>
                  </a:cubicBezTo>
                  <a:cubicBezTo>
                    <a:pt x="500" y="192"/>
                    <a:pt x="500" y="192"/>
                    <a:pt x="500" y="192"/>
                  </a:cubicBezTo>
                  <a:cubicBezTo>
                    <a:pt x="501" y="192"/>
                    <a:pt x="501" y="192"/>
                    <a:pt x="501" y="192"/>
                  </a:cubicBezTo>
                  <a:cubicBezTo>
                    <a:pt x="506" y="190"/>
                    <a:pt x="506" y="190"/>
                    <a:pt x="506" y="190"/>
                  </a:cubicBezTo>
                  <a:cubicBezTo>
                    <a:pt x="508" y="190"/>
                    <a:pt x="508" y="190"/>
                    <a:pt x="508" y="190"/>
                  </a:cubicBezTo>
                  <a:cubicBezTo>
                    <a:pt x="510" y="187"/>
                    <a:pt x="510" y="187"/>
                    <a:pt x="510" y="187"/>
                  </a:cubicBezTo>
                  <a:cubicBezTo>
                    <a:pt x="508" y="186"/>
                    <a:pt x="508" y="186"/>
                    <a:pt x="508" y="186"/>
                  </a:cubicBezTo>
                  <a:cubicBezTo>
                    <a:pt x="508" y="183"/>
                    <a:pt x="508" y="183"/>
                    <a:pt x="508" y="183"/>
                  </a:cubicBezTo>
                  <a:cubicBezTo>
                    <a:pt x="511" y="180"/>
                    <a:pt x="511" y="180"/>
                    <a:pt x="511" y="180"/>
                  </a:cubicBezTo>
                  <a:cubicBezTo>
                    <a:pt x="516" y="179"/>
                    <a:pt x="516" y="179"/>
                    <a:pt x="516" y="179"/>
                  </a:cubicBezTo>
                  <a:cubicBezTo>
                    <a:pt x="517" y="177"/>
                    <a:pt x="517" y="177"/>
                    <a:pt x="517" y="177"/>
                  </a:cubicBezTo>
                  <a:cubicBezTo>
                    <a:pt x="517" y="176"/>
                    <a:pt x="517" y="176"/>
                    <a:pt x="517" y="176"/>
                  </a:cubicBezTo>
                  <a:cubicBezTo>
                    <a:pt x="518" y="172"/>
                    <a:pt x="518" y="172"/>
                    <a:pt x="518" y="172"/>
                  </a:cubicBezTo>
                  <a:cubicBezTo>
                    <a:pt x="520" y="170"/>
                    <a:pt x="520" y="170"/>
                    <a:pt x="520" y="170"/>
                  </a:cubicBezTo>
                  <a:cubicBezTo>
                    <a:pt x="521" y="170"/>
                    <a:pt x="521" y="170"/>
                    <a:pt x="521" y="170"/>
                  </a:cubicBezTo>
                  <a:cubicBezTo>
                    <a:pt x="520" y="169"/>
                    <a:pt x="520" y="169"/>
                    <a:pt x="520" y="169"/>
                  </a:cubicBezTo>
                  <a:cubicBezTo>
                    <a:pt x="521" y="167"/>
                    <a:pt x="521" y="167"/>
                    <a:pt x="521" y="167"/>
                  </a:cubicBezTo>
                  <a:cubicBezTo>
                    <a:pt x="524" y="167"/>
                    <a:pt x="524" y="167"/>
                    <a:pt x="524" y="167"/>
                  </a:cubicBezTo>
                  <a:cubicBezTo>
                    <a:pt x="527" y="167"/>
                    <a:pt x="527" y="167"/>
                    <a:pt x="527" y="167"/>
                  </a:cubicBezTo>
                  <a:cubicBezTo>
                    <a:pt x="529" y="167"/>
                    <a:pt x="529" y="167"/>
                    <a:pt x="529" y="167"/>
                  </a:cubicBezTo>
                  <a:cubicBezTo>
                    <a:pt x="529" y="166"/>
                    <a:pt x="529" y="166"/>
                    <a:pt x="529" y="166"/>
                  </a:cubicBezTo>
                  <a:cubicBezTo>
                    <a:pt x="530" y="169"/>
                    <a:pt x="530" y="169"/>
                    <a:pt x="530" y="169"/>
                  </a:cubicBezTo>
                  <a:cubicBezTo>
                    <a:pt x="533" y="170"/>
                    <a:pt x="533" y="170"/>
                    <a:pt x="533" y="170"/>
                  </a:cubicBezTo>
                  <a:cubicBezTo>
                    <a:pt x="536" y="172"/>
                    <a:pt x="536" y="172"/>
                    <a:pt x="536" y="172"/>
                  </a:cubicBezTo>
                  <a:cubicBezTo>
                    <a:pt x="536" y="174"/>
                    <a:pt x="536" y="174"/>
                    <a:pt x="536" y="174"/>
                  </a:cubicBezTo>
                  <a:cubicBezTo>
                    <a:pt x="536" y="177"/>
                    <a:pt x="536" y="177"/>
                    <a:pt x="536" y="177"/>
                  </a:cubicBezTo>
                  <a:cubicBezTo>
                    <a:pt x="534" y="180"/>
                    <a:pt x="534" y="180"/>
                    <a:pt x="534" y="180"/>
                  </a:cubicBezTo>
                  <a:cubicBezTo>
                    <a:pt x="533" y="182"/>
                    <a:pt x="533" y="182"/>
                    <a:pt x="533" y="182"/>
                  </a:cubicBezTo>
                  <a:cubicBezTo>
                    <a:pt x="533" y="185"/>
                    <a:pt x="533" y="185"/>
                    <a:pt x="533" y="185"/>
                  </a:cubicBezTo>
                  <a:cubicBezTo>
                    <a:pt x="530" y="186"/>
                    <a:pt x="530" y="186"/>
                    <a:pt x="530" y="186"/>
                  </a:cubicBezTo>
                  <a:cubicBezTo>
                    <a:pt x="534" y="187"/>
                    <a:pt x="534" y="187"/>
                    <a:pt x="534" y="187"/>
                  </a:cubicBezTo>
                  <a:cubicBezTo>
                    <a:pt x="537" y="187"/>
                    <a:pt x="537" y="187"/>
                    <a:pt x="537" y="187"/>
                  </a:cubicBezTo>
                  <a:cubicBezTo>
                    <a:pt x="539" y="187"/>
                    <a:pt x="539" y="187"/>
                    <a:pt x="539" y="187"/>
                  </a:cubicBezTo>
                  <a:cubicBezTo>
                    <a:pt x="539" y="189"/>
                    <a:pt x="539" y="189"/>
                    <a:pt x="539" y="189"/>
                  </a:cubicBezTo>
                  <a:cubicBezTo>
                    <a:pt x="537" y="190"/>
                    <a:pt x="537" y="190"/>
                    <a:pt x="537" y="190"/>
                  </a:cubicBezTo>
                  <a:cubicBezTo>
                    <a:pt x="537" y="192"/>
                    <a:pt x="537" y="192"/>
                    <a:pt x="537" y="192"/>
                  </a:cubicBezTo>
                  <a:cubicBezTo>
                    <a:pt x="536" y="193"/>
                    <a:pt x="536" y="193"/>
                    <a:pt x="536" y="193"/>
                  </a:cubicBezTo>
                  <a:cubicBezTo>
                    <a:pt x="534" y="193"/>
                    <a:pt x="534" y="193"/>
                    <a:pt x="534" y="193"/>
                  </a:cubicBezTo>
                  <a:cubicBezTo>
                    <a:pt x="534" y="195"/>
                    <a:pt x="534" y="195"/>
                    <a:pt x="534" y="195"/>
                  </a:cubicBezTo>
                  <a:cubicBezTo>
                    <a:pt x="536" y="196"/>
                    <a:pt x="536" y="196"/>
                    <a:pt x="536" y="196"/>
                  </a:cubicBezTo>
                  <a:cubicBezTo>
                    <a:pt x="537" y="196"/>
                    <a:pt x="537" y="196"/>
                    <a:pt x="537" y="196"/>
                  </a:cubicBezTo>
                  <a:cubicBezTo>
                    <a:pt x="539" y="195"/>
                    <a:pt x="539" y="195"/>
                    <a:pt x="539" y="195"/>
                  </a:cubicBezTo>
                  <a:cubicBezTo>
                    <a:pt x="539" y="193"/>
                    <a:pt x="539" y="193"/>
                    <a:pt x="539" y="193"/>
                  </a:cubicBezTo>
                  <a:cubicBezTo>
                    <a:pt x="541" y="193"/>
                    <a:pt x="541" y="193"/>
                    <a:pt x="541" y="193"/>
                  </a:cubicBezTo>
                  <a:cubicBezTo>
                    <a:pt x="541" y="192"/>
                    <a:pt x="541" y="192"/>
                    <a:pt x="541" y="192"/>
                  </a:cubicBezTo>
                  <a:cubicBezTo>
                    <a:pt x="543" y="190"/>
                    <a:pt x="543" y="190"/>
                    <a:pt x="543" y="190"/>
                  </a:cubicBezTo>
                  <a:cubicBezTo>
                    <a:pt x="544" y="189"/>
                    <a:pt x="544" y="189"/>
                    <a:pt x="544" y="189"/>
                  </a:cubicBezTo>
                  <a:cubicBezTo>
                    <a:pt x="546" y="187"/>
                    <a:pt x="546" y="187"/>
                    <a:pt x="546" y="187"/>
                  </a:cubicBezTo>
                  <a:cubicBezTo>
                    <a:pt x="547" y="186"/>
                    <a:pt x="547" y="186"/>
                    <a:pt x="547" y="186"/>
                  </a:cubicBezTo>
                  <a:cubicBezTo>
                    <a:pt x="550" y="185"/>
                    <a:pt x="550" y="185"/>
                    <a:pt x="550" y="185"/>
                  </a:cubicBezTo>
                  <a:cubicBezTo>
                    <a:pt x="551" y="183"/>
                    <a:pt x="551" y="183"/>
                    <a:pt x="551" y="183"/>
                  </a:cubicBezTo>
                  <a:cubicBezTo>
                    <a:pt x="554" y="183"/>
                    <a:pt x="554" y="183"/>
                    <a:pt x="554" y="183"/>
                  </a:cubicBezTo>
                  <a:cubicBezTo>
                    <a:pt x="556" y="182"/>
                    <a:pt x="556" y="182"/>
                    <a:pt x="556" y="182"/>
                  </a:cubicBezTo>
                  <a:cubicBezTo>
                    <a:pt x="557" y="182"/>
                    <a:pt x="557" y="182"/>
                    <a:pt x="557" y="182"/>
                  </a:cubicBezTo>
                  <a:cubicBezTo>
                    <a:pt x="560" y="182"/>
                    <a:pt x="560" y="182"/>
                    <a:pt x="560" y="182"/>
                  </a:cubicBezTo>
                  <a:cubicBezTo>
                    <a:pt x="562" y="182"/>
                    <a:pt x="562" y="182"/>
                    <a:pt x="562" y="182"/>
                  </a:cubicBezTo>
                  <a:cubicBezTo>
                    <a:pt x="564" y="181"/>
                    <a:pt x="564" y="181"/>
                    <a:pt x="564" y="181"/>
                  </a:cubicBezTo>
                  <a:cubicBezTo>
                    <a:pt x="563" y="180"/>
                    <a:pt x="563" y="180"/>
                    <a:pt x="563" y="180"/>
                  </a:cubicBezTo>
                  <a:cubicBezTo>
                    <a:pt x="563" y="179"/>
                    <a:pt x="563" y="179"/>
                    <a:pt x="563" y="179"/>
                  </a:cubicBezTo>
                  <a:cubicBezTo>
                    <a:pt x="562" y="179"/>
                    <a:pt x="562" y="179"/>
                    <a:pt x="562" y="179"/>
                  </a:cubicBezTo>
                  <a:cubicBezTo>
                    <a:pt x="564" y="174"/>
                    <a:pt x="564" y="174"/>
                    <a:pt x="564" y="174"/>
                  </a:cubicBezTo>
                  <a:cubicBezTo>
                    <a:pt x="566" y="173"/>
                    <a:pt x="566" y="173"/>
                    <a:pt x="566" y="173"/>
                  </a:cubicBezTo>
                  <a:cubicBezTo>
                    <a:pt x="567" y="173"/>
                    <a:pt x="567" y="173"/>
                    <a:pt x="567" y="173"/>
                  </a:cubicBezTo>
                  <a:cubicBezTo>
                    <a:pt x="567" y="172"/>
                    <a:pt x="567" y="172"/>
                    <a:pt x="567" y="172"/>
                  </a:cubicBezTo>
                  <a:cubicBezTo>
                    <a:pt x="570" y="170"/>
                    <a:pt x="570" y="170"/>
                    <a:pt x="570" y="170"/>
                  </a:cubicBezTo>
                  <a:cubicBezTo>
                    <a:pt x="572" y="170"/>
                    <a:pt x="572" y="170"/>
                    <a:pt x="572" y="170"/>
                  </a:cubicBezTo>
                  <a:cubicBezTo>
                    <a:pt x="572" y="169"/>
                    <a:pt x="572" y="169"/>
                    <a:pt x="572" y="169"/>
                  </a:cubicBezTo>
                  <a:cubicBezTo>
                    <a:pt x="573" y="167"/>
                    <a:pt x="573" y="167"/>
                    <a:pt x="573" y="167"/>
                  </a:cubicBezTo>
                  <a:cubicBezTo>
                    <a:pt x="574" y="167"/>
                    <a:pt x="574" y="167"/>
                    <a:pt x="574" y="167"/>
                  </a:cubicBezTo>
                  <a:cubicBezTo>
                    <a:pt x="576" y="166"/>
                    <a:pt x="576" y="166"/>
                    <a:pt x="576" y="166"/>
                  </a:cubicBezTo>
                  <a:cubicBezTo>
                    <a:pt x="576" y="164"/>
                    <a:pt x="576" y="164"/>
                    <a:pt x="576" y="164"/>
                  </a:cubicBezTo>
                  <a:cubicBezTo>
                    <a:pt x="576" y="160"/>
                    <a:pt x="576" y="160"/>
                    <a:pt x="576" y="160"/>
                  </a:cubicBezTo>
                  <a:cubicBezTo>
                    <a:pt x="576" y="157"/>
                    <a:pt x="576" y="157"/>
                    <a:pt x="576" y="157"/>
                  </a:cubicBezTo>
                  <a:cubicBezTo>
                    <a:pt x="577" y="156"/>
                    <a:pt x="577" y="156"/>
                    <a:pt x="577" y="156"/>
                  </a:cubicBezTo>
                  <a:cubicBezTo>
                    <a:pt x="579" y="156"/>
                    <a:pt x="579" y="156"/>
                    <a:pt x="579" y="156"/>
                  </a:cubicBezTo>
                  <a:cubicBezTo>
                    <a:pt x="580" y="156"/>
                    <a:pt x="580" y="156"/>
                    <a:pt x="580" y="156"/>
                  </a:cubicBezTo>
                  <a:cubicBezTo>
                    <a:pt x="584" y="159"/>
                    <a:pt x="584" y="159"/>
                    <a:pt x="584" y="159"/>
                  </a:cubicBezTo>
                  <a:cubicBezTo>
                    <a:pt x="587" y="160"/>
                    <a:pt x="587" y="160"/>
                    <a:pt x="587" y="160"/>
                  </a:cubicBezTo>
                  <a:cubicBezTo>
                    <a:pt x="592" y="160"/>
                    <a:pt x="592" y="160"/>
                    <a:pt x="592" y="160"/>
                  </a:cubicBezTo>
                  <a:cubicBezTo>
                    <a:pt x="594" y="160"/>
                    <a:pt x="594" y="160"/>
                    <a:pt x="594" y="160"/>
                  </a:cubicBezTo>
                  <a:cubicBezTo>
                    <a:pt x="596" y="160"/>
                    <a:pt x="596" y="160"/>
                    <a:pt x="596" y="160"/>
                  </a:cubicBezTo>
                  <a:cubicBezTo>
                    <a:pt x="596" y="159"/>
                    <a:pt x="596" y="159"/>
                    <a:pt x="596" y="159"/>
                  </a:cubicBezTo>
                  <a:cubicBezTo>
                    <a:pt x="594" y="157"/>
                    <a:pt x="594" y="157"/>
                    <a:pt x="594" y="157"/>
                  </a:cubicBezTo>
                  <a:cubicBezTo>
                    <a:pt x="593" y="156"/>
                    <a:pt x="593" y="156"/>
                    <a:pt x="593" y="156"/>
                  </a:cubicBezTo>
                  <a:cubicBezTo>
                    <a:pt x="590" y="153"/>
                    <a:pt x="590" y="153"/>
                    <a:pt x="590" y="153"/>
                  </a:cubicBezTo>
                  <a:cubicBezTo>
                    <a:pt x="597" y="152"/>
                    <a:pt x="597" y="152"/>
                    <a:pt x="597" y="152"/>
                  </a:cubicBezTo>
                  <a:cubicBezTo>
                    <a:pt x="600" y="152"/>
                    <a:pt x="600" y="152"/>
                    <a:pt x="600" y="152"/>
                  </a:cubicBezTo>
                  <a:cubicBezTo>
                    <a:pt x="600" y="150"/>
                    <a:pt x="600" y="150"/>
                    <a:pt x="600" y="150"/>
                  </a:cubicBezTo>
                  <a:cubicBezTo>
                    <a:pt x="600" y="147"/>
                    <a:pt x="600" y="147"/>
                    <a:pt x="600" y="147"/>
                  </a:cubicBezTo>
                  <a:cubicBezTo>
                    <a:pt x="602" y="147"/>
                    <a:pt x="602" y="147"/>
                    <a:pt x="602" y="147"/>
                  </a:cubicBezTo>
                  <a:cubicBezTo>
                    <a:pt x="605" y="147"/>
                    <a:pt x="605" y="147"/>
                    <a:pt x="605" y="147"/>
                  </a:cubicBezTo>
                  <a:cubicBezTo>
                    <a:pt x="605" y="146"/>
                    <a:pt x="605" y="146"/>
                    <a:pt x="605" y="146"/>
                  </a:cubicBezTo>
                  <a:cubicBezTo>
                    <a:pt x="605" y="143"/>
                    <a:pt x="605" y="143"/>
                    <a:pt x="605" y="143"/>
                  </a:cubicBezTo>
                  <a:cubicBezTo>
                    <a:pt x="603" y="139"/>
                    <a:pt x="603" y="139"/>
                    <a:pt x="603" y="139"/>
                  </a:cubicBezTo>
                  <a:cubicBezTo>
                    <a:pt x="606" y="140"/>
                    <a:pt x="606" y="140"/>
                    <a:pt x="606" y="140"/>
                  </a:cubicBezTo>
                  <a:cubicBezTo>
                    <a:pt x="609" y="142"/>
                    <a:pt x="609" y="142"/>
                    <a:pt x="609" y="142"/>
                  </a:cubicBezTo>
                  <a:cubicBezTo>
                    <a:pt x="610" y="144"/>
                    <a:pt x="610" y="144"/>
                    <a:pt x="610" y="144"/>
                  </a:cubicBezTo>
                  <a:cubicBezTo>
                    <a:pt x="612" y="146"/>
                    <a:pt x="612" y="146"/>
                    <a:pt x="612" y="146"/>
                  </a:cubicBezTo>
                  <a:cubicBezTo>
                    <a:pt x="617" y="149"/>
                    <a:pt x="617" y="149"/>
                    <a:pt x="617" y="149"/>
                  </a:cubicBezTo>
                  <a:cubicBezTo>
                    <a:pt x="615" y="146"/>
                    <a:pt x="615" y="146"/>
                    <a:pt x="615" y="146"/>
                  </a:cubicBezTo>
                  <a:cubicBezTo>
                    <a:pt x="611" y="143"/>
                    <a:pt x="611" y="143"/>
                    <a:pt x="611" y="143"/>
                  </a:cubicBezTo>
                  <a:cubicBezTo>
                    <a:pt x="611" y="143"/>
                    <a:pt x="611" y="143"/>
                    <a:pt x="611" y="143"/>
                  </a:cubicBezTo>
                  <a:cubicBezTo>
                    <a:pt x="610" y="143"/>
                    <a:pt x="610" y="143"/>
                    <a:pt x="610" y="143"/>
                  </a:cubicBezTo>
                  <a:cubicBezTo>
                    <a:pt x="613" y="142"/>
                    <a:pt x="613" y="142"/>
                    <a:pt x="613" y="142"/>
                  </a:cubicBezTo>
                  <a:cubicBezTo>
                    <a:pt x="616" y="140"/>
                    <a:pt x="616" y="140"/>
                    <a:pt x="616" y="140"/>
                  </a:cubicBezTo>
                  <a:cubicBezTo>
                    <a:pt x="616" y="139"/>
                    <a:pt x="616" y="139"/>
                    <a:pt x="616" y="139"/>
                  </a:cubicBezTo>
                  <a:cubicBezTo>
                    <a:pt x="616" y="136"/>
                    <a:pt x="616" y="136"/>
                    <a:pt x="616" y="136"/>
                  </a:cubicBezTo>
                  <a:cubicBezTo>
                    <a:pt x="615" y="133"/>
                    <a:pt x="615" y="133"/>
                    <a:pt x="615" y="133"/>
                  </a:cubicBezTo>
                  <a:cubicBezTo>
                    <a:pt x="612" y="129"/>
                    <a:pt x="612" y="129"/>
                    <a:pt x="612" y="129"/>
                  </a:cubicBezTo>
                  <a:cubicBezTo>
                    <a:pt x="607" y="123"/>
                    <a:pt x="607" y="123"/>
                    <a:pt x="607" y="123"/>
                  </a:cubicBezTo>
                  <a:cubicBezTo>
                    <a:pt x="603" y="117"/>
                    <a:pt x="603" y="117"/>
                    <a:pt x="603" y="117"/>
                  </a:cubicBezTo>
                  <a:cubicBezTo>
                    <a:pt x="602" y="116"/>
                    <a:pt x="602" y="116"/>
                    <a:pt x="602" y="116"/>
                  </a:cubicBezTo>
                  <a:cubicBezTo>
                    <a:pt x="600" y="114"/>
                    <a:pt x="600" y="114"/>
                    <a:pt x="600" y="114"/>
                  </a:cubicBezTo>
                  <a:cubicBezTo>
                    <a:pt x="600" y="113"/>
                    <a:pt x="600" y="113"/>
                    <a:pt x="600" y="113"/>
                  </a:cubicBezTo>
                  <a:cubicBezTo>
                    <a:pt x="603" y="113"/>
                    <a:pt x="603" y="113"/>
                    <a:pt x="603" y="113"/>
                  </a:cubicBezTo>
                  <a:cubicBezTo>
                    <a:pt x="605" y="111"/>
                    <a:pt x="605" y="111"/>
                    <a:pt x="605" y="111"/>
                  </a:cubicBezTo>
                  <a:cubicBezTo>
                    <a:pt x="606" y="110"/>
                    <a:pt x="606" y="110"/>
                    <a:pt x="606" y="110"/>
                  </a:cubicBezTo>
                  <a:cubicBezTo>
                    <a:pt x="606" y="109"/>
                    <a:pt x="606" y="109"/>
                    <a:pt x="606" y="109"/>
                  </a:cubicBezTo>
                  <a:cubicBezTo>
                    <a:pt x="610" y="109"/>
                    <a:pt x="610" y="109"/>
                    <a:pt x="610" y="109"/>
                  </a:cubicBezTo>
                  <a:cubicBezTo>
                    <a:pt x="613" y="110"/>
                    <a:pt x="613" y="110"/>
                    <a:pt x="613" y="110"/>
                  </a:cubicBezTo>
                  <a:cubicBezTo>
                    <a:pt x="617" y="111"/>
                    <a:pt x="617" y="111"/>
                    <a:pt x="617" y="111"/>
                  </a:cubicBezTo>
                  <a:cubicBezTo>
                    <a:pt x="620" y="111"/>
                    <a:pt x="620" y="111"/>
                    <a:pt x="620" y="111"/>
                  </a:cubicBezTo>
                  <a:cubicBezTo>
                    <a:pt x="620" y="110"/>
                    <a:pt x="620" y="110"/>
                    <a:pt x="620" y="110"/>
                  </a:cubicBezTo>
                  <a:cubicBezTo>
                    <a:pt x="619" y="107"/>
                    <a:pt x="619" y="107"/>
                    <a:pt x="619" y="107"/>
                  </a:cubicBezTo>
                  <a:cubicBezTo>
                    <a:pt x="619" y="106"/>
                    <a:pt x="619" y="106"/>
                    <a:pt x="619" y="106"/>
                  </a:cubicBezTo>
                  <a:cubicBezTo>
                    <a:pt x="620" y="104"/>
                    <a:pt x="620" y="104"/>
                    <a:pt x="620" y="104"/>
                  </a:cubicBezTo>
                  <a:cubicBezTo>
                    <a:pt x="620" y="103"/>
                    <a:pt x="620" y="103"/>
                    <a:pt x="620" y="103"/>
                  </a:cubicBezTo>
                  <a:cubicBezTo>
                    <a:pt x="620" y="101"/>
                    <a:pt x="620" y="101"/>
                    <a:pt x="620" y="101"/>
                  </a:cubicBezTo>
                  <a:cubicBezTo>
                    <a:pt x="620" y="99"/>
                    <a:pt x="620" y="99"/>
                    <a:pt x="620" y="99"/>
                  </a:cubicBezTo>
                  <a:cubicBezTo>
                    <a:pt x="620" y="97"/>
                    <a:pt x="620" y="97"/>
                    <a:pt x="620" y="97"/>
                  </a:cubicBezTo>
                  <a:cubicBezTo>
                    <a:pt x="619" y="97"/>
                    <a:pt x="619" y="97"/>
                    <a:pt x="619" y="97"/>
                  </a:cubicBezTo>
                  <a:cubicBezTo>
                    <a:pt x="620" y="96"/>
                    <a:pt x="620" y="96"/>
                    <a:pt x="620" y="96"/>
                  </a:cubicBezTo>
                  <a:lnTo>
                    <a:pt x="620" y="94"/>
                  </a:lnTo>
                  <a:close/>
                  <a:moveTo>
                    <a:pt x="508" y="417"/>
                  </a:moveTo>
                  <a:cubicBezTo>
                    <a:pt x="510" y="421"/>
                    <a:pt x="510" y="421"/>
                    <a:pt x="510" y="421"/>
                  </a:cubicBezTo>
                  <a:cubicBezTo>
                    <a:pt x="508" y="420"/>
                    <a:pt x="508" y="420"/>
                    <a:pt x="508" y="420"/>
                  </a:cubicBezTo>
                  <a:lnTo>
                    <a:pt x="508" y="417"/>
                  </a:lnTo>
                  <a:close/>
                  <a:moveTo>
                    <a:pt x="576" y="295"/>
                  </a:moveTo>
                  <a:cubicBezTo>
                    <a:pt x="579" y="296"/>
                    <a:pt x="579" y="296"/>
                    <a:pt x="579" y="296"/>
                  </a:cubicBezTo>
                  <a:cubicBezTo>
                    <a:pt x="580" y="295"/>
                    <a:pt x="580" y="295"/>
                    <a:pt x="580" y="295"/>
                  </a:cubicBezTo>
                  <a:cubicBezTo>
                    <a:pt x="576" y="292"/>
                    <a:pt x="576" y="292"/>
                    <a:pt x="576" y="292"/>
                  </a:cubicBezTo>
                  <a:cubicBezTo>
                    <a:pt x="573" y="291"/>
                    <a:pt x="573" y="291"/>
                    <a:pt x="573" y="291"/>
                  </a:cubicBezTo>
                  <a:cubicBezTo>
                    <a:pt x="572" y="292"/>
                    <a:pt x="572" y="292"/>
                    <a:pt x="572" y="292"/>
                  </a:cubicBezTo>
                  <a:lnTo>
                    <a:pt x="576" y="295"/>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68" name="Freeform 149"/>
            <p:cNvSpPr>
              <a:spLocks/>
            </p:cNvSpPr>
            <p:nvPr/>
          </p:nvSpPr>
          <p:spPr bwMode="auto">
            <a:xfrm>
              <a:off x="5784551" y="2399600"/>
              <a:ext cx="236725" cy="112497"/>
            </a:xfrm>
            <a:custGeom>
              <a:avLst/>
              <a:gdLst>
                <a:gd name="T0" fmla="*/ 2147483647 w 149"/>
                <a:gd name="T1" fmla="*/ 2147483647 h 71"/>
                <a:gd name="T2" fmla="*/ 2147483647 w 149"/>
                <a:gd name="T3" fmla="*/ 2147483647 h 71"/>
                <a:gd name="T4" fmla="*/ 2147483647 w 149"/>
                <a:gd name="T5" fmla="*/ 2147483647 h 71"/>
                <a:gd name="T6" fmla="*/ 2147483647 w 149"/>
                <a:gd name="T7" fmla="*/ 2147483647 h 71"/>
                <a:gd name="T8" fmla="*/ 2147483647 w 149"/>
                <a:gd name="T9" fmla="*/ 2147483647 h 71"/>
                <a:gd name="T10" fmla="*/ 2147483647 w 149"/>
                <a:gd name="T11" fmla="*/ 2147483647 h 71"/>
                <a:gd name="T12" fmla="*/ 2147483647 w 149"/>
                <a:gd name="T13" fmla="*/ 2147483647 h 71"/>
                <a:gd name="T14" fmla="*/ 2147483647 w 149"/>
                <a:gd name="T15" fmla="*/ 0 h 71"/>
                <a:gd name="T16" fmla="*/ 2147483647 w 149"/>
                <a:gd name="T17" fmla="*/ 2147483647 h 71"/>
                <a:gd name="T18" fmla="*/ 2147483647 w 149"/>
                <a:gd name="T19" fmla="*/ 2147483647 h 71"/>
                <a:gd name="T20" fmla="*/ 2147483647 w 149"/>
                <a:gd name="T21" fmla="*/ 2147483647 h 71"/>
                <a:gd name="T22" fmla="*/ 2147483647 w 149"/>
                <a:gd name="T23" fmla="*/ 2147483647 h 71"/>
                <a:gd name="T24" fmla="*/ 2147483647 w 149"/>
                <a:gd name="T25" fmla="*/ 2147483647 h 71"/>
                <a:gd name="T26" fmla="*/ 2147483647 w 149"/>
                <a:gd name="T27" fmla="*/ 2147483647 h 71"/>
                <a:gd name="T28" fmla="*/ 2147483647 w 149"/>
                <a:gd name="T29" fmla="*/ 2147483647 h 71"/>
                <a:gd name="T30" fmla="*/ 2147483647 w 149"/>
                <a:gd name="T31" fmla="*/ 2147483647 h 71"/>
                <a:gd name="T32" fmla="*/ 2147483647 w 149"/>
                <a:gd name="T33" fmla="*/ 2147483647 h 71"/>
                <a:gd name="T34" fmla="*/ 2147483647 w 149"/>
                <a:gd name="T35" fmla="*/ 2147483647 h 71"/>
                <a:gd name="T36" fmla="*/ 2147483647 w 149"/>
                <a:gd name="T37" fmla="*/ 2147483647 h 71"/>
                <a:gd name="T38" fmla="*/ 2147483647 w 149"/>
                <a:gd name="T39" fmla="*/ 2147483647 h 71"/>
                <a:gd name="T40" fmla="*/ 2147483647 w 149"/>
                <a:gd name="T41" fmla="*/ 2147483647 h 71"/>
                <a:gd name="T42" fmla="*/ 2147483647 w 149"/>
                <a:gd name="T43" fmla="*/ 2147483647 h 71"/>
                <a:gd name="T44" fmla="*/ 2147483647 w 149"/>
                <a:gd name="T45" fmla="*/ 2147483647 h 71"/>
                <a:gd name="T46" fmla="*/ 2147483647 w 149"/>
                <a:gd name="T47" fmla="*/ 2147483647 h 71"/>
                <a:gd name="T48" fmla="*/ 2147483647 w 149"/>
                <a:gd name="T49" fmla="*/ 2147483647 h 71"/>
                <a:gd name="T50" fmla="*/ 2147483647 w 149"/>
                <a:gd name="T51" fmla="*/ 2147483647 h 71"/>
                <a:gd name="T52" fmla="*/ 2147483647 w 149"/>
                <a:gd name="T53" fmla="*/ 2147483647 h 71"/>
                <a:gd name="T54" fmla="*/ 2147483647 w 149"/>
                <a:gd name="T55" fmla="*/ 2147483647 h 71"/>
                <a:gd name="T56" fmla="*/ 2147483647 w 149"/>
                <a:gd name="T57" fmla="*/ 2147483647 h 71"/>
                <a:gd name="T58" fmla="*/ 2147483647 w 149"/>
                <a:gd name="T59" fmla="*/ 2147483647 h 71"/>
                <a:gd name="T60" fmla="*/ 0 w 149"/>
                <a:gd name="T61" fmla="*/ 2147483647 h 71"/>
                <a:gd name="T62" fmla="*/ 2147483647 w 149"/>
                <a:gd name="T63" fmla="*/ 2147483647 h 71"/>
                <a:gd name="T64" fmla="*/ 2147483647 w 149"/>
                <a:gd name="T65" fmla="*/ 2147483647 h 71"/>
                <a:gd name="T66" fmla="*/ 2147483647 w 149"/>
                <a:gd name="T67" fmla="*/ 2147483647 h 71"/>
                <a:gd name="T68" fmla="*/ 2147483647 w 149"/>
                <a:gd name="T69" fmla="*/ 2147483647 h 71"/>
                <a:gd name="T70" fmla="*/ 2147483647 w 149"/>
                <a:gd name="T71" fmla="*/ 2147483647 h 71"/>
                <a:gd name="T72" fmla="*/ 2147483647 w 149"/>
                <a:gd name="T73" fmla="*/ 2147483647 h 71"/>
                <a:gd name="T74" fmla="*/ 2147483647 w 149"/>
                <a:gd name="T75" fmla="*/ 2147483647 h 71"/>
                <a:gd name="T76" fmla="*/ 2147483647 w 149"/>
                <a:gd name="T77" fmla="*/ 2147483647 h 71"/>
                <a:gd name="T78" fmla="*/ 2147483647 w 149"/>
                <a:gd name="T79" fmla="*/ 2147483647 h 71"/>
                <a:gd name="T80" fmla="*/ 2147483647 w 149"/>
                <a:gd name="T81" fmla="*/ 2147483647 h 71"/>
                <a:gd name="T82" fmla="*/ 2147483647 w 149"/>
                <a:gd name="T83" fmla="*/ 2147483647 h 71"/>
                <a:gd name="T84" fmla="*/ 2147483647 w 149"/>
                <a:gd name="T85" fmla="*/ 2147483647 h 71"/>
                <a:gd name="T86" fmla="*/ 2147483647 w 149"/>
                <a:gd name="T87" fmla="*/ 2147483647 h 71"/>
                <a:gd name="T88" fmla="*/ 2147483647 w 149"/>
                <a:gd name="T89" fmla="*/ 2147483647 h 71"/>
                <a:gd name="T90" fmla="*/ 2147483647 w 149"/>
                <a:gd name="T91" fmla="*/ 2147483647 h 71"/>
                <a:gd name="T92" fmla="*/ 2147483647 w 149"/>
                <a:gd name="T93" fmla="*/ 2147483647 h 71"/>
                <a:gd name="T94" fmla="*/ 2147483647 w 149"/>
                <a:gd name="T95" fmla="*/ 2147483647 h 71"/>
                <a:gd name="T96" fmla="*/ 2147483647 w 149"/>
                <a:gd name="T97" fmla="*/ 2147483647 h 71"/>
                <a:gd name="T98" fmla="*/ 2147483647 w 149"/>
                <a:gd name="T99" fmla="*/ 2147483647 h 71"/>
                <a:gd name="T100" fmla="*/ 2147483647 w 149"/>
                <a:gd name="T101" fmla="*/ 2147483647 h 71"/>
                <a:gd name="T102" fmla="*/ 2147483647 w 149"/>
                <a:gd name="T103" fmla="*/ 2147483647 h 71"/>
                <a:gd name="T104" fmla="*/ 2147483647 w 149"/>
                <a:gd name="T105" fmla="*/ 2147483647 h 71"/>
                <a:gd name="T106" fmla="*/ 2147483647 w 149"/>
                <a:gd name="T107" fmla="*/ 2147483647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9"/>
                <a:gd name="T163" fmla="*/ 0 h 71"/>
                <a:gd name="T164" fmla="*/ 149 w 149"/>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9" h="71">
                  <a:moveTo>
                    <a:pt x="145" y="14"/>
                  </a:moveTo>
                  <a:lnTo>
                    <a:pt x="138" y="13"/>
                  </a:lnTo>
                  <a:lnTo>
                    <a:pt x="137" y="13"/>
                  </a:lnTo>
                  <a:lnTo>
                    <a:pt x="136" y="13"/>
                  </a:lnTo>
                  <a:lnTo>
                    <a:pt x="133" y="10"/>
                  </a:lnTo>
                  <a:lnTo>
                    <a:pt x="132" y="9"/>
                  </a:lnTo>
                  <a:lnTo>
                    <a:pt x="125" y="7"/>
                  </a:lnTo>
                  <a:lnTo>
                    <a:pt x="118" y="5"/>
                  </a:lnTo>
                  <a:lnTo>
                    <a:pt x="111" y="5"/>
                  </a:lnTo>
                  <a:lnTo>
                    <a:pt x="109" y="5"/>
                  </a:lnTo>
                  <a:lnTo>
                    <a:pt x="107" y="5"/>
                  </a:lnTo>
                  <a:lnTo>
                    <a:pt x="103" y="5"/>
                  </a:lnTo>
                  <a:lnTo>
                    <a:pt x="101" y="5"/>
                  </a:lnTo>
                  <a:lnTo>
                    <a:pt x="99" y="5"/>
                  </a:lnTo>
                  <a:lnTo>
                    <a:pt x="92" y="5"/>
                  </a:lnTo>
                  <a:lnTo>
                    <a:pt x="89" y="5"/>
                  </a:lnTo>
                  <a:lnTo>
                    <a:pt x="85" y="5"/>
                  </a:lnTo>
                  <a:lnTo>
                    <a:pt x="81" y="5"/>
                  </a:lnTo>
                  <a:lnTo>
                    <a:pt x="80" y="5"/>
                  </a:lnTo>
                  <a:lnTo>
                    <a:pt x="80" y="7"/>
                  </a:lnTo>
                  <a:lnTo>
                    <a:pt x="79" y="7"/>
                  </a:lnTo>
                  <a:lnTo>
                    <a:pt x="76" y="7"/>
                  </a:lnTo>
                  <a:lnTo>
                    <a:pt x="68" y="5"/>
                  </a:lnTo>
                  <a:lnTo>
                    <a:pt x="55" y="0"/>
                  </a:lnTo>
                  <a:lnTo>
                    <a:pt x="53" y="1"/>
                  </a:lnTo>
                  <a:lnTo>
                    <a:pt x="49" y="1"/>
                  </a:lnTo>
                  <a:lnTo>
                    <a:pt x="48" y="5"/>
                  </a:lnTo>
                  <a:lnTo>
                    <a:pt x="48" y="7"/>
                  </a:lnTo>
                  <a:lnTo>
                    <a:pt x="49" y="13"/>
                  </a:lnTo>
                  <a:lnTo>
                    <a:pt x="48" y="13"/>
                  </a:lnTo>
                  <a:lnTo>
                    <a:pt x="45" y="13"/>
                  </a:lnTo>
                  <a:lnTo>
                    <a:pt x="44" y="13"/>
                  </a:lnTo>
                  <a:lnTo>
                    <a:pt x="40" y="10"/>
                  </a:lnTo>
                  <a:lnTo>
                    <a:pt x="36" y="9"/>
                  </a:lnTo>
                  <a:lnTo>
                    <a:pt x="31" y="7"/>
                  </a:lnTo>
                  <a:lnTo>
                    <a:pt x="28" y="7"/>
                  </a:lnTo>
                  <a:lnTo>
                    <a:pt x="24" y="7"/>
                  </a:lnTo>
                  <a:lnTo>
                    <a:pt x="23" y="7"/>
                  </a:lnTo>
                  <a:lnTo>
                    <a:pt x="15" y="9"/>
                  </a:lnTo>
                  <a:lnTo>
                    <a:pt x="14" y="13"/>
                  </a:lnTo>
                  <a:lnTo>
                    <a:pt x="11" y="14"/>
                  </a:lnTo>
                  <a:lnTo>
                    <a:pt x="15" y="17"/>
                  </a:lnTo>
                  <a:lnTo>
                    <a:pt x="18" y="18"/>
                  </a:lnTo>
                  <a:lnTo>
                    <a:pt x="11" y="22"/>
                  </a:lnTo>
                  <a:lnTo>
                    <a:pt x="8" y="26"/>
                  </a:lnTo>
                  <a:lnTo>
                    <a:pt x="6" y="30"/>
                  </a:lnTo>
                  <a:lnTo>
                    <a:pt x="10" y="31"/>
                  </a:lnTo>
                  <a:lnTo>
                    <a:pt x="14" y="31"/>
                  </a:lnTo>
                  <a:lnTo>
                    <a:pt x="15" y="34"/>
                  </a:lnTo>
                  <a:lnTo>
                    <a:pt x="18" y="35"/>
                  </a:lnTo>
                  <a:lnTo>
                    <a:pt x="19" y="35"/>
                  </a:lnTo>
                  <a:lnTo>
                    <a:pt x="23" y="35"/>
                  </a:lnTo>
                  <a:lnTo>
                    <a:pt x="24" y="37"/>
                  </a:lnTo>
                  <a:lnTo>
                    <a:pt x="24" y="34"/>
                  </a:lnTo>
                  <a:lnTo>
                    <a:pt x="27" y="34"/>
                  </a:lnTo>
                  <a:lnTo>
                    <a:pt x="27" y="30"/>
                  </a:lnTo>
                  <a:lnTo>
                    <a:pt x="28" y="31"/>
                  </a:lnTo>
                  <a:lnTo>
                    <a:pt x="32" y="34"/>
                  </a:lnTo>
                  <a:lnTo>
                    <a:pt x="36" y="35"/>
                  </a:lnTo>
                  <a:lnTo>
                    <a:pt x="36" y="37"/>
                  </a:lnTo>
                  <a:lnTo>
                    <a:pt x="37" y="39"/>
                  </a:lnTo>
                  <a:lnTo>
                    <a:pt x="40" y="39"/>
                  </a:lnTo>
                  <a:lnTo>
                    <a:pt x="41" y="39"/>
                  </a:lnTo>
                  <a:lnTo>
                    <a:pt x="45" y="41"/>
                  </a:lnTo>
                  <a:lnTo>
                    <a:pt x="52" y="43"/>
                  </a:lnTo>
                  <a:lnTo>
                    <a:pt x="49" y="45"/>
                  </a:lnTo>
                  <a:lnTo>
                    <a:pt x="45" y="47"/>
                  </a:lnTo>
                  <a:lnTo>
                    <a:pt x="41" y="47"/>
                  </a:lnTo>
                  <a:lnTo>
                    <a:pt x="44" y="50"/>
                  </a:lnTo>
                  <a:lnTo>
                    <a:pt x="40" y="50"/>
                  </a:lnTo>
                  <a:lnTo>
                    <a:pt x="37" y="50"/>
                  </a:lnTo>
                  <a:lnTo>
                    <a:pt x="37" y="53"/>
                  </a:lnTo>
                  <a:lnTo>
                    <a:pt x="35" y="54"/>
                  </a:lnTo>
                  <a:lnTo>
                    <a:pt x="35" y="53"/>
                  </a:lnTo>
                  <a:lnTo>
                    <a:pt x="32" y="54"/>
                  </a:lnTo>
                  <a:lnTo>
                    <a:pt x="31" y="53"/>
                  </a:lnTo>
                  <a:lnTo>
                    <a:pt x="28" y="53"/>
                  </a:lnTo>
                  <a:lnTo>
                    <a:pt x="27" y="53"/>
                  </a:lnTo>
                  <a:lnTo>
                    <a:pt x="23" y="53"/>
                  </a:lnTo>
                  <a:lnTo>
                    <a:pt x="22" y="57"/>
                  </a:lnTo>
                  <a:lnTo>
                    <a:pt x="18" y="58"/>
                  </a:lnTo>
                  <a:lnTo>
                    <a:pt x="18" y="57"/>
                  </a:lnTo>
                  <a:lnTo>
                    <a:pt x="15" y="54"/>
                  </a:lnTo>
                  <a:lnTo>
                    <a:pt x="10" y="53"/>
                  </a:lnTo>
                  <a:lnTo>
                    <a:pt x="8" y="53"/>
                  </a:lnTo>
                  <a:lnTo>
                    <a:pt x="7" y="54"/>
                  </a:lnTo>
                  <a:lnTo>
                    <a:pt x="4" y="54"/>
                  </a:lnTo>
                  <a:lnTo>
                    <a:pt x="3" y="55"/>
                  </a:lnTo>
                  <a:lnTo>
                    <a:pt x="2" y="57"/>
                  </a:lnTo>
                  <a:lnTo>
                    <a:pt x="2" y="58"/>
                  </a:lnTo>
                  <a:lnTo>
                    <a:pt x="0" y="58"/>
                  </a:lnTo>
                  <a:lnTo>
                    <a:pt x="0" y="61"/>
                  </a:lnTo>
                  <a:lnTo>
                    <a:pt x="0" y="65"/>
                  </a:lnTo>
                  <a:lnTo>
                    <a:pt x="2" y="66"/>
                  </a:lnTo>
                  <a:lnTo>
                    <a:pt x="4" y="66"/>
                  </a:lnTo>
                  <a:lnTo>
                    <a:pt x="6" y="66"/>
                  </a:lnTo>
                  <a:lnTo>
                    <a:pt x="10" y="66"/>
                  </a:lnTo>
                  <a:lnTo>
                    <a:pt x="11" y="66"/>
                  </a:lnTo>
                  <a:lnTo>
                    <a:pt x="15" y="65"/>
                  </a:lnTo>
                  <a:lnTo>
                    <a:pt x="15" y="66"/>
                  </a:lnTo>
                  <a:lnTo>
                    <a:pt x="19" y="65"/>
                  </a:lnTo>
                  <a:lnTo>
                    <a:pt x="22" y="66"/>
                  </a:lnTo>
                  <a:lnTo>
                    <a:pt x="23" y="67"/>
                  </a:lnTo>
                  <a:lnTo>
                    <a:pt x="24" y="67"/>
                  </a:lnTo>
                  <a:lnTo>
                    <a:pt x="28" y="67"/>
                  </a:lnTo>
                  <a:lnTo>
                    <a:pt x="31" y="66"/>
                  </a:lnTo>
                  <a:lnTo>
                    <a:pt x="32" y="65"/>
                  </a:lnTo>
                  <a:lnTo>
                    <a:pt x="35" y="66"/>
                  </a:lnTo>
                  <a:lnTo>
                    <a:pt x="37" y="67"/>
                  </a:lnTo>
                  <a:lnTo>
                    <a:pt x="37" y="70"/>
                  </a:lnTo>
                  <a:lnTo>
                    <a:pt x="41" y="70"/>
                  </a:lnTo>
                  <a:lnTo>
                    <a:pt x="44" y="70"/>
                  </a:lnTo>
                  <a:lnTo>
                    <a:pt x="45" y="71"/>
                  </a:lnTo>
                  <a:lnTo>
                    <a:pt x="48" y="70"/>
                  </a:lnTo>
                  <a:lnTo>
                    <a:pt x="52" y="67"/>
                  </a:lnTo>
                  <a:lnTo>
                    <a:pt x="55" y="67"/>
                  </a:lnTo>
                  <a:lnTo>
                    <a:pt x="59" y="67"/>
                  </a:lnTo>
                  <a:lnTo>
                    <a:pt x="63" y="67"/>
                  </a:lnTo>
                  <a:lnTo>
                    <a:pt x="65" y="67"/>
                  </a:lnTo>
                  <a:lnTo>
                    <a:pt x="68" y="66"/>
                  </a:lnTo>
                  <a:lnTo>
                    <a:pt x="71" y="65"/>
                  </a:lnTo>
                  <a:lnTo>
                    <a:pt x="68" y="62"/>
                  </a:lnTo>
                  <a:lnTo>
                    <a:pt x="68" y="61"/>
                  </a:lnTo>
                  <a:lnTo>
                    <a:pt x="68" y="58"/>
                  </a:lnTo>
                  <a:lnTo>
                    <a:pt x="72" y="57"/>
                  </a:lnTo>
                  <a:lnTo>
                    <a:pt x="75" y="54"/>
                  </a:lnTo>
                  <a:lnTo>
                    <a:pt x="76" y="53"/>
                  </a:lnTo>
                  <a:lnTo>
                    <a:pt x="79" y="50"/>
                  </a:lnTo>
                  <a:lnTo>
                    <a:pt x="79" y="49"/>
                  </a:lnTo>
                  <a:lnTo>
                    <a:pt x="81" y="49"/>
                  </a:lnTo>
                  <a:lnTo>
                    <a:pt x="85" y="49"/>
                  </a:lnTo>
                  <a:lnTo>
                    <a:pt x="88" y="47"/>
                  </a:lnTo>
                  <a:lnTo>
                    <a:pt x="89" y="47"/>
                  </a:lnTo>
                  <a:lnTo>
                    <a:pt x="92" y="50"/>
                  </a:lnTo>
                  <a:lnTo>
                    <a:pt x="93" y="50"/>
                  </a:lnTo>
                  <a:lnTo>
                    <a:pt x="96" y="50"/>
                  </a:lnTo>
                  <a:lnTo>
                    <a:pt x="101" y="50"/>
                  </a:lnTo>
                  <a:lnTo>
                    <a:pt x="103" y="49"/>
                  </a:lnTo>
                  <a:lnTo>
                    <a:pt x="105" y="45"/>
                  </a:lnTo>
                  <a:lnTo>
                    <a:pt x="105" y="41"/>
                  </a:lnTo>
                  <a:lnTo>
                    <a:pt x="107" y="39"/>
                  </a:lnTo>
                  <a:lnTo>
                    <a:pt x="109" y="39"/>
                  </a:lnTo>
                  <a:lnTo>
                    <a:pt x="116" y="39"/>
                  </a:lnTo>
                  <a:lnTo>
                    <a:pt x="122" y="39"/>
                  </a:lnTo>
                  <a:lnTo>
                    <a:pt x="125" y="37"/>
                  </a:lnTo>
                  <a:lnTo>
                    <a:pt x="125" y="35"/>
                  </a:lnTo>
                  <a:lnTo>
                    <a:pt x="128" y="31"/>
                  </a:lnTo>
                  <a:lnTo>
                    <a:pt x="129" y="30"/>
                  </a:lnTo>
                  <a:lnTo>
                    <a:pt x="130" y="30"/>
                  </a:lnTo>
                  <a:lnTo>
                    <a:pt x="136" y="27"/>
                  </a:lnTo>
                  <a:lnTo>
                    <a:pt x="142" y="23"/>
                  </a:lnTo>
                  <a:lnTo>
                    <a:pt x="149" y="21"/>
                  </a:lnTo>
                  <a:lnTo>
                    <a:pt x="145" y="15"/>
                  </a:lnTo>
                  <a:lnTo>
                    <a:pt x="145" y="14"/>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69" name="Freeform 150"/>
            <p:cNvSpPr>
              <a:spLocks/>
            </p:cNvSpPr>
            <p:nvPr/>
          </p:nvSpPr>
          <p:spPr bwMode="auto">
            <a:xfrm>
              <a:off x="5611089" y="2533072"/>
              <a:ext cx="326517" cy="263130"/>
            </a:xfrm>
            <a:custGeom>
              <a:avLst/>
              <a:gdLst>
                <a:gd name="T0" fmla="*/ 2147483647 w 155"/>
                <a:gd name="T1" fmla="*/ 2147483647 h 124"/>
                <a:gd name="T2" fmla="*/ 2147483647 w 155"/>
                <a:gd name="T3" fmla="*/ 2147483647 h 124"/>
                <a:gd name="T4" fmla="*/ 2147483647 w 155"/>
                <a:gd name="T5" fmla="*/ 2147483647 h 124"/>
                <a:gd name="T6" fmla="*/ 2147483647 w 155"/>
                <a:gd name="T7" fmla="*/ 2147483647 h 124"/>
                <a:gd name="T8" fmla="*/ 2147483647 w 155"/>
                <a:gd name="T9" fmla="*/ 2147483647 h 124"/>
                <a:gd name="T10" fmla="*/ 2147483647 w 155"/>
                <a:gd name="T11" fmla="*/ 2147483647 h 124"/>
                <a:gd name="T12" fmla="*/ 2147483647 w 155"/>
                <a:gd name="T13" fmla="*/ 2147483647 h 124"/>
                <a:gd name="T14" fmla="*/ 2147483647 w 155"/>
                <a:gd name="T15" fmla="*/ 2147483647 h 124"/>
                <a:gd name="T16" fmla="*/ 2147483647 w 155"/>
                <a:gd name="T17" fmla="*/ 2147483647 h 124"/>
                <a:gd name="T18" fmla="*/ 2147483647 w 155"/>
                <a:gd name="T19" fmla="*/ 2147483647 h 124"/>
                <a:gd name="T20" fmla="*/ 2147483647 w 155"/>
                <a:gd name="T21" fmla="*/ 2147483647 h 124"/>
                <a:gd name="T22" fmla="*/ 2147483647 w 155"/>
                <a:gd name="T23" fmla="*/ 2147483647 h 124"/>
                <a:gd name="T24" fmla="*/ 2147483647 w 155"/>
                <a:gd name="T25" fmla="*/ 2147483647 h 124"/>
                <a:gd name="T26" fmla="*/ 2147483647 w 155"/>
                <a:gd name="T27" fmla="*/ 2147483647 h 124"/>
                <a:gd name="T28" fmla="*/ 2147483647 w 155"/>
                <a:gd name="T29" fmla="*/ 2147483647 h 124"/>
                <a:gd name="T30" fmla="*/ 2147483647 w 155"/>
                <a:gd name="T31" fmla="*/ 2147483647 h 124"/>
                <a:gd name="T32" fmla="*/ 2147483647 w 155"/>
                <a:gd name="T33" fmla="*/ 2147483647 h 124"/>
                <a:gd name="T34" fmla="*/ 2147483647 w 155"/>
                <a:gd name="T35" fmla="*/ 2147483647 h 124"/>
                <a:gd name="T36" fmla="*/ 2147483647 w 155"/>
                <a:gd name="T37" fmla="*/ 2147483647 h 124"/>
                <a:gd name="T38" fmla="*/ 2147483647 w 155"/>
                <a:gd name="T39" fmla="*/ 2147483647 h 124"/>
                <a:gd name="T40" fmla="*/ 2147483647 w 155"/>
                <a:gd name="T41" fmla="*/ 2147483647 h 124"/>
                <a:gd name="T42" fmla="*/ 2147483647 w 155"/>
                <a:gd name="T43" fmla="*/ 2147483647 h 124"/>
                <a:gd name="T44" fmla="*/ 2147483647 w 155"/>
                <a:gd name="T45" fmla="*/ 2147483647 h 124"/>
                <a:gd name="T46" fmla="*/ 2147483647 w 155"/>
                <a:gd name="T47" fmla="*/ 2147483647 h 124"/>
                <a:gd name="T48" fmla="*/ 2147483647 w 155"/>
                <a:gd name="T49" fmla="*/ 2147483647 h 124"/>
                <a:gd name="T50" fmla="*/ 2147483647 w 155"/>
                <a:gd name="T51" fmla="*/ 2147483647 h 124"/>
                <a:gd name="T52" fmla="*/ 2147483647 w 155"/>
                <a:gd name="T53" fmla="*/ 2147483647 h 124"/>
                <a:gd name="T54" fmla="*/ 2147483647 w 155"/>
                <a:gd name="T55" fmla="*/ 2147483647 h 124"/>
                <a:gd name="T56" fmla="*/ 2147483647 w 155"/>
                <a:gd name="T57" fmla="*/ 2147483647 h 124"/>
                <a:gd name="T58" fmla="*/ 0 w 155"/>
                <a:gd name="T59" fmla="*/ 2147483647 h 124"/>
                <a:gd name="T60" fmla="*/ 2147483647 w 155"/>
                <a:gd name="T61" fmla="*/ 2147483647 h 124"/>
                <a:gd name="T62" fmla="*/ 2147483647 w 155"/>
                <a:gd name="T63" fmla="*/ 2147483647 h 124"/>
                <a:gd name="T64" fmla="*/ 2147483647 w 155"/>
                <a:gd name="T65" fmla="*/ 2147483647 h 124"/>
                <a:gd name="T66" fmla="*/ 2147483647 w 155"/>
                <a:gd name="T67" fmla="*/ 2147483647 h 124"/>
                <a:gd name="T68" fmla="*/ 2147483647 w 155"/>
                <a:gd name="T69" fmla="*/ 2147483647 h 124"/>
                <a:gd name="T70" fmla="*/ 2147483647 w 155"/>
                <a:gd name="T71" fmla="*/ 2147483647 h 124"/>
                <a:gd name="T72" fmla="*/ 2147483647 w 155"/>
                <a:gd name="T73" fmla="*/ 2147483647 h 124"/>
                <a:gd name="T74" fmla="*/ 2147483647 w 155"/>
                <a:gd name="T75" fmla="*/ 2147483647 h 124"/>
                <a:gd name="T76" fmla="*/ 2147483647 w 155"/>
                <a:gd name="T77" fmla="*/ 2147483647 h 124"/>
                <a:gd name="T78" fmla="*/ 2147483647 w 155"/>
                <a:gd name="T79" fmla="*/ 2147483647 h 124"/>
                <a:gd name="T80" fmla="*/ 2147483647 w 155"/>
                <a:gd name="T81" fmla="*/ 2147483647 h 124"/>
                <a:gd name="T82" fmla="*/ 2147483647 w 155"/>
                <a:gd name="T83" fmla="*/ 2147483647 h 124"/>
                <a:gd name="T84" fmla="*/ 2147483647 w 155"/>
                <a:gd name="T85" fmla="*/ 2147483647 h 124"/>
                <a:gd name="T86" fmla="*/ 2147483647 w 155"/>
                <a:gd name="T87" fmla="*/ 2147483647 h 124"/>
                <a:gd name="T88" fmla="*/ 2147483647 w 155"/>
                <a:gd name="T89" fmla="*/ 2147483647 h 124"/>
                <a:gd name="T90" fmla="*/ 2147483647 w 155"/>
                <a:gd name="T91" fmla="*/ 2147483647 h 124"/>
                <a:gd name="T92" fmla="*/ 2147483647 w 155"/>
                <a:gd name="T93" fmla="*/ 2147483647 h 124"/>
                <a:gd name="T94" fmla="*/ 2147483647 w 155"/>
                <a:gd name="T95" fmla="*/ 2147483647 h 124"/>
                <a:gd name="T96" fmla="*/ 2147483647 w 155"/>
                <a:gd name="T97" fmla="*/ 2147483647 h 124"/>
                <a:gd name="T98" fmla="*/ 2147483647 w 155"/>
                <a:gd name="T99" fmla="*/ 2147483647 h 124"/>
                <a:gd name="T100" fmla="*/ 2147483647 w 155"/>
                <a:gd name="T101" fmla="*/ 2147483647 h 124"/>
                <a:gd name="T102" fmla="*/ 2147483647 w 155"/>
                <a:gd name="T103" fmla="*/ 2147483647 h 124"/>
                <a:gd name="T104" fmla="*/ 2147483647 w 155"/>
                <a:gd name="T105" fmla="*/ 2147483647 h 124"/>
                <a:gd name="T106" fmla="*/ 2147483647 w 155"/>
                <a:gd name="T107" fmla="*/ 2147483647 h 124"/>
                <a:gd name="T108" fmla="*/ 2147483647 w 155"/>
                <a:gd name="T109" fmla="*/ 2147483647 h 124"/>
                <a:gd name="T110" fmla="*/ 2147483647 w 155"/>
                <a:gd name="T111" fmla="*/ 2147483647 h 124"/>
                <a:gd name="T112" fmla="*/ 2147483647 w 155"/>
                <a:gd name="T113" fmla="*/ 2147483647 h 124"/>
                <a:gd name="T114" fmla="*/ 2147483647 w 155"/>
                <a:gd name="T115" fmla="*/ 2147483647 h 12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5"/>
                <a:gd name="T175" fmla="*/ 0 h 124"/>
                <a:gd name="T176" fmla="*/ 155 w 155"/>
                <a:gd name="T177" fmla="*/ 124 h 12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5" h="124">
                  <a:moveTo>
                    <a:pt x="152" y="17"/>
                  </a:moveTo>
                  <a:cubicBezTo>
                    <a:pt x="155" y="17"/>
                    <a:pt x="155" y="17"/>
                    <a:pt x="155" y="17"/>
                  </a:cubicBezTo>
                  <a:cubicBezTo>
                    <a:pt x="150" y="15"/>
                    <a:pt x="150" y="15"/>
                    <a:pt x="150" y="15"/>
                  </a:cubicBezTo>
                  <a:cubicBezTo>
                    <a:pt x="147" y="15"/>
                    <a:pt x="147" y="15"/>
                    <a:pt x="147" y="15"/>
                  </a:cubicBezTo>
                  <a:cubicBezTo>
                    <a:pt x="143" y="16"/>
                    <a:pt x="143" y="16"/>
                    <a:pt x="143" y="16"/>
                  </a:cubicBezTo>
                  <a:cubicBezTo>
                    <a:pt x="140" y="17"/>
                    <a:pt x="140" y="17"/>
                    <a:pt x="140" y="17"/>
                  </a:cubicBezTo>
                  <a:cubicBezTo>
                    <a:pt x="140" y="15"/>
                    <a:pt x="140" y="15"/>
                    <a:pt x="140" y="15"/>
                  </a:cubicBezTo>
                  <a:cubicBezTo>
                    <a:pt x="139" y="15"/>
                    <a:pt x="139" y="15"/>
                    <a:pt x="139" y="15"/>
                  </a:cubicBezTo>
                  <a:cubicBezTo>
                    <a:pt x="134" y="15"/>
                    <a:pt x="134" y="15"/>
                    <a:pt x="134" y="15"/>
                  </a:cubicBezTo>
                  <a:cubicBezTo>
                    <a:pt x="132" y="16"/>
                    <a:pt x="132" y="16"/>
                    <a:pt x="132" y="16"/>
                  </a:cubicBezTo>
                  <a:cubicBezTo>
                    <a:pt x="130" y="19"/>
                    <a:pt x="130" y="19"/>
                    <a:pt x="130" y="19"/>
                  </a:cubicBezTo>
                  <a:cubicBezTo>
                    <a:pt x="129" y="20"/>
                    <a:pt x="129" y="20"/>
                    <a:pt x="129" y="20"/>
                  </a:cubicBezTo>
                  <a:cubicBezTo>
                    <a:pt x="127" y="20"/>
                    <a:pt x="127" y="20"/>
                    <a:pt x="127" y="20"/>
                  </a:cubicBezTo>
                  <a:cubicBezTo>
                    <a:pt x="124" y="20"/>
                    <a:pt x="124" y="20"/>
                    <a:pt x="124" y="20"/>
                  </a:cubicBezTo>
                  <a:cubicBezTo>
                    <a:pt x="122" y="23"/>
                    <a:pt x="122" y="23"/>
                    <a:pt x="122" y="23"/>
                  </a:cubicBezTo>
                  <a:cubicBezTo>
                    <a:pt x="120" y="25"/>
                    <a:pt x="120" y="25"/>
                    <a:pt x="120" y="25"/>
                  </a:cubicBezTo>
                  <a:cubicBezTo>
                    <a:pt x="120" y="24"/>
                    <a:pt x="120" y="24"/>
                    <a:pt x="120" y="24"/>
                  </a:cubicBezTo>
                  <a:cubicBezTo>
                    <a:pt x="119" y="23"/>
                    <a:pt x="119" y="23"/>
                    <a:pt x="119" y="23"/>
                  </a:cubicBezTo>
                  <a:cubicBezTo>
                    <a:pt x="116" y="20"/>
                    <a:pt x="116" y="20"/>
                    <a:pt x="116" y="20"/>
                  </a:cubicBezTo>
                  <a:cubicBezTo>
                    <a:pt x="116" y="20"/>
                    <a:pt x="116" y="20"/>
                    <a:pt x="116" y="20"/>
                  </a:cubicBezTo>
                  <a:cubicBezTo>
                    <a:pt x="114" y="15"/>
                    <a:pt x="114" y="15"/>
                    <a:pt x="114" y="15"/>
                  </a:cubicBezTo>
                  <a:cubicBezTo>
                    <a:pt x="114" y="13"/>
                    <a:pt x="114" y="13"/>
                    <a:pt x="114" y="13"/>
                  </a:cubicBezTo>
                  <a:cubicBezTo>
                    <a:pt x="114" y="12"/>
                    <a:pt x="114" y="12"/>
                    <a:pt x="114" y="12"/>
                  </a:cubicBezTo>
                  <a:cubicBezTo>
                    <a:pt x="114" y="10"/>
                    <a:pt x="114" y="10"/>
                    <a:pt x="114" y="10"/>
                  </a:cubicBezTo>
                  <a:cubicBezTo>
                    <a:pt x="114" y="9"/>
                    <a:pt x="114" y="9"/>
                    <a:pt x="114" y="9"/>
                  </a:cubicBezTo>
                  <a:cubicBezTo>
                    <a:pt x="113" y="7"/>
                    <a:pt x="113" y="7"/>
                    <a:pt x="113" y="7"/>
                  </a:cubicBezTo>
                  <a:cubicBezTo>
                    <a:pt x="111" y="7"/>
                    <a:pt x="111" y="7"/>
                    <a:pt x="111" y="7"/>
                  </a:cubicBezTo>
                  <a:cubicBezTo>
                    <a:pt x="111" y="6"/>
                    <a:pt x="111" y="6"/>
                    <a:pt x="111" y="6"/>
                  </a:cubicBezTo>
                  <a:cubicBezTo>
                    <a:pt x="110" y="3"/>
                    <a:pt x="110" y="3"/>
                    <a:pt x="110" y="3"/>
                  </a:cubicBezTo>
                  <a:cubicBezTo>
                    <a:pt x="109" y="2"/>
                    <a:pt x="109" y="2"/>
                    <a:pt x="109" y="2"/>
                  </a:cubicBezTo>
                  <a:cubicBezTo>
                    <a:pt x="106" y="0"/>
                    <a:pt x="106" y="0"/>
                    <a:pt x="106" y="0"/>
                  </a:cubicBezTo>
                  <a:cubicBezTo>
                    <a:pt x="103" y="2"/>
                    <a:pt x="103" y="2"/>
                    <a:pt x="103" y="2"/>
                  </a:cubicBezTo>
                  <a:cubicBezTo>
                    <a:pt x="101" y="5"/>
                    <a:pt x="101" y="5"/>
                    <a:pt x="101" y="5"/>
                  </a:cubicBezTo>
                  <a:cubicBezTo>
                    <a:pt x="100" y="6"/>
                    <a:pt x="100" y="6"/>
                    <a:pt x="100" y="6"/>
                  </a:cubicBezTo>
                  <a:cubicBezTo>
                    <a:pt x="99" y="8"/>
                    <a:pt x="99" y="8"/>
                    <a:pt x="99" y="8"/>
                  </a:cubicBezTo>
                  <a:cubicBezTo>
                    <a:pt x="99" y="9"/>
                    <a:pt x="99" y="9"/>
                    <a:pt x="99" y="9"/>
                  </a:cubicBezTo>
                  <a:cubicBezTo>
                    <a:pt x="100" y="10"/>
                    <a:pt x="100" y="10"/>
                    <a:pt x="100" y="10"/>
                  </a:cubicBezTo>
                  <a:cubicBezTo>
                    <a:pt x="100" y="12"/>
                    <a:pt x="100" y="12"/>
                    <a:pt x="100" y="12"/>
                  </a:cubicBezTo>
                  <a:cubicBezTo>
                    <a:pt x="100" y="13"/>
                    <a:pt x="100" y="13"/>
                    <a:pt x="100" y="13"/>
                  </a:cubicBezTo>
                  <a:cubicBezTo>
                    <a:pt x="100" y="13"/>
                    <a:pt x="100" y="13"/>
                    <a:pt x="100" y="13"/>
                  </a:cubicBezTo>
                  <a:cubicBezTo>
                    <a:pt x="99" y="13"/>
                    <a:pt x="99" y="13"/>
                    <a:pt x="99" y="13"/>
                  </a:cubicBezTo>
                  <a:cubicBezTo>
                    <a:pt x="98" y="13"/>
                    <a:pt x="98" y="13"/>
                    <a:pt x="98" y="13"/>
                  </a:cubicBezTo>
                  <a:cubicBezTo>
                    <a:pt x="96" y="12"/>
                    <a:pt x="96" y="12"/>
                    <a:pt x="96" y="12"/>
                  </a:cubicBezTo>
                  <a:cubicBezTo>
                    <a:pt x="94" y="12"/>
                    <a:pt x="94" y="12"/>
                    <a:pt x="94" y="12"/>
                  </a:cubicBezTo>
                  <a:cubicBezTo>
                    <a:pt x="93" y="13"/>
                    <a:pt x="93" y="13"/>
                    <a:pt x="93" y="13"/>
                  </a:cubicBezTo>
                  <a:cubicBezTo>
                    <a:pt x="91" y="13"/>
                    <a:pt x="91" y="13"/>
                    <a:pt x="91" y="13"/>
                  </a:cubicBezTo>
                  <a:cubicBezTo>
                    <a:pt x="91" y="16"/>
                    <a:pt x="91" y="16"/>
                    <a:pt x="91" y="16"/>
                  </a:cubicBezTo>
                  <a:cubicBezTo>
                    <a:pt x="91" y="17"/>
                    <a:pt x="91" y="17"/>
                    <a:pt x="91" y="17"/>
                  </a:cubicBezTo>
                  <a:cubicBezTo>
                    <a:pt x="91" y="19"/>
                    <a:pt x="91" y="19"/>
                    <a:pt x="91" y="19"/>
                  </a:cubicBezTo>
                  <a:cubicBezTo>
                    <a:pt x="90" y="19"/>
                    <a:pt x="90" y="19"/>
                    <a:pt x="90" y="19"/>
                  </a:cubicBezTo>
                  <a:cubicBezTo>
                    <a:pt x="89" y="17"/>
                    <a:pt x="89" y="17"/>
                    <a:pt x="89" y="17"/>
                  </a:cubicBezTo>
                  <a:cubicBezTo>
                    <a:pt x="87" y="16"/>
                    <a:pt x="87" y="16"/>
                    <a:pt x="87" y="16"/>
                  </a:cubicBezTo>
                  <a:cubicBezTo>
                    <a:pt x="87" y="17"/>
                    <a:pt x="87" y="17"/>
                    <a:pt x="87" y="17"/>
                  </a:cubicBezTo>
                  <a:cubicBezTo>
                    <a:pt x="86" y="17"/>
                    <a:pt x="86" y="17"/>
                    <a:pt x="86" y="17"/>
                  </a:cubicBezTo>
                  <a:cubicBezTo>
                    <a:pt x="84" y="16"/>
                    <a:pt x="84" y="16"/>
                    <a:pt x="84" y="16"/>
                  </a:cubicBezTo>
                  <a:cubicBezTo>
                    <a:pt x="84" y="17"/>
                    <a:pt x="84" y="17"/>
                    <a:pt x="84" y="17"/>
                  </a:cubicBezTo>
                  <a:cubicBezTo>
                    <a:pt x="81" y="19"/>
                    <a:pt x="81" y="19"/>
                    <a:pt x="81" y="19"/>
                  </a:cubicBezTo>
                  <a:cubicBezTo>
                    <a:pt x="80" y="19"/>
                    <a:pt x="80" y="19"/>
                    <a:pt x="80" y="19"/>
                  </a:cubicBezTo>
                  <a:cubicBezTo>
                    <a:pt x="80" y="20"/>
                    <a:pt x="80" y="20"/>
                    <a:pt x="80" y="20"/>
                  </a:cubicBezTo>
                  <a:cubicBezTo>
                    <a:pt x="79" y="20"/>
                    <a:pt x="79" y="20"/>
                    <a:pt x="79" y="20"/>
                  </a:cubicBezTo>
                  <a:cubicBezTo>
                    <a:pt x="77" y="20"/>
                    <a:pt x="77" y="20"/>
                    <a:pt x="77" y="20"/>
                  </a:cubicBezTo>
                  <a:cubicBezTo>
                    <a:pt x="76" y="20"/>
                    <a:pt x="76" y="20"/>
                    <a:pt x="76" y="20"/>
                  </a:cubicBezTo>
                  <a:cubicBezTo>
                    <a:pt x="73" y="17"/>
                    <a:pt x="73" y="17"/>
                    <a:pt x="73" y="17"/>
                  </a:cubicBezTo>
                  <a:cubicBezTo>
                    <a:pt x="70" y="17"/>
                    <a:pt x="70" y="17"/>
                    <a:pt x="70" y="17"/>
                  </a:cubicBezTo>
                  <a:cubicBezTo>
                    <a:pt x="68" y="17"/>
                    <a:pt x="68" y="17"/>
                    <a:pt x="68" y="17"/>
                  </a:cubicBezTo>
                  <a:cubicBezTo>
                    <a:pt x="67" y="16"/>
                    <a:pt x="67" y="16"/>
                    <a:pt x="67" y="16"/>
                  </a:cubicBezTo>
                  <a:cubicBezTo>
                    <a:pt x="64" y="15"/>
                    <a:pt x="64" y="15"/>
                    <a:pt x="64" y="15"/>
                  </a:cubicBezTo>
                  <a:cubicBezTo>
                    <a:pt x="60" y="15"/>
                    <a:pt x="60" y="15"/>
                    <a:pt x="60" y="15"/>
                  </a:cubicBezTo>
                  <a:cubicBezTo>
                    <a:pt x="57" y="16"/>
                    <a:pt x="57" y="16"/>
                    <a:pt x="57" y="16"/>
                  </a:cubicBezTo>
                  <a:cubicBezTo>
                    <a:pt x="56" y="15"/>
                    <a:pt x="56" y="15"/>
                    <a:pt x="56" y="15"/>
                  </a:cubicBezTo>
                  <a:cubicBezTo>
                    <a:pt x="54" y="14"/>
                    <a:pt x="54" y="14"/>
                    <a:pt x="54" y="14"/>
                  </a:cubicBezTo>
                  <a:cubicBezTo>
                    <a:pt x="53" y="13"/>
                    <a:pt x="53" y="13"/>
                    <a:pt x="53" y="13"/>
                  </a:cubicBezTo>
                  <a:cubicBezTo>
                    <a:pt x="51" y="13"/>
                    <a:pt x="51" y="13"/>
                    <a:pt x="51" y="13"/>
                  </a:cubicBezTo>
                  <a:cubicBezTo>
                    <a:pt x="50" y="13"/>
                    <a:pt x="50" y="13"/>
                    <a:pt x="50" y="13"/>
                  </a:cubicBezTo>
                  <a:cubicBezTo>
                    <a:pt x="48" y="15"/>
                    <a:pt x="48" y="15"/>
                    <a:pt x="48" y="15"/>
                  </a:cubicBezTo>
                  <a:cubicBezTo>
                    <a:pt x="48" y="17"/>
                    <a:pt x="48" y="17"/>
                    <a:pt x="48" y="17"/>
                  </a:cubicBezTo>
                  <a:cubicBezTo>
                    <a:pt x="47" y="17"/>
                    <a:pt x="47" y="17"/>
                    <a:pt x="47" y="17"/>
                  </a:cubicBezTo>
                  <a:cubicBezTo>
                    <a:pt x="46" y="17"/>
                    <a:pt x="46" y="17"/>
                    <a:pt x="46" y="17"/>
                  </a:cubicBezTo>
                  <a:cubicBezTo>
                    <a:pt x="44" y="17"/>
                    <a:pt x="44" y="17"/>
                    <a:pt x="44" y="17"/>
                  </a:cubicBezTo>
                  <a:cubicBezTo>
                    <a:pt x="43" y="17"/>
                    <a:pt x="43" y="17"/>
                    <a:pt x="43" y="17"/>
                  </a:cubicBezTo>
                  <a:cubicBezTo>
                    <a:pt x="41" y="19"/>
                    <a:pt x="41" y="19"/>
                    <a:pt x="41" y="19"/>
                  </a:cubicBezTo>
                  <a:cubicBezTo>
                    <a:pt x="40" y="20"/>
                    <a:pt x="40" y="20"/>
                    <a:pt x="40" y="20"/>
                  </a:cubicBezTo>
                  <a:cubicBezTo>
                    <a:pt x="40" y="22"/>
                    <a:pt x="40" y="22"/>
                    <a:pt x="40" y="22"/>
                  </a:cubicBezTo>
                  <a:cubicBezTo>
                    <a:pt x="40" y="23"/>
                    <a:pt x="40" y="23"/>
                    <a:pt x="40" y="23"/>
                  </a:cubicBezTo>
                  <a:cubicBezTo>
                    <a:pt x="40" y="28"/>
                    <a:pt x="40" y="28"/>
                    <a:pt x="40" y="28"/>
                  </a:cubicBezTo>
                  <a:cubicBezTo>
                    <a:pt x="38" y="30"/>
                    <a:pt x="38" y="30"/>
                    <a:pt x="38" y="30"/>
                  </a:cubicBezTo>
                  <a:cubicBezTo>
                    <a:pt x="34" y="33"/>
                    <a:pt x="34" y="33"/>
                    <a:pt x="34" y="33"/>
                  </a:cubicBezTo>
                  <a:cubicBezTo>
                    <a:pt x="31" y="35"/>
                    <a:pt x="31" y="35"/>
                    <a:pt x="31" y="35"/>
                  </a:cubicBezTo>
                  <a:cubicBezTo>
                    <a:pt x="28" y="36"/>
                    <a:pt x="28" y="36"/>
                    <a:pt x="28" y="36"/>
                  </a:cubicBezTo>
                  <a:cubicBezTo>
                    <a:pt x="25" y="36"/>
                    <a:pt x="25" y="36"/>
                    <a:pt x="25" y="36"/>
                  </a:cubicBezTo>
                  <a:cubicBezTo>
                    <a:pt x="27" y="38"/>
                    <a:pt x="27" y="38"/>
                    <a:pt x="27" y="38"/>
                  </a:cubicBezTo>
                  <a:cubicBezTo>
                    <a:pt x="25" y="39"/>
                    <a:pt x="25" y="39"/>
                    <a:pt x="25" y="39"/>
                  </a:cubicBezTo>
                  <a:cubicBezTo>
                    <a:pt x="25" y="40"/>
                    <a:pt x="25" y="40"/>
                    <a:pt x="25" y="40"/>
                  </a:cubicBezTo>
                  <a:cubicBezTo>
                    <a:pt x="24" y="42"/>
                    <a:pt x="24" y="42"/>
                    <a:pt x="24" y="42"/>
                  </a:cubicBezTo>
                  <a:cubicBezTo>
                    <a:pt x="23" y="43"/>
                    <a:pt x="23" y="43"/>
                    <a:pt x="23" y="43"/>
                  </a:cubicBezTo>
                  <a:cubicBezTo>
                    <a:pt x="21" y="43"/>
                    <a:pt x="21" y="43"/>
                    <a:pt x="21" y="43"/>
                  </a:cubicBezTo>
                  <a:cubicBezTo>
                    <a:pt x="20" y="43"/>
                    <a:pt x="20" y="43"/>
                    <a:pt x="20" y="43"/>
                  </a:cubicBezTo>
                  <a:cubicBezTo>
                    <a:pt x="18" y="45"/>
                    <a:pt x="18" y="45"/>
                    <a:pt x="18" y="45"/>
                  </a:cubicBezTo>
                  <a:cubicBezTo>
                    <a:pt x="17" y="46"/>
                    <a:pt x="17" y="46"/>
                    <a:pt x="17" y="46"/>
                  </a:cubicBezTo>
                  <a:cubicBezTo>
                    <a:pt x="15" y="43"/>
                    <a:pt x="15" y="43"/>
                    <a:pt x="15" y="43"/>
                  </a:cubicBezTo>
                  <a:cubicBezTo>
                    <a:pt x="14" y="42"/>
                    <a:pt x="14" y="42"/>
                    <a:pt x="14" y="42"/>
                  </a:cubicBezTo>
                  <a:cubicBezTo>
                    <a:pt x="11" y="42"/>
                    <a:pt x="11" y="42"/>
                    <a:pt x="11" y="42"/>
                  </a:cubicBezTo>
                  <a:cubicBezTo>
                    <a:pt x="10" y="42"/>
                    <a:pt x="10" y="42"/>
                    <a:pt x="10" y="42"/>
                  </a:cubicBezTo>
                  <a:cubicBezTo>
                    <a:pt x="7" y="39"/>
                    <a:pt x="7" y="39"/>
                    <a:pt x="7" y="39"/>
                  </a:cubicBezTo>
                  <a:cubicBezTo>
                    <a:pt x="5" y="39"/>
                    <a:pt x="5" y="39"/>
                    <a:pt x="5" y="39"/>
                  </a:cubicBezTo>
                  <a:cubicBezTo>
                    <a:pt x="3" y="35"/>
                    <a:pt x="3" y="35"/>
                    <a:pt x="3" y="35"/>
                  </a:cubicBezTo>
                  <a:cubicBezTo>
                    <a:pt x="4" y="38"/>
                    <a:pt x="4" y="38"/>
                    <a:pt x="4" y="38"/>
                  </a:cubicBezTo>
                  <a:cubicBezTo>
                    <a:pt x="5" y="39"/>
                    <a:pt x="5" y="39"/>
                    <a:pt x="5" y="39"/>
                  </a:cubicBezTo>
                  <a:cubicBezTo>
                    <a:pt x="5" y="40"/>
                    <a:pt x="5" y="40"/>
                    <a:pt x="5" y="40"/>
                  </a:cubicBezTo>
                  <a:cubicBezTo>
                    <a:pt x="4" y="42"/>
                    <a:pt x="4" y="42"/>
                    <a:pt x="4" y="42"/>
                  </a:cubicBezTo>
                  <a:cubicBezTo>
                    <a:pt x="4" y="43"/>
                    <a:pt x="4" y="43"/>
                    <a:pt x="4" y="43"/>
                  </a:cubicBezTo>
                  <a:cubicBezTo>
                    <a:pt x="4" y="45"/>
                    <a:pt x="4" y="45"/>
                    <a:pt x="4" y="45"/>
                  </a:cubicBezTo>
                  <a:cubicBezTo>
                    <a:pt x="4" y="48"/>
                    <a:pt x="4" y="48"/>
                    <a:pt x="4" y="48"/>
                  </a:cubicBezTo>
                  <a:cubicBezTo>
                    <a:pt x="4" y="50"/>
                    <a:pt x="4" y="50"/>
                    <a:pt x="4" y="50"/>
                  </a:cubicBezTo>
                  <a:cubicBezTo>
                    <a:pt x="3" y="52"/>
                    <a:pt x="3" y="52"/>
                    <a:pt x="3" y="52"/>
                  </a:cubicBezTo>
                  <a:cubicBezTo>
                    <a:pt x="1" y="53"/>
                    <a:pt x="1" y="53"/>
                    <a:pt x="1" y="53"/>
                  </a:cubicBezTo>
                  <a:cubicBezTo>
                    <a:pt x="2" y="55"/>
                    <a:pt x="2" y="55"/>
                    <a:pt x="2" y="55"/>
                  </a:cubicBezTo>
                  <a:cubicBezTo>
                    <a:pt x="3" y="56"/>
                    <a:pt x="3" y="56"/>
                    <a:pt x="3" y="56"/>
                  </a:cubicBezTo>
                  <a:cubicBezTo>
                    <a:pt x="1" y="58"/>
                    <a:pt x="1" y="58"/>
                    <a:pt x="1" y="58"/>
                  </a:cubicBezTo>
                  <a:cubicBezTo>
                    <a:pt x="0" y="59"/>
                    <a:pt x="0" y="59"/>
                    <a:pt x="0" y="59"/>
                  </a:cubicBezTo>
                  <a:cubicBezTo>
                    <a:pt x="0" y="61"/>
                    <a:pt x="0" y="61"/>
                    <a:pt x="0" y="61"/>
                  </a:cubicBezTo>
                  <a:cubicBezTo>
                    <a:pt x="0" y="63"/>
                    <a:pt x="0" y="63"/>
                    <a:pt x="0" y="63"/>
                  </a:cubicBezTo>
                  <a:cubicBezTo>
                    <a:pt x="1" y="66"/>
                    <a:pt x="1" y="66"/>
                    <a:pt x="1" y="66"/>
                  </a:cubicBezTo>
                  <a:cubicBezTo>
                    <a:pt x="3" y="68"/>
                    <a:pt x="3" y="68"/>
                    <a:pt x="3" y="68"/>
                  </a:cubicBezTo>
                  <a:cubicBezTo>
                    <a:pt x="5" y="68"/>
                    <a:pt x="5" y="68"/>
                    <a:pt x="5" y="68"/>
                  </a:cubicBezTo>
                  <a:cubicBezTo>
                    <a:pt x="5" y="69"/>
                    <a:pt x="5" y="69"/>
                    <a:pt x="5" y="69"/>
                  </a:cubicBezTo>
                  <a:cubicBezTo>
                    <a:pt x="4" y="71"/>
                    <a:pt x="4" y="71"/>
                    <a:pt x="4" y="71"/>
                  </a:cubicBezTo>
                  <a:cubicBezTo>
                    <a:pt x="3" y="72"/>
                    <a:pt x="3" y="72"/>
                    <a:pt x="3" y="72"/>
                  </a:cubicBezTo>
                  <a:cubicBezTo>
                    <a:pt x="3" y="73"/>
                    <a:pt x="3" y="73"/>
                    <a:pt x="3" y="73"/>
                  </a:cubicBezTo>
                  <a:cubicBezTo>
                    <a:pt x="3" y="75"/>
                    <a:pt x="3" y="75"/>
                    <a:pt x="3" y="75"/>
                  </a:cubicBezTo>
                  <a:cubicBezTo>
                    <a:pt x="4" y="79"/>
                    <a:pt x="4" y="79"/>
                    <a:pt x="4" y="79"/>
                  </a:cubicBezTo>
                  <a:cubicBezTo>
                    <a:pt x="6" y="83"/>
                    <a:pt x="6" y="83"/>
                    <a:pt x="6" y="83"/>
                  </a:cubicBezTo>
                  <a:cubicBezTo>
                    <a:pt x="7" y="85"/>
                    <a:pt x="7" y="85"/>
                    <a:pt x="7" y="85"/>
                  </a:cubicBezTo>
                  <a:cubicBezTo>
                    <a:pt x="8" y="91"/>
                    <a:pt x="8" y="91"/>
                    <a:pt x="8" y="91"/>
                  </a:cubicBezTo>
                  <a:cubicBezTo>
                    <a:pt x="9" y="93"/>
                    <a:pt x="9" y="93"/>
                    <a:pt x="9" y="93"/>
                  </a:cubicBezTo>
                  <a:cubicBezTo>
                    <a:pt x="10" y="95"/>
                    <a:pt x="10" y="95"/>
                    <a:pt x="10" y="95"/>
                  </a:cubicBezTo>
                  <a:cubicBezTo>
                    <a:pt x="13" y="96"/>
                    <a:pt x="13" y="96"/>
                    <a:pt x="13" y="96"/>
                  </a:cubicBezTo>
                  <a:cubicBezTo>
                    <a:pt x="14" y="96"/>
                    <a:pt x="14" y="96"/>
                    <a:pt x="14" y="96"/>
                  </a:cubicBezTo>
                  <a:cubicBezTo>
                    <a:pt x="18" y="96"/>
                    <a:pt x="18" y="96"/>
                    <a:pt x="18" y="96"/>
                  </a:cubicBezTo>
                  <a:cubicBezTo>
                    <a:pt x="21" y="99"/>
                    <a:pt x="21" y="99"/>
                    <a:pt x="21" y="99"/>
                  </a:cubicBezTo>
                  <a:cubicBezTo>
                    <a:pt x="21" y="101"/>
                    <a:pt x="21" y="101"/>
                    <a:pt x="21" y="101"/>
                  </a:cubicBezTo>
                  <a:cubicBezTo>
                    <a:pt x="21" y="102"/>
                    <a:pt x="21" y="102"/>
                    <a:pt x="21" y="102"/>
                  </a:cubicBezTo>
                  <a:cubicBezTo>
                    <a:pt x="21" y="105"/>
                    <a:pt x="21" y="105"/>
                    <a:pt x="21" y="105"/>
                  </a:cubicBezTo>
                  <a:cubicBezTo>
                    <a:pt x="21" y="105"/>
                    <a:pt x="21" y="105"/>
                    <a:pt x="21" y="105"/>
                  </a:cubicBezTo>
                  <a:cubicBezTo>
                    <a:pt x="18" y="108"/>
                    <a:pt x="18" y="108"/>
                    <a:pt x="18" y="108"/>
                  </a:cubicBezTo>
                  <a:cubicBezTo>
                    <a:pt x="17" y="111"/>
                    <a:pt x="17" y="111"/>
                    <a:pt x="17" y="111"/>
                  </a:cubicBezTo>
                  <a:cubicBezTo>
                    <a:pt x="14" y="116"/>
                    <a:pt x="14" y="116"/>
                    <a:pt x="14" y="116"/>
                  </a:cubicBezTo>
                  <a:cubicBezTo>
                    <a:pt x="14" y="116"/>
                    <a:pt x="14" y="116"/>
                    <a:pt x="14" y="116"/>
                  </a:cubicBezTo>
                  <a:cubicBezTo>
                    <a:pt x="13" y="118"/>
                    <a:pt x="13" y="118"/>
                    <a:pt x="13" y="118"/>
                  </a:cubicBezTo>
                  <a:cubicBezTo>
                    <a:pt x="20" y="121"/>
                    <a:pt x="20" y="121"/>
                    <a:pt x="20" y="121"/>
                  </a:cubicBezTo>
                  <a:cubicBezTo>
                    <a:pt x="27" y="124"/>
                    <a:pt x="27" y="124"/>
                    <a:pt x="27" y="124"/>
                  </a:cubicBezTo>
                  <a:cubicBezTo>
                    <a:pt x="34" y="124"/>
                    <a:pt x="34" y="124"/>
                    <a:pt x="34" y="124"/>
                  </a:cubicBezTo>
                  <a:cubicBezTo>
                    <a:pt x="41" y="122"/>
                    <a:pt x="41" y="122"/>
                    <a:pt x="41" y="122"/>
                  </a:cubicBezTo>
                  <a:cubicBezTo>
                    <a:pt x="46" y="122"/>
                    <a:pt x="46" y="122"/>
                    <a:pt x="46" y="122"/>
                  </a:cubicBezTo>
                  <a:cubicBezTo>
                    <a:pt x="48" y="124"/>
                    <a:pt x="48" y="124"/>
                    <a:pt x="48" y="124"/>
                  </a:cubicBezTo>
                  <a:cubicBezTo>
                    <a:pt x="51" y="124"/>
                    <a:pt x="51" y="124"/>
                    <a:pt x="51" y="124"/>
                  </a:cubicBezTo>
                  <a:cubicBezTo>
                    <a:pt x="54" y="122"/>
                    <a:pt x="54" y="122"/>
                    <a:pt x="54" y="122"/>
                  </a:cubicBezTo>
                  <a:cubicBezTo>
                    <a:pt x="57" y="122"/>
                    <a:pt x="57" y="122"/>
                    <a:pt x="57" y="122"/>
                  </a:cubicBezTo>
                  <a:cubicBezTo>
                    <a:pt x="60" y="122"/>
                    <a:pt x="60" y="122"/>
                    <a:pt x="60" y="122"/>
                  </a:cubicBezTo>
                  <a:cubicBezTo>
                    <a:pt x="66" y="121"/>
                    <a:pt x="66" y="121"/>
                    <a:pt x="66" y="121"/>
                  </a:cubicBezTo>
                  <a:cubicBezTo>
                    <a:pt x="71" y="119"/>
                    <a:pt x="71" y="119"/>
                    <a:pt x="71" y="119"/>
                  </a:cubicBezTo>
                  <a:cubicBezTo>
                    <a:pt x="74" y="118"/>
                    <a:pt x="74" y="118"/>
                    <a:pt x="74" y="118"/>
                  </a:cubicBezTo>
                  <a:cubicBezTo>
                    <a:pt x="76" y="116"/>
                    <a:pt x="76" y="116"/>
                    <a:pt x="76" y="116"/>
                  </a:cubicBezTo>
                  <a:cubicBezTo>
                    <a:pt x="74" y="115"/>
                    <a:pt x="74" y="115"/>
                    <a:pt x="74" y="115"/>
                  </a:cubicBezTo>
                  <a:cubicBezTo>
                    <a:pt x="74" y="112"/>
                    <a:pt x="74" y="112"/>
                    <a:pt x="74" y="112"/>
                  </a:cubicBezTo>
                  <a:cubicBezTo>
                    <a:pt x="74" y="106"/>
                    <a:pt x="74" y="106"/>
                    <a:pt x="74" y="106"/>
                  </a:cubicBezTo>
                  <a:cubicBezTo>
                    <a:pt x="74" y="104"/>
                    <a:pt x="74" y="104"/>
                    <a:pt x="74" y="104"/>
                  </a:cubicBezTo>
                  <a:cubicBezTo>
                    <a:pt x="76" y="102"/>
                    <a:pt x="76" y="102"/>
                    <a:pt x="76" y="102"/>
                  </a:cubicBezTo>
                  <a:cubicBezTo>
                    <a:pt x="77" y="99"/>
                    <a:pt x="77" y="99"/>
                    <a:pt x="77" y="99"/>
                  </a:cubicBezTo>
                  <a:cubicBezTo>
                    <a:pt x="79" y="98"/>
                    <a:pt x="79" y="98"/>
                    <a:pt x="79" y="98"/>
                  </a:cubicBezTo>
                  <a:cubicBezTo>
                    <a:pt x="80" y="98"/>
                    <a:pt x="80" y="98"/>
                    <a:pt x="80" y="98"/>
                  </a:cubicBezTo>
                  <a:cubicBezTo>
                    <a:pt x="81" y="99"/>
                    <a:pt x="81" y="99"/>
                    <a:pt x="81" y="99"/>
                  </a:cubicBezTo>
                  <a:cubicBezTo>
                    <a:pt x="84" y="99"/>
                    <a:pt x="84" y="99"/>
                    <a:pt x="84" y="99"/>
                  </a:cubicBezTo>
                  <a:cubicBezTo>
                    <a:pt x="90" y="98"/>
                    <a:pt x="90" y="98"/>
                    <a:pt x="90" y="98"/>
                  </a:cubicBezTo>
                  <a:cubicBezTo>
                    <a:pt x="87" y="96"/>
                    <a:pt x="87" y="96"/>
                    <a:pt x="87" y="96"/>
                  </a:cubicBezTo>
                  <a:cubicBezTo>
                    <a:pt x="87" y="95"/>
                    <a:pt x="87" y="95"/>
                    <a:pt x="87" y="95"/>
                  </a:cubicBezTo>
                  <a:cubicBezTo>
                    <a:pt x="90" y="93"/>
                    <a:pt x="90" y="93"/>
                    <a:pt x="90" y="93"/>
                  </a:cubicBezTo>
                  <a:cubicBezTo>
                    <a:pt x="91" y="92"/>
                    <a:pt x="91" y="92"/>
                    <a:pt x="91" y="92"/>
                  </a:cubicBezTo>
                  <a:cubicBezTo>
                    <a:pt x="93" y="92"/>
                    <a:pt x="93" y="92"/>
                    <a:pt x="93" y="92"/>
                  </a:cubicBezTo>
                  <a:cubicBezTo>
                    <a:pt x="96" y="92"/>
                    <a:pt x="96" y="92"/>
                    <a:pt x="96" y="92"/>
                  </a:cubicBezTo>
                  <a:cubicBezTo>
                    <a:pt x="97" y="91"/>
                    <a:pt x="97" y="91"/>
                    <a:pt x="97" y="91"/>
                  </a:cubicBezTo>
                  <a:cubicBezTo>
                    <a:pt x="99" y="92"/>
                    <a:pt x="99" y="92"/>
                    <a:pt x="99" y="92"/>
                  </a:cubicBezTo>
                  <a:cubicBezTo>
                    <a:pt x="100" y="93"/>
                    <a:pt x="100" y="93"/>
                    <a:pt x="100" y="93"/>
                  </a:cubicBezTo>
                  <a:cubicBezTo>
                    <a:pt x="103" y="93"/>
                    <a:pt x="103" y="93"/>
                    <a:pt x="103" y="93"/>
                  </a:cubicBezTo>
                  <a:cubicBezTo>
                    <a:pt x="104" y="92"/>
                    <a:pt x="104" y="92"/>
                    <a:pt x="104" y="92"/>
                  </a:cubicBezTo>
                  <a:cubicBezTo>
                    <a:pt x="104" y="91"/>
                    <a:pt x="104" y="91"/>
                    <a:pt x="104" y="91"/>
                  </a:cubicBezTo>
                  <a:cubicBezTo>
                    <a:pt x="104" y="86"/>
                    <a:pt x="104" y="86"/>
                    <a:pt x="104" y="86"/>
                  </a:cubicBezTo>
                  <a:cubicBezTo>
                    <a:pt x="104" y="83"/>
                    <a:pt x="104" y="83"/>
                    <a:pt x="104" y="83"/>
                  </a:cubicBezTo>
                  <a:cubicBezTo>
                    <a:pt x="104" y="82"/>
                    <a:pt x="104" y="82"/>
                    <a:pt x="104" y="82"/>
                  </a:cubicBezTo>
                  <a:cubicBezTo>
                    <a:pt x="106" y="79"/>
                    <a:pt x="106" y="79"/>
                    <a:pt x="106" y="79"/>
                  </a:cubicBezTo>
                  <a:cubicBezTo>
                    <a:pt x="106" y="76"/>
                    <a:pt x="106" y="76"/>
                    <a:pt x="106" y="76"/>
                  </a:cubicBezTo>
                  <a:cubicBezTo>
                    <a:pt x="106" y="75"/>
                    <a:pt x="106" y="75"/>
                    <a:pt x="106" y="75"/>
                  </a:cubicBezTo>
                  <a:cubicBezTo>
                    <a:pt x="106" y="73"/>
                    <a:pt x="106" y="73"/>
                    <a:pt x="106" y="73"/>
                  </a:cubicBezTo>
                  <a:cubicBezTo>
                    <a:pt x="109" y="73"/>
                    <a:pt x="109" y="73"/>
                    <a:pt x="109" y="73"/>
                  </a:cubicBezTo>
                  <a:cubicBezTo>
                    <a:pt x="111" y="72"/>
                    <a:pt x="111" y="72"/>
                    <a:pt x="111" y="72"/>
                  </a:cubicBezTo>
                  <a:cubicBezTo>
                    <a:pt x="113" y="71"/>
                    <a:pt x="113" y="71"/>
                    <a:pt x="113" y="71"/>
                  </a:cubicBezTo>
                  <a:cubicBezTo>
                    <a:pt x="113" y="69"/>
                    <a:pt x="113" y="69"/>
                    <a:pt x="113" y="69"/>
                  </a:cubicBezTo>
                  <a:cubicBezTo>
                    <a:pt x="111" y="66"/>
                    <a:pt x="111" y="66"/>
                    <a:pt x="111" y="66"/>
                  </a:cubicBezTo>
                  <a:cubicBezTo>
                    <a:pt x="110" y="65"/>
                    <a:pt x="110" y="65"/>
                    <a:pt x="110" y="65"/>
                  </a:cubicBezTo>
                  <a:cubicBezTo>
                    <a:pt x="109" y="63"/>
                    <a:pt x="109" y="63"/>
                    <a:pt x="109" y="63"/>
                  </a:cubicBezTo>
                  <a:cubicBezTo>
                    <a:pt x="107" y="62"/>
                    <a:pt x="107" y="62"/>
                    <a:pt x="107" y="62"/>
                  </a:cubicBezTo>
                  <a:cubicBezTo>
                    <a:pt x="110" y="61"/>
                    <a:pt x="110" y="61"/>
                    <a:pt x="110" y="61"/>
                  </a:cubicBezTo>
                  <a:cubicBezTo>
                    <a:pt x="111" y="62"/>
                    <a:pt x="111" y="62"/>
                    <a:pt x="111" y="62"/>
                  </a:cubicBezTo>
                  <a:cubicBezTo>
                    <a:pt x="117" y="62"/>
                    <a:pt x="117" y="62"/>
                    <a:pt x="117" y="62"/>
                  </a:cubicBezTo>
                  <a:cubicBezTo>
                    <a:pt x="120" y="61"/>
                    <a:pt x="120" y="61"/>
                    <a:pt x="120" y="61"/>
                  </a:cubicBezTo>
                  <a:cubicBezTo>
                    <a:pt x="122" y="58"/>
                    <a:pt x="122" y="58"/>
                    <a:pt x="122" y="58"/>
                  </a:cubicBezTo>
                  <a:cubicBezTo>
                    <a:pt x="120" y="56"/>
                    <a:pt x="120" y="56"/>
                    <a:pt x="120" y="56"/>
                  </a:cubicBezTo>
                  <a:cubicBezTo>
                    <a:pt x="117" y="55"/>
                    <a:pt x="117" y="55"/>
                    <a:pt x="117" y="55"/>
                  </a:cubicBezTo>
                  <a:cubicBezTo>
                    <a:pt x="119" y="53"/>
                    <a:pt x="119" y="53"/>
                    <a:pt x="119" y="53"/>
                  </a:cubicBezTo>
                  <a:cubicBezTo>
                    <a:pt x="119" y="52"/>
                    <a:pt x="119" y="52"/>
                    <a:pt x="119" y="52"/>
                  </a:cubicBezTo>
                  <a:cubicBezTo>
                    <a:pt x="120" y="50"/>
                    <a:pt x="120" y="50"/>
                    <a:pt x="120" y="50"/>
                  </a:cubicBezTo>
                  <a:cubicBezTo>
                    <a:pt x="123" y="48"/>
                    <a:pt x="123" y="48"/>
                    <a:pt x="123" y="48"/>
                  </a:cubicBezTo>
                  <a:cubicBezTo>
                    <a:pt x="124" y="45"/>
                    <a:pt x="124" y="45"/>
                    <a:pt x="124" y="45"/>
                  </a:cubicBezTo>
                  <a:cubicBezTo>
                    <a:pt x="123" y="43"/>
                    <a:pt x="123" y="43"/>
                    <a:pt x="123" y="43"/>
                  </a:cubicBezTo>
                  <a:cubicBezTo>
                    <a:pt x="123" y="42"/>
                    <a:pt x="123" y="42"/>
                    <a:pt x="123" y="42"/>
                  </a:cubicBezTo>
                  <a:cubicBezTo>
                    <a:pt x="122" y="39"/>
                    <a:pt x="122" y="39"/>
                    <a:pt x="122" y="39"/>
                  </a:cubicBezTo>
                  <a:cubicBezTo>
                    <a:pt x="119" y="35"/>
                    <a:pt x="119" y="35"/>
                    <a:pt x="119" y="35"/>
                  </a:cubicBezTo>
                  <a:cubicBezTo>
                    <a:pt x="117" y="35"/>
                    <a:pt x="117" y="35"/>
                    <a:pt x="117" y="35"/>
                  </a:cubicBezTo>
                  <a:cubicBezTo>
                    <a:pt x="116" y="33"/>
                    <a:pt x="116" y="33"/>
                    <a:pt x="116" y="33"/>
                  </a:cubicBezTo>
                  <a:cubicBezTo>
                    <a:pt x="119" y="29"/>
                    <a:pt x="119" y="29"/>
                    <a:pt x="119" y="29"/>
                  </a:cubicBezTo>
                  <a:cubicBezTo>
                    <a:pt x="120" y="28"/>
                    <a:pt x="120" y="28"/>
                    <a:pt x="120" y="28"/>
                  </a:cubicBezTo>
                  <a:cubicBezTo>
                    <a:pt x="122" y="28"/>
                    <a:pt x="122" y="28"/>
                    <a:pt x="122" y="28"/>
                  </a:cubicBezTo>
                  <a:cubicBezTo>
                    <a:pt x="123" y="26"/>
                    <a:pt x="123" y="26"/>
                    <a:pt x="123" y="26"/>
                  </a:cubicBezTo>
                  <a:cubicBezTo>
                    <a:pt x="126" y="25"/>
                    <a:pt x="126" y="25"/>
                    <a:pt x="126" y="25"/>
                  </a:cubicBezTo>
                  <a:cubicBezTo>
                    <a:pt x="130" y="23"/>
                    <a:pt x="130" y="23"/>
                    <a:pt x="130" y="23"/>
                  </a:cubicBezTo>
                  <a:cubicBezTo>
                    <a:pt x="142" y="22"/>
                    <a:pt x="142" y="22"/>
                    <a:pt x="142" y="22"/>
                  </a:cubicBezTo>
                  <a:cubicBezTo>
                    <a:pt x="144" y="22"/>
                    <a:pt x="144" y="22"/>
                    <a:pt x="144" y="22"/>
                  </a:cubicBezTo>
                  <a:cubicBezTo>
                    <a:pt x="146" y="23"/>
                    <a:pt x="146" y="23"/>
                    <a:pt x="146" y="23"/>
                  </a:cubicBezTo>
                  <a:cubicBezTo>
                    <a:pt x="147" y="22"/>
                    <a:pt x="147" y="22"/>
                    <a:pt x="147" y="22"/>
                  </a:cubicBezTo>
                  <a:cubicBezTo>
                    <a:pt x="152" y="20"/>
                    <a:pt x="152" y="20"/>
                    <a:pt x="152" y="20"/>
                  </a:cubicBezTo>
                  <a:cubicBezTo>
                    <a:pt x="150" y="19"/>
                    <a:pt x="150" y="19"/>
                    <a:pt x="150" y="19"/>
                  </a:cubicBezTo>
                  <a:cubicBezTo>
                    <a:pt x="150" y="19"/>
                    <a:pt x="150" y="19"/>
                    <a:pt x="150" y="19"/>
                  </a:cubicBezTo>
                  <a:cubicBezTo>
                    <a:pt x="150" y="17"/>
                    <a:pt x="150" y="17"/>
                    <a:pt x="150" y="17"/>
                  </a:cubicBezTo>
                  <a:lnTo>
                    <a:pt x="152" y="17"/>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70" name="Freeform 151"/>
            <p:cNvSpPr>
              <a:spLocks/>
            </p:cNvSpPr>
            <p:nvPr/>
          </p:nvSpPr>
          <p:spPr bwMode="auto">
            <a:xfrm>
              <a:off x="5390690" y="2414854"/>
              <a:ext cx="346925" cy="217368"/>
            </a:xfrm>
            <a:custGeom>
              <a:avLst/>
              <a:gdLst>
                <a:gd name="T0" fmla="*/ 2147483647 w 164"/>
                <a:gd name="T1" fmla="*/ 2147483647 h 103"/>
                <a:gd name="T2" fmla="*/ 2147483647 w 164"/>
                <a:gd name="T3" fmla="*/ 2147483647 h 103"/>
                <a:gd name="T4" fmla="*/ 2147483647 w 164"/>
                <a:gd name="T5" fmla="*/ 2147483647 h 103"/>
                <a:gd name="T6" fmla="*/ 2147483647 w 164"/>
                <a:gd name="T7" fmla="*/ 2147483647 h 103"/>
                <a:gd name="T8" fmla="*/ 2147483647 w 164"/>
                <a:gd name="T9" fmla="*/ 2147483647 h 103"/>
                <a:gd name="T10" fmla="*/ 2147483647 w 164"/>
                <a:gd name="T11" fmla="*/ 2147483647 h 103"/>
                <a:gd name="T12" fmla="*/ 2147483647 w 164"/>
                <a:gd name="T13" fmla="*/ 2147483647 h 103"/>
                <a:gd name="T14" fmla="*/ 2147483647 w 164"/>
                <a:gd name="T15" fmla="*/ 2147483647 h 103"/>
                <a:gd name="T16" fmla="*/ 2147483647 w 164"/>
                <a:gd name="T17" fmla="*/ 2147483647 h 103"/>
                <a:gd name="T18" fmla="*/ 2147483647 w 164"/>
                <a:gd name="T19" fmla="*/ 0 h 103"/>
                <a:gd name="T20" fmla="*/ 2147483647 w 164"/>
                <a:gd name="T21" fmla="*/ 2147483647 h 103"/>
                <a:gd name="T22" fmla="*/ 2147483647 w 164"/>
                <a:gd name="T23" fmla="*/ 2147483647 h 103"/>
                <a:gd name="T24" fmla="*/ 2147483647 w 164"/>
                <a:gd name="T25" fmla="*/ 2147483647 h 103"/>
                <a:gd name="T26" fmla="*/ 2147483647 w 164"/>
                <a:gd name="T27" fmla="*/ 2147483647 h 103"/>
                <a:gd name="T28" fmla="*/ 2147483647 w 164"/>
                <a:gd name="T29" fmla="*/ 2147483647 h 103"/>
                <a:gd name="T30" fmla="*/ 2147483647 w 164"/>
                <a:gd name="T31" fmla="*/ 2147483647 h 103"/>
                <a:gd name="T32" fmla="*/ 2147483647 w 164"/>
                <a:gd name="T33" fmla="*/ 2147483647 h 103"/>
                <a:gd name="T34" fmla="*/ 2147483647 w 164"/>
                <a:gd name="T35" fmla="*/ 2147483647 h 103"/>
                <a:gd name="T36" fmla="*/ 2147483647 w 164"/>
                <a:gd name="T37" fmla="*/ 2147483647 h 103"/>
                <a:gd name="T38" fmla="*/ 2147483647 w 164"/>
                <a:gd name="T39" fmla="*/ 2147483647 h 103"/>
                <a:gd name="T40" fmla="*/ 2147483647 w 164"/>
                <a:gd name="T41" fmla="*/ 2147483647 h 103"/>
                <a:gd name="T42" fmla="*/ 2147483647 w 164"/>
                <a:gd name="T43" fmla="*/ 2147483647 h 103"/>
                <a:gd name="T44" fmla="*/ 2147483647 w 164"/>
                <a:gd name="T45" fmla="*/ 2147483647 h 103"/>
                <a:gd name="T46" fmla="*/ 2147483647 w 164"/>
                <a:gd name="T47" fmla="*/ 2147483647 h 103"/>
                <a:gd name="T48" fmla="*/ 2147483647 w 164"/>
                <a:gd name="T49" fmla="*/ 2147483647 h 103"/>
                <a:gd name="T50" fmla="*/ 2147483647 w 164"/>
                <a:gd name="T51" fmla="*/ 2147483647 h 103"/>
                <a:gd name="T52" fmla="*/ 2147483647 w 164"/>
                <a:gd name="T53" fmla="*/ 2147483647 h 103"/>
                <a:gd name="T54" fmla="*/ 2147483647 w 164"/>
                <a:gd name="T55" fmla="*/ 2147483647 h 103"/>
                <a:gd name="T56" fmla="*/ 2147483647 w 164"/>
                <a:gd name="T57" fmla="*/ 2147483647 h 103"/>
                <a:gd name="T58" fmla="*/ 2147483647 w 164"/>
                <a:gd name="T59" fmla="*/ 2147483647 h 103"/>
                <a:gd name="T60" fmla="*/ 2147483647 w 164"/>
                <a:gd name="T61" fmla="*/ 2147483647 h 103"/>
                <a:gd name="T62" fmla="*/ 2147483647 w 164"/>
                <a:gd name="T63" fmla="*/ 2147483647 h 103"/>
                <a:gd name="T64" fmla="*/ 2147483647 w 164"/>
                <a:gd name="T65" fmla="*/ 2147483647 h 103"/>
                <a:gd name="T66" fmla="*/ 2147483647 w 164"/>
                <a:gd name="T67" fmla="*/ 2147483647 h 103"/>
                <a:gd name="T68" fmla="*/ 2147483647 w 164"/>
                <a:gd name="T69" fmla="*/ 2147483647 h 103"/>
                <a:gd name="T70" fmla="*/ 2147483647 w 164"/>
                <a:gd name="T71" fmla="*/ 2147483647 h 103"/>
                <a:gd name="T72" fmla="*/ 2147483647 w 164"/>
                <a:gd name="T73" fmla="*/ 2147483647 h 103"/>
                <a:gd name="T74" fmla="*/ 2147483647 w 164"/>
                <a:gd name="T75" fmla="*/ 2147483647 h 103"/>
                <a:gd name="T76" fmla="*/ 2147483647 w 164"/>
                <a:gd name="T77" fmla="*/ 2147483647 h 103"/>
                <a:gd name="T78" fmla="*/ 2147483647 w 164"/>
                <a:gd name="T79" fmla="*/ 2147483647 h 103"/>
                <a:gd name="T80" fmla="*/ 2147483647 w 164"/>
                <a:gd name="T81" fmla="*/ 2147483647 h 103"/>
                <a:gd name="T82" fmla="*/ 2147483647 w 164"/>
                <a:gd name="T83" fmla="*/ 2147483647 h 103"/>
                <a:gd name="T84" fmla="*/ 2147483647 w 164"/>
                <a:gd name="T85" fmla="*/ 2147483647 h 103"/>
                <a:gd name="T86" fmla="*/ 2147483647 w 164"/>
                <a:gd name="T87" fmla="*/ 2147483647 h 103"/>
                <a:gd name="T88" fmla="*/ 2147483647 w 164"/>
                <a:gd name="T89" fmla="*/ 2147483647 h 103"/>
                <a:gd name="T90" fmla="*/ 2147483647 w 164"/>
                <a:gd name="T91" fmla="*/ 2147483647 h 103"/>
                <a:gd name="T92" fmla="*/ 2147483647 w 164"/>
                <a:gd name="T93" fmla="*/ 2147483647 h 103"/>
                <a:gd name="T94" fmla="*/ 2147483647 w 164"/>
                <a:gd name="T95" fmla="*/ 2147483647 h 103"/>
                <a:gd name="T96" fmla="*/ 2147483647 w 164"/>
                <a:gd name="T97" fmla="*/ 2147483647 h 103"/>
                <a:gd name="T98" fmla="*/ 2147483647 w 164"/>
                <a:gd name="T99" fmla="*/ 2147483647 h 103"/>
                <a:gd name="T100" fmla="*/ 2147483647 w 164"/>
                <a:gd name="T101" fmla="*/ 2147483647 h 103"/>
                <a:gd name="T102" fmla="*/ 2147483647 w 164"/>
                <a:gd name="T103" fmla="*/ 2147483647 h 103"/>
                <a:gd name="T104" fmla="*/ 2147483647 w 164"/>
                <a:gd name="T105" fmla="*/ 2147483647 h 1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4"/>
                <a:gd name="T160" fmla="*/ 0 h 103"/>
                <a:gd name="T161" fmla="*/ 164 w 164"/>
                <a:gd name="T162" fmla="*/ 103 h 1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4" h="103">
                  <a:moveTo>
                    <a:pt x="162" y="67"/>
                  </a:moveTo>
                  <a:cubicBezTo>
                    <a:pt x="162" y="64"/>
                    <a:pt x="162" y="64"/>
                    <a:pt x="162" y="64"/>
                  </a:cubicBezTo>
                  <a:cubicBezTo>
                    <a:pt x="162" y="63"/>
                    <a:pt x="162" y="63"/>
                    <a:pt x="162" y="63"/>
                  </a:cubicBezTo>
                  <a:cubicBezTo>
                    <a:pt x="158" y="62"/>
                    <a:pt x="158" y="62"/>
                    <a:pt x="158" y="62"/>
                  </a:cubicBezTo>
                  <a:cubicBezTo>
                    <a:pt x="155" y="60"/>
                    <a:pt x="155" y="60"/>
                    <a:pt x="155" y="60"/>
                  </a:cubicBezTo>
                  <a:cubicBezTo>
                    <a:pt x="154" y="60"/>
                    <a:pt x="154" y="60"/>
                    <a:pt x="154" y="60"/>
                  </a:cubicBezTo>
                  <a:cubicBezTo>
                    <a:pt x="151" y="60"/>
                    <a:pt x="151" y="60"/>
                    <a:pt x="151" y="60"/>
                  </a:cubicBezTo>
                  <a:cubicBezTo>
                    <a:pt x="148" y="59"/>
                    <a:pt x="148" y="59"/>
                    <a:pt x="148" y="59"/>
                  </a:cubicBezTo>
                  <a:cubicBezTo>
                    <a:pt x="144" y="56"/>
                    <a:pt x="144" y="56"/>
                    <a:pt x="144" y="56"/>
                  </a:cubicBezTo>
                  <a:cubicBezTo>
                    <a:pt x="138" y="53"/>
                    <a:pt x="138" y="53"/>
                    <a:pt x="138" y="53"/>
                  </a:cubicBezTo>
                  <a:cubicBezTo>
                    <a:pt x="132" y="50"/>
                    <a:pt x="132" y="50"/>
                    <a:pt x="132" y="50"/>
                  </a:cubicBezTo>
                  <a:cubicBezTo>
                    <a:pt x="128" y="47"/>
                    <a:pt x="128" y="47"/>
                    <a:pt x="128" y="47"/>
                  </a:cubicBezTo>
                  <a:cubicBezTo>
                    <a:pt x="121" y="43"/>
                    <a:pt x="121" y="43"/>
                    <a:pt x="121" y="43"/>
                  </a:cubicBezTo>
                  <a:cubicBezTo>
                    <a:pt x="115" y="40"/>
                    <a:pt x="115" y="40"/>
                    <a:pt x="115" y="40"/>
                  </a:cubicBezTo>
                  <a:cubicBezTo>
                    <a:pt x="112" y="37"/>
                    <a:pt x="112" y="37"/>
                    <a:pt x="112" y="37"/>
                  </a:cubicBezTo>
                  <a:cubicBezTo>
                    <a:pt x="109" y="36"/>
                    <a:pt x="109" y="36"/>
                    <a:pt x="109" y="36"/>
                  </a:cubicBezTo>
                  <a:cubicBezTo>
                    <a:pt x="104" y="26"/>
                    <a:pt x="104" y="26"/>
                    <a:pt x="104" y="26"/>
                  </a:cubicBezTo>
                  <a:cubicBezTo>
                    <a:pt x="101" y="21"/>
                    <a:pt x="101" y="21"/>
                    <a:pt x="101" y="21"/>
                  </a:cubicBezTo>
                  <a:cubicBezTo>
                    <a:pt x="98" y="20"/>
                    <a:pt x="98" y="20"/>
                    <a:pt x="98" y="20"/>
                  </a:cubicBezTo>
                  <a:cubicBezTo>
                    <a:pt x="95" y="19"/>
                    <a:pt x="95" y="19"/>
                    <a:pt x="95" y="19"/>
                  </a:cubicBezTo>
                  <a:cubicBezTo>
                    <a:pt x="94" y="20"/>
                    <a:pt x="94" y="20"/>
                    <a:pt x="94" y="20"/>
                  </a:cubicBezTo>
                  <a:cubicBezTo>
                    <a:pt x="92" y="20"/>
                    <a:pt x="92" y="20"/>
                    <a:pt x="92" y="20"/>
                  </a:cubicBezTo>
                  <a:cubicBezTo>
                    <a:pt x="88" y="20"/>
                    <a:pt x="88" y="20"/>
                    <a:pt x="88" y="20"/>
                  </a:cubicBezTo>
                  <a:cubicBezTo>
                    <a:pt x="82" y="19"/>
                    <a:pt x="82" y="19"/>
                    <a:pt x="82" y="19"/>
                  </a:cubicBezTo>
                  <a:cubicBezTo>
                    <a:pt x="81" y="19"/>
                    <a:pt x="81" y="19"/>
                    <a:pt x="81" y="19"/>
                  </a:cubicBezTo>
                  <a:cubicBezTo>
                    <a:pt x="79" y="16"/>
                    <a:pt x="79" y="16"/>
                    <a:pt x="79" y="16"/>
                  </a:cubicBezTo>
                  <a:cubicBezTo>
                    <a:pt x="79" y="13"/>
                    <a:pt x="79" y="13"/>
                    <a:pt x="79" y="13"/>
                  </a:cubicBezTo>
                  <a:cubicBezTo>
                    <a:pt x="78" y="10"/>
                    <a:pt x="78" y="10"/>
                    <a:pt x="78" y="10"/>
                  </a:cubicBezTo>
                  <a:cubicBezTo>
                    <a:pt x="76" y="10"/>
                    <a:pt x="76" y="10"/>
                    <a:pt x="76" y="10"/>
                  </a:cubicBezTo>
                  <a:cubicBezTo>
                    <a:pt x="76" y="9"/>
                    <a:pt x="76" y="9"/>
                    <a:pt x="76" y="9"/>
                  </a:cubicBezTo>
                  <a:cubicBezTo>
                    <a:pt x="76" y="6"/>
                    <a:pt x="76" y="6"/>
                    <a:pt x="76" y="6"/>
                  </a:cubicBezTo>
                  <a:cubicBezTo>
                    <a:pt x="74" y="6"/>
                    <a:pt x="74" y="6"/>
                    <a:pt x="74" y="6"/>
                  </a:cubicBezTo>
                  <a:cubicBezTo>
                    <a:pt x="69" y="6"/>
                    <a:pt x="69" y="6"/>
                    <a:pt x="69" y="6"/>
                  </a:cubicBezTo>
                  <a:cubicBezTo>
                    <a:pt x="68" y="4"/>
                    <a:pt x="68" y="4"/>
                    <a:pt x="68" y="4"/>
                  </a:cubicBezTo>
                  <a:cubicBezTo>
                    <a:pt x="66" y="3"/>
                    <a:pt x="66" y="3"/>
                    <a:pt x="66" y="3"/>
                  </a:cubicBezTo>
                  <a:cubicBezTo>
                    <a:pt x="64" y="1"/>
                    <a:pt x="64" y="1"/>
                    <a:pt x="64" y="1"/>
                  </a:cubicBezTo>
                  <a:cubicBezTo>
                    <a:pt x="62" y="1"/>
                    <a:pt x="62" y="1"/>
                    <a:pt x="62" y="1"/>
                  </a:cubicBezTo>
                  <a:cubicBezTo>
                    <a:pt x="61" y="0"/>
                    <a:pt x="61" y="0"/>
                    <a:pt x="61" y="0"/>
                  </a:cubicBezTo>
                  <a:cubicBezTo>
                    <a:pt x="59" y="0"/>
                    <a:pt x="59" y="0"/>
                    <a:pt x="59" y="0"/>
                  </a:cubicBezTo>
                  <a:cubicBezTo>
                    <a:pt x="58" y="0"/>
                    <a:pt x="58" y="0"/>
                    <a:pt x="58" y="0"/>
                  </a:cubicBezTo>
                  <a:cubicBezTo>
                    <a:pt x="56" y="1"/>
                    <a:pt x="56" y="1"/>
                    <a:pt x="56" y="1"/>
                  </a:cubicBezTo>
                  <a:cubicBezTo>
                    <a:pt x="55" y="1"/>
                    <a:pt x="55" y="1"/>
                    <a:pt x="55" y="1"/>
                  </a:cubicBezTo>
                  <a:cubicBezTo>
                    <a:pt x="56" y="3"/>
                    <a:pt x="56" y="3"/>
                    <a:pt x="56" y="3"/>
                  </a:cubicBezTo>
                  <a:cubicBezTo>
                    <a:pt x="54" y="3"/>
                    <a:pt x="54" y="3"/>
                    <a:pt x="54" y="3"/>
                  </a:cubicBezTo>
                  <a:cubicBezTo>
                    <a:pt x="54" y="4"/>
                    <a:pt x="54" y="4"/>
                    <a:pt x="54" y="4"/>
                  </a:cubicBezTo>
                  <a:cubicBezTo>
                    <a:pt x="52" y="6"/>
                    <a:pt x="52" y="6"/>
                    <a:pt x="52" y="6"/>
                  </a:cubicBezTo>
                  <a:cubicBezTo>
                    <a:pt x="51" y="7"/>
                    <a:pt x="51" y="7"/>
                    <a:pt x="51" y="7"/>
                  </a:cubicBezTo>
                  <a:cubicBezTo>
                    <a:pt x="49" y="7"/>
                    <a:pt x="49" y="7"/>
                    <a:pt x="49" y="7"/>
                  </a:cubicBezTo>
                  <a:cubicBezTo>
                    <a:pt x="48" y="7"/>
                    <a:pt x="48" y="7"/>
                    <a:pt x="48" y="7"/>
                  </a:cubicBezTo>
                  <a:cubicBezTo>
                    <a:pt x="45" y="11"/>
                    <a:pt x="45" y="11"/>
                    <a:pt x="45" y="11"/>
                  </a:cubicBezTo>
                  <a:cubicBezTo>
                    <a:pt x="45" y="13"/>
                    <a:pt x="45" y="13"/>
                    <a:pt x="45" y="13"/>
                  </a:cubicBezTo>
                  <a:cubicBezTo>
                    <a:pt x="46" y="17"/>
                    <a:pt x="46" y="17"/>
                    <a:pt x="46" y="17"/>
                  </a:cubicBezTo>
                  <a:cubicBezTo>
                    <a:pt x="48" y="19"/>
                    <a:pt x="48" y="19"/>
                    <a:pt x="48" y="19"/>
                  </a:cubicBezTo>
                  <a:cubicBezTo>
                    <a:pt x="46" y="19"/>
                    <a:pt x="46" y="19"/>
                    <a:pt x="46" y="19"/>
                  </a:cubicBezTo>
                  <a:cubicBezTo>
                    <a:pt x="43" y="19"/>
                    <a:pt x="43" y="19"/>
                    <a:pt x="43" y="19"/>
                  </a:cubicBezTo>
                  <a:cubicBezTo>
                    <a:pt x="39" y="19"/>
                    <a:pt x="39" y="19"/>
                    <a:pt x="39" y="19"/>
                  </a:cubicBezTo>
                  <a:cubicBezTo>
                    <a:pt x="36" y="19"/>
                    <a:pt x="36" y="19"/>
                    <a:pt x="36" y="19"/>
                  </a:cubicBezTo>
                  <a:cubicBezTo>
                    <a:pt x="35" y="19"/>
                    <a:pt x="35" y="19"/>
                    <a:pt x="35" y="19"/>
                  </a:cubicBezTo>
                  <a:cubicBezTo>
                    <a:pt x="32" y="19"/>
                    <a:pt x="32" y="19"/>
                    <a:pt x="32" y="19"/>
                  </a:cubicBezTo>
                  <a:cubicBezTo>
                    <a:pt x="31" y="19"/>
                    <a:pt x="31" y="19"/>
                    <a:pt x="31" y="19"/>
                  </a:cubicBezTo>
                  <a:cubicBezTo>
                    <a:pt x="28" y="17"/>
                    <a:pt x="28" y="17"/>
                    <a:pt x="28" y="17"/>
                  </a:cubicBezTo>
                  <a:cubicBezTo>
                    <a:pt x="27" y="16"/>
                    <a:pt x="27" y="16"/>
                    <a:pt x="27" y="16"/>
                  </a:cubicBezTo>
                  <a:cubicBezTo>
                    <a:pt x="27" y="16"/>
                    <a:pt x="27" y="16"/>
                    <a:pt x="27" y="16"/>
                  </a:cubicBezTo>
                  <a:cubicBezTo>
                    <a:pt x="26" y="16"/>
                    <a:pt x="26" y="16"/>
                    <a:pt x="26" y="16"/>
                  </a:cubicBezTo>
                  <a:cubicBezTo>
                    <a:pt x="22" y="11"/>
                    <a:pt x="22" y="11"/>
                    <a:pt x="22" y="11"/>
                  </a:cubicBezTo>
                  <a:cubicBezTo>
                    <a:pt x="16" y="7"/>
                    <a:pt x="16" y="7"/>
                    <a:pt x="16" y="7"/>
                  </a:cubicBezTo>
                  <a:cubicBezTo>
                    <a:pt x="11" y="6"/>
                    <a:pt x="11" y="6"/>
                    <a:pt x="11" y="6"/>
                  </a:cubicBezTo>
                  <a:cubicBezTo>
                    <a:pt x="8" y="6"/>
                    <a:pt x="8" y="6"/>
                    <a:pt x="8" y="6"/>
                  </a:cubicBezTo>
                  <a:cubicBezTo>
                    <a:pt x="11" y="10"/>
                    <a:pt x="11" y="10"/>
                    <a:pt x="11" y="10"/>
                  </a:cubicBezTo>
                  <a:cubicBezTo>
                    <a:pt x="12" y="14"/>
                    <a:pt x="12" y="14"/>
                    <a:pt x="12" y="14"/>
                  </a:cubicBezTo>
                  <a:cubicBezTo>
                    <a:pt x="13" y="16"/>
                    <a:pt x="13" y="16"/>
                    <a:pt x="13" y="16"/>
                  </a:cubicBezTo>
                  <a:cubicBezTo>
                    <a:pt x="16" y="17"/>
                    <a:pt x="16" y="17"/>
                    <a:pt x="16" y="17"/>
                  </a:cubicBezTo>
                  <a:cubicBezTo>
                    <a:pt x="19" y="19"/>
                    <a:pt x="19" y="19"/>
                    <a:pt x="19" y="19"/>
                  </a:cubicBezTo>
                  <a:cubicBezTo>
                    <a:pt x="21" y="21"/>
                    <a:pt x="21" y="21"/>
                    <a:pt x="21" y="21"/>
                  </a:cubicBezTo>
                  <a:cubicBezTo>
                    <a:pt x="21" y="23"/>
                    <a:pt x="21" y="23"/>
                    <a:pt x="21" y="23"/>
                  </a:cubicBezTo>
                  <a:cubicBezTo>
                    <a:pt x="19" y="24"/>
                    <a:pt x="19" y="24"/>
                    <a:pt x="19" y="24"/>
                  </a:cubicBezTo>
                  <a:cubicBezTo>
                    <a:pt x="18" y="24"/>
                    <a:pt x="18" y="24"/>
                    <a:pt x="18" y="24"/>
                  </a:cubicBezTo>
                  <a:cubicBezTo>
                    <a:pt x="18" y="23"/>
                    <a:pt x="18" y="23"/>
                    <a:pt x="18" y="23"/>
                  </a:cubicBezTo>
                  <a:cubicBezTo>
                    <a:pt x="16" y="23"/>
                    <a:pt x="16" y="23"/>
                    <a:pt x="16" y="23"/>
                  </a:cubicBezTo>
                  <a:cubicBezTo>
                    <a:pt x="16" y="24"/>
                    <a:pt x="16" y="24"/>
                    <a:pt x="16" y="24"/>
                  </a:cubicBezTo>
                  <a:cubicBezTo>
                    <a:pt x="18" y="26"/>
                    <a:pt x="18" y="26"/>
                    <a:pt x="18" y="26"/>
                  </a:cubicBezTo>
                  <a:cubicBezTo>
                    <a:pt x="16" y="26"/>
                    <a:pt x="16" y="26"/>
                    <a:pt x="16" y="26"/>
                  </a:cubicBezTo>
                  <a:cubicBezTo>
                    <a:pt x="13" y="26"/>
                    <a:pt x="13" y="26"/>
                    <a:pt x="13" y="26"/>
                  </a:cubicBezTo>
                  <a:cubicBezTo>
                    <a:pt x="11" y="27"/>
                    <a:pt x="11" y="27"/>
                    <a:pt x="11" y="27"/>
                  </a:cubicBezTo>
                  <a:cubicBezTo>
                    <a:pt x="9" y="24"/>
                    <a:pt x="9" y="24"/>
                    <a:pt x="9" y="24"/>
                  </a:cubicBezTo>
                  <a:cubicBezTo>
                    <a:pt x="9" y="23"/>
                    <a:pt x="9" y="23"/>
                    <a:pt x="9" y="23"/>
                  </a:cubicBezTo>
                  <a:cubicBezTo>
                    <a:pt x="8" y="24"/>
                    <a:pt x="8" y="24"/>
                    <a:pt x="8" y="24"/>
                  </a:cubicBezTo>
                  <a:cubicBezTo>
                    <a:pt x="8" y="26"/>
                    <a:pt x="8" y="26"/>
                    <a:pt x="8" y="26"/>
                  </a:cubicBezTo>
                  <a:cubicBezTo>
                    <a:pt x="6" y="24"/>
                    <a:pt x="6" y="24"/>
                    <a:pt x="6" y="24"/>
                  </a:cubicBezTo>
                  <a:cubicBezTo>
                    <a:pt x="5" y="24"/>
                    <a:pt x="5" y="24"/>
                    <a:pt x="5" y="24"/>
                  </a:cubicBezTo>
                  <a:cubicBezTo>
                    <a:pt x="3" y="24"/>
                    <a:pt x="3" y="24"/>
                    <a:pt x="3" y="24"/>
                  </a:cubicBezTo>
                  <a:cubicBezTo>
                    <a:pt x="3" y="23"/>
                    <a:pt x="3" y="23"/>
                    <a:pt x="3" y="23"/>
                  </a:cubicBezTo>
                  <a:cubicBezTo>
                    <a:pt x="2" y="21"/>
                    <a:pt x="2" y="21"/>
                    <a:pt x="2" y="21"/>
                  </a:cubicBezTo>
                  <a:cubicBezTo>
                    <a:pt x="0" y="20"/>
                    <a:pt x="0" y="20"/>
                    <a:pt x="0" y="20"/>
                  </a:cubicBezTo>
                  <a:cubicBezTo>
                    <a:pt x="0" y="21"/>
                    <a:pt x="0" y="21"/>
                    <a:pt x="0" y="21"/>
                  </a:cubicBezTo>
                  <a:cubicBezTo>
                    <a:pt x="2" y="23"/>
                    <a:pt x="2" y="23"/>
                    <a:pt x="2" y="23"/>
                  </a:cubicBezTo>
                  <a:cubicBezTo>
                    <a:pt x="2" y="26"/>
                    <a:pt x="2" y="26"/>
                    <a:pt x="2" y="26"/>
                  </a:cubicBezTo>
                  <a:cubicBezTo>
                    <a:pt x="0" y="33"/>
                    <a:pt x="0" y="33"/>
                    <a:pt x="0" y="33"/>
                  </a:cubicBezTo>
                  <a:cubicBezTo>
                    <a:pt x="2" y="36"/>
                    <a:pt x="2" y="36"/>
                    <a:pt x="2" y="36"/>
                  </a:cubicBezTo>
                  <a:cubicBezTo>
                    <a:pt x="3" y="37"/>
                    <a:pt x="3" y="37"/>
                    <a:pt x="3" y="37"/>
                  </a:cubicBezTo>
                  <a:cubicBezTo>
                    <a:pt x="5" y="37"/>
                    <a:pt x="5" y="37"/>
                    <a:pt x="5" y="37"/>
                  </a:cubicBezTo>
                  <a:cubicBezTo>
                    <a:pt x="3" y="36"/>
                    <a:pt x="3" y="36"/>
                    <a:pt x="3" y="36"/>
                  </a:cubicBezTo>
                  <a:cubicBezTo>
                    <a:pt x="8" y="36"/>
                    <a:pt x="8" y="36"/>
                    <a:pt x="8" y="36"/>
                  </a:cubicBezTo>
                  <a:cubicBezTo>
                    <a:pt x="11" y="37"/>
                    <a:pt x="11" y="37"/>
                    <a:pt x="11" y="37"/>
                  </a:cubicBezTo>
                  <a:cubicBezTo>
                    <a:pt x="11" y="39"/>
                    <a:pt x="11" y="39"/>
                    <a:pt x="11" y="39"/>
                  </a:cubicBezTo>
                  <a:cubicBezTo>
                    <a:pt x="11" y="40"/>
                    <a:pt x="11" y="40"/>
                    <a:pt x="11" y="40"/>
                  </a:cubicBezTo>
                  <a:cubicBezTo>
                    <a:pt x="11" y="42"/>
                    <a:pt x="11" y="42"/>
                    <a:pt x="11" y="42"/>
                  </a:cubicBezTo>
                  <a:cubicBezTo>
                    <a:pt x="12" y="42"/>
                    <a:pt x="12" y="42"/>
                    <a:pt x="12" y="42"/>
                  </a:cubicBezTo>
                  <a:cubicBezTo>
                    <a:pt x="13" y="43"/>
                    <a:pt x="13" y="43"/>
                    <a:pt x="13" y="43"/>
                  </a:cubicBezTo>
                  <a:cubicBezTo>
                    <a:pt x="11" y="43"/>
                    <a:pt x="11" y="43"/>
                    <a:pt x="11" y="43"/>
                  </a:cubicBezTo>
                  <a:cubicBezTo>
                    <a:pt x="9" y="42"/>
                    <a:pt x="9" y="42"/>
                    <a:pt x="9" y="42"/>
                  </a:cubicBezTo>
                  <a:cubicBezTo>
                    <a:pt x="9" y="40"/>
                    <a:pt x="9" y="40"/>
                    <a:pt x="9" y="40"/>
                  </a:cubicBezTo>
                  <a:cubicBezTo>
                    <a:pt x="8" y="43"/>
                    <a:pt x="8" y="43"/>
                    <a:pt x="8" y="43"/>
                  </a:cubicBezTo>
                  <a:cubicBezTo>
                    <a:pt x="9" y="46"/>
                    <a:pt x="9" y="46"/>
                    <a:pt x="9" y="46"/>
                  </a:cubicBezTo>
                  <a:cubicBezTo>
                    <a:pt x="9" y="44"/>
                    <a:pt x="9" y="44"/>
                    <a:pt x="9" y="44"/>
                  </a:cubicBezTo>
                  <a:cubicBezTo>
                    <a:pt x="11" y="44"/>
                    <a:pt x="11" y="44"/>
                    <a:pt x="11" y="44"/>
                  </a:cubicBezTo>
                  <a:cubicBezTo>
                    <a:pt x="12" y="46"/>
                    <a:pt x="12" y="46"/>
                    <a:pt x="12" y="46"/>
                  </a:cubicBezTo>
                  <a:cubicBezTo>
                    <a:pt x="13" y="49"/>
                    <a:pt x="13" y="49"/>
                    <a:pt x="13" y="49"/>
                  </a:cubicBezTo>
                  <a:cubicBezTo>
                    <a:pt x="15" y="49"/>
                    <a:pt x="15" y="49"/>
                    <a:pt x="15" y="49"/>
                  </a:cubicBezTo>
                  <a:cubicBezTo>
                    <a:pt x="15" y="47"/>
                    <a:pt x="15" y="47"/>
                    <a:pt x="15" y="47"/>
                  </a:cubicBezTo>
                  <a:cubicBezTo>
                    <a:pt x="16" y="50"/>
                    <a:pt x="16" y="50"/>
                    <a:pt x="16" y="50"/>
                  </a:cubicBezTo>
                  <a:cubicBezTo>
                    <a:pt x="18" y="50"/>
                    <a:pt x="18" y="50"/>
                    <a:pt x="18" y="50"/>
                  </a:cubicBezTo>
                  <a:cubicBezTo>
                    <a:pt x="18" y="52"/>
                    <a:pt x="18" y="52"/>
                    <a:pt x="18" y="52"/>
                  </a:cubicBezTo>
                  <a:cubicBezTo>
                    <a:pt x="18" y="54"/>
                    <a:pt x="18" y="54"/>
                    <a:pt x="18" y="54"/>
                  </a:cubicBezTo>
                  <a:cubicBezTo>
                    <a:pt x="18" y="57"/>
                    <a:pt x="18" y="57"/>
                    <a:pt x="18" y="57"/>
                  </a:cubicBezTo>
                  <a:cubicBezTo>
                    <a:pt x="19" y="67"/>
                    <a:pt x="19" y="67"/>
                    <a:pt x="19" y="67"/>
                  </a:cubicBezTo>
                  <a:cubicBezTo>
                    <a:pt x="20" y="68"/>
                    <a:pt x="20" y="68"/>
                    <a:pt x="20" y="68"/>
                  </a:cubicBezTo>
                  <a:cubicBezTo>
                    <a:pt x="21" y="72"/>
                    <a:pt x="21" y="72"/>
                    <a:pt x="21" y="72"/>
                  </a:cubicBezTo>
                  <a:cubicBezTo>
                    <a:pt x="25" y="73"/>
                    <a:pt x="25" y="73"/>
                    <a:pt x="25" y="73"/>
                  </a:cubicBezTo>
                  <a:cubicBezTo>
                    <a:pt x="29" y="72"/>
                    <a:pt x="29" y="72"/>
                    <a:pt x="29" y="72"/>
                  </a:cubicBezTo>
                  <a:cubicBezTo>
                    <a:pt x="29" y="71"/>
                    <a:pt x="29" y="71"/>
                    <a:pt x="29" y="71"/>
                  </a:cubicBezTo>
                  <a:cubicBezTo>
                    <a:pt x="29" y="70"/>
                    <a:pt x="29" y="70"/>
                    <a:pt x="29" y="70"/>
                  </a:cubicBezTo>
                  <a:cubicBezTo>
                    <a:pt x="31" y="70"/>
                    <a:pt x="31" y="70"/>
                    <a:pt x="31" y="70"/>
                  </a:cubicBezTo>
                  <a:cubicBezTo>
                    <a:pt x="31" y="69"/>
                    <a:pt x="31" y="69"/>
                    <a:pt x="31" y="69"/>
                  </a:cubicBezTo>
                  <a:cubicBezTo>
                    <a:pt x="31" y="67"/>
                    <a:pt x="31" y="67"/>
                    <a:pt x="31" y="67"/>
                  </a:cubicBezTo>
                  <a:cubicBezTo>
                    <a:pt x="33" y="64"/>
                    <a:pt x="33" y="64"/>
                    <a:pt x="33" y="64"/>
                  </a:cubicBezTo>
                  <a:cubicBezTo>
                    <a:pt x="36" y="64"/>
                    <a:pt x="36" y="64"/>
                    <a:pt x="36" y="64"/>
                  </a:cubicBezTo>
                  <a:cubicBezTo>
                    <a:pt x="38" y="63"/>
                    <a:pt x="38" y="63"/>
                    <a:pt x="38" y="63"/>
                  </a:cubicBezTo>
                  <a:cubicBezTo>
                    <a:pt x="40" y="62"/>
                    <a:pt x="40" y="62"/>
                    <a:pt x="40" y="62"/>
                  </a:cubicBezTo>
                  <a:cubicBezTo>
                    <a:pt x="42" y="62"/>
                    <a:pt x="42" y="62"/>
                    <a:pt x="42" y="62"/>
                  </a:cubicBezTo>
                  <a:cubicBezTo>
                    <a:pt x="46" y="63"/>
                    <a:pt x="46" y="63"/>
                    <a:pt x="46" y="63"/>
                  </a:cubicBezTo>
                  <a:cubicBezTo>
                    <a:pt x="46" y="62"/>
                    <a:pt x="46" y="62"/>
                    <a:pt x="46" y="62"/>
                  </a:cubicBezTo>
                  <a:cubicBezTo>
                    <a:pt x="48" y="60"/>
                    <a:pt x="48" y="60"/>
                    <a:pt x="48" y="60"/>
                  </a:cubicBezTo>
                  <a:cubicBezTo>
                    <a:pt x="49" y="60"/>
                    <a:pt x="49" y="60"/>
                    <a:pt x="49" y="60"/>
                  </a:cubicBezTo>
                  <a:cubicBezTo>
                    <a:pt x="55" y="60"/>
                    <a:pt x="55" y="60"/>
                    <a:pt x="55" y="60"/>
                  </a:cubicBezTo>
                  <a:cubicBezTo>
                    <a:pt x="58" y="60"/>
                    <a:pt x="58" y="60"/>
                    <a:pt x="58" y="60"/>
                  </a:cubicBezTo>
                  <a:cubicBezTo>
                    <a:pt x="59" y="63"/>
                    <a:pt x="59" y="63"/>
                    <a:pt x="59" y="63"/>
                  </a:cubicBezTo>
                  <a:cubicBezTo>
                    <a:pt x="62" y="64"/>
                    <a:pt x="62" y="64"/>
                    <a:pt x="62" y="64"/>
                  </a:cubicBezTo>
                  <a:cubicBezTo>
                    <a:pt x="65" y="66"/>
                    <a:pt x="65" y="66"/>
                    <a:pt x="65" y="66"/>
                  </a:cubicBezTo>
                  <a:cubicBezTo>
                    <a:pt x="68" y="67"/>
                    <a:pt x="68" y="67"/>
                    <a:pt x="68" y="67"/>
                  </a:cubicBezTo>
                  <a:cubicBezTo>
                    <a:pt x="72" y="69"/>
                    <a:pt x="72" y="69"/>
                    <a:pt x="72" y="69"/>
                  </a:cubicBezTo>
                  <a:cubicBezTo>
                    <a:pt x="75" y="69"/>
                    <a:pt x="75" y="69"/>
                    <a:pt x="75" y="69"/>
                  </a:cubicBezTo>
                  <a:cubicBezTo>
                    <a:pt x="79" y="69"/>
                    <a:pt x="79" y="69"/>
                    <a:pt x="79" y="69"/>
                  </a:cubicBezTo>
                  <a:cubicBezTo>
                    <a:pt x="82" y="70"/>
                    <a:pt x="82" y="70"/>
                    <a:pt x="82" y="70"/>
                  </a:cubicBezTo>
                  <a:cubicBezTo>
                    <a:pt x="84" y="73"/>
                    <a:pt x="84" y="73"/>
                    <a:pt x="84" y="73"/>
                  </a:cubicBezTo>
                  <a:cubicBezTo>
                    <a:pt x="85" y="74"/>
                    <a:pt x="85" y="74"/>
                    <a:pt x="85" y="74"/>
                  </a:cubicBezTo>
                  <a:cubicBezTo>
                    <a:pt x="88" y="76"/>
                    <a:pt x="88" y="76"/>
                    <a:pt x="88" y="76"/>
                  </a:cubicBezTo>
                  <a:cubicBezTo>
                    <a:pt x="91" y="77"/>
                    <a:pt x="91" y="77"/>
                    <a:pt x="91" y="77"/>
                  </a:cubicBezTo>
                  <a:cubicBezTo>
                    <a:pt x="94" y="79"/>
                    <a:pt x="94" y="79"/>
                    <a:pt x="94" y="79"/>
                  </a:cubicBezTo>
                  <a:cubicBezTo>
                    <a:pt x="95" y="81"/>
                    <a:pt x="95" y="81"/>
                    <a:pt x="95" y="81"/>
                  </a:cubicBezTo>
                  <a:cubicBezTo>
                    <a:pt x="95" y="82"/>
                    <a:pt x="95" y="82"/>
                    <a:pt x="95" y="82"/>
                  </a:cubicBezTo>
                  <a:cubicBezTo>
                    <a:pt x="97" y="82"/>
                    <a:pt x="97" y="82"/>
                    <a:pt x="97" y="82"/>
                  </a:cubicBezTo>
                  <a:cubicBezTo>
                    <a:pt x="98" y="82"/>
                    <a:pt x="98" y="82"/>
                    <a:pt x="98" y="82"/>
                  </a:cubicBezTo>
                  <a:cubicBezTo>
                    <a:pt x="101" y="82"/>
                    <a:pt x="101" y="82"/>
                    <a:pt x="101" y="82"/>
                  </a:cubicBezTo>
                  <a:cubicBezTo>
                    <a:pt x="102" y="82"/>
                    <a:pt x="102" y="82"/>
                    <a:pt x="102" y="82"/>
                  </a:cubicBezTo>
                  <a:cubicBezTo>
                    <a:pt x="104" y="82"/>
                    <a:pt x="104" y="82"/>
                    <a:pt x="104" y="82"/>
                  </a:cubicBezTo>
                  <a:cubicBezTo>
                    <a:pt x="105" y="82"/>
                    <a:pt x="105" y="82"/>
                    <a:pt x="105" y="82"/>
                  </a:cubicBezTo>
                  <a:cubicBezTo>
                    <a:pt x="107" y="86"/>
                    <a:pt x="107" y="86"/>
                    <a:pt x="107" y="86"/>
                  </a:cubicBezTo>
                  <a:cubicBezTo>
                    <a:pt x="107" y="87"/>
                    <a:pt x="107" y="87"/>
                    <a:pt x="107" y="87"/>
                  </a:cubicBezTo>
                  <a:cubicBezTo>
                    <a:pt x="107" y="89"/>
                    <a:pt x="107" y="89"/>
                    <a:pt x="107" y="89"/>
                  </a:cubicBezTo>
                  <a:cubicBezTo>
                    <a:pt x="107" y="90"/>
                    <a:pt x="107" y="90"/>
                    <a:pt x="107" y="90"/>
                  </a:cubicBezTo>
                  <a:cubicBezTo>
                    <a:pt x="107" y="92"/>
                    <a:pt x="107" y="92"/>
                    <a:pt x="107" y="92"/>
                  </a:cubicBezTo>
                  <a:cubicBezTo>
                    <a:pt x="108" y="95"/>
                    <a:pt x="108" y="95"/>
                    <a:pt x="108" y="95"/>
                  </a:cubicBezTo>
                  <a:cubicBezTo>
                    <a:pt x="108" y="96"/>
                    <a:pt x="108" y="96"/>
                    <a:pt x="108" y="96"/>
                  </a:cubicBezTo>
                  <a:cubicBezTo>
                    <a:pt x="109" y="95"/>
                    <a:pt x="109" y="95"/>
                    <a:pt x="109" y="95"/>
                  </a:cubicBezTo>
                  <a:cubicBezTo>
                    <a:pt x="109" y="96"/>
                    <a:pt x="109" y="96"/>
                    <a:pt x="109" y="96"/>
                  </a:cubicBezTo>
                  <a:cubicBezTo>
                    <a:pt x="111" y="96"/>
                    <a:pt x="111" y="96"/>
                    <a:pt x="111" y="96"/>
                  </a:cubicBezTo>
                  <a:cubicBezTo>
                    <a:pt x="114" y="99"/>
                    <a:pt x="114" y="99"/>
                    <a:pt x="114" y="99"/>
                  </a:cubicBezTo>
                  <a:cubicBezTo>
                    <a:pt x="115" y="99"/>
                    <a:pt x="115" y="99"/>
                    <a:pt x="115" y="99"/>
                  </a:cubicBezTo>
                  <a:cubicBezTo>
                    <a:pt x="118" y="99"/>
                    <a:pt x="118" y="99"/>
                    <a:pt x="118" y="99"/>
                  </a:cubicBezTo>
                  <a:cubicBezTo>
                    <a:pt x="119" y="100"/>
                    <a:pt x="119" y="100"/>
                    <a:pt x="119" y="100"/>
                  </a:cubicBezTo>
                  <a:cubicBezTo>
                    <a:pt x="121" y="103"/>
                    <a:pt x="121" y="103"/>
                    <a:pt x="121" y="103"/>
                  </a:cubicBezTo>
                  <a:cubicBezTo>
                    <a:pt x="122" y="102"/>
                    <a:pt x="122" y="102"/>
                    <a:pt x="122" y="102"/>
                  </a:cubicBezTo>
                  <a:cubicBezTo>
                    <a:pt x="124" y="100"/>
                    <a:pt x="124" y="100"/>
                    <a:pt x="124" y="100"/>
                  </a:cubicBezTo>
                  <a:cubicBezTo>
                    <a:pt x="125" y="100"/>
                    <a:pt x="125" y="100"/>
                    <a:pt x="125" y="100"/>
                  </a:cubicBezTo>
                  <a:cubicBezTo>
                    <a:pt x="127" y="100"/>
                    <a:pt x="127" y="100"/>
                    <a:pt x="127" y="100"/>
                  </a:cubicBezTo>
                  <a:cubicBezTo>
                    <a:pt x="128" y="99"/>
                    <a:pt x="128" y="99"/>
                    <a:pt x="128" y="99"/>
                  </a:cubicBezTo>
                  <a:cubicBezTo>
                    <a:pt x="129" y="97"/>
                    <a:pt x="129" y="97"/>
                    <a:pt x="129" y="97"/>
                  </a:cubicBezTo>
                  <a:cubicBezTo>
                    <a:pt x="129" y="96"/>
                    <a:pt x="129" y="96"/>
                    <a:pt x="129" y="96"/>
                  </a:cubicBezTo>
                  <a:cubicBezTo>
                    <a:pt x="131" y="95"/>
                    <a:pt x="131" y="95"/>
                    <a:pt x="131" y="95"/>
                  </a:cubicBezTo>
                  <a:cubicBezTo>
                    <a:pt x="129" y="93"/>
                    <a:pt x="129" y="93"/>
                    <a:pt x="129" y="93"/>
                  </a:cubicBezTo>
                  <a:cubicBezTo>
                    <a:pt x="132" y="93"/>
                    <a:pt x="132" y="93"/>
                    <a:pt x="132" y="93"/>
                  </a:cubicBezTo>
                  <a:cubicBezTo>
                    <a:pt x="135" y="92"/>
                    <a:pt x="135" y="92"/>
                    <a:pt x="135" y="92"/>
                  </a:cubicBezTo>
                  <a:cubicBezTo>
                    <a:pt x="138" y="90"/>
                    <a:pt x="138" y="90"/>
                    <a:pt x="138" y="90"/>
                  </a:cubicBezTo>
                  <a:cubicBezTo>
                    <a:pt x="142" y="87"/>
                    <a:pt x="142" y="87"/>
                    <a:pt x="142" y="87"/>
                  </a:cubicBezTo>
                  <a:cubicBezTo>
                    <a:pt x="144" y="85"/>
                    <a:pt x="144" y="85"/>
                    <a:pt x="144" y="85"/>
                  </a:cubicBezTo>
                  <a:cubicBezTo>
                    <a:pt x="144" y="80"/>
                    <a:pt x="144" y="80"/>
                    <a:pt x="144" y="80"/>
                  </a:cubicBezTo>
                  <a:cubicBezTo>
                    <a:pt x="144" y="79"/>
                    <a:pt x="144" y="79"/>
                    <a:pt x="144" y="79"/>
                  </a:cubicBezTo>
                  <a:cubicBezTo>
                    <a:pt x="144" y="77"/>
                    <a:pt x="144" y="77"/>
                    <a:pt x="144" y="77"/>
                  </a:cubicBezTo>
                  <a:cubicBezTo>
                    <a:pt x="145" y="76"/>
                    <a:pt x="145" y="76"/>
                    <a:pt x="145" y="76"/>
                  </a:cubicBezTo>
                  <a:cubicBezTo>
                    <a:pt x="147" y="74"/>
                    <a:pt x="147" y="74"/>
                    <a:pt x="147" y="74"/>
                  </a:cubicBezTo>
                  <a:cubicBezTo>
                    <a:pt x="148" y="74"/>
                    <a:pt x="148" y="74"/>
                    <a:pt x="148" y="74"/>
                  </a:cubicBezTo>
                  <a:cubicBezTo>
                    <a:pt x="150" y="74"/>
                    <a:pt x="150" y="74"/>
                    <a:pt x="150" y="74"/>
                  </a:cubicBezTo>
                  <a:cubicBezTo>
                    <a:pt x="151" y="74"/>
                    <a:pt x="151" y="74"/>
                    <a:pt x="151" y="74"/>
                  </a:cubicBezTo>
                  <a:cubicBezTo>
                    <a:pt x="152" y="74"/>
                    <a:pt x="152" y="74"/>
                    <a:pt x="152" y="74"/>
                  </a:cubicBezTo>
                  <a:cubicBezTo>
                    <a:pt x="152" y="72"/>
                    <a:pt x="152" y="72"/>
                    <a:pt x="152" y="72"/>
                  </a:cubicBezTo>
                  <a:cubicBezTo>
                    <a:pt x="154" y="70"/>
                    <a:pt x="154" y="70"/>
                    <a:pt x="154" y="70"/>
                  </a:cubicBezTo>
                  <a:cubicBezTo>
                    <a:pt x="155" y="70"/>
                    <a:pt x="155" y="70"/>
                    <a:pt x="155" y="70"/>
                  </a:cubicBezTo>
                  <a:cubicBezTo>
                    <a:pt x="157" y="70"/>
                    <a:pt x="157" y="70"/>
                    <a:pt x="157" y="70"/>
                  </a:cubicBezTo>
                  <a:cubicBezTo>
                    <a:pt x="158" y="71"/>
                    <a:pt x="158" y="71"/>
                    <a:pt x="158" y="71"/>
                  </a:cubicBezTo>
                  <a:cubicBezTo>
                    <a:pt x="160" y="72"/>
                    <a:pt x="160" y="72"/>
                    <a:pt x="160" y="72"/>
                  </a:cubicBezTo>
                  <a:cubicBezTo>
                    <a:pt x="161" y="73"/>
                    <a:pt x="161" y="73"/>
                    <a:pt x="161" y="73"/>
                  </a:cubicBezTo>
                  <a:cubicBezTo>
                    <a:pt x="164" y="72"/>
                    <a:pt x="164" y="72"/>
                    <a:pt x="164" y="72"/>
                  </a:cubicBezTo>
                  <a:cubicBezTo>
                    <a:pt x="162" y="70"/>
                    <a:pt x="162" y="70"/>
                    <a:pt x="162" y="70"/>
                  </a:cubicBezTo>
                  <a:lnTo>
                    <a:pt x="162" y="67"/>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71" name="Freeform 152"/>
            <p:cNvSpPr>
              <a:spLocks/>
            </p:cNvSpPr>
            <p:nvPr/>
          </p:nvSpPr>
          <p:spPr bwMode="auto">
            <a:xfrm>
              <a:off x="5835570" y="2620782"/>
              <a:ext cx="704052" cy="787482"/>
            </a:xfrm>
            <a:custGeom>
              <a:avLst/>
              <a:gdLst>
                <a:gd name="T0" fmla="*/ 2147483647 w 334"/>
                <a:gd name="T1" fmla="*/ 2147483647 h 374"/>
                <a:gd name="T2" fmla="*/ 2147483647 w 334"/>
                <a:gd name="T3" fmla="*/ 2147483647 h 374"/>
                <a:gd name="T4" fmla="*/ 2147483647 w 334"/>
                <a:gd name="T5" fmla="*/ 2147483647 h 374"/>
                <a:gd name="T6" fmla="*/ 2147483647 w 334"/>
                <a:gd name="T7" fmla="*/ 2147483647 h 374"/>
                <a:gd name="T8" fmla="*/ 2147483647 w 334"/>
                <a:gd name="T9" fmla="*/ 2147483647 h 374"/>
                <a:gd name="T10" fmla="*/ 2147483647 w 334"/>
                <a:gd name="T11" fmla="*/ 2147483647 h 374"/>
                <a:gd name="T12" fmla="*/ 2147483647 w 334"/>
                <a:gd name="T13" fmla="*/ 2147483647 h 374"/>
                <a:gd name="T14" fmla="*/ 2147483647 w 334"/>
                <a:gd name="T15" fmla="*/ 2147483647 h 374"/>
                <a:gd name="T16" fmla="*/ 2147483647 w 334"/>
                <a:gd name="T17" fmla="*/ 2147483647 h 374"/>
                <a:gd name="T18" fmla="*/ 2147483647 w 334"/>
                <a:gd name="T19" fmla="*/ 2147483647 h 374"/>
                <a:gd name="T20" fmla="*/ 2147483647 w 334"/>
                <a:gd name="T21" fmla="*/ 2147483647 h 374"/>
                <a:gd name="T22" fmla="*/ 2147483647 w 334"/>
                <a:gd name="T23" fmla="*/ 2147483647 h 374"/>
                <a:gd name="T24" fmla="*/ 2147483647 w 334"/>
                <a:gd name="T25" fmla="*/ 2147483647 h 374"/>
                <a:gd name="T26" fmla="*/ 2147483647 w 334"/>
                <a:gd name="T27" fmla="*/ 2147483647 h 374"/>
                <a:gd name="T28" fmla="*/ 2147483647 w 334"/>
                <a:gd name="T29" fmla="*/ 2147483647 h 374"/>
                <a:gd name="T30" fmla="*/ 2147483647 w 334"/>
                <a:gd name="T31" fmla="*/ 2147483647 h 374"/>
                <a:gd name="T32" fmla="*/ 2147483647 w 334"/>
                <a:gd name="T33" fmla="*/ 2147483647 h 374"/>
                <a:gd name="T34" fmla="*/ 2147483647 w 334"/>
                <a:gd name="T35" fmla="*/ 2147483647 h 374"/>
                <a:gd name="T36" fmla="*/ 2147483647 w 334"/>
                <a:gd name="T37" fmla="*/ 2147483647 h 374"/>
                <a:gd name="T38" fmla="*/ 2147483647 w 334"/>
                <a:gd name="T39" fmla="*/ 2147483647 h 374"/>
                <a:gd name="T40" fmla="*/ 2147483647 w 334"/>
                <a:gd name="T41" fmla="*/ 2147483647 h 374"/>
                <a:gd name="T42" fmla="*/ 2147483647 w 334"/>
                <a:gd name="T43" fmla="*/ 2147483647 h 374"/>
                <a:gd name="T44" fmla="*/ 2147483647 w 334"/>
                <a:gd name="T45" fmla="*/ 2147483647 h 374"/>
                <a:gd name="T46" fmla="*/ 2147483647 w 334"/>
                <a:gd name="T47" fmla="*/ 2147483647 h 374"/>
                <a:gd name="T48" fmla="*/ 2147483647 w 334"/>
                <a:gd name="T49" fmla="*/ 2147483647 h 374"/>
                <a:gd name="T50" fmla="*/ 2147483647 w 334"/>
                <a:gd name="T51" fmla="*/ 2147483647 h 374"/>
                <a:gd name="T52" fmla="*/ 2147483647 w 334"/>
                <a:gd name="T53" fmla="*/ 2147483647 h 374"/>
                <a:gd name="T54" fmla="*/ 2147483647 w 334"/>
                <a:gd name="T55" fmla="*/ 2147483647 h 374"/>
                <a:gd name="T56" fmla="*/ 2147483647 w 334"/>
                <a:gd name="T57" fmla="*/ 2147483647 h 374"/>
                <a:gd name="T58" fmla="*/ 2147483647 w 334"/>
                <a:gd name="T59" fmla="*/ 2147483647 h 374"/>
                <a:gd name="T60" fmla="*/ 2147483647 w 334"/>
                <a:gd name="T61" fmla="*/ 2147483647 h 374"/>
                <a:gd name="T62" fmla="*/ 2147483647 w 334"/>
                <a:gd name="T63" fmla="*/ 2147483647 h 374"/>
                <a:gd name="T64" fmla="*/ 2147483647 w 334"/>
                <a:gd name="T65" fmla="*/ 2147483647 h 374"/>
                <a:gd name="T66" fmla="*/ 2147483647 w 334"/>
                <a:gd name="T67" fmla="*/ 2147483647 h 374"/>
                <a:gd name="T68" fmla="*/ 2147483647 w 334"/>
                <a:gd name="T69" fmla="*/ 2147483647 h 374"/>
                <a:gd name="T70" fmla="*/ 2147483647 w 334"/>
                <a:gd name="T71" fmla="*/ 2147483647 h 374"/>
                <a:gd name="T72" fmla="*/ 2147483647 w 334"/>
                <a:gd name="T73" fmla="*/ 2147483647 h 374"/>
                <a:gd name="T74" fmla="*/ 2147483647 w 334"/>
                <a:gd name="T75" fmla="*/ 2147483647 h 374"/>
                <a:gd name="T76" fmla="*/ 2147483647 w 334"/>
                <a:gd name="T77" fmla="*/ 2147483647 h 374"/>
                <a:gd name="T78" fmla="*/ 2147483647 w 334"/>
                <a:gd name="T79" fmla="*/ 2147483647 h 374"/>
                <a:gd name="T80" fmla="*/ 2147483647 w 334"/>
                <a:gd name="T81" fmla="*/ 2147483647 h 374"/>
                <a:gd name="T82" fmla="*/ 2147483647 w 334"/>
                <a:gd name="T83" fmla="*/ 2147483647 h 374"/>
                <a:gd name="T84" fmla="*/ 2147483647 w 334"/>
                <a:gd name="T85" fmla="*/ 2147483647 h 374"/>
                <a:gd name="T86" fmla="*/ 2147483647 w 334"/>
                <a:gd name="T87" fmla="*/ 2147483647 h 374"/>
                <a:gd name="T88" fmla="*/ 2147483647 w 334"/>
                <a:gd name="T89" fmla="*/ 2147483647 h 374"/>
                <a:gd name="T90" fmla="*/ 2147483647 w 334"/>
                <a:gd name="T91" fmla="*/ 2147483647 h 374"/>
                <a:gd name="T92" fmla="*/ 2147483647 w 334"/>
                <a:gd name="T93" fmla="*/ 2147483647 h 374"/>
                <a:gd name="T94" fmla="*/ 2147483647 w 334"/>
                <a:gd name="T95" fmla="*/ 2147483647 h 374"/>
                <a:gd name="T96" fmla="*/ 2147483647 w 334"/>
                <a:gd name="T97" fmla="*/ 2147483647 h 374"/>
                <a:gd name="T98" fmla="*/ 2147483647 w 334"/>
                <a:gd name="T99" fmla="*/ 2147483647 h 374"/>
                <a:gd name="T100" fmla="*/ 2147483647 w 334"/>
                <a:gd name="T101" fmla="*/ 2147483647 h 374"/>
                <a:gd name="T102" fmla="*/ 2147483647 w 334"/>
                <a:gd name="T103" fmla="*/ 2147483647 h 374"/>
                <a:gd name="T104" fmla="*/ 2147483647 w 334"/>
                <a:gd name="T105" fmla="*/ 2147483647 h 374"/>
                <a:gd name="T106" fmla="*/ 2147483647 w 334"/>
                <a:gd name="T107" fmla="*/ 2147483647 h 374"/>
                <a:gd name="T108" fmla="*/ 2147483647 w 334"/>
                <a:gd name="T109" fmla="*/ 2147483647 h 374"/>
                <a:gd name="T110" fmla="*/ 2147483647 w 334"/>
                <a:gd name="T111" fmla="*/ 2147483647 h 374"/>
                <a:gd name="T112" fmla="*/ 2147483647 w 334"/>
                <a:gd name="T113" fmla="*/ 2147483647 h 374"/>
                <a:gd name="T114" fmla="*/ 2147483647 w 334"/>
                <a:gd name="T115" fmla="*/ 2147483647 h 374"/>
                <a:gd name="T116" fmla="*/ 2147483647 w 334"/>
                <a:gd name="T117" fmla="*/ 2147483647 h 374"/>
                <a:gd name="T118" fmla="*/ 2147483647 w 334"/>
                <a:gd name="T119" fmla="*/ 2147483647 h 374"/>
                <a:gd name="T120" fmla="*/ 2147483647 w 334"/>
                <a:gd name="T121" fmla="*/ 2147483647 h 374"/>
                <a:gd name="T122" fmla="*/ 2147483647 w 334"/>
                <a:gd name="T123" fmla="*/ 2147483647 h 374"/>
                <a:gd name="T124" fmla="*/ 2147483647 w 334"/>
                <a:gd name="T125" fmla="*/ 2147483647 h 37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34"/>
                <a:gd name="T190" fmla="*/ 0 h 374"/>
                <a:gd name="T191" fmla="*/ 334 w 334"/>
                <a:gd name="T192" fmla="*/ 374 h 37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34" h="374">
                  <a:moveTo>
                    <a:pt x="330" y="97"/>
                  </a:moveTo>
                  <a:cubicBezTo>
                    <a:pt x="330" y="97"/>
                    <a:pt x="330" y="97"/>
                    <a:pt x="330" y="97"/>
                  </a:cubicBezTo>
                  <a:cubicBezTo>
                    <a:pt x="330" y="97"/>
                    <a:pt x="330" y="97"/>
                    <a:pt x="330" y="97"/>
                  </a:cubicBezTo>
                  <a:cubicBezTo>
                    <a:pt x="328" y="97"/>
                    <a:pt x="328" y="97"/>
                    <a:pt x="328" y="97"/>
                  </a:cubicBezTo>
                  <a:cubicBezTo>
                    <a:pt x="325" y="96"/>
                    <a:pt x="325" y="96"/>
                    <a:pt x="325" y="96"/>
                  </a:cubicBezTo>
                  <a:cubicBezTo>
                    <a:pt x="324" y="95"/>
                    <a:pt x="324" y="95"/>
                    <a:pt x="324" y="95"/>
                  </a:cubicBezTo>
                  <a:cubicBezTo>
                    <a:pt x="324" y="96"/>
                    <a:pt x="324" y="96"/>
                    <a:pt x="324" y="96"/>
                  </a:cubicBezTo>
                  <a:cubicBezTo>
                    <a:pt x="323" y="97"/>
                    <a:pt x="323" y="97"/>
                    <a:pt x="323" y="97"/>
                  </a:cubicBezTo>
                  <a:cubicBezTo>
                    <a:pt x="321" y="97"/>
                    <a:pt x="321" y="97"/>
                    <a:pt x="321" y="97"/>
                  </a:cubicBezTo>
                  <a:cubicBezTo>
                    <a:pt x="320" y="96"/>
                    <a:pt x="320" y="96"/>
                    <a:pt x="320" y="96"/>
                  </a:cubicBezTo>
                  <a:cubicBezTo>
                    <a:pt x="320" y="95"/>
                    <a:pt x="320" y="95"/>
                    <a:pt x="320" y="95"/>
                  </a:cubicBezTo>
                  <a:cubicBezTo>
                    <a:pt x="321" y="94"/>
                    <a:pt x="321" y="94"/>
                    <a:pt x="321" y="94"/>
                  </a:cubicBezTo>
                  <a:cubicBezTo>
                    <a:pt x="323" y="91"/>
                    <a:pt x="323" y="91"/>
                    <a:pt x="323" y="91"/>
                  </a:cubicBezTo>
                  <a:cubicBezTo>
                    <a:pt x="321" y="90"/>
                    <a:pt x="321" y="90"/>
                    <a:pt x="321" y="90"/>
                  </a:cubicBezTo>
                  <a:cubicBezTo>
                    <a:pt x="321" y="88"/>
                    <a:pt x="321" y="88"/>
                    <a:pt x="321" y="88"/>
                  </a:cubicBezTo>
                  <a:cubicBezTo>
                    <a:pt x="321" y="87"/>
                    <a:pt x="321" y="87"/>
                    <a:pt x="321" y="87"/>
                  </a:cubicBezTo>
                  <a:cubicBezTo>
                    <a:pt x="320" y="88"/>
                    <a:pt x="320" y="88"/>
                    <a:pt x="320" y="88"/>
                  </a:cubicBezTo>
                  <a:cubicBezTo>
                    <a:pt x="318" y="88"/>
                    <a:pt x="318" y="88"/>
                    <a:pt x="318" y="88"/>
                  </a:cubicBezTo>
                  <a:cubicBezTo>
                    <a:pt x="317" y="88"/>
                    <a:pt x="317" y="88"/>
                    <a:pt x="317" y="88"/>
                  </a:cubicBezTo>
                  <a:cubicBezTo>
                    <a:pt x="317" y="87"/>
                    <a:pt x="317" y="87"/>
                    <a:pt x="317" y="87"/>
                  </a:cubicBezTo>
                  <a:cubicBezTo>
                    <a:pt x="318" y="85"/>
                    <a:pt x="318" y="85"/>
                    <a:pt x="318" y="85"/>
                  </a:cubicBezTo>
                  <a:cubicBezTo>
                    <a:pt x="316" y="83"/>
                    <a:pt x="316" y="83"/>
                    <a:pt x="316" y="83"/>
                  </a:cubicBezTo>
                  <a:cubicBezTo>
                    <a:pt x="314" y="83"/>
                    <a:pt x="314" y="83"/>
                    <a:pt x="314" y="83"/>
                  </a:cubicBezTo>
                  <a:cubicBezTo>
                    <a:pt x="313" y="83"/>
                    <a:pt x="313" y="83"/>
                    <a:pt x="313" y="83"/>
                  </a:cubicBezTo>
                  <a:cubicBezTo>
                    <a:pt x="310" y="85"/>
                    <a:pt x="310" y="85"/>
                    <a:pt x="310" y="85"/>
                  </a:cubicBezTo>
                  <a:cubicBezTo>
                    <a:pt x="308" y="88"/>
                    <a:pt x="308" y="88"/>
                    <a:pt x="308" y="88"/>
                  </a:cubicBezTo>
                  <a:cubicBezTo>
                    <a:pt x="307" y="88"/>
                    <a:pt x="307" y="88"/>
                    <a:pt x="307" y="88"/>
                  </a:cubicBezTo>
                  <a:cubicBezTo>
                    <a:pt x="306" y="88"/>
                    <a:pt x="306" y="88"/>
                    <a:pt x="306" y="88"/>
                  </a:cubicBezTo>
                  <a:cubicBezTo>
                    <a:pt x="306" y="87"/>
                    <a:pt x="306" y="87"/>
                    <a:pt x="306" y="87"/>
                  </a:cubicBezTo>
                  <a:cubicBezTo>
                    <a:pt x="304" y="87"/>
                    <a:pt x="304" y="87"/>
                    <a:pt x="304" y="87"/>
                  </a:cubicBezTo>
                  <a:cubicBezTo>
                    <a:pt x="303" y="85"/>
                    <a:pt x="303" y="85"/>
                    <a:pt x="303" y="85"/>
                  </a:cubicBezTo>
                  <a:cubicBezTo>
                    <a:pt x="303" y="87"/>
                    <a:pt x="303" y="87"/>
                    <a:pt x="303" y="87"/>
                  </a:cubicBezTo>
                  <a:cubicBezTo>
                    <a:pt x="301" y="85"/>
                    <a:pt x="301" y="85"/>
                    <a:pt x="301" y="85"/>
                  </a:cubicBezTo>
                  <a:cubicBezTo>
                    <a:pt x="300" y="84"/>
                    <a:pt x="300" y="84"/>
                    <a:pt x="300" y="84"/>
                  </a:cubicBezTo>
                  <a:cubicBezTo>
                    <a:pt x="299" y="84"/>
                    <a:pt x="299" y="84"/>
                    <a:pt x="299" y="84"/>
                  </a:cubicBezTo>
                  <a:cubicBezTo>
                    <a:pt x="297" y="85"/>
                    <a:pt x="297" y="85"/>
                    <a:pt x="297" y="85"/>
                  </a:cubicBezTo>
                  <a:cubicBezTo>
                    <a:pt x="295" y="85"/>
                    <a:pt x="295" y="85"/>
                    <a:pt x="295" y="85"/>
                  </a:cubicBezTo>
                  <a:cubicBezTo>
                    <a:pt x="294" y="88"/>
                    <a:pt x="294" y="88"/>
                    <a:pt x="294" y="88"/>
                  </a:cubicBezTo>
                  <a:cubicBezTo>
                    <a:pt x="291" y="91"/>
                    <a:pt x="291" y="91"/>
                    <a:pt x="291" y="91"/>
                  </a:cubicBezTo>
                  <a:cubicBezTo>
                    <a:pt x="290" y="93"/>
                    <a:pt x="290" y="93"/>
                    <a:pt x="290" y="93"/>
                  </a:cubicBezTo>
                  <a:cubicBezTo>
                    <a:pt x="288" y="93"/>
                    <a:pt x="288" y="93"/>
                    <a:pt x="288" y="93"/>
                  </a:cubicBezTo>
                  <a:cubicBezTo>
                    <a:pt x="287" y="93"/>
                    <a:pt x="287" y="93"/>
                    <a:pt x="287" y="93"/>
                  </a:cubicBezTo>
                  <a:cubicBezTo>
                    <a:pt x="285" y="93"/>
                    <a:pt x="285" y="93"/>
                    <a:pt x="285" y="93"/>
                  </a:cubicBezTo>
                  <a:cubicBezTo>
                    <a:pt x="284" y="94"/>
                    <a:pt x="284" y="94"/>
                    <a:pt x="284" y="94"/>
                  </a:cubicBezTo>
                  <a:cubicBezTo>
                    <a:pt x="284" y="95"/>
                    <a:pt x="284" y="95"/>
                    <a:pt x="284" y="95"/>
                  </a:cubicBezTo>
                  <a:cubicBezTo>
                    <a:pt x="284" y="97"/>
                    <a:pt x="284" y="97"/>
                    <a:pt x="284" y="97"/>
                  </a:cubicBezTo>
                  <a:cubicBezTo>
                    <a:pt x="281" y="98"/>
                    <a:pt x="281" y="98"/>
                    <a:pt x="281" y="98"/>
                  </a:cubicBezTo>
                  <a:cubicBezTo>
                    <a:pt x="281" y="98"/>
                    <a:pt x="281" y="98"/>
                    <a:pt x="281" y="98"/>
                  </a:cubicBezTo>
                  <a:cubicBezTo>
                    <a:pt x="280" y="101"/>
                    <a:pt x="280" y="101"/>
                    <a:pt x="280" y="101"/>
                  </a:cubicBezTo>
                  <a:cubicBezTo>
                    <a:pt x="278" y="104"/>
                    <a:pt x="278" y="104"/>
                    <a:pt x="278" y="104"/>
                  </a:cubicBezTo>
                  <a:cubicBezTo>
                    <a:pt x="277" y="104"/>
                    <a:pt x="277" y="104"/>
                    <a:pt x="277" y="104"/>
                  </a:cubicBezTo>
                  <a:cubicBezTo>
                    <a:pt x="275" y="104"/>
                    <a:pt x="275" y="104"/>
                    <a:pt x="275" y="104"/>
                  </a:cubicBezTo>
                  <a:cubicBezTo>
                    <a:pt x="273" y="105"/>
                    <a:pt x="273" y="105"/>
                    <a:pt x="273" y="105"/>
                  </a:cubicBezTo>
                  <a:cubicBezTo>
                    <a:pt x="273" y="105"/>
                    <a:pt x="273" y="105"/>
                    <a:pt x="274" y="106"/>
                  </a:cubicBezTo>
                  <a:cubicBezTo>
                    <a:pt x="273" y="106"/>
                    <a:pt x="273" y="106"/>
                    <a:pt x="273" y="106"/>
                  </a:cubicBezTo>
                  <a:cubicBezTo>
                    <a:pt x="270" y="106"/>
                    <a:pt x="270" y="106"/>
                    <a:pt x="270" y="106"/>
                  </a:cubicBezTo>
                  <a:cubicBezTo>
                    <a:pt x="268" y="106"/>
                    <a:pt x="268" y="106"/>
                    <a:pt x="268" y="106"/>
                  </a:cubicBezTo>
                  <a:cubicBezTo>
                    <a:pt x="268" y="108"/>
                    <a:pt x="268" y="108"/>
                    <a:pt x="268" y="108"/>
                  </a:cubicBezTo>
                  <a:cubicBezTo>
                    <a:pt x="270" y="110"/>
                    <a:pt x="270" y="110"/>
                    <a:pt x="270" y="110"/>
                  </a:cubicBezTo>
                  <a:cubicBezTo>
                    <a:pt x="271" y="110"/>
                    <a:pt x="271" y="110"/>
                    <a:pt x="271" y="110"/>
                  </a:cubicBezTo>
                  <a:cubicBezTo>
                    <a:pt x="274" y="111"/>
                    <a:pt x="274" y="111"/>
                    <a:pt x="274" y="111"/>
                  </a:cubicBezTo>
                  <a:cubicBezTo>
                    <a:pt x="274" y="113"/>
                    <a:pt x="274" y="113"/>
                    <a:pt x="274" y="113"/>
                  </a:cubicBezTo>
                  <a:cubicBezTo>
                    <a:pt x="274" y="116"/>
                    <a:pt x="274" y="116"/>
                    <a:pt x="274" y="116"/>
                  </a:cubicBezTo>
                  <a:cubicBezTo>
                    <a:pt x="275" y="117"/>
                    <a:pt x="275" y="117"/>
                    <a:pt x="275" y="117"/>
                  </a:cubicBezTo>
                  <a:cubicBezTo>
                    <a:pt x="274" y="118"/>
                    <a:pt x="274" y="118"/>
                    <a:pt x="274" y="118"/>
                  </a:cubicBezTo>
                  <a:cubicBezTo>
                    <a:pt x="271" y="118"/>
                    <a:pt x="271" y="118"/>
                    <a:pt x="271" y="118"/>
                  </a:cubicBezTo>
                  <a:cubicBezTo>
                    <a:pt x="268" y="118"/>
                    <a:pt x="268" y="118"/>
                    <a:pt x="268" y="118"/>
                  </a:cubicBezTo>
                  <a:cubicBezTo>
                    <a:pt x="267" y="118"/>
                    <a:pt x="267" y="118"/>
                    <a:pt x="267" y="118"/>
                  </a:cubicBezTo>
                  <a:cubicBezTo>
                    <a:pt x="265" y="118"/>
                    <a:pt x="265" y="118"/>
                    <a:pt x="265" y="118"/>
                  </a:cubicBezTo>
                  <a:cubicBezTo>
                    <a:pt x="261" y="118"/>
                    <a:pt x="261" y="118"/>
                    <a:pt x="261" y="118"/>
                  </a:cubicBezTo>
                  <a:cubicBezTo>
                    <a:pt x="255" y="117"/>
                    <a:pt x="255" y="117"/>
                    <a:pt x="255" y="117"/>
                  </a:cubicBezTo>
                  <a:cubicBezTo>
                    <a:pt x="254" y="118"/>
                    <a:pt x="254" y="118"/>
                    <a:pt x="254" y="118"/>
                  </a:cubicBezTo>
                  <a:cubicBezTo>
                    <a:pt x="252" y="118"/>
                    <a:pt x="252" y="118"/>
                    <a:pt x="252" y="118"/>
                  </a:cubicBezTo>
                  <a:cubicBezTo>
                    <a:pt x="250" y="120"/>
                    <a:pt x="250" y="120"/>
                    <a:pt x="250" y="120"/>
                  </a:cubicBezTo>
                  <a:cubicBezTo>
                    <a:pt x="247" y="118"/>
                    <a:pt x="247" y="118"/>
                    <a:pt x="247" y="118"/>
                  </a:cubicBezTo>
                  <a:cubicBezTo>
                    <a:pt x="244" y="118"/>
                    <a:pt x="244" y="118"/>
                    <a:pt x="244" y="118"/>
                  </a:cubicBezTo>
                  <a:cubicBezTo>
                    <a:pt x="240" y="117"/>
                    <a:pt x="240" y="117"/>
                    <a:pt x="240" y="117"/>
                  </a:cubicBezTo>
                  <a:cubicBezTo>
                    <a:pt x="238" y="116"/>
                    <a:pt x="238" y="116"/>
                    <a:pt x="238" y="116"/>
                  </a:cubicBezTo>
                  <a:cubicBezTo>
                    <a:pt x="237" y="114"/>
                    <a:pt x="237" y="114"/>
                    <a:pt x="237" y="114"/>
                  </a:cubicBezTo>
                  <a:cubicBezTo>
                    <a:pt x="235" y="113"/>
                    <a:pt x="235" y="113"/>
                    <a:pt x="235" y="113"/>
                  </a:cubicBezTo>
                  <a:cubicBezTo>
                    <a:pt x="237" y="111"/>
                    <a:pt x="237" y="111"/>
                    <a:pt x="237" y="111"/>
                  </a:cubicBezTo>
                  <a:cubicBezTo>
                    <a:pt x="235" y="110"/>
                    <a:pt x="235" y="110"/>
                    <a:pt x="235" y="110"/>
                  </a:cubicBezTo>
                  <a:cubicBezTo>
                    <a:pt x="235" y="108"/>
                    <a:pt x="235" y="108"/>
                    <a:pt x="235" y="108"/>
                  </a:cubicBezTo>
                  <a:cubicBezTo>
                    <a:pt x="235" y="108"/>
                    <a:pt x="235" y="108"/>
                    <a:pt x="235" y="108"/>
                  </a:cubicBezTo>
                  <a:cubicBezTo>
                    <a:pt x="235" y="107"/>
                    <a:pt x="235" y="107"/>
                    <a:pt x="235" y="107"/>
                  </a:cubicBezTo>
                  <a:cubicBezTo>
                    <a:pt x="235" y="107"/>
                    <a:pt x="235" y="107"/>
                    <a:pt x="235" y="107"/>
                  </a:cubicBezTo>
                  <a:cubicBezTo>
                    <a:pt x="235" y="106"/>
                    <a:pt x="235" y="106"/>
                    <a:pt x="235" y="106"/>
                  </a:cubicBezTo>
                  <a:cubicBezTo>
                    <a:pt x="235" y="104"/>
                    <a:pt x="235" y="104"/>
                    <a:pt x="235" y="104"/>
                  </a:cubicBezTo>
                  <a:cubicBezTo>
                    <a:pt x="234" y="102"/>
                    <a:pt x="234" y="102"/>
                    <a:pt x="234" y="102"/>
                  </a:cubicBezTo>
                  <a:cubicBezTo>
                    <a:pt x="234" y="101"/>
                    <a:pt x="234" y="101"/>
                    <a:pt x="234" y="101"/>
                  </a:cubicBezTo>
                  <a:cubicBezTo>
                    <a:pt x="232" y="101"/>
                    <a:pt x="232" y="101"/>
                    <a:pt x="232" y="101"/>
                  </a:cubicBezTo>
                  <a:cubicBezTo>
                    <a:pt x="231" y="101"/>
                    <a:pt x="231" y="101"/>
                    <a:pt x="231" y="101"/>
                  </a:cubicBezTo>
                  <a:cubicBezTo>
                    <a:pt x="227" y="103"/>
                    <a:pt x="227" y="103"/>
                    <a:pt x="227" y="103"/>
                  </a:cubicBezTo>
                  <a:cubicBezTo>
                    <a:pt x="227" y="104"/>
                    <a:pt x="227" y="104"/>
                    <a:pt x="227" y="104"/>
                  </a:cubicBezTo>
                  <a:cubicBezTo>
                    <a:pt x="227" y="108"/>
                    <a:pt x="227" y="108"/>
                    <a:pt x="227" y="108"/>
                  </a:cubicBezTo>
                  <a:cubicBezTo>
                    <a:pt x="227" y="111"/>
                    <a:pt x="227" y="111"/>
                    <a:pt x="227" y="111"/>
                  </a:cubicBezTo>
                  <a:cubicBezTo>
                    <a:pt x="227" y="114"/>
                    <a:pt x="227" y="114"/>
                    <a:pt x="227" y="114"/>
                  </a:cubicBezTo>
                  <a:cubicBezTo>
                    <a:pt x="230" y="117"/>
                    <a:pt x="230" y="117"/>
                    <a:pt x="230" y="117"/>
                  </a:cubicBezTo>
                  <a:cubicBezTo>
                    <a:pt x="230" y="121"/>
                    <a:pt x="230" y="121"/>
                    <a:pt x="230" y="121"/>
                  </a:cubicBezTo>
                  <a:cubicBezTo>
                    <a:pt x="228" y="123"/>
                    <a:pt x="228" y="123"/>
                    <a:pt x="228" y="123"/>
                  </a:cubicBezTo>
                  <a:cubicBezTo>
                    <a:pt x="227" y="124"/>
                    <a:pt x="227" y="124"/>
                    <a:pt x="227" y="124"/>
                  </a:cubicBezTo>
                  <a:cubicBezTo>
                    <a:pt x="222" y="124"/>
                    <a:pt x="222" y="124"/>
                    <a:pt x="222" y="124"/>
                  </a:cubicBezTo>
                  <a:cubicBezTo>
                    <a:pt x="218" y="124"/>
                    <a:pt x="218" y="124"/>
                    <a:pt x="218" y="124"/>
                  </a:cubicBezTo>
                  <a:cubicBezTo>
                    <a:pt x="217" y="121"/>
                    <a:pt x="217" y="121"/>
                    <a:pt x="217" y="121"/>
                  </a:cubicBezTo>
                  <a:cubicBezTo>
                    <a:pt x="214" y="123"/>
                    <a:pt x="214" y="123"/>
                    <a:pt x="214" y="123"/>
                  </a:cubicBezTo>
                  <a:cubicBezTo>
                    <a:pt x="211" y="123"/>
                    <a:pt x="211" y="123"/>
                    <a:pt x="211" y="123"/>
                  </a:cubicBezTo>
                  <a:cubicBezTo>
                    <a:pt x="208" y="121"/>
                    <a:pt x="208" y="121"/>
                    <a:pt x="208" y="121"/>
                  </a:cubicBezTo>
                  <a:cubicBezTo>
                    <a:pt x="205" y="121"/>
                    <a:pt x="205" y="121"/>
                    <a:pt x="205" y="121"/>
                  </a:cubicBezTo>
                  <a:cubicBezTo>
                    <a:pt x="202" y="121"/>
                    <a:pt x="202" y="121"/>
                    <a:pt x="202" y="121"/>
                  </a:cubicBezTo>
                  <a:cubicBezTo>
                    <a:pt x="202" y="120"/>
                    <a:pt x="202" y="120"/>
                    <a:pt x="202" y="120"/>
                  </a:cubicBezTo>
                  <a:cubicBezTo>
                    <a:pt x="201" y="118"/>
                    <a:pt x="201" y="118"/>
                    <a:pt x="201" y="118"/>
                  </a:cubicBezTo>
                  <a:cubicBezTo>
                    <a:pt x="199" y="118"/>
                    <a:pt x="199" y="118"/>
                    <a:pt x="199" y="118"/>
                  </a:cubicBezTo>
                  <a:cubicBezTo>
                    <a:pt x="197" y="118"/>
                    <a:pt x="197" y="118"/>
                    <a:pt x="197" y="118"/>
                  </a:cubicBezTo>
                  <a:cubicBezTo>
                    <a:pt x="197" y="120"/>
                    <a:pt x="197" y="120"/>
                    <a:pt x="197" y="120"/>
                  </a:cubicBezTo>
                  <a:cubicBezTo>
                    <a:pt x="195" y="118"/>
                    <a:pt x="195" y="118"/>
                    <a:pt x="195" y="118"/>
                  </a:cubicBezTo>
                  <a:cubicBezTo>
                    <a:pt x="192" y="117"/>
                    <a:pt x="192" y="117"/>
                    <a:pt x="192" y="117"/>
                  </a:cubicBezTo>
                  <a:cubicBezTo>
                    <a:pt x="189" y="116"/>
                    <a:pt x="189" y="116"/>
                    <a:pt x="189" y="116"/>
                  </a:cubicBezTo>
                  <a:cubicBezTo>
                    <a:pt x="188" y="114"/>
                    <a:pt x="188" y="114"/>
                    <a:pt x="188" y="114"/>
                  </a:cubicBezTo>
                  <a:cubicBezTo>
                    <a:pt x="188" y="113"/>
                    <a:pt x="188" y="113"/>
                    <a:pt x="188" y="113"/>
                  </a:cubicBezTo>
                  <a:cubicBezTo>
                    <a:pt x="187" y="111"/>
                    <a:pt x="187" y="111"/>
                    <a:pt x="187" y="111"/>
                  </a:cubicBezTo>
                  <a:cubicBezTo>
                    <a:pt x="181" y="110"/>
                    <a:pt x="181" y="110"/>
                    <a:pt x="181" y="110"/>
                  </a:cubicBezTo>
                  <a:cubicBezTo>
                    <a:pt x="178" y="110"/>
                    <a:pt x="178" y="110"/>
                    <a:pt x="178" y="110"/>
                  </a:cubicBezTo>
                  <a:cubicBezTo>
                    <a:pt x="178" y="111"/>
                    <a:pt x="178" y="111"/>
                    <a:pt x="178" y="111"/>
                  </a:cubicBezTo>
                  <a:cubicBezTo>
                    <a:pt x="175" y="110"/>
                    <a:pt x="175" y="110"/>
                    <a:pt x="175" y="110"/>
                  </a:cubicBezTo>
                  <a:cubicBezTo>
                    <a:pt x="172" y="110"/>
                    <a:pt x="172" y="110"/>
                    <a:pt x="172" y="110"/>
                  </a:cubicBezTo>
                  <a:cubicBezTo>
                    <a:pt x="171" y="110"/>
                    <a:pt x="171" y="110"/>
                    <a:pt x="171" y="110"/>
                  </a:cubicBezTo>
                  <a:cubicBezTo>
                    <a:pt x="168" y="110"/>
                    <a:pt x="168" y="110"/>
                    <a:pt x="168" y="110"/>
                  </a:cubicBezTo>
                  <a:cubicBezTo>
                    <a:pt x="165" y="108"/>
                    <a:pt x="165" y="108"/>
                    <a:pt x="165" y="108"/>
                  </a:cubicBezTo>
                  <a:cubicBezTo>
                    <a:pt x="164" y="107"/>
                    <a:pt x="164" y="107"/>
                    <a:pt x="164" y="107"/>
                  </a:cubicBezTo>
                  <a:cubicBezTo>
                    <a:pt x="159" y="106"/>
                    <a:pt x="159" y="106"/>
                    <a:pt x="159" y="106"/>
                  </a:cubicBezTo>
                  <a:cubicBezTo>
                    <a:pt x="156" y="104"/>
                    <a:pt x="156" y="104"/>
                    <a:pt x="156" y="104"/>
                  </a:cubicBezTo>
                  <a:cubicBezTo>
                    <a:pt x="155" y="103"/>
                    <a:pt x="155" y="103"/>
                    <a:pt x="155" y="103"/>
                  </a:cubicBezTo>
                  <a:cubicBezTo>
                    <a:pt x="154" y="104"/>
                    <a:pt x="154" y="104"/>
                    <a:pt x="154" y="104"/>
                  </a:cubicBezTo>
                  <a:cubicBezTo>
                    <a:pt x="151" y="103"/>
                    <a:pt x="151" y="103"/>
                    <a:pt x="151" y="103"/>
                  </a:cubicBezTo>
                  <a:cubicBezTo>
                    <a:pt x="148" y="101"/>
                    <a:pt x="148" y="101"/>
                    <a:pt x="148" y="101"/>
                  </a:cubicBezTo>
                  <a:cubicBezTo>
                    <a:pt x="142" y="95"/>
                    <a:pt x="142" y="95"/>
                    <a:pt x="142" y="95"/>
                  </a:cubicBezTo>
                  <a:cubicBezTo>
                    <a:pt x="136" y="93"/>
                    <a:pt x="136" y="93"/>
                    <a:pt x="136" y="93"/>
                  </a:cubicBezTo>
                  <a:cubicBezTo>
                    <a:pt x="135" y="94"/>
                    <a:pt x="135" y="94"/>
                    <a:pt x="135" y="94"/>
                  </a:cubicBezTo>
                  <a:cubicBezTo>
                    <a:pt x="134" y="93"/>
                    <a:pt x="134" y="93"/>
                    <a:pt x="134" y="93"/>
                  </a:cubicBezTo>
                  <a:cubicBezTo>
                    <a:pt x="131" y="91"/>
                    <a:pt x="131" y="91"/>
                    <a:pt x="131" y="91"/>
                  </a:cubicBezTo>
                  <a:cubicBezTo>
                    <a:pt x="131" y="90"/>
                    <a:pt x="131" y="90"/>
                    <a:pt x="131" y="90"/>
                  </a:cubicBezTo>
                  <a:cubicBezTo>
                    <a:pt x="131" y="88"/>
                    <a:pt x="131" y="88"/>
                    <a:pt x="131" y="88"/>
                  </a:cubicBezTo>
                  <a:cubicBezTo>
                    <a:pt x="132" y="85"/>
                    <a:pt x="132" y="85"/>
                    <a:pt x="132" y="85"/>
                  </a:cubicBezTo>
                  <a:cubicBezTo>
                    <a:pt x="132" y="84"/>
                    <a:pt x="132" y="84"/>
                    <a:pt x="132" y="84"/>
                  </a:cubicBezTo>
                  <a:cubicBezTo>
                    <a:pt x="132" y="83"/>
                    <a:pt x="132" y="83"/>
                    <a:pt x="132" y="83"/>
                  </a:cubicBezTo>
                  <a:cubicBezTo>
                    <a:pt x="132" y="80"/>
                    <a:pt x="132" y="80"/>
                    <a:pt x="132" y="80"/>
                  </a:cubicBezTo>
                  <a:cubicBezTo>
                    <a:pt x="135" y="75"/>
                    <a:pt x="135" y="75"/>
                    <a:pt x="135" y="75"/>
                  </a:cubicBezTo>
                  <a:cubicBezTo>
                    <a:pt x="136" y="73"/>
                    <a:pt x="136" y="73"/>
                    <a:pt x="136" y="73"/>
                  </a:cubicBezTo>
                  <a:cubicBezTo>
                    <a:pt x="138" y="73"/>
                    <a:pt x="138" y="73"/>
                    <a:pt x="138" y="73"/>
                  </a:cubicBezTo>
                  <a:cubicBezTo>
                    <a:pt x="136" y="71"/>
                    <a:pt x="136" y="71"/>
                    <a:pt x="136" y="71"/>
                  </a:cubicBezTo>
                  <a:cubicBezTo>
                    <a:pt x="135" y="70"/>
                    <a:pt x="135" y="70"/>
                    <a:pt x="135" y="70"/>
                  </a:cubicBezTo>
                  <a:cubicBezTo>
                    <a:pt x="134" y="69"/>
                    <a:pt x="134" y="69"/>
                    <a:pt x="134" y="69"/>
                  </a:cubicBezTo>
                  <a:cubicBezTo>
                    <a:pt x="131" y="68"/>
                    <a:pt x="131" y="68"/>
                    <a:pt x="131" y="68"/>
                  </a:cubicBezTo>
                  <a:cubicBezTo>
                    <a:pt x="128" y="67"/>
                    <a:pt x="128" y="67"/>
                    <a:pt x="128" y="67"/>
                  </a:cubicBezTo>
                  <a:cubicBezTo>
                    <a:pt x="128" y="65"/>
                    <a:pt x="128" y="65"/>
                    <a:pt x="128" y="65"/>
                  </a:cubicBezTo>
                  <a:cubicBezTo>
                    <a:pt x="126" y="64"/>
                    <a:pt x="126" y="64"/>
                    <a:pt x="126" y="64"/>
                  </a:cubicBezTo>
                  <a:cubicBezTo>
                    <a:pt x="123" y="63"/>
                    <a:pt x="123" y="63"/>
                    <a:pt x="123" y="63"/>
                  </a:cubicBezTo>
                  <a:cubicBezTo>
                    <a:pt x="122" y="61"/>
                    <a:pt x="122" y="61"/>
                    <a:pt x="122" y="61"/>
                  </a:cubicBezTo>
                  <a:cubicBezTo>
                    <a:pt x="119" y="61"/>
                    <a:pt x="119" y="61"/>
                    <a:pt x="119" y="61"/>
                  </a:cubicBezTo>
                  <a:cubicBezTo>
                    <a:pt x="116" y="60"/>
                    <a:pt x="116" y="60"/>
                    <a:pt x="116" y="60"/>
                  </a:cubicBezTo>
                  <a:cubicBezTo>
                    <a:pt x="115" y="58"/>
                    <a:pt x="115" y="58"/>
                    <a:pt x="115" y="58"/>
                  </a:cubicBezTo>
                  <a:cubicBezTo>
                    <a:pt x="113" y="57"/>
                    <a:pt x="113" y="57"/>
                    <a:pt x="113" y="57"/>
                  </a:cubicBezTo>
                  <a:cubicBezTo>
                    <a:pt x="112" y="55"/>
                    <a:pt x="112" y="55"/>
                    <a:pt x="112" y="55"/>
                  </a:cubicBezTo>
                  <a:cubicBezTo>
                    <a:pt x="111" y="57"/>
                    <a:pt x="111" y="57"/>
                    <a:pt x="111" y="57"/>
                  </a:cubicBezTo>
                  <a:cubicBezTo>
                    <a:pt x="109" y="57"/>
                    <a:pt x="109" y="57"/>
                    <a:pt x="109" y="57"/>
                  </a:cubicBezTo>
                  <a:cubicBezTo>
                    <a:pt x="109" y="55"/>
                    <a:pt x="109" y="55"/>
                    <a:pt x="109" y="55"/>
                  </a:cubicBezTo>
                  <a:cubicBezTo>
                    <a:pt x="108" y="52"/>
                    <a:pt x="108" y="52"/>
                    <a:pt x="108" y="52"/>
                  </a:cubicBezTo>
                  <a:cubicBezTo>
                    <a:pt x="106" y="48"/>
                    <a:pt x="106" y="48"/>
                    <a:pt x="106" y="48"/>
                  </a:cubicBezTo>
                  <a:cubicBezTo>
                    <a:pt x="105" y="47"/>
                    <a:pt x="105" y="47"/>
                    <a:pt x="105" y="47"/>
                  </a:cubicBezTo>
                  <a:cubicBezTo>
                    <a:pt x="103" y="45"/>
                    <a:pt x="103" y="45"/>
                    <a:pt x="103" y="45"/>
                  </a:cubicBezTo>
                  <a:cubicBezTo>
                    <a:pt x="102" y="42"/>
                    <a:pt x="102" y="42"/>
                    <a:pt x="102" y="42"/>
                  </a:cubicBezTo>
                  <a:cubicBezTo>
                    <a:pt x="102" y="40"/>
                    <a:pt x="102" y="40"/>
                    <a:pt x="102" y="40"/>
                  </a:cubicBezTo>
                  <a:cubicBezTo>
                    <a:pt x="103" y="40"/>
                    <a:pt x="103" y="40"/>
                    <a:pt x="103" y="40"/>
                  </a:cubicBezTo>
                  <a:cubicBezTo>
                    <a:pt x="105" y="40"/>
                    <a:pt x="105" y="40"/>
                    <a:pt x="105" y="40"/>
                  </a:cubicBezTo>
                  <a:cubicBezTo>
                    <a:pt x="106" y="41"/>
                    <a:pt x="106" y="41"/>
                    <a:pt x="106" y="41"/>
                  </a:cubicBezTo>
                  <a:cubicBezTo>
                    <a:pt x="108" y="42"/>
                    <a:pt x="108" y="42"/>
                    <a:pt x="108" y="42"/>
                  </a:cubicBezTo>
                  <a:cubicBezTo>
                    <a:pt x="109" y="41"/>
                    <a:pt x="109" y="41"/>
                    <a:pt x="109" y="41"/>
                  </a:cubicBezTo>
                  <a:cubicBezTo>
                    <a:pt x="111" y="41"/>
                    <a:pt x="111" y="41"/>
                    <a:pt x="111" y="41"/>
                  </a:cubicBezTo>
                  <a:cubicBezTo>
                    <a:pt x="112" y="41"/>
                    <a:pt x="112" y="41"/>
                    <a:pt x="112" y="41"/>
                  </a:cubicBezTo>
                  <a:cubicBezTo>
                    <a:pt x="113" y="40"/>
                    <a:pt x="113" y="40"/>
                    <a:pt x="113" y="40"/>
                  </a:cubicBezTo>
                  <a:cubicBezTo>
                    <a:pt x="113" y="38"/>
                    <a:pt x="113" y="38"/>
                    <a:pt x="113" y="38"/>
                  </a:cubicBezTo>
                  <a:cubicBezTo>
                    <a:pt x="113" y="37"/>
                    <a:pt x="113" y="37"/>
                    <a:pt x="113" y="37"/>
                  </a:cubicBezTo>
                  <a:cubicBezTo>
                    <a:pt x="112" y="35"/>
                    <a:pt x="112" y="35"/>
                    <a:pt x="112" y="35"/>
                  </a:cubicBezTo>
                  <a:cubicBezTo>
                    <a:pt x="111" y="32"/>
                    <a:pt x="111" y="32"/>
                    <a:pt x="111" y="32"/>
                  </a:cubicBezTo>
                  <a:cubicBezTo>
                    <a:pt x="111" y="31"/>
                    <a:pt x="111" y="31"/>
                    <a:pt x="111" y="31"/>
                  </a:cubicBezTo>
                  <a:cubicBezTo>
                    <a:pt x="108" y="30"/>
                    <a:pt x="108" y="30"/>
                    <a:pt x="108" y="30"/>
                  </a:cubicBezTo>
                  <a:cubicBezTo>
                    <a:pt x="105" y="28"/>
                    <a:pt x="105" y="28"/>
                    <a:pt x="105" y="28"/>
                  </a:cubicBezTo>
                  <a:cubicBezTo>
                    <a:pt x="104" y="27"/>
                    <a:pt x="104" y="27"/>
                    <a:pt x="104" y="27"/>
                  </a:cubicBezTo>
                  <a:cubicBezTo>
                    <a:pt x="102" y="25"/>
                    <a:pt x="102" y="25"/>
                    <a:pt x="102" y="25"/>
                  </a:cubicBezTo>
                  <a:cubicBezTo>
                    <a:pt x="102" y="22"/>
                    <a:pt x="102" y="22"/>
                    <a:pt x="102" y="22"/>
                  </a:cubicBezTo>
                  <a:cubicBezTo>
                    <a:pt x="101" y="18"/>
                    <a:pt x="101" y="18"/>
                    <a:pt x="101" y="18"/>
                  </a:cubicBezTo>
                  <a:cubicBezTo>
                    <a:pt x="102" y="18"/>
                    <a:pt x="102" y="18"/>
                    <a:pt x="102" y="18"/>
                  </a:cubicBezTo>
                  <a:cubicBezTo>
                    <a:pt x="103" y="18"/>
                    <a:pt x="103" y="18"/>
                    <a:pt x="103" y="18"/>
                  </a:cubicBezTo>
                  <a:cubicBezTo>
                    <a:pt x="103" y="17"/>
                    <a:pt x="103" y="17"/>
                    <a:pt x="103" y="17"/>
                  </a:cubicBezTo>
                  <a:cubicBezTo>
                    <a:pt x="102" y="17"/>
                    <a:pt x="102" y="17"/>
                    <a:pt x="102" y="17"/>
                  </a:cubicBezTo>
                  <a:cubicBezTo>
                    <a:pt x="98" y="14"/>
                    <a:pt x="98" y="14"/>
                    <a:pt x="98" y="14"/>
                  </a:cubicBezTo>
                  <a:cubicBezTo>
                    <a:pt x="93" y="11"/>
                    <a:pt x="93" y="11"/>
                    <a:pt x="93" y="11"/>
                  </a:cubicBezTo>
                  <a:cubicBezTo>
                    <a:pt x="92" y="9"/>
                    <a:pt x="92" y="9"/>
                    <a:pt x="92" y="9"/>
                  </a:cubicBezTo>
                  <a:cubicBezTo>
                    <a:pt x="91" y="7"/>
                    <a:pt x="91" y="7"/>
                    <a:pt x="91" y="7"/>
                  </a:cubicBezTo>
                  <a:cubicBezTo>
                    <a:pt x="89" y="4"/>
                    <a:pt x="89" y="4"/>
                    <a:pt x="89" y="4"/>
                  </a:cubicBezTo>
                  <a:cubicBezTo>
                    <a:pt x="86" y="1"/>
                    <a:pt x="86" y="1"/>
                    <a:pt x="86" y="1"/>
                  </a:cubicBezTo>
                  <a:cubicBezTo>
                    <a:pt x="85" y="0"/>
                    <a:pt x="85" y="0"/>
                    <a:pt x="85" y="0"/>
                  </a:cubicBezTo>
                  <a:cubicBezTo>
                    <a:pt x="82" y="2"/>
                    <a:pt x="82" y="2"/>
                    <a:pt x="82" y="2"/>
                  </a:cubicBezTo>
                  <a:cubicBezTo>
                    <a:pt x="79" y="4"/>
                    <a:pt x="79" y="4"/>
                    <a:pt x="79" y="4"/>
                  </a:cubicBezTo>
                  <a:cubicBezTo>
                    <a:pt x="79" y="5"/>
                    <a:pt x="79" y="5"/>
                    <a:pt x="79" y="5"/>
                  </a:cubicBezTo>
                  <a:cubicBezTo>
                    <a:pt x="78" y="8"/>
                    <a:pt x="78" y="8"/>
                    <a:pt x="78" y="8"/>
                  </a:cubicBezTo>
                  <a:cubicBezTo>
                    <a:pt x="76" y="9"/>
                    <a:pt x="76" y="9"/>
                    <a:pt x="76" y="9"/>
                  </a:cubicBezTo>
                  <a:cubicBezTo>
                    <a:pt x="72" y="11"/>
                    <a:pt x="72" y="11"/>
                    <a:pt x="72" y="11"/>
                  </a:cubicBezTo>
                  <a:cubicBezTo>
                    <a:pt x="68" y="12"/>
                    <a:pt x="68" y="12"/>
                    <a:pt x="68" y="12"/>
                  </a:cubicBezTo>
                  <a:cubicBezTo>
                    <a:pt x="65" y="14"/>
                    <a:pt x="65" y="14"/>
                    <a:pt x="65" y="14"/>
                  </a:cubicBezTo>
                  <a:cubicBezTo>
                    <a:pt x="62" y="14"/>
                    <a:pt x="62" y="14"/>
                    <a:pt x="62" y="14"/>
                  </a:cubicBezTo>
                  <a:cubicBezTo>
                    <a:pt x="56" y="12"/>
                    <a:pt x="56" y="12"/>
                    <a:pt x="56" y="12"/>
                  </a:cubicBezTo>
                  <a:cubicBezTo>
                    <a:pt x="52" y="11"/>
                    <a:pt x="52" y="11"/>
                    <a:pt x="52" y="11"/>
                  </a:cubicBezTo>
                  <a:cubicBezTo>
                    <a:pt x="49" y="9"/>
                    <a:pt x="49" y="9"/>
                    <a:pt x="49" y="9"/>
                  </a:cubicBezTo>
                  <a:cubicBezTo>
                    <a:pt x="46" y="11"/>
                    <a:pt x="46" y="11"/>
                    <a:pt x="46" y="11"/>
                  </a:cubicBezTo>
                  <a:cubicBezTo>
                    <a:pt x="43" y="14"/>
                    <a:pt x="43" y="14"/>
                    <a:pt x="43" y="14"/>
                  </a:cubicBezTo>
                  <a:cubicBezTo>
                    <a:pt x="43" y="15"/>
                    <a:pt x="43" y="15"/>
                    <a:pt x="43" y="15"/>
                  </a:cubicBezTo>
                  <a:cubicBezTo>
                    <a:pt x="45" y="17"/>
                    <a:pt x="45" y="17"/>
                    <a:pt x="45" y="17"/>
                  </a:cubicBezTo>
                  <a:cubicBezTo>
                    <a:pt x="46" y="17"/>
                    <a:pt x="46" y="17"/>
                    <a:pt x="46" y="17"/>
                  </a:cubicBezTo>
                  <a:cubicBezTo>
                    <a:pt x="46" y="18"/>
                    <a:pt x="46" y="18"/>
                    <a:pt x="46" y="18"/>
                  </a:cubicBezTo>
                  <a:cubicBezTo>
                    <a:pt x="46" y="20"/>
                    <a:pt x="46" y="20"/>
                    <a:pt x="46" y="20"/>
                  </a:cubicBezTo>
                  <a:cubicBezTo>
                    <a:pt x="49" y="20"/>
                    <a:pt x="49" y="20"/>
                    <a:pt x="49" y="20"/>
                  </a:cubicBezTo>
                  <a:cubicBezTo>
                    <a:pt x="50" y="21"/>
                    <a:pt x="50" y="21"/>
                    <a:pt x="50" y="21"/>
                  </a:cubicBezTo>
                  <a:cubicBezTo>
                    <a:pt x="48" y="24"/>
                    <a:pt x="48" y="24"/>
                    <a:pt x="48" y="24"/>
                  </a:cubicBezTo>
                  <a:cubicBezTo>
                    <a:pt x="48" y="25"/>
                    <a:pt x="48" y="25"/>
                    <a:pt x="48" y="25"/>
                  </a:cubicBezTo>
                  <a:cubicBezTo>
                    <a:pt x="49" y="25"/>
                    <a:pt x="49" y="25"/>
                    <a:pt x="49" y="25"/>
                  </a:cubicBezTo>
                  <a:cubicBezTo>
                    <a:pt x="50" y="27"/>
                    <a:pt x="50" y="27"/>
                    <a:pt x="50" y="27"/>
                  </a:cubicBezTo>
                  <a:cubicBezTo>
                    <a:pt x="50" y="28"/>
                    <a:pt x="50" y="28"/>
                    <a:pt x="50" y="28"/>
                  </a:cubicBezTo>
                  <a:cubicBezTo>
                    <a:pt x="49" y="31"/>
                    <a:pt x="49" y="31"/>
                    <a:pt x="49" y="31"/>
                  </a:cubicBezTo>
                  <a:cubicBezTo>
                    <a:pt x="50" y="31"/>
                    <a:pt x="50" y="31"/>
                    <a:pt x="50" y="31"/>
                  </a:cubicBezTo>
                  <a:cubicBezTo>
                    <a:pt x="53" y="34"/>
                    <a:pt x="53" y="34"/>
                    <a:pt x="53" y="34"/>
                  </a:cubicBezTo>
                  <a:cubicBezTo>
                    <a:pt x="55" y="35"/>
                    <a:pt x="55" y="35"/>
                    <a:pt x="55" y="35"/>
                  </a:cubicBezTo>
                  <a:cubicBezTo>
                    <a:pt x="55" y="37"/>
                    <a:pt x="55" y="37"/>
                    <a:pt x="55" y="37"/>
                  </a:cubicBezTo>
                  <a:cubicBezTo>
                    <a:pt x="56" y="37"/>
                    <a:pt x="56" y="37"/>
                    <a:pt x="56" y="37"/>
                  </a:cubicBezTo>
                  <a:cubicBezTo>
                    <a:pt x="58" y="38"/>
                    <a:pt x="58" y="38"/>
                    <a:pt x="58" y="38"/>
                  </a:cubicBezTo>
                  <a:cubicBezTo>
                    <a:pt x="59" y="40"/>
                    <a:pt x="59" y="40"/>
                    <a:pt x="59" y="40"/>
                  </a:cubicBezTo>
                  <a:cubicBezTo>
                    <a:pt x="60" y="41"/>
                    <a:pt x="60" y="41"/>
                    <a:pt x="60" y="41"/>
                  </a:cubicBezTo>
                  <a:cubicBezTo>
                    <a:pt x="65" y="42"/>
                    <a:pt x="65" y="42"/>
                    <a:pt x="65" y="42"/>
                  </a:cubicBezTo>
                  <a:cubicBezTo>
                    <a:pt x="68" y="44"/>
                    <a:pt x="68" y="44"/>
                    <a:pt x="68" y="44"/>
                  </a:cubicBezTo>
                  <a:cubicBezTo>
                    <a:pt x="68" y="45"/>
                    <a:pt x="68" y="45"/>
                    <a:pt x="68" y="45"/>
                  </a:cubicBezTo>
                  <a:cubicBezTo>
                    <a:pt x="66" y="45"/>
                    <a:pt x="66" y="45"/>
                    <a:pt x="66" y="45"/>
                  </a:cubicBezTo>
                  <a:cubicBezTo>
                    <a:pt x="63" y="47"/>
                    <a:pt x="63" y="47"/>
                    <a:pt x="63" y="47"/>
                  </a:cubicBezTo>
                  <a:cubicBezTo>
                    <a:pt x="59" y="50"/>
                    <a:pt x="59" y="50"/>
                    <a:pt x="59" y="50"/>
                  </a:cubicBezTo>
                  <a:cubicBezTo>
                    <a:pt x="59" y="51"/>
                    <a:pt x="59" y="51"/>
                    <a:pt x="59" y="51"/>
                  </a:cubicBezTo>
                  <a:cubicBezTo>
                    <a:pt x="60" y="52"/>
                    <a:pt x="60" y="52"/>
                    <a:pt x="60" y="52"/>
                  </a:cubicBezTo>
                  <a:cubicBezTo>
                    <a:pt x="60" y="55"/>
                    <a:pt x="60" y="55"/>
                    <a:pt x="60" y="55"/>
                  </a:cubicBezTo>
                  <a:cubicBezTo>
                    <a:pt x="60" y="57"/>
                    <a:pt x="60" y="57"/>
                    <a:pt x="60" y="57"/>
                  </a:cubicBezTo>
                  <a:cubicBezTo>
                    <a:pt x="60" y="60"/>
                    <a:pt x="60" y="60"/>
                    <a:pt x="60" y="60"/>
                  </a:cubicBezTo>
                  <a:cubicBezTo>
                    <a:pt x="62" y="60"/>
                    <a:pt x="62" y="60"/>
                    <a:pt x="62" y="60"/>
                  </a:cubicBezTo>
                  <a:cubicBezTo>
                    <a:pt x="60" y="61"/>
                    <a:pt x="60" y="61"/>
                    <a:pt x="60" y="61"/>
                  </a:cubicBezTo>
                  <a:cubicBezTo>
                    <a:pt x="59" y="64"/>
                    <a:pt x="59" y="64"/>
                    <a:pt x="59" y="64"/>
                  </a:cubicBezTo>
                  <a:cubicBezTo>
                    <a:pt x="56" y="67"/>
                    <a:pt x="56" y="67"/>
                    <a:pt x="56" y="67"/>
                  </a:cubicBezTo>
                  <a:cubicBezTo>
                    <a:pt x="55" y="70"/>
                    <a:pt x="55" y="70"/>
                    <a:pt x="55" y="70"/>
                  </a:cubicBezTo>
                  <a:cubicBezTo>
                    <a:pt x="55" y="71"/>
                    <a:pt x="55" y="71"/>
                    <a:pt x="55" y="71"/>
                  </a:cubicBezTo>
                  <a:cubicBezTo>
                    <a:pt x="56" y="73"/>
                    <a:pt x="56" y="73"/>
                    <a:pt x="56" y="73"/>
                  </a:cubicBezTo>
                  <a:cubicBezTo>
                    <a:pt x="55" y="74"/>
                    <a:pt x="55" y="74"/>
                    <a:pt x="55" y="74"/>
                  </a:cubicBezTo>
                  <a:cubicBezTo>
                    <a:pt x="52" y="75"/>
                    <a:pt x="52" y="75"/>
                    <a:pt x="52" y="75"/>
                  </a:cubicBezTo>
                  <a:cubicBezTo>
                    <a:pt x="50" y="77"/>
                    <a:pt x="50" y="77"/>
                    <a:pt x="50" y="77"/>
                  </a:cubicBezTo>
                  <a:cubicBezTo>
                    <a:pt x="50" y="80"/>
                    <a:pt x="50" y="80"/>
                    <a:pt x="50" y="80"/>
                  </a:cubicBezTo>
                  <a:cubicBezTo>
                    <a:pt x="48" y="85"/>
                    <a:pt x="48" y="85"/>
                    <a:pt x="48" y="85"/>
                  </a:cubicBezTo>
                  <a:cubicBezTo>
                    <a:pt x="45" y="88"/>
                    <a:pt x="45" y="88"/>
                    <a:pt x="45" y="88"/>
                  </a:cubicBezTo>
                  <a:cubicBezTo>
                    <a:pt x="42" y="91"/>
                    <a:pt x="42" y="91"/>
                    <a:pt x="42" y="91"/>
                  </a:cubicBezTo>
                  <a:cubicBezTo>
                    <a:pt x="40" y="95"/>
                    <a:pt x="40" y="95"/>
                    <a:pt x="40" y="95"/>
                  </a:cubicBezTo>
                  <a:cubicBezTo>
                    <a:pt x="39" y="98"/>
                    <a:pt x="39" y="98"/>
                    <a:pt x="39" y="98"/>
                  </a:cubicBezTo>
                  <a:cubicBezTo>
                    <a:pt x="37" y="101"/>
                    <a:pt x="37" y="101"/>
                    <a:pt x="37" y="101"/>
                  </a:cubicBezTo>
                  <a:cubicBezTo>
                    <a:pt x="36" y="103"/>
                    <a:pt x="36" y="103"/>
                    <a:pt x="36" y="103"/>
                  </a:cubicBezTo>
                  <a:cubicBezTo>
                    <a:pt x="35" y="104"/>
                    <a:pt x="35" y="104"/>
                    <a:pt x="35" y="104"/>
                  </a:cubicBezTo>
                  <a:cubicBezTo>
                    <a:pt x="29" y="104"/>
                    <a:pt x="29" y="104"/>
                    <a:pt x="29" y="104"/>
                  </a:cubicBezTo>
                  <a:cubicBezTo>
                    <a:pt x="27" y="106"/>
                    <a:pt x="27" y="106"/>
                    <a:pt x="27" y="106"/>
                  </a:cubicBezTo>
                  <a:cubicBezTo>
                    <a:pt x="25" y="106"/>
                    <a:pt x="25" y="106"/>
                    <a:pt x="25" y="106"/>
                  </a:cubicBezTo>
                  <a:cubicBezTo>
                    <a:pt x="23" y="104"/>
                    <a:pt x="23" y="104"/>
                    <a:pt x="23" y="104"/>
                  </a:cubicBezTo>
                  <a:cubicBezTo>
                    <a:pt x="22" y="103"/>
                    <a:pt x="22" y="103"/>
                    <a:pt x="22" y="103"/>
                  </a:cubicBezTo>
                  <a:cubicBezTo>
                    <a:pt x="20" y="101"/>
                    <a:pt x="20" y="101"/>
                    <a:pt x="20" y="101"/>
                  </a:cubicBezTo>
                  <a:cubicBezTo>
                    <a:pt x="19" y="103"/>
                    <a:pt x="19" y="103"/>
                    <a:pt x="19" y="103"/>
                  </a:cubicBezTo>
                  <a:cubicBezTo>
                    <a:pt x="16" y="106"/>
                    <a:pt x="16" y="106"/>
                    <a:pt x="16" y="106"/>
                  </a:cubicBezTo>
                  <a:cubicBezTo>
                    <a:pt x="12" y="114"/>
                    <a:pt x="12" y="114"/>
                    <a:pt x="12" y="114"/>
                  </a:cubicBezTo>
                  <a:cubicBezTo>
                    <a:pt x="12" y="117"/>
                    <a:pt x="12" y="117"/>
                    <a:pt x="12" y="117"/>
                  </a:cubicBezTo>
                  <a:cubicBezTo>
                    <a:pt x="12" y="118"/>
                    <a:pt x="12" y="118"/>
                    <a:pt x="12" y="118"/>
                  </a:cubicBezTo>
                  <a:cubicBezTo>
                    <a:pt x="16" y="121"/>
                    <a:pt x="16" y="121"/>
                    <a:pt x="16" y="121"/>
                  </a:cubicBezTo>
                  <a:cubicBezTo>
                    <a:pt x="19" y="123"/>
                    <a:pt x="19" y="123"/>
                    <a:pt x="19" y="123"/>
                  </a:cubicBezTo>
                  <a:cubicBezTo>
                    <a:pt x="20" y="124"/>
                    <a:pt x="20" y="124"/>
                    <a:pt x="20" y="124"/>
                  </a:cubicBezTo>
                  <a:cubicBezTo>
                    <a:pt x="20" y="126"/>
                    <a:pt x="20" y="126"/>
                    <a:pt x="20" y="126"/>
                  </a:cubicBezTo>
                  <a:cubicBezTo>
                    <a:pt x="20" y="131"/>
                    <a:pt x="20" y="131"/>
                    <a:pt x="20" y="131"/>
                  </a:cubicBezTo>
                  <a:cubicBezTo>
                    <a:pt x="22" y="133"/>
                    <a:pt x="22" y="133"/>
                    <a:pt x="22" y="133"/>
                  </a:cubicBezTo>
                  <a:cubicBezTo>
                    <a:pt x="23" y="134"/>
                    <a:pt x="23" y="134"/>
                    <a:pt x="23" y="134"/>
                  </a:cubicBezTo>
                  <a:cubicBezTo>
                    <a:pt x="26" y="133"/>
                    <a:pt x="26" y="133"/>
                    <a:pt x="26" y="133"/>
                  </a:cubicBezTo>
                  <a:cubicBezTo>
                    <a:pt x="27" y="134"/>
                    <a:pt x="27" y="134"/>
                    <a:pt x="27" y="134"/>
                  </a:cubicBezTo>
                  <a:cubicBezTo>
                    <a:pt x="27" y="136"/>
                    <a:pt x="27" y="136"/>
                    <a:pt x="27" y="136"/>
                  </a:cubicBezTo>
                  <a:cubicBezTo>
                    <a:pt x="27" y="138"/>
                    <a:pt x="27" y="138"/>
                    <a:pt x="27" y="138"/>
                  </a:cubicBezTo>
                  <a:cubicBezTo>
                    <a:pt x="30" y="143"/>
                    <a:pt x="30" y="143"/>
                    <a:pt x="30" y="143"/>
                  </a:cubicBezTo>
                  <a:cubicBezTo>
                    <a:pt x="33" y="146"/>
                    <a:pt x="33" y="146"/>
                    <a:pt x="33" y="146"/>
                  </a:cubicBezTo>
                  <a:cubicBezTo>
                    <a:pt x="33" y="147"/>
                    <a:pt x="33" y="147"/>
                    <a:pt x="33" y="147"/>
                  </a:cubicBezTo>
                  <a:cubicBezTo>
                    <a:pt x="33" y="149"/>
                    <a:pt x="33" y="149"/>
                    <a:pt x="33" y="149"/>
                  </a:cubicBezTo>
                  <a:cubicBezTo>
                    <a:pt x="33" y="150"/>
                    <a:pt x="33" y="150"/>
                    <a:pt x="33" y="150"/>
                  </a:cubicBezTo>
                  <a:cubicBezTo>
                    <a:pt x="35" y="151"/>
                    <a:pt x="35" y="151"/>
                    <a:pt x="35" y="151"/>
                  </a:cubicBezTo>
                  <a:cubicBezTo>
                    <a:pt x="30" y="153"/>
                    <a:pt x="30" y="153"/>
                    <a:pt x="30" y="153"/>
                  </a:cubicBezTo>
                  <a:cubicBezTo>
                    <a:pt x="29" y="153"/>
                    <a:pt x="29" y="153"/>
                    <a:pt x="29" y="153"/>
                  </a:cubicBezTo>
                  <a:cubicBezTo>
                    <a:pt x="27" y="151"/>
                    <a:pt x="27" y="151"/>
                    <a:pt x="27" y="151"/>
                  </a:cubicBezTo>
                  <a:cubicBezTo>
                    <a:pt x="26" y="151"/>
                    <a:pt x="26" y="151"/>
                    <a:pt x="26" y="151"/>
                  </a:cubicBezTo>
                  <a:cubicBezTo>
                    <a:pt x="25" y="151"/>
                    <a:pt x="25" y="151"/>
                    <a:pt x="25" y="151"/>
                  </a:cubicBezTo>
                  <a:cubicBezTo>
                    <a:pt x="23" y="153"/>
                    <a:pt x="23" y="153"/>
                    <a:pt x="23" y="153"/>
                  </a:cubicBezTo>
                  <a:cubicBezTo>
                    <a:pt x="22" y="154"/>
                    <a:pt x="22" y="154"/>
                    <a:pt x="22" y="154"/>
                  </a:cubicBezTo>
                  <a:cubicBezTo>
                    <a:pt x="19" y="154"/>
                    <a:pt x="19" y="154"/>
                    <a:pt x="19" y="154"/>
                  </a:cubicBezTo>
                  <a:cubicBezTo>
                    <a:pt x="17" y="154"/>
                    <a:pt x="17" y="154"/>
                    <a:pt x="17" y="154"/>
                  </a:cubicBezTo>
                  <a:cubicBezTo>
                    <a:pt x="12" y="153"/>
                    <a:pt x="12" y="153"/>
                    <a:pt x="12" y="153"/>
                  </a:cubicBezTo>
                  <a:cubicBezTo>
                    <a:pt x="10" y="153"/>
                    <a:pt x="10" y="153"/>
                    <a:pt x="10" y="153"/>
                  </a:cubicBezTo>
                  <a:cubicBezTo>
                    <a:pt x="9" y="153"/>
                    <a:pt x="9" y="153"/>
                    <a:pt x="9" y="153"/>
                  </a:cubicBezTo>
                  <a:cubicBezTo>
                    <a:pt x="6" y="153"/>
                    <a:pt x="6" y="153"/>
                    <a:pt x="6" y="153"/>
                  </a:cubicBezTo>
                  <a:cubicBezTo>
                    <a:pt x="7" y="156"/>
                    <a:pt x="7" y="156"/>
                    <a:pt x="7" y="156"/>
                  </a:cubicBezTo>
                  <a:cubicBezTo>
                    <a:pt x="6" y="157"/>
                    <a:pt x="6" y="157"/>
                    <a:pt x="6" y="157"/>
                  </a:cubicBezTo>
                  <a:cubicBezTo>
                    <a:pt x="2" y="157"/>
                    <a:pt x="2" y="157"/>
                    <a:pt x="2" y="157"/>
                  </a:cubicBezTo>
                  <a:cubicBezTo>
                    <a:pt x="2" y="159"/>
                    <a:pt x="2" y="159"/>
                    <a:pt x="2" y="159"/>
                  </a:cubicBezTo>
                  <a:cubicBezTo>
                    <a:pt x="0" y="160"/>
                    <a:pt x="0" y="160"/>
                    <a:pt x="0" y="160"/>
                  </a:cubicBezTo>
                  <a:cubicBezTo>
                    <a:pt x="0" y="163"/>
                    <a:pt x="0" y="163"/>
                    <a:pt x="0" y="163"/>
                  </a:cubicBezTo>
                  <a:cubicBezTo>
                    <a:pt x="3" y="163"/>
                    <a:pt x="3" y="163"/>
                    <a:pt x="3" y="163"/>
                  </a:cubicBezTo>
                  <a:cubicBezTo>
                    <a:pt x="4" y="161"/>
                    <a:pt x="4" y="161"/>
                    <a:pt x="4" y="161"/>
                  </a:cubicBezTo>
                  <a:cubicBezTo>
                    <a:pt x="3" y="164"/>
                    <a:pt x="3" y="164"/>
                    <a:pt x="3" y="164"/>
                  </a:cubicBezTo>
                  <a:cubicBezTo>
                    <a:pt x="6" y="166"/>
                    <a:pt x="6" y="166"/>
                    <a:pt x="6" y="166"/>
                  </a:cubicBezTo>
                  <a:cubicBezTo>
                    <a:pt x="7" y="167"/>
                    <a:pt x="7" y="167"/>
                    <a:pt x="7" y="167"/>
                  </a:cubicBezTo>
                  <a:cubicBezTo>
                    <a:pt x="7" y="169"/>
                    <a:pt x="7" y="169"/>
                    <a:pt x="7" y="169"/>
                  </a:cubicBezTo>
                  <a:cubicBezTo>
                    <a:pt x="13" y="171"/>
                    <a:pt x="13" y="171"/>
                    <a:pt x="13" y="171"/>
                  </a:cubicBezTo>
                  <a:cubicBezTo>
                    <a:pt x="19" y="174"/>
                    <a:pt x="19" y="174"/>
                    <a:pt x="19" y="174"/>
                  </a:cubicBezTo>
                  <a:cubicBezTo>
                    <a:pt x="20" y="173"/>
                    <a:pt x="20" y="173"/>
                    <a:pt x="20" y="173"/>
                  </a:cubicBezTo>
                  <a:cubicBezTo>
                    <a:pt x="22" y="171"/>
                    <a:pt x="22" y="171"/>
                    <a:pt x="22" y="171"/>
                  </a:cubicBezTo>
                  <a:cubicBezTo>
                    <a:pt x="27" y="171"/>
                    <a:pt x="27" y="171"/>
                    <a:pt x="27" y="171"/>
                  </a:cubicBezTo>
                  <a:cubicBezTo>
                    <a:pt x="27" y="170"/>
                    <a:pt x="27" y="170"/>
                    <a:pt x="27" y="170"/>
                  </a:cubicBezTo>
                  <a:cubicBezTo>
                    <a:pt x="29" y="169"/>
                    <a:pt x="29" y="169"/>
                    <a:pt x="29" y="169"/>
                  </a:cubicBezTo>
                  <a:cubicBezTo>
                    <a:pt x="29" y="170"/>
                    <a:pt x="29" y="170"/>
                    <a:pt x="29" y="170"/>
                  </a:cubicBezTo>
                  <a:cubicBezTo>
                    <a:pt x="27" y="171"/>
                    <a:pt x="27" y="171"/>
                    <a:pt x="27" y="171"/>
                  </a:cubicBezTo>
                  <a:cubicBezTo>
                    <a:pt x="26" y="176"/>
                    <a:pt x="26" y="176"/>
                    <a:pt x="26" y="176"/>
                  </a:cubicBezTo>
                  <a:cubicBezTo>
                    <a:pt x="22" y="179"/>
                    <a:pt x="22" y="179"/>
                    <a:pt x="22" y="179"/>
                  </a:cubicBezTo>
                  <a:cubicBezTo>
                    <a:pt x="20" y="179"/>
                    <a:pt x="20" y="179"/>
                    <a:pt x="20" y="179"/>
                  </a:cubicBezTo>
                  <a:cubicBezTo>
                    <a:pt x="19" y="179"/>
                    <a:pt x="19" y="179"/>
                    <a:pt x="19" y="179"/>
                  </a:cubicBezTo>
                  <a:cubicBezTo>
                    <a:pt x="16" y="180"/>
                    <a:pt x="16" y="180"/>
                    <a:pt x="16" y="180"/>
                  </a:cubicBezTo>
                  <a:cubicBezTo>
                    <a:pt x="15" y="180"/>
                    <a:pt x="15" y="180"/>
                    <a:pt x="15" y="180"/>
                  </a:cubicBezTo>
                  <a:cubicBezTo>
                    <a:pt x="13" y="179"/>
                    <a:pt x="13" y="179"/>
                    <a:pt x="13" y="179"/>
                  </a:cubicBezTo>
                  <a:cubicBezTo>
                    <a:pt x="12" y="179"/>
                    <a:pt x="12" y="179"/>
                    <a:pt x="12" y="179"/>
                  </a:cubicBezTo>
                  <a:cubicBezTo>
                    <a:pt x="12" y="180"/>
                    <a:pt x="12" y="180"/>
                    <a:pt x="12" y="180"/>
                  </a:cubicBezTo>
                  <a:cubicBezTo>
                    <a:pt x="13" y="183"/>
                    <a:pt x="13" y="183"/>
                    <a:pt x="13" y="183"/>
                  </a:cubicBezTo>
                  <a:cubicBezTo>
                    <a:pt x="19" y="189"/>
                    <a:pt x="19" y="189"/>
                    <a:pt x="19" y="189"/>
                  </a:cubicBezTo>
                  <a:cubicBezTo>
                    <a:pt x="25" y="194"/>
                    <a:pt x="25" y="194"/>
                    <a:pt x="25" y="194"/>
                  </a:cubicBezTo>
                  <a:cubicBezTo>
                    <a:pt x="29" y="199"/>
                    <a:pt x="29" y="199"/>
                    <a:pt x="29" y="199"/>
                  </a:cubicBezTo>
                  <a:cubicBezTo>
                    <a:pt x="35" y="202"/>
                    <a:pt x="35" y="202"/>
                    <a:pt x="35" y="202"/>
                  </a:cubicBezTo>
                  <a:cubicBezTo>
                    <a:pt x="37" y="202"/>
                    <a:pt x="37" y="202"/>
                    <a:pt x="37" y="202"/>
                  </a:cubicBezTo>
                  <a:cubicBezTo>
                    <a:pt x="39" y="202"/>
                    <a:pt x="39" y="202"/>
                    <a:pt x="39" y="202"/>
                  </a:cubicBezTo>
                  <a:cubicBezTo>
                    <a:pt x="43" y="199"/>
                    <a:pt x="43" y="199"/>
                    <a:pt x="43" y="199"/>
                  </a:cubicBezTo>
                  <a:cubicBezTo>
                    <a:pt x="49" y="196"/>
                    <a:pt x="49" y="196"/>
                    <a:pt x="49" y="196"/>
                  </a:cubicBezTo>
                  <a:cubicBezTo>
                    <a:pt x="50" y="194"/>
                    <a:pt x="50" y="194"/>
                    <a:pt x="50" y="194"/>
                  </a:cubicBezTo>
                  <a:cubicBezTo>
                    <a:pt x="50" y="193"/>
                    <a:pt x="50" y="193"/>
                    <a:pt x="50" y="193"/>
                  </a:cubicBezTo>
                  <a:cubicBezTo>
                    <a:pt x="52" y="190"/>
                    <a:pt x="52" y="190"/>
                    <a:pt x="52" y="190"/>
                  </a:cubicBezTo>
                  <a:cubicBezTo>
                    <a:pt x="52" y="189"/>
                    <a:pt x="52" y="189"/>
                    <a:pt x="52" y="189"/>
                  </a:cubicBezTo>
                  <a:cubicBezTo>
                    <a:pt x="48" y="187"/>
                    <a:pt x="48" y="187"/>
                    <a:pt x="48" y="187"/>
                  </a:cubicBezTo>
                  <a:cubicBezTo>
                    <a:pt x="49" y="186"/>
                    <a:pt x="49" y="186"/>
                    <a:pt x="49" y="186"/>
                  </a:cubicBezTo>
                  <a:cubicBezTo>
                    <a:pt x="50" y="186"/>
                    <a:pt x="50" y="186"/>
                    <a:pt x="50" y="186"/>
                  </a:cubicBezTo>
                  <a:cubicBezTo>
                    <a:pt x="49" y="184"/>
                    <a:pt x="49" y="184"/>
                    <a:pt x="49" y="184"/>
                  </a:cubicBezTo>
                  <a:cubicBezTo>
                    <a:pt x="50" y="184"/>
                    <a:pt x="50" y="184"/>
                    <a:pt x="50" y="184"/>
                  </a:cubicBezTo>
                  <a:cubicBezTo>
                    <a:pt x="52" y="181"/>
                    <a:pt x="52" y="181"/>
                    <a:pt x="52" y="181"/>
                  </a:cubicBezTo>
                  <a:cubicBezTo>
                    <a:pt x="50" y="180"/>
                    <a:pt x="50" y="180"/>
                    <a:pt x="50" y="180"/>
                  </a:cubicBezTo>
                  <a:cubicBezTo>
                    <a:pt x="52" y="180"/>
                    <a:pt x="52" y="180"/>
                    <a:pt x="52" y="180"/>
                  </a:cubicBezTo>
                  <a:cubicBezTo>
                    <a:pt x="52" y="179"/>
                    <a:pt x="52" y="179"/>
                    <a:pt x="52" y="179"/>
                  </a:cubicBezTo>
                  <a:cubicBezTo>
                    <a:pt x="55" y="180"/>
                    <a:pt x="55" y="180"/>
                    <a:pt x="55" y="180"/>
                  </a:cubicBezTo>
                  <a:cubicBezTo>
                    <a:pt x="58" y="181"/>
                    <a:pt x="58" y="181"/>
                    <a:pt x="58" y="181"/>
                  </a:cubicBezTo>
                  <a:cubicBezTo>
                    <a:pt x="56" y="181"/>
                    <a:pt x="56" y="181"/>
                    <a:pt x="56" y="181"/>
                  </a:cubicBezTo>
                  <a:cubicBezTo>
                    <a:pt x="55" y="183"/>
                    <a:pt x="55" y="183"/>
                    <a:pt x="55" y="183"/>
                  </a:cubicBezTo>
                  <a:cubicBezTo>
                    <a:pt x="53" y="183"/>
                    <a:pt x="53" y="183"/>
                    <a:pt x="53" y="183"/>
                  </a:cubicBezTo>
                  <a:cubicBezTo>
                    <a:pt x="55" y="184"/>
                    <a:pt x="55" y="184"/>
                    <a:pt x="55" y="184"/>
                  </a:cubicBezTo>
                  <a:cubicBezTo>
                    <a:pt x="56" y="184"/>
                    <a:pt x="56" y="184"/>
                    <a:pt x="56" y="184"/>
                  </a:cubicBezTo>
                  <a:cubicBezTo>
                    <a:pt x="55" y="187"/>
                    <a:pt x="55" y="187"/>
                    <a:pt x="55" y="187"/>
                  </a:cubicBezTo>
                  <a:cubicBezTo>
                    <a:pt x="56" y="189"/>
                    <a:pt x="56" y="189"/>
                    <a:pt x="56" y="189"/>
                  </a:cubicBezTo>
                  <a:cubicBezTo>
                    <a:pt x="59" y="189"/>
                    <a:pt x="59" y="189"/>
                    <a:pt x="59" y="189"/>
                  </a:cubicBezTo>
                  <a:cubicBezTo>
                    <a:pt x="56" y="190"/>
                    <a:pt x="56" y="190"/>
                    <a:pt x="56" y="190"/>
                  </a:cubicBezTo>
                  <a:cubicBezTo>
                    <a:pt x="56" y="193"/>
                    <a:pt x="56" y="193"/>
                    <a:pt x="56" y="193"/>
                  </a:cubicBezTo>
                  <a:cubicBezTo>
                    <a:pt x="56" y="194"/>
                    <a:pt x="56" y="194"/>
                    <a:pt x="56" y="194"/>
                  </a:cubicBezTo>
                  <a:cubicBezTo>
                    <a:pt x="58" y="196"/>
                    <a:pt x="58" y="196"/>
                    <a:pt x="58" y="196"/>
                  </a:cubicBezTo>
                  <a:cubicBezTo>
                    <a:pt x="58" y="197"/>
                    <a:pt x="58" y="197"/>
                    <a:pt x="58" y="197"/>
                  </a:cubicBezTo>
                  <a:cubicBezTo>
                    <a:pt x="59" y="196"/>
                    <a:pt x="59" y="196"/>
                    <a:pt x="59" y="196"/>
                  </a:cubicBezTo>
                  <a:cubicBezTo>
                    <a:pt x="59" y="197"/>
                    <a:pt x="59" y="197"/>
                    <a:pt x="59" y="197"/>
                  </a:cubicBezTo>
                  <a:cubicBezTo>
                    <a:pt x="60" y="200"/>
                    <a:pt x="60" y="200"/>
                    <a:pt x="60" y="200"/>
                  </a:cubicBezTo>
                  <a:cubicBezTo>
                    <a:pt x="60" y="203"/>
                    <a:pt x="60" y="203"/>
                    <a:pt x="60" y="203"/>
                  </a:cubicBezTo>
                  <a:cubicBezTo>
                    <a:pt x="60" y="204"/>
                    <a:pt x="60" y="204"/>
                    <a:pt x="60" y="204"/>
                  </a:cubicBezTo>
                  <a:cubicBezTo>
                    <a:pt x="59" y="210"/>
                    <a:pt x="59" y="210"/>
                    <a:pt x="59" y="210"/>
                  </a:cubicBezTo>
                  <a:cubicBezTo>
                    <a:pt x="59" y="216"/>
                    <a:pt x="59" y="216"/>
                    <a:pt x="59" y="216"/>
                  </a:cubicBezTo>
                  <a:cubicBezTo>
                    <a:pt x="60" y="217"/>
                    <a:pt x="60" y="217"/>
                    <a:pt x="60" y="217"/>
                  </a:cubicBezTo>
                  <a:cubicBezTo>
                    <a:pt x="60" y="219"/>
                    <a:pt x="60" y="219"/>
                    <a:pt x="60" y="219"/>
                  </a:cubicBezTo>
                  <a:cubicBezTo>
                    <a:pt x="60" y="220"/>
                    <a:pt x="60" y="220"/>
                    <a:pt x="60" y="220"/>
                  </a:cubicBezTo>
                  <a:cubicBezTo>
                    <a:pt x="62" y="220"/>
                    <a:pt x="62" y="220"/>
                    <a:pt x="62" y="220"/>
                  </a:cubicBezTo>
                  <a:cubicBezTo>
                    <a:pt x="65" y="222"/>
                    <a:pt x="65" y="222"/>
                    <a:pt x="65" y="222"/>
                  </a:cubicBezTo>
                  <a:cubicBezTo>
                    <a:pt x="62" y="222"/>
                    <a:pt x="62" y="222"/>
                    <a:pt x="62" y="222"/>
                  </a:cubicBezTo>
                  <a:cubicBezTo>
                    <a:pt x="62" y="226"/>
                    <a:pt x="62" y="226"/>
                    <a:pt x="62" y="226"/>
                  </a:cubicBezTo>
                  <a:cubicBezTo>
                    <a:pt x="63" y="223"/>
                    <a:pt x="63" y="223"/>
                    <a:pt x="63" y="223"/>
                  </a:cubicBezTo>
                  <a:cubicBezTo>
                    <a:pt x="63" y="224"/>
                    <a:pt x="63" y="224"/>
                    <a:pt x="63" y="224"/>
                  </a:cubicBezTo>
                  <a:cubicBezTo>
                    <a:pt x="63" y="226"/>
                    <a:pt x="63" y="226"/>
                    <a:pt x="63" y="226"/>
                  </a:cubicBezTo>
                  <a:cubicBezTo>
                    <a:pt x="63" y="227"/>
                    <a:pt x="63" y="227"/>
                    <a:pt x="63" y="227"/>
                  </a:cubicBezTo>
                  <a:cubicBezTo>
                    <a:pt x="63" y="229"/>
                    <a:pt x="63" y="229"/>
                    <a:pt x="63" y="229"/>
                  </a:cubicBezTo>
                  <a:cubicBezTo>
                    <a:pt x="63" y="230"/>
                    <a:pt x="63" y="230"/>
                    <a:pt x="63" y="230"/>
                  </a:cubicBezTo>
                  <a:cubicBezTo>
                    <a:pt x="65" y="233"/>
                    <a:pt x="65" y="233"/>
                    <a:pt x="65" y="233"/>
                  </a:cubicBezTo>
                  <a:cubicBezTo>
                    <a:pt x="63" y="232"/>
                    <a:pt x="63" y="232"/>
                    <a:pt x="63" y="232"/>
                  </a:cubicBezTo>
                  <a:cubicBezTo>
                    <a:pt x="63" y="233"/>
                    <a:pt x="63" y="233"/>
                    <a:pt x="63" y="233"/>
                  </a:cubicBezTo>
                  <a:cubicBezTo>
                    <a:pt x="65" y="236"/>
                    <a:pt x="65" y="236"/>
                    <a:pt x="65" y="236"/>
                  </a:cubicBezTo>
                  <a:cubicBezTo>
                    <a:pt x="65" y="237"/>
                    <a:pt x="65" y="237"/>
                    <a:pt x="65" y="237"/>
                  </a:cubicBezTo>
                  <a:cubicBezTo>
                    <a:pt x="66" y="240"/>
                    <a:pt x="66" y="240"/>
                    <a:pt x="66" y="240"/>
                  </a:cubicBezTo>
                  <a:cubicBezTo>
                    <a:pt x="68" y="246"/>
                    <a:pt x="68" y="246"/>
                    <a:pt x="68" y="246"/>
                  </a:cubicBezTo>
                  <a:cubicBezTo>
                    <a:pt x="69" y="253"/>
                    <a:pt x="69" y="253"/>
                    <a:pt x="69" y="253"/>
                  </a:cubicBezTo>
                  <a:cubicBezTo>
                    <a:pt x="70" y="260"/>
                    <a:pt x="70" y="260"/>
                    <a:pt x="70" y="260"/>
                  </a:cubicBezTo>
                  <a:cubicBezTo>
                    <a:pt x="73" y="265"/>
                    <a:pt x="73" y="265"/>
                    <a:pt x="73" y="265"/>
                  </a:cubicBezTo>
                  <a:cubicBezTo>
                    <a:pt x="75" y="269"/>
                    <a:pt x="75" y="269"/>
                    <a:pt x="75" y="269"/>
                  </a:cubicBezTo>
                  <a:cubicBezTo>
                    <a:pt x="76" y="270"/>
                    <a:pt x="76" y="270"/>
                    <a:pt x="76" y="270"/>
                  </a:cubicBezTo>
                  <a:cubicBezTo>
                    <a:pt x="78" y="272"/>
                    <a:pt x="78" y="272"/>
                    <a:pt x="78" y="272"/>
                  </a:cubicBezTo>
                  <a:cubicBezTo>
                    <a:pt x="78" y="273"/>
                    <a:pt x="78" y="273"/>
                    <a:pt x="78" y="273"/>
                  </a:cubicBezTo>
                  <a:cubicBezTo>
                    <a:pt x="79" y="275"/>
                    <a:pt x="79" y="275"/>
                    <a:pt x="79" y="275"/>
                  </a:cubicBezTo>
                  <a:cubicBezTo>
                    <a:pt x="78" y="275"/>
                    <a:pt x="78" y="275"/>
                    <a:pt x="78" y="275"/>
                  </a:cubicBezTo>
                  <a:cubicBezTo>
                    <a:pt x="79" y="276"/>
                    <a:pt x="79" y="276"/>
                    <a:pt x="79" y="276"/>
                  </a:cubicBezTo>
                  <a:cubicBezTo>
                    <a:pt x="80" y="279"/>
                    <a:pt x="80" y="279"/>
                    <a:pt x="80" y="279"/>
                  </a:cubicBezTo>
                  <a:cubicBezTo>
                    <a:pt x="82" y="280"/>
                    <a:pt x="82" y="280"/>
                    <a:pt x="82" y="280"/>
                  </a:cubicBezTo>
                  <a:cubicBezTo>
                    <a:pt x="82" y="282"/>
                    <a:pt x="82" y="282"/>
                    <a:pt x="82" y="282"/>
                  </a:cubicBezTo>
                  <a:cubicBezTo>
                    <a:pt x="82" y="283"/>
                    <a:pt x="82" y="283"/>
                    <a:pt x="82" y="283"/>
                  </a:cubicBezTo>
                  <a:cubicBezTo>
                    <a:pt x="85" y="285"/>
                    <a:pt x="85" y="285"/>
                    <a:pt x="85" y="285"/>
                  </a:cubicBezTo>
                  <a:cubicBezTo>
                    <a:pt x="85" y="288"/>
                    <a:pt x="85" y="288"/>
                    <a:pt x="85" y="288"/>
                  </a:cubicBezTo>
                  <a:cubicBezTo>
                    <a:pt x="86" y="289"/>
                    <a:pt x="86" y="289"/>
                    <a:pt x="86" y="289"/>
                  </a:cubicBezTo>
                  <a:cubicBezTo>
                    <a:pt x="88" y="290"/>
                    <a:pt x="88" y="290"/>
                    <a:pt x="88" y="290"/>
                  </a:cubicBezTo>
                  <a:cubicBezTo>
                    <a:pt x="86" y="290"/>
                    <a:pt x="86" y="290"/>
                    <a:pt x="86" y="290"/>
                  </a:cubicBezTo>
                  <a:cubicBezTo>
                    <a:pt x="88" y="293"/>
                    <a:pt x="88" y="293"/>
                    <a:pt x="88" y="293"/>
                  </a:cubicBezTo>
                  <a:cubicBezTo>
                    <a:pt x="89" y="298"/>
                    <a:pt x="89" y="298"/>
                    <a:pt x="89" y="298"/>
                  </a:cubicBezTo>
                  <a:cubicBezTo>
                    <a:pt x="91" y="303"/>
                    <a:pt x="91" y="303"/>
                    <a:pt x="91" y="303"/>
                  </a:cubicBezTo>
                  <a:cubicBezTo>
                    <a:pt x="93" y="313"/>
                    <a:pt x="93" y="313"/>
                    <a:pt x="93" y="313"/>
                  </a:cubicBezTo>
                  <a:cubicBezTo>
                    <a:pt x="99" y="322"/>
                    <a:pt x="99" y="322"/>
                    <a:pt x="99" y="322"/>
                  </a:cubicBezTo>
                  <a:cubicBezTo>
                    <a:pt x="106" y="333"/>
                    <a:pt x="106" y="333"/>
                    <a:pt x="106" y="333"/>
                  </a:cubicBezTo>
                  <a:cubicBezTo>
                    <a:pt x="109" y="342"/>
                    <a:pt x="109" y="342"/>
                    <a:pt x="109" y="342"/>
                  </a:cubicBezTo>
                  <a:cubicBezTo>
                    <a:pt x="111" y="345"/>
                    <a:pt x="111" y="345"/>
                    <a:pt x="111" y="345"/>
                  </a:cubicBezTo>
                  <a:cubicBezTo>
                    <a:pt x="111" y="346"/>
                    <a:pt x="111" y="346"/>
                    <a:pt x="111" y="346"/>
                  </a:cubicBezTo>
                  <a:cubicBezTo>
                    <a:pt x="111" y="348"/>
                    <a:pt x="111" y="348"/>
                    <a:pt x="111" y="348"/>
                  </a:cubicBezTo>
                  <a:cubicBezTo>
                    <a:pt x="112" y="346"/>
                    <a:pt x="112" y="346"/>
                    <a:pt x="112" y="346"/>
                  </a:cubicBezTo>
                  <a:cubicBezTo>
                    <a:pt x="112" y="349"/>
                    <a:pt x="112" y="349"/>
                    <a:pt x="112" y="349"/>
                  </a:cubicBezTo>
                  <a:cubicBezTo>
                    <a:pt x="113" y="351"/>
                    <a:pt x="113" y="351"/>
                    <a:pt x="113" y="351"/>
                  </a:cubicBezTo>
                  <a:cubicBezTo>
                    <a:pt x="115" y="355"/>
                    <a:pt x="115" y="355"/>
                    <a:pt x="115" y="355"/>
                  </a:cubicBezTo>
                  <a:cubicBezTo>
                    <a:pt x="113" y="354"/>
                    <a:pt x="113" y="354"/>
                    <a:pt x="113" y="354"/>
                  </a:cubicBezTo>
                  <a:cubicBezTo>
                    <a:pt x="113" y="352"/>
                    <a:pt x="113" y="352"/>
                    <a:pt x="113" y="352"/>
                  </a:cubicBezTo>
                  <a:cubicBezTo>
                    <a:pt x="113" y="351"/>
                    <a:pt x="113" y="351"/>
                    <a:pt x="113" y="351"/>
                  </a:cubicBezTo>
                  <a:cubicBezTo>
                    <a:pt x="112" y="352"/>
                    <a:pt x="112" y="352"/>
                    <a:pt x="112" y="352"/>
                  </a:cubicBezTo>
                  <a:cubicBezTo>
                    <a:pt x="112" y="354"/>
                    <a:pt x="112" y="354"/>
                    <a:pt x="112" y="354"/>
                  </a:cubicBezTo>
                  <a:cubicBezTo>
                    <a:pt x="113" y="356"/>
                    <a:pt x="113" y="356"/>
                    <a:pt x="113" y="356"/>
                  </a:cubicBezTo>
                  <a:cubicBezTo>
                    <a:pt x="115" y="361"/>
                    <a:pt x="115" y="361"/>
                    <a:pt x="115" y="361"/>
                  </a:cubicBezTo>
                  <a:cubicBezTo>
                    <a:pt x="115" y="362"/>
                    <a:pt x="115" y="362"/>
                    <a:pt x="115" y="362"/>
                  </a:cubicBezTo>
                  <a:cubicBezTo>
                    <a:pt x="116" y="362"/>
                    <a:pt x="116" y="362"/>
                    <a:pt x="116" y="362"/>
                  </a:cubicBezTo>
                  <a:cubicBezTo>
                    <a:pt x="116" y="364"/>
                    <a:pt x="116" y="364"/>
                    <a:pt x="116" y="364"/>
                  </a:cubicBezTo>
                  <a:cubicBezTo>
                    <a:pt x="119" y="366"/>
                    <a:pt x="119" y="366"/>
                    <a:pt x="119" y="366"/>
                  </a:cubicBezTo>
                  <a:cubicBezTo>
                    <a:pt x="123" y="372"/>
                    <a:pt x="123" y="372"/>
                    <a:pt x="123" y="372"/>
                  </a:cubicBezTo>
                  <a:cubicBezTo>
                    <a:pt x="126" y="374"/>
                    <a:pt x="126" y="374"/>
                    <a:pt x="126" y="374"/>
                  </a:cubicBezTo>
                  <a:cubicBezTo>
                    <a:pt x="129" y="374"/>
                    <a:pt x="129" y="374"/>
                    <a:pt x="129" y="374"/>
                  </a:cubicBezTo>
                  <a:cubicBezTo>
                    <a:pt x="132" y="372"/>
                    <a:pt x="132" y="372"/>
                    <a:pt x="132" y="372"/>
                  </a:cubicBezTo>
                  <a:cubicBezTo>
                    <a:pt x="135" y="369"/>
                    <a:pt x="135" y="369"/>
                    <a:pt x="135" y="369"/>
                  </a:cubicBezTo>
                  <a:cubicBezTo>
                    <a:pt x="135" y="366"/>
                    <a:pt x="135" y="366"/>
                    <a:pt x="135" y="366"/>
                  </a:cubicBezTo>
                  <a:cubicBezTo>
                    <a:pt x="136" y="365"/>
                    <a:pt x="136" y="365"/>
                    <a:pt x="136" y="365"/>
                  </a:cubicBezTo>
                  <a:cubicBezTo>
                    <a:pt x="136" y="362"/>
                    <a:pt x="136" y="362"/>
                    <a:pt x="136" y="362"/>
                  </a:cubicBezTo>
                  <a:cubicBezTo>
                    <a:pt x="139" y="361"/>
                    <a:pt x="139" y="361"/>
                    <a:pt x="139" y="361"/>
                  </a:cubicBezTo>
                  <a:cubicBezTo>
                    <a:pt x="145" y="358"/>
                    <a:pt x="145" y="358"/>
                    <a:pt x="145" y="358"/>
                  </a:cubicBezTo>
                  <a:cubicBezTo>
                    <a:pt x="146" y="358"/>
                    <a:pt x="146" y="358"/>
                    <a:pt x="146" y="358"/>
                  </a:cubicBezTo>
                  <a:cubicBezTo>
                    <a:pt x="144" y="356"/>
                    <a:pt x="144" y="356"/>
                    <a:pt x="144" y="356"/>
                  </a:cubicBezTo>
                  <a:cubicBezTo>
                    <a:pt x="144" y="354"/>
                    <a:pt x="144" y="354"/>
                    <a:pt x="144" y="354"/>
                  </a:cubicBezTo>
                  <a:cubicBezTo>
                    <a:pt x="146" y="351"/>
                    <a:pt x="146" y="351"/>
                    <a:pt x="146" y="351"/>
                  </a:cubicBezTo>
                  <a:cubicBezTo>
                    <a:pt x="148" y="349"/>
                    <a:pt x="148" y="349"/>
                    <a:pt x="148" y="349"/>
                  </a:cubicBezTo>
                  <a:cubicBezTo>
                    <a:pt x="148" y="346"/>
                    <a:pt x="148" y="346"/>
                    <a:pt x="148" y="346"/>
                  </a:cubicBezTo>
                  <a:cubicBezTo>
                    <a:pt x="148" y="345"/>
                    <a:pt x="148" y="345"/>
                    <a:pt x="148" y="345"/>
                  </a:cubicBezTo>
                  <a:cubicBezTo>
                    <a:pt x="149" y="343"/>
                    <a:pt x="149" y="343"/>
                    <a:pt x="149" y="343"/>
                  </a:cubicBezTo>
                  <a:cubicBezTo>
                    <a:pt x="152" y="343"/>
                    <a:pt x="152" y="343"/>
                    <a:pt x="152" y="343"/>
                  </a:cubicBezTo>
                  <a:cubicBezTo>
                    <a:pt x="155" y="343"/>
                    <a:pt x="155" y="343"/>
                    <a:pt x="155" y="343"/>
                  </a:cubicBezTo>
                  <a:cubicBezTo>
                    <a:pt x="154" y="335"/>
                    <a:pt x="154" y="335"/>
                    <a:pt x="154" y="335"/>
                  </a:cubicBezTo>
                  <a:cubicBezTo>
                    <a:pt x="154" y="332"/>
                    <a:pt x="154" y="332"/>
                    <a:pt x="154" y="332"/>
                  </a:cubicBezTo>
                  <a:cubicBezTo>
                    <a:pt x="152" y="329"/>
                    <a:pt x="152" y="329"/>
                    <a:pt x="152" y="329"/>
                  </a:cubicBezTo>
                  <a:cubicBezTo>
                    <a:pt x="152" y="328"/>
                    <a:pt x="152" y="328"/>
                    <a:pt x="152" y="328"/>
                  </a:cubicBezTo>
                  <a:cubicBezTo>
                    <a:pt x="154" y="326"/>
                    <a:pt x="154" y="326"/>
                    <a:pt x="154" y="326"/>
                  </a:cubicBezTo>
                  <a:cubicBezTo>
                    <a:pt x="154" y="321"/>
                    <a:pt x="154" y="321"/>
                    <a:pt x="154" y="321"/>
                  </a:cubicBezTo>
                  <a:cubicBezTo>
                    <a:pt x="155" y="316"/>
                    <a:pt x="155" y="316"/>
                    <a:pt x="155" y="316"/>
                  </a:cubicBezTo>
                  <a:cubicBezTo>
                    <a:pt x="158" y="311"/>
                    <a:pt x="158" y="311"/>
                    <a:pt x="158" y="311"/>
                  </a:cubicBezTo>
                  <a:cubicBezTo>
                    <a:pt x="158" y="306"/>
                    <a:pt x="158" y="306"/>
                    <a:pt x="158" y="306"/>
                  </a:cubicBezTo>
                  <a:cubicBezTo>
                    <a:pt x="158" y="302"/>
                    <a:pt x="158" y="302"/>
                    <a:pt x="158" y="302"/>
                  </a:cubicBezTo>
                  <a:cubicBezTo>
                    <a:pt x="156" y="300"/>
                    <a:pt x="156" y="300"/>
                    <a:pt x="156" y="300"/>
                  </a:cubicBezTo>
                  <a:cubicBezTo>
                    <a:pt x="155" y="299"/>
                    <a:pt x="155" y="299"/>
                    <a:pt x="155" y="299"/>
                  </a:cubicBezTo>
                  <a:cubicBezTo>
                    <a:pt x="154" y="298"/>
                    <a:pt x="154" y="298"/>
                    <a:pt x="154" y="298"/>
                  </a:cubicBezTo>
                  <a:cubicBezTo>
                    <a:pt x="155" y="298"/>
                    <a:pt x="155" y="298"/>
                    <a:pt x="155" y="298"/>
                  </a:cubicBezTo>
                  <a:cubicBezTo>
                    <a:pt x="156" y="300"/>
                    <a:pt x="156" y="300"/>
                    <a:pt x="156" y="300"/>
                  </a:cubicBezTo>
                  <a:cubicBezTo>
                    <a:pt x="155" y="293"/>
                    <a:pt x="155" y="293"/>
                    <a:pt x="155" y="293"/>
                  </a:cubicBezTo>
                  <a:cubicBezTo>
                    <a:pt x="155" y="288"/>
                    <a:pt x="155" y="288"/>
                    <a:pt x="155" y="288"/>
                  </a:cubicBezTo>
                  <a:cubicBezTo>
                    <a:pt x="154" y="283"/>
                    <a:pt x="154" y="283"/>
                    <a:pt x="154" y="283"/>
                  </a:cubicBezTo>
                  <a:cubicBezTo>
                    <a:pt x="152" y="280"/>
                    <a:pt x="152" y="280"/>
                    <a:pt x="152" y="280"/>
                  </a:cubicBezTo>
                  <a:cubicBezTo>
                    <a:pt x="152" y="278"/>
                    <a:pt x="152" y="278"/>
                    <a:pt x="152" y="278"/>
                  </a:cubicBezTo>
                  <a:cubicBezTo>
                    <a:pt x="154" y="275"/>
                    <a:pt x="154" y="275"/>
                    <a:pt x="154" y="275"/>
                  </a:cubicBezTo>
                  <a:cubicBezTo>
                    <a:pt x="155" y="270"/>
                    <a:pt x="155" y="270"/>
                    <a:pt x="155" y="270"/>
                  </a:cubicBezTo>
                  <a:cubicBezTo>
                    <a:pt x="159" y="268"/>
                    <a:pt x="159" y="268"/>
                    <a:pt x="159" y="268"/>
                  </a:cubicBezTo>
                  <a:cubicBezTo>
                    <a:pt x="161" y="268"/>
                    <a:pt x="161" y="268"/>
                    <a:pt x="161" y="268"/>
                  </a:cubicBezTo>
                  <a:cubicBezTo>
                    <a:pt x="161" y="266"/>
                    <a:pt x="161" y="266"/>
                    <a:pt x="161" y="266"/>
                  </a:cubicBezTo>
                  <a:cubicBezTo>
                    <a:pt x="162" y="268"/>
                    <a:pt x="162" y="268"/>
                    <a:pt x="162" y="268"/>
                  </a:cubicBezTo>
                  <a:cubicBezTo>
                    <a:pt x="164" y="269"/>
                    <a:pt x="164" y="269"/>
                    <a:pt x="164" y="269"/>
                  </a:cubicBezTo>
                  <a:cubicBezTo>
                    <a:pt x="165" y="263"/>
                    <a:pt x="165" y="263"/>
                    <a:pt x="165" y="263"/>
                  </a:cubicBezTo>
                  <a:cubicBezTo>
                    <a:pt x="165" y="262"/>
                    <a:pt x="165" y="262"/>
                    <a:pt x="165" y="262"/>
                  </a:cubicBezTo>
                  <a:cubicBezTo>
                    <a:pt x="166" y="262"/>
                    <a:pt x="166" y="262"/>
                    <a:pt x="166" y="262"/>
                  </a:cubicBezTo>
                  <a:cubicBezTo>
                    <a:pt x="174" y="260"/>
                    <a:pt x="174" y="260"/>
                    <a:pt x="174" y="260"/>
                  </a:cubicBezTo>
                  <a:cubicBezTo>
                    <a:pt x="177" y="260"/>
                    <a:pt x="177" y="260"/>
                    <a:pt x="177" y="260"/>
                  </a:cubicBezTo>
                  <a:cubicBezTo>
                    <a:pt x="178" y="257"/>
                    <a:pt x="178" y="257"/>
                    <a:pt x="178" y="257"/>
                  </a:cubicBezTo>
                  <a:cubicBezTo>
                    <a:pt x="178" y="256"/>
                    <a:pt x="178" y="256"/>
                    <a:pt x="178" y="256"/>
                  </a:cubicBezTo>
                  <a:cubicBezTo>
                    <a:pt x="178" y="255"/>
                    <a:pt x="178" y="255"/>
                    <a:pt x="178" y="255"/>
                  </a:cubicBezTo>
                  <a:cubicBezTo>
                    <a:pt x="177" y="253"/>
                    <a:pt x="177" y="253"/>
                    <a:pt x="177" y="253"/>
                  </a:cubicBezTo>
                  <a:cubicBezTo>
                    <a:pt x="179" y="249"/>
                    <a:pt x="179" y="249"/>
                    <a:pt x="179" y="249"/>
                  </a:cubicBezTo>
                  <a:cubicBezTo>
                    <a:pt x="184" y="246"/>
                    <a:pt x="184" y="246"/>
                    <a:pt x="184" y="246"/>
                  </a:cubicBezTo>
                  <a:cubicBezTo>
                    <a:pt x="187" y="245"/>
                    <a:pt x="187" y="245"/>
                    <a:pt x="187" y="245"/>
                  </a:cubicBezTo>
                  <a:cubicBezTo>
                    <a:pt x="188" y="243"/>
                    <a:pt x="188" y="243"/>
                    <a:pt x="188" y="243"/>
                  </a:cubicBezTo>
                  <a:cubicBezTo>
                    <a:pt x="189" y="242"/>
                    <a:pt x="189" y="242"/>
                    <a:pt x="189" y="242"/>
                  </a:cubicBezTo>
                  <a:cubicBezTo>
                    <a:pt x="191" y="240"/>
                    <a:pt x="191" y="240"/>
                    <a:pt x="191" y="240"/>
                  </a:cubicBezTo>
                  <a:cubicBezTo>
                    <a:pt x="191" y="237"/>
                    <a:pt x="191" y="237"/>
                    <a:pt x="191" y="237"/>
                  </a:cubicBezTo>
                  <a:cubicBezTo>
                    <a:pt x="194" y="237"/>
                    <a:pt x="194" y="237"/>
                    <a:pt x="194" y="237"/>
                  </a:cubicBezTo>
                  <a:cubicBezTo>
                    <a:pt x="198" y="233"/>
                    <a:pt x="198" y="233"/>
                    <a:pt x="198" y="233"/>
                  </a:cubicBezTo>
                  <a:cubicBezTo>
                    <a:pt x="201" y="229"/>
                    <a:pt x="201" y="229"/>
                    <a:pt x="201" y="229"/>
                  </a:cubicBezTo>
                  <a:cubicBezTo>
                    <a:pt x="202" y="224"/>
                    <a:pt x="202" y="224"/>
                    <a:pt x="202" y="224"/>
                  </a:cubicBezTo>
                  <a:cubicBezTo>
                    <a:pt x="205" y="220"/>
                    <a:pt x="205" y="220"/>
                    <a:pt x="205" y="220"/>
                  </a:cubicBezTo>
                  <a:cubicBezTo>
                    <a:pt x="208" y="219"/>
                    <a:pt x="208" y="219"/>
                    <a:pt x="208" y="219"/>
                  </a:cubicBezTo>
                  <a:cubicBezTo>
                    <a:pt x="209" y="216"/>
                    <a:pt x="209" y="216"/>
                    <a:pt x="209" y="216"/>
                  </a:cubicBezTo>
                  <a:cubicBezTo>
                    <a:pt x="208" y="217"/>
                    <a:pt x="208" y="217"/>
                    <a:pt x="208" y="217"/>
                  </a:cubicBezTo>
                  <a:cubicBezTo>
                    <a:pt x="207" y="219"/>
                    <a:pt x="207" y="219"/>
                    <a:pt x="207" y="219"/>
                  </a:cubicBezTo>
                  <a:cubicBezTo>
                    <a:pt x="208" y="216"/>
                    <a:pt x="208" y="216"/>
                    <a:pt x="208" y="216"/>
                  </a:cubicBezTo>
                  <a:cubicBezTo>
                    <a:pt x="209" y="213"/>
                    <a:pt x="209" y="213"/>
                    <a:pt x="209" y="213"/>
                  </a:cubicBezTo>
                  <a:cubicBezTo>
                    <a:pt x="211" y="213"/>
                    <a:pt x="211" y="213"/>
                    <a:pt x="211" y="213"/>
                  </a:cubicBezTo>
                  <a:cubicBezTo>
                    <a:pt x="211" y="214"/>
                    <a:pt x="211" y="214"/>
                    <a:pt x="211" y="214"/>
                  </a:cubicBezTo>
                  <a:cubicBezTo>
                    <a:pt x="211" y="216"/>
                    <a:pt x="211" y="216"/>
                    <a:pt x="211" y="216"/>
                  </a:cubicBezTo>
                  <a:cubicBezTo>
                    <a:pt x="217" y="214"/>
                    <a:pt x="217" y="214"/>
                    <a:pt x="217" y="214"/>
                  </a:cubicBezTo>
                  <a:cubicBezTo>
                    <a:pt x="221" y="212"/>
                    <a:pt x="221" y="212"/>
                    <a:pt x="221" y="212"/>
                  </a:cubicBezTo>
                  <a:cubicBezTo>
                    <a:pt x="220" y="212"/>
                    <a:pt x="220" y="212"/>
                    <a:pt x="220" y="212"/>
                  </a:cubicBezTo>
                  <a:cubicBezTo>
                    <a:pt x="221" y="210"/>
                    <a:pt x="221" y="210"/>
                    <a:pt x="221" y="210"/>
                  </a:cubicBezTo>
                  <a:cubicBezTo>
                    <a:pt x="224" y="207"/>
                    <a:pt x="224" y="207"/>
                    <a:pt x="224" y="207"/>
                  </a:cubicBezTo>
                  <a:cubicBezTo>
                    <a:pt x="225" y="206"/>
                    <a:pt x="225" y="206"/>
                    <a:pt x="225" y="206"/>
                  </a:cubicBezTo>
                  <a:cubicBezTo>
                    <a:pt x="225" y="204"/>
                    <a:pt x="225" y="204"/>
                    <a:pt x="225" y="204"/>
                  </a:cubicBezTo>
                  <a:cubicBezTo>
                    <a:pt x="227" y="203"/>
                    <a:pt x="227" y="203"/>
                    <a:pt x="227" y="203"/>
                  </a:cubicBezTo>
                  <a:cubicBezTo>
                    <a:pt x="225" y="199"/>
                    <a:pt x="225" y="199"/>
                    <a:pt x="225" y="199"/>
                  </a:cubicBezTo>
                  <a:cubicBezTo>
                    <a:pt x="225" y="194"/>
                    <a:pt x="225" y="194"/>
                    <a:pt x="225" y="194"/>
                  </a:cubicBezTo>
                  <a:cubicBezTo>
                    <a:pt x="227" y="192"/>
                    <a:pt x="227" y="192"/>
                    <a:pt x="227" y="192"/>
                  </a:cubicBezTo>
                  <a:cubicBezTo>
                    <a:pt x="230" y="190"/>
                    <a:pt x="230" y="190"/>
                    <a:pt x="230" y="190"/>
                  </a:cubicBezTo>
                  <a:cubicBezTo>
                    <a:pt x="235" y="189"/>
                    <a:pt x="235" y="189"/>
                    <a:pt x="235" y="189"/>
                  </a:cubicBezTo>
                  <a:cubicBezTo>
                    <a:pt x="238" y="184"/>
                    <a:pt x="238" y="184"/>
                    <a:pt x="238" y="184"/>
                  </a:cubicBezTo>
                  <a:cubicBezTo>
                    <a:pt x="238" y="183"/>
                    <a:pt x="238" y="183"/>
                    <a:pt x="238" y="183"/>
                  </a:cubicBezTo>
                  <a:cubicBezTo>
                    <a:pt x="240" y="184"/>
                    <a:pt x="240" y="184"/>
                    <a:pt x="240" y="184"/>
                  </a:cubicBezTo>
                  <a:cubicBezTo>
                    <a:pt x="240" y="187"/>
                    <a:pt x="240" y="187"/>
                    <a:pt x="240" y="187"/>
                  </a:cubicBezTo>
                  <a:cubicBezTo>
                    <a:pt x="241" y="190"/>
                    <a:pt x="241" y="190"/>
                    <a:pt x="241" y="190"/>
                  </a:cubicBezTo>
                  <a:cubicBezTo>
                    <a:pt x="241" y="189"/>
                    <a:pt x="241" y="189"/>
                    <a:pt x="241" y="189"/>
                  </a:cubicBezTo>
                  <a:cubicBezTo>
                    <a:pt x="242" y="189"/>
                    <a:pt x="242" y="189"/>
                    <a:pt x="242" y="189"/>
                  </a:cubicBezTo>
                  <a:cubicBezTo>
                    <a:pt x="242" y="187"/>
                    <a:pt x="242" y="187"/>
                    <a:pt x="242" y="187"/>
                  </a:cubicBezTo>
                  <a:cubicBezTo>
                    <a:pt x="242" y="186"/>
                    <a:pt x="242" y="186"/>
                    <a:pt x="242" y="186"/>
                  </a:cubicBezTo>
                  <a:cubicBezTo>
                    <a:pt x="244" y="189"/>
                    <a:pt x="244" y="189"/>
                    <a:pt x="244" y="189"/>
                  </a:cubicBezTo>
                  <a:cubicBezTo>
                    <a:pt x="244" y="186"/>
                    <a:pt x="244" y="186"/>
                    <a:pt x="244" y="186"/>
                  </a:cubicBezTo>
                  <a:cubicBezTo>
                    <a:pt x="244" y="184"/>
                    <a:pt x="244" y="184"/>
                    <a:pt x="244" y="184"/>
                  </a:cubicBezTo>
                  <a:cubicBezTo>
                    <a:pt x="244" y="183"/>
                    <a:pt x="244" y="183"/>
                    <a:pt x="244" y="183"/>
                  </a:cubicBezTo>
                  <a:cubicBezTo>
                    <a:pt x="245" y="181"/>
                    <a:pt x="245" y="181"/>
                    <a:pt x="245" y="181"/>
                  </a:cubicBezTo>
                  <a:cubicBezTo>
                    <a:pt x="244" y="184"/>
                    <a:pt x="244" y="184"/>
                    <a:pt x="244" y="184"/>
                  </a:cubicBezTo>
                  <a:cubicBezTo>
                    <a:pt x="245" y="183"/>
                    <a:pt x="245" y="183"/>
                    <a:pt x="245" y="183"/>
                  </a:cubicBezTo>
                  <a:cubicBezTo>
                    <a:pt x="245" y="186"/>
                    <a:pt x="245" y="186"/>
                    <a:pt x="245" y="186"/>
                  </a:cubicBezTo>
                  <a:cubicBezTo>
                    <a:pt x="245" y="189"/>
                    <a:pt x="245" y="189"/>
                    <a:pt x="245" y="189"/>
                  </a:cubicBezTo>
                  <a:cubicBezTo>
                    <a:pt x="247" y="189"/>
                    <a:pt x="247" y="189"/>
                    <a:pt x="247" y="189"/>
                  </a:cubicBezTo>
                  <a:cubicBezTo>
                    <a:pt x="248" y="187"/>
                    <a:pt x="248" y="187"/>
                    <a:pt x="248" y="187"/>
                  </a:cubicBezTo>
                  <a:cubicBezTo>
                    <a:pt x="248" y="189"/>
                    <a:pt x="248" y="189"/>
                    <a:pt x="248" y="189"/>
                  </a:cubicBezTo>
                  <a:cubicBezTo>
                    <a:pt x="250" y="189"/>
                    <a:pt x="250" y="189"/>
                    <a:pt x="250" y="189"/>
                  </a:cubicBezTo>
                  <a:cubicBezTo>
                    <a:pt x="250" y="187"/>
                    <a:pt x="250" y="187"/>
                    <a:pt x="250" y="187"/>
                  </a:cubicBezTo>
                  <a:cubicBezTo>
                    <a:pt x="248" y="184"/>
                    <a:pt x="248" y="184"/>
                    <a:pt x="248" y="184"/>
                  </a:cubicBezTo>
                  <a:cubicBezTo>
                    <a:pt x="250" y="186"/>
                    <a:pt x="250" y="186"/>
                    <a:pt x="250" y="186"/>
                  </a:cubicBezTo>
                  <a:cubicBezTo>
                    <a:pt x="250" y="183"/>
                    <a:pt x="250" y="183"/>
                    <a:pt x="250" y="183"/>
                  </a:cubicBezTo>
                  <a:cubicBezTo>
                    <a:pt x="250" y="181"/>
                    <a:pt x="250" y="181"/>
                    <a:pt x="250" y="181"/>
                  </a:cubicBezTo>
                  <a:cubicBezTo>
                    <a:pt x="248" y="179"/>
                    <a:pt x="248" y="179"/>
                    <a:pt x="248" y="179"/>
                  </a:cubicBezTo>
                  <a:cubicBezTo>
                    <a:pt x="247" y="174"/>
                    <a:pt x="247" y="174"/>
                    <a:pt x="247" y="174"/>
                  </a:cubicBezTo>
                  <a:cubicBezTo>
                    <a:pt x="247" y="170"/>
                    <a:pt x="247" y="170"/>
                    <a:pt x="247" y="170"/>
                  </a:cubicBezTo>
                  <a:cubicBezTo>
                    <a:pt x="247" y="169"/>
                    <a:pt x="247" y="169"/>
                    <a:pt x="247" y="169"/>
                  </a:cubicBezTo>
                  <a:cubicBezTo>
                    <a:pt x="245" y="167"/>
                    <a:pt x="245" y="167"/>
                    <a:pt x="245" y="167"/>
                  </a:cubicBezTo>
                  <a:cubicBezTo>
                    <a:pt x="244" y="167"/>
                    <a:pt x="244" y="167"/>
                    <a:pt x="244" y="167"/>
                  </a:cubicBezTo>
                  <a:cubicBezTo>
                    <a:pt x="244" y="163"/>
                    <a:pt x="244" y="163"/>
                    <a:pt x="244" y="163"/>
                  </a:cubicBezTo>
                  <a:cubicBezTo>
                    <a:pt x="241" y="161"/>
                    <a:pt x="241" y="161"/>
                    <a:pt x="241" y="161"/>
                  </a:cubicBezTo>
                  <a:cubicBezTo>
                    <a:pt x="241" y="160"/>
                    <a:pt x="241" y="160"/>
                    <a:pt x="241" y="160"/>
                  </a:cubicBezTo>
                  <a:cubicBezTo>
                    <a:pt x="241" y="159"/>
                    <a:pt x="241" y="159"/>
                    <a:pt x="241" y="159"/>
                  </a:cubicBezTo>
                  <a:cubicBezTo>
                    <a:pt x="242" y="157"/>
                    <a:pt x="242" y="157"/>
                    <a:pt x="242" y="157"/>
                  </a:cubicBezTo>
                  <a:cubicBezTo>
                    <a:pt x="242" y="156"/>
                    <a:pt x="242" y="156"/>
                    <a:pt x="242" y="156"/>
                  </a:cubicBezTo>
                  <a:cubicBezTo>
                    <a:pt x="241" y="153"/>
                    <a:pt x="241" y="153"/>
                    <a:pt x="241" y="153"/>
                  </a:cubicBezTo>
                  <a:cubicBezTo>
                    <a:pt x="238" y="151"/>
                    <a:pt x="238" y="151"/>
                    <a:pt x="238" y="151"/>
                  </a:cubicBezTo>
                  <a:cubicBezTo>
                    <a:pt x="234" y="150"/>
                    <a:pt x="234" y="150"/>
                    <a:pt x="234" y="150"/>
                  </a:cubicBezTo>
                  <a:cubicBezTo>
                    <a:pt x="232" y="149"/>
                    <a:pt x="232" y="149"/>
                    <a:pt x="232" y="149"/>
                  </a:cubicBezTo>
                  <a:cubicBezTo>
                    <a:pt x="232" y="147"/>
                    <a:pt x="232" y="147"/>
                    <a:pt x="232" y="147"/>
                  </a:cubicBezTo>
                  <a:cubicBezTo>
                    <a:pt x="234" y="144"/>
                    <a:pt x="234" y="144"/>
                    <a:pt x="234" y="144"/>
                  </a:cubicBezTo>
                  <a:cubicBezTo>
                    <a:pt x="235" y="144"/>
                    <a:pt x="235" y="144"/>
                    <a:pt x="235" y="144"/>
                  </a:cubicBezTo>
                  <a:cubicBezTo>
                    <a:pt x="237" y="143"/>
                    <a:pt x="237" y="143"/>
                    <a:pt x="237" y="143"/>
                  </a:cubicBezTo>
                  <a:cubicBezTo>
                    <a:pt x="237" y="141"/>
                    <a:pt x="237" y="141"/>
                    <a:pt x="237" y="141"/>
                  </a:cubicBezTo>
                  <a:cubicBezTo>
                    <a:pt x="238" y="140"/>
                    <a:pt x="238" y="140"/>
                    <a:pt x="238" y="140"/>
                  </a:cubicBezTo>
                  <a:cubicBezTo>
                    <a:pt x="242" y="141"/>
                    <a:pt x="242" y="141"/>
                    <a:pt x="242" y="141"/>
                  </a:cubicBezTo>
                  <a:cubicBezTo>
                    <a:pt x="242" y="140"/>
                    <a:pt x="242" y="140"/>
                    <a:pt x="242" y="140"/>
                  </a:cubicBezTo>
                  <a:cubicBezTo>
                    <a:pt x="242" y="138"/>
                    <a:pt x="242" y="138"/>
                    <a:pt x="242" y="138"/>
                  </a:cubicBezTo>
                  <a:cubicBezTo>
                    <a:pt x="241" y="138"/>
                    <a:pt x="241" y="138"/>
                    <a:pt x="241" y="138"/>
                  </a:cubicBezTo>
                  <a:cubicBezTo>
                    <a:pt x="241" y="137"/>
                    <a:pt x="241" y="137"/>
                    <a:pt x="241" y="137"/>
                  </a:cubicBezTo>
                  <a:cubicBezTo>
                    <a:pt x="240" y="137"/>
                    <a:pt x="240" y="137"/>
                    <a:pt x="240" y="137"/>
                  </a:cubicBezTo>
                  <a:cubicBezTo>
                    <a:pt x="240" y="136"/>
                    <a:pt x="240" y="136"/>
                    <a:pt x="240" y="136"/>
                  </a:cubicBezTo>
                  <a:cubicBezTo>
                    <a:pt x="237" y="136"/>
                    <a:pt x="237" y="136"/>
                    <a:pt x="237" y="136"/>
                  </a:cubicBezTo>
                  <a:cubicBezTo>
                    <a:pt x="235" y="134"/>
                    <a:pt x="235" y="134"/>
                    <a:pt x="235" y="134"/>
                  </a:cubicBezTo>
                  <a:cubicBezTo>
                    <a:pt x="234" y="133"/>
                    <a:pt x="234" y="133"/>
                    <a:pt x="234" y="133"/>
                  </a:cubicBezTo>
                  <a:cubicBezTo>
                    <a:pt x="231" y="131"/>
                    <a:pt x="231" y="131"/>
                    <a:pt x="231" y="131"/>
                  </a:cubicBezTo>
                  <a:cubicBezTo>
                    <a:pt x="231" y="128"/>
                    <a:pt x="231" y="128"/>
                    <a:pt x="231" y="128"/>
                  </a:cubicBezTo>
                  <a:cubicBezTo>
                    <a:pt x="232" y="126"/>
                    <a:pt x="232" y="126"/>
                    <a:pt x="232" y="126"/>
                  </a:cubicBezTo>
                  <a:cubicBezTo>
                    <a:pt x="235" y="124"/>
                    <a:pt x="235" y="124"/>
                    <a:pt x="235" y="124"/>
                  </a:cubicBezTo>
                  <a:cubicBezTo>
                    <a:pt x="234" y="123"/>
                    <a:pt x="234" y="123"/>
                    <a:pt x="234" y="123"/>
                  </a:cubicBezTo>
                  <a:cubicBezTo>
                    <a:pt x="232" y="123"/>
                    <a:pt x="232" y="123"/>
                    <a:pt x="232" y="123"/>
                  </a:cubicBezTo>
                  <a:cubicBezTo>
                    <a:pt x="232" y="121"/>
                    <a:pt x="232" y="121"/>
                    <a:pt x="232" y="121"/>
                  </a:cubicBezTo>
                  <a:cubicBezTo>
                    <a:pt x="235" y="123"/>
                    <a:pt x="235" y="123"/>
                    <a:pt x="235" y="123"/>
                  </a:cubicBezTo>
                  <a:cubicBezTo>
                    <a:pt x="237" y="126"/>
                    <a:pt x="237" y="126"/>
                    <a:pt x="237" y="126"/>
                  </a:cubicBezTo>
                  <a:cubicBezTo>
                    <a:pt x="238" y="126"/>
                    <a:pt x="238" y="126"/>
                    <a:pt x="238" y="126"/>
                  </a:cubicBezTo>
                  <a:cubicBezTo>
                    <a:pt x="239" y="126"/>
                    <a:pt x="239" y="126"/>
                    <a:pt x="239" y="126"/>
                  </a:cubicBezTo>
                  <a:cubicBezTo>
                    <a:pt x="241" y="126"/>
                    <a:pt x="241" y="126"/>
                    <a:pt x="241" y="126"/>
                  </a:cubicBezTo>
                  <a:cubicBezTo>
                    <a:pt x="242" y="127"/>
                    <a:pt x="242" y="127"/>
                    <a:pt x="242" y="127"/>
                  </a:cubicBezTo>
                  <a:cubicBezTo>
                    <a:pt x="245" y="128"/>
                    <a:pt x="245" y="128"/>
                    <a:pt x="245" y="128"/>
                  </a:cubicBezTo>
                  <a:cubicBezTo>
                    <a:pt x="248" y="130"/>
                    <a:pt x="248" y="130"/>
                    <a:pt x="248" y="130"/>
                  </a:cubicBezTo>
                  <a:cubicBezTo>
                    <a:pt x="248" y="128"/>
                    <a:pt x="248" y="128"/>
                    <a:pt x="248" y="128"/>
                  </a:cubicBezTo>
                  <a:cubicBezTo>
                    <a:pt x="248" y="127"/>
                    <a:pt x="248" y="127"/>
                    <a:pt x="248" y="127"/>
                  </a:cubicBezTo>
                  <a:cubicBezTo>
                    <a:pt x="250" y="128"/>
                    <a:pt x="250" y="128"/>
                    <a:pt x="250" y="128"/>
                  </a:cubicBezTo>
                  <a:cubicBezTo>
                    <a:pt x="251" y="131"/>
                    <a:pt x="251" y="131"/>
                    <a:pt x="251" y="131"/>
                  </a:cubicBezTo>
                  <a:cubicBezTo>
                    <a:pt x="252" y="136"/>
                    <a:pt x="252" y="136"/>
                    <a:pt x="252" y="136"/>
                  </a:cubicBezTo>
                  <a:cubicBezTo>
                    <a:pt x="252" y="138"/>
                    <a:pt x="252" y="138"/>
                    <a:pt x="252" y="138"/>
                  </a:cubicBezTo>
                  <a:cubicBezTo>
                    <a:pt x="257" y="140"/>
                    <a:pt x="257" y="140"/>
                    <a:pt x="257" y="140"/>
                  </a:cubicBezTo>
                  <a:cubicBezTo>
                    <a:pt x="264" y="141"/>
                    <a:pt x="264" y="141"/>
                    <a:pt x="264" y="141"/>
                  </a:cubicBezTo>
                  <a:cubicBezTo>
                    <a:pt x="271" y="140"/>
                    <a:pt x="271" y="140"/>
                    <a:pt x="271" y="140"/>
                  </a:cubicBezTo>
                  <a:cubicBezTo>
                    <a:pt x="277" y="141"/>
                    <a:pt x="277" y="141"/>
                    <a:pt x="277" y="141"/>
                  </a:cubicBezTo>
                  <a:cubicBezTo>
                    <a:pt x="281" y="141"/>
                    <a:pt x="281" y="141"/>
                    <a:pt x="281" y="141"/>
                  </a:cubicBezTo>
                  <a:cubicBezTo>
                    <a:pt x="284" y="144"/>
                    <a:pt x="284" y="144"/>
                    <a:pt x="284" y="144"/>
                  </a:cubicBezTo>
                  <a:cubicBezTo>
                    <a:pt x="281" y="144"/>
                    <a:pt x="281" y="144"/>
                    <a:pt x="281" y="144"/>
                  </a:cubicBezTo>
                  <a:cubicBezTo>
                    <a:pt x="283" y="147"/>
                    <a:pt x="283" y="147"/>
                    <a:pt x="283" y="147"/>
                  </a:cubicBezTo>
                  <a:cubicBezTo>
                    <a:pt x="281" y="150"/>
                    <a:pt x="281" y="150"/>
                    <a:pt x="281" y="150"/>
                  </a:cubicBezTo>
                  <a:cubicBezTo>
                    <a:pt x="278" y="154"/>
                    <a:pt x="278" y="154"/>
                    <a:pt x="278" y="154"/>
                  </a:cubicBezTo>
                  <a:cubicBezTo>
                    <a:pt x="277" y="154"/>
                    <a:pt x="277" y="154"/>
                    <a:pt x="277" y="154"/>
                  </a:cubicBezTo>
                  <a:cubicBezTo>
                    <a:pt x="275" y="154"/>
                    <a:pt x="275" y="154"/>
                    <a:pt x="275" y="154"/>
                  </a:cubicBezTo>
                  <a:cubicBezTo>
                    <a:pt x="275" y="156"/>
                    <a:pt x="275" y="156"/>
                    <a:pt x="275" y="156"/>
                  </a:cubicBezTo>
                  <a:cubicBezTo>
                    <a:pt x="273" y="156"/>
                    <a:pt x="273" y="156"/>
                    <a:pt x="273" y="156"/>
                  </a:cubicBezTo>
                  <a:cubicBezTo>
                    <a:pt x="273" y="159"/>
                    <a:pt x="273" y="159"/>
                    <a:pt x="273" y="159"/>
                  </a:cubicBezTo>
                  <a:cubicBezTo>
                    <a:pt x="271" y="163"/>
                    <a:pt x="271" y="163"/>
                    <a:pt x="271" y="163"/>
                  </a:cubicBezTo>
                  <a:cubicBezTo>
                    <a:pt x="274" y="169"/>
                    <a:pt x="274" y="169"/>
                    <a:pt x="274" y="169"/>
                  </a:cubicBezTo>
                  <a:cubicBezTo>
                    <a:pt x="274" y="167"/>
                    <a:pt x="274" y="167"/>
                    <a:pt x="274" y="167"/>
                  </a:cubicBezTo>
                  <a:cubicBezTo>
                    <a:pt x="277" y="170"/>
                    <a:pt x="277" y="170"/>
                    <a:pt x="277" y="170"/>
                  </a:cubicBezTo>
                  <a:cubicBezTo>
                    <a:pt x="280" y="171"/>
                    <a:pt x="280" y="171"/>
                    <a:pt x="280" y="171"/>
                  </a:cubicBezTo>
                  <a:cubicBezTo>
                    <a:pt x="280" y="169"/>
                    <a:pt x="280" y="169"/>
                    <a:pt x="280" y="169"/>
                  </a:cubicBezTo>
                  <a:cubicBezTo>
                    <a:pt x="280" y="167"/>
                    <a:pt x="280" y="167"/>
                    <a:pt x="280" y="167"/>
                  </a:cubicBezTo>
                  <a:cubicBezTo>
                    <a:pt x="280" y="164"/>
                    <a:pt x="280" y="164"/>
                    <a:pt x="280" y="164"/>
                  </a:cubicBezTo>
                  <a:cubicBezTo>
                    <a:pt x="281" y="163"/>
                    <a:pt x="281" y="163"/>
                    <a:pt x="281" y="163"/>
                  </a:cubicBezTo>
                  <a:cubicBezTo>
                    <a:pt x="280" y="161"/>
                    <a:pt x="280" y="161"/>
                    <a:pt x="280" y="161"/>
                  </a:cubicBezTo>
                  <a:cubicBezTo>
                    <a:pt x="281" y="161"/>
                    <a:pt x="281" y="161"/>
                    <a:pt x="281" y="161"/>
                  </a:cubicBezTo>
                  <a:cubicBezTo>
                    <a:pt x="283" y="161"/>
                    <a:pt x="283" y="161"/>
                    <a:pt x="283" y="161"/>
                  </a:cubicBezTo>
                  <a:cubicBezTo>
                    <a:pt x="284" y="160"/>
                    <a:pt x="284" y="160"/>
                    <a:pt x="284" y="160"/>
                  </a:cubicBezTo>
                  <a:cubicBezTo>
                    <a:pt x="284" y="161"/>
                    <a:pt x="284" y="161"/>
                    <a:pt x="284" y="161"/>
                  </a:cubicBezTo>
                  <a:cubicBezTo>
                    <a:pt x="290" y="180"/>
                    <a:pt x="290" y="180"/>
                    <a:pt x="290" y="180"/>
                  </a:cubicBezTo>
                  <a:cubicBezTo>
                    <a:pt x="291" y="184"/>
                    <a:pt x="291" y="184"/>
                    <a:pt x="291" y="184"/>
                  </a:cubicBezTo>
                  <a:cubicBezTo>
                    <a:pt x="293" y="181"/>
                    <a:pt x="293" y="181"/>
                    <a:pt x="293" y="181"/>
                  </a:cubicBezTo>
                  <a:cubicBezTo>
                    <a:pt x="295" y="184"/>
                    <a:pt x="295" y="184"/>
                    <a:pt x="295" y="184"/>
                  </a:cubicBezTo>
                  <a:cubicBezTo>
                    <a:pt x="295" y="181"/>
                    <a:pt x="295" y="181"/>
                    <a:pt x="295" y="181"/>
                  </a:cubicBezTo>
                  <a:cubicBezTo>
                    <a:pt x="297" y="181"/>
                    <a:pt x="297" y="181"/>
                    <a:pt x="297" y="181"/>
                  </a:cubicBezTo>
                  <a:cubicBezTo>
                    <a:pt x="298" y="180"/>
                    <a:pt x="298" y="180"/>
                    <a:pt x="298" y="180"/>
                  </a:cubicBezTo>
                  <a:cubicBezTo>
                    <a:pt x="297" y="179"/>
                    <a:pt x="297" y="179"/>
                    <a:pt x="297" y="179"/>
                  </a:cubicBezTo>
                  <a:cubicBezTo>
                    <a:pt x="295" y="174"/>
                    <a:pt x="295" y="174"/>
                    <a:pt x="295" y="174"/>
                  </a:cubicBezTo>
                  <a:cubicBezTo>
                    <a:pt x="295" y="170"/>
                    <a:pt x="295" y="170"/>
                    <a:pt x="295" y="170"/>
                  </a:cubicBezTo>
                  <a:cubicBezTo>
                    <a:pt x="297" y="170"/>
                    <a:pt x="297" y="170"/>
                    <a:pt x="297" y="170"/>
                  </a:cubicBezTo>
                  <a:cubicBezTo>
                    <a:pt x="298" y="169"/>
                    <a:pt x="298" y="169"/>
                    <a:pt x="298" y="169"/>
                  </a:cubicBezTo>
                  <a:cubicBezTo>
                    <a:pt x="298" y="166"/>
                    <a:pt x="298" y="166"/>
                    <a:pt x="298" y="166"/>
                  </a:cubicBezTo>
                  <a:cubicBezTo>
                    <a:pt x="295" y="157"/>
                    <a:pt x="295" y="157"/>
                    <a:pt x="295" y="157"/>
                  </a:cubicBezTo>
                  <a:cubicBezTo>
                    <a:pt x="297" y="157"/>
                    <a:pt x="297" y="157"/>
                    <a:pt x="297" y="157"/>
                  </a:cubicBezTo>
                  <a:cubicBezTo>
                    <a:pt x="298" y="157"/>
                    <a:pt x="298" y="157"/>
                    <a:pt x="298" y="157"/>
                  </a:cubicBezTo>
                  <a:cubicBezTo>
                    <a:pt x="300" y="157"/>
                    <a:pt x="300" y="157"/>
                    <a:pt x="300" y="157"/>
                  </a:cubicBezTo>
                  <a:cubicBezTo>
                    <a:pt x="306" y="159"/>
                    <a:pt x="306" y="159"/>
                    <a:pt x="306" y="159"/>
                  </a:cubicBezTo>
                  <a:cubicBezTo>
                    <a:pt x="308" y="151"/>
                    <a:pt x="308" y="151"/>
                    <a:pt x="308" y="151"/>
                  </a:cubicBezTo>
                  <a:cubicBezTo>
                    <a:pt x="310" y="143"/>
                    <a:pt x="310" y="143"/>
                    <a:pt x="310" y="143"/>
                  </a:cubicBezTo>
                  <a:cubicBezTo>
                    <a:pt x="308" y="140"/>
                    <a:pt x="308" y="140"/>
                    <a:pt x="308" y="140"/>
                  </a:cubicBezTo>
                  <a:cubicBezTo>
                    <a:pt x="308" y="138"/>
                    <a:pt x="308" y="138"/>
                    <a:pt x="308" y="138"/>
                  </a:cubicBezTo>
                  <a:cubicBezTo>
                    <a:pt x="310" y="136"/>
                    <a:pt x="310" y="136"/>
                    <a:pt x="310" y="136"/>
                  </a:cubicBezTo>
                  <a:cubicBezTo>
                    <a:pt x="311" y="134"/>
                    <a:pt x="311" y="134"/>
                    <a:pt x="311" y="134"/>
                  </a:cubicBezTo>
                  <a:cubicBezTo>
                    <a:pt x="313" y="131"/>
                    <a:pt x="313" y="131"/>
                    <a:pt x="313" y="131"/>
                  </a:cubicBezTo>
                  <a:cubicBezTo>
                    <a:pt x="313" y="128"/>
                    <a:pt x="313" y="128"/>
                    <a:pt x="313" y="128"/>
                  </a:cubicBezTo>
                  <a:cubicBezTo>
                    <a:pt x="311" y="126"/>
                    <a:pt x="311" y="126"/>
                    <a:pt x="311" y="126"/>
                  </a:cubicBezTo>
                  <a:cubicBezTo>
                    <a:pt x="311" y="124"/>
                    <a:pt x="311" y="124"/>
                    <a:pt x="311" y="124"/>
                  </a:cubicBezTo>
                  <a:cubicBezTo>
                    <a:pt x="311" y="121"/>
                    <a:pt x="311" y="121"/>
                    <a:pt x="311" y="121"/>
                  </a:cubicBezTo>
                  <a:cubicBezTo>
                    <a:pt x="313" y="120"/>
                    <a:pt x="313" y="120"/>
                    <a:pt x="313" y="120"/>
                  </a:cubicBezTo>
                  <a:cubicBezTo>
                    <a:pt x="314" y="120"/>
                    <a:pt x="314" y="120"/>
                    <a:pt x="314" y="120"/>
                  </a:cubicBezTo>
                  <a:cubicBezTo>
                    <a:pt x="316" y="120"/>
                    <a:pt x="316" y="120"/>
                    <a:pt x="316" y="120"/>
                  </a:cubicBezTo>
                  <a:cubicBezTo>
                    <a:pt x="316" y="118"/>
                    <a:pt x="316" y="118"/>
                    <a:pt x="316" y="118"/>
                  </a:cubicBezTo>
                  <a:cubicBezTo>
                    <a:pt x="317" y="117"/>
                    <a:pt x="317" y="117"/>
                    <a:pt x="317" y="117"/>
                  </a:cubicBezTo>
                  <a:cubicBezTo>
                    <a:pt x="318" y="116"/>
                    <a:pt x="318" y="116"/>
                    <a:pt x="318" y="116"/>
                  </a:cubicBezTo>
                  <a:cubicBezTo>
                    <a:pt x="320" y="114"/>
                    <a:pt x="320" y="114"/>
                    <a:pt x="320" y="114"/>
                  </a:cubicBezTo>
                  <a:cubicBezTo>
                    <a:pt x="323" y="113"/>
                    <a:pt x="323" y="113"/>
                    <a:pt x="323" y="113"/>
                  </a:cubicBezTo>
                  <a:cubicBezTo>
                    <a:pt x="328" y="111"/>
                    <a:pt x="328" y="111"/>
                    <a:pt x="328" y="111"/>
                  </a:cubicBezTo>
                  <a:cubicBezTo>
                    <a:pt x="330" y="111"/>
                    <a:pt x="330" y="111"/>
                    <a:pt x="330" y="111"/>
                  </a:cubicBezTo>
                  <a:cubicBezTo>
                    <a:pt x="330" y="113"/>
                    <a:pt x="330" y="113"/>
                    <a:pt x="330" y="113"/>
                  </a:cubicBezTo>
                  <a:cubicBezTo>
                    <a:pt x="331" y="114"/>
                    <a:pt x="331" y="114"/>
                    <a:pt x="331" y="114"/>
                  </a:cubicBezTo>
                  <a:cubicBezTo>
                    <a:pt x="334" y="114"/>
                    <a:pt x="334" y="114"/>
                    <a:pt x="334" y="114"/>
                  </a:cubicBezTo>
                  <a:cubicBezTo>
                    <a:pt x="333" y="113"/>
                    <a:pt x="333" y="113"/>
                    <a:pt x="333" y="113"/>
                  </a:cubicBezTo>
                  <a:cubicBezTo>
                    <a:pt x="331" y="110"/>
                    <a:pt x="331" y="110"/>
                    <a:pt x="331" y="110"/>
                  </a:cubicBezTo>
                  <a:cubicBezTo>
                    <a:pt x="330" y="108"/>
                    <a:pt x="330" y="108"/>
                    <a:pt x="330" y="108"/>
                  </a:cubicBezTo>
                  <a:cubicBezTo>
                    <a:pt x="331" y="106"/>
                    <a:pt x="331" y="106"/>
                    <a:pt x="331" y="106"/>
                  </a:cubicBezTo>
                  <a:cubicBezTo>
                    <a:pt x="334" y="103"/>
                    <a:pt x="334" y="103"/>
                    <a:pt x="334" y="103"/>
                  </a:cubicBezTo>
                  <a:cubicBezTo>
                    <a:pt x="333" y="101"/>
                    <a:pt x="333" y="101"/>
                    <a:pt x="333" y="101"/>
                  </a:cubicBezTo>
                  <a:cubicBezTo>
                    <a:pt x="333" y="100"/>
                    <a:pt x="333" y="100"/>
                    <a:pt x="333" y="100"/>
                  </a:cubicBezTo>
                  <a:cubicBezTo>
                    <a:pt x="331" y="98"/>
                    <a:pt x="331" y="98"/>
                    <a:pt x="331" y="98"/>
                  </a:cubicBezTo>
                  <a:lnTo>
                    <a:pt x="330" y="97"/>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72" name="Freeform 153"/>
            <p:cNvSpPr>
              <a:spLocks/>
            </p:cNvSpPr>
            <p:nvPr/>
          </p:nvSpPr>
          <p:spPr bwMode="auto">
            <a:xfrm>
              <a:off x="5637618" y="2576926"/>
              <a:ext cx="377536" cy="381348"/>
            </a:xfrm>
            <a:custGeom>
              <a:avLst/>
              <a:gdLst>
                <a:gd name="T0" fmla="*/ 2147483647 w 238"/>
                <a:gd name="T1" fmla="*/ 2147483647 h 240"/>
                <a:gd name="T2" fmla="*/ 2147483647 w 238"/>
                <a:gd name="T3" fmla="*/ 2147483647 h 240"/>
                <a:gd name="T4" fmla="*/ 2147483647 w 238"/>
                <a:gd name="T5" fmla="*/ 2147483647 h 240"/>
                <a:gd name="T6" fmla="*/ 2147483647 w 238"/>
                <a:gd name="T7" fmla="*/ 2147483647 h 240"/>
                <a:gd name="T8" fmla="*/ 2147483647 w 238"/>
                <a:gd name="T9" fmla="*/ 2147483647 h 240"/>
                <a:gd name="T10" fmla="*/ 2147483647 w 238"/>
                <a:gd name="T11" fmla="*/ 2147483647 h 240"/>
                <a:gd name="T12" fmla="*/ 2147483647 w 238"/>
                <a:gd name="T13" fmla="*/ 2147483647 h 240"/>
                <a:gd name="T14" fmla="*/ 2147483647 w 238"/>
                <a:gd name="T15" fmla="*/ 2147483647 h 240"/>
                <a:gd name="T16" fmla="*/ 2147483647 w 238"/>
                <a:gd name="T17" fmla="*/ 2147483647 h 240"/>
                <a:gd name="T18" fmla="*/ 2147483647 w 238"/>
                <a:gd name="T19" fmla="*/ 2147483647 h 240"/>
                <a:gd name="T20" fmla="*/ 2147483647 w 238"/>
                <a:gd name="T21" fmla="*/ 2147483647 h 240"/>
                <a:gd name="T22" fmla="*/ 2147483647 w 238"/>
                <a:gd name="T23" fmla="*/ 2147483647 h 240"/>
                <a:gd name="T24" fmla="*/ 2147483647 w 238"/>
                <a:gd name="T25" fmla="*/ 2147483647 h 240"/>
                <a:gd name="T26" fmla="*/ 2147483647 w 238"/>
                <a:gd name="T27" fmla="*/ 2147483647 h 240"/>
                <a:gd name="T28" fmla="*/ 2147483647 w 238"/>
                <a:gd name="T29" fmla="*/ 2147483647 h 240"/>
                <a:gd name="T30" fmla="*/ 2147483647 w 238"/>
                <a:gd name="T31" fmla="*/ 2147483647 h 240"/>
                <a:gd name="T32" fmla="*/ 2147483647 w 238"/>
                <a:gd name="T33" fmla="*/ 2147483647 h 240"/>
                <a:gd name="T34" fmla="*/ 2147483647 w 238"/>
                <a:gd name="T35" fmla="*/ 2147483647 h 240"/>
                <a:gd name="T36" fmla="*/ 2147483647 w 238"/>
                <a:gd name="T37" fmla="*/ 2147483647 h 240"/>
                <a:gd name="T38" fmla="*/ 2147483647 w 238"/>
                <a:gd name="T39" fmla="*/ 2147483647 h 240"/>
                <a:gd name="T40" fmla="*/ 2147483647 w 238"/>
                <a:gd name="T41" fmla="*/ 2147483647 h 240"/>
                <a:gd name="T42" fmla="*/ 2147483647 w 238"/>
                <a:gd name="T43" fmla="*/ 2147483647 h 240"/>
                <a:gd name="T44" fmla="*/ 2147483647 w 238"/>
                <a:gd name="T45" fmla="*/ 2147483647 h 240"/>
                <a:gd name="T46" fmla="*/ 2147483647 w 238"/>
                <a:gd name="T47" fmla="*/ 2147483647 h 240"/>
                <a:gd name="T48" fmla="*/ 2147483647 w 238"/>
                <a:gd name="T49" fmla="*/ 0 h 240"/>
                <a:gd name="T50" fmla="*/ 2147483647 w 238"/>
                <a:gd name="T51" fmla="*/ 2147483647 h 240"/>
                <a:gd name="T52" fmla="*/ 2147483647 w 238"/>
                <a:gd name="T53" fmla="*/ 2147483647 h 240"/>
                <a:gd name="T54" fmla="*/ 2147483647 w 238"/>
                <a:gd name="T55" fmla="*/ 2147483647 h 240"/>
                <a:gd name="T56" fmla="*/ 2147483647 w 238"/>
                <a:gd name="T57" fmla="*/ 2147483647 h 240"/>
                <a:gd name="T58" fmla="*/ 2147483647 w 238"/>
                <a:gd name="T59" fmla="*/ 2147483647 h 240"/>
                <a:gd name="T60" fmla="*/ 2147483647 w 238"/>
                <a:gd name="T61" fmla="*/ 2147483647 h 240"/>
                <a:gd name="T62" fmla="*/ 2147483647 w 238"/>
                <a:gd name="T63" fmla="*/ 2147483647 h 240"/>
                <a:gd name="T64" fmla="*/ 2147483647 w 238"/>
                <a:gd name="T65" fmla="*/ 2147483647 h 240"/>
                <a:gd name="T66" fmla="*/ 2147483647 w 238"/>
                <a:gd name="T67" fmla="*/ 2147483647 h 240"/>
                <a:gd name="T68" fmla="*/ 2147483647 w 238"/>
                <a:gd name="T69" fmla="*/ 2147483647 h 240"/>
                <a:gd name="T70" fmla="*/ 2147483647 w 238"/>
                <a:gd name="T71" fmla="*/ 2147483647 h 240"/>
                <a:gd name="T72" fmla="*/ 2147483647 w 238"/>
                <a:gd name="T73" fmla="*/ 2147483647 h 240"/>
                <a:gd name="T74" fmla="*/ 2147483647 w 238"/>
                <a:gd name="T75" fmla="*/ 2147483647 h 240"/>
                <a:gd name="T76" fmla="*/ 2147483647 w 238"/>
                <a:gd name="T77" fmla="*/ 2147483647 h 240"/>
                <a:gd name="T78" fmla="*/ 2147483647 w 238"/>
                <a:gd name="T79" fmla="*/ 2147483647 h 240"/>
                <a:gd name="T80" fmla="*/ 2147483647 w 238"/>
                <a:gd name="T81" fmla="*/ 2147483647 h 240"/>
                <a:gd name="T82" fmla="*/ 2147483647 w 238"/>
                <a:gd name="T83" fmla="*/ 2147483647 h 240"/>
                <a:gd name="T84" fmla="*/ 2147483647 w 238"/>
                <a:gd name="T85" fmla="*/ 2147483647 h 240"/>
                <a:gd name="T86" fmla="*/ 2147483647 w 238"/>
                <a:gd name="T87" fmla="*/ 2147483647 h 240"/>
                <a:gd name="T88" fmla="*/ 2147483647 w 238"/>
                <a:gd name="T89" fmla="*/ 2147483647 h 240"/>
                <a:gd name="T90" fmla="*/ 2147483647 w 238"/>
                <a:gd name="T91" fmla="*/ 2147483647 h 240"/>
                <a:gd name="T92" fmla="*/ 2147483647 w 238"/>
                <a:gd name="T93" fmla="*/ 2147483647 h 240"/>
                <a:gd name="T94" fmla="*/ 2147483647 w 238"/>
                <a:gd name="T95" fmla="*/ 2147483647 h 240"/>
                <a:gd name="T96" fmla="*/ 2147483647 w 238"/>
                <a:gd name="T97" fmla="*/ 2147483647 h 240"/>
                <a:gd name="T98" fmla="*/ 2147483647 w 238"/>
                <a:gd name="T99" fmla="*/ 2147483647 h 240"/>
                <a:gd name="T100" fmla="*/ 2147483647 w 238"/>
                <a:gd name="T101" fmla="*/ 2147483647 h 240"/>
                <a:gd name="T102" fmla="*/ 2147483647 w 238"/>
                <a:gd name="T103" fmla="*/ 2147483647 h 240"/>
                <a:gd name="T104" fmla="*/ 2147483647 w 238"/>
                <a:gd name="T105" fmla="*/ 2147483647 h 240"/>
                <a:gd name="T106" fmla="*/ 2147483647 w 238"/>
                <a:gd name="T107" fmla="*/ 2147483647 h 240"/>
                <a:gd name="T108" fmla="*/ 2147483647 w 238"/>
                <a:gd name="T109" fmla="*/ 2147483647 h 240"/>
                <a:gd name="T110" fmla="*/ 2147483647 w 238"/>
                <a:gd name="T111" fmla="*/ 2147483647 h 240"/>
                <a:gd name="T112" fmla="*/ 2147483647 w 238"/>
                <a:gd name="T113" fmla="*/ 2147483647 h 240"/>
                <a:gd name="T114" fmla="*/ 2147483647 w 238"/>
                <a:gd name="T115" fmla="*/ 2147483647 h 240"/>
                <a:gd name="T116" fmla="*/ 2147483647 w 238"/>
                <a:gd name="T117" fmla="*/ 2147483647 h 2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8"/>
                <a:gd name="T178" fmla="*/ 0 h 240"/>
                <a:gd name="T179" fmla="*/ 238 w 238"/>
                <a:gd name="T180" fmla="*/ 240 h 24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8" h="240">
                  <a:moveTo>
                    <a:pt x="128" y="236"/>
                  </a:moveTo>
                  <a:lnTo>
                    <a:pt x="133" y="236"/>
                  </a:lnTo>
                  <a:lnTo>
                    <a:pt x="134" y="235"/>
                  </a:lnTo>
                  <a:lnTo>
                    <a:pt x="133" y="231"/>
                  </a:lnTo>
                  <a:lnTo>
                    <a:pt x="137" y="231"/>
                  </a:lnTo>
                  <a:lnTo>
                    <a:pt x="138" y="231"/>
                  </a:lnTo>
                  <a:lnTo>
                    <a:pt x="141" y="231"/>
                  </a:lnTo>
                  <a:lnTo>
                    <a:pt x="148" y="232"/>
                  </a:lnTo>
                  <a:lnTo>
                    <a:pt x="150" y="232"/>
                  </a:lnTo>
                  <a:lnTo>
                    <a:pt x="154" y="232"/>
                  </a:lnTo>
                  <a:lnTo>
                    <a:pt x="156" y="231"/>
                  </a:lnTo>
                  <a:lnTo>
                    <a:pt x="158" y="228"/>
                  </a:lnTo>
                  <a:lnTo>
                    <a:pt x="160" y="228"/>
                  </a:lnTo>
                  <a:lnTo>
                    <a:pt x="161" y="228"/>
                  </a:lnTo>
                  <a:lnTo>
                    <a:pt x="164" y="231"/>
                  </a:lnTo>
                  <a:lnTo>
                    <a:pt x="165" y="231"/>
                  </a:lnTo>
                  <a:lnTo>
                    <a:pt x="172" y="228"/>
                  </a:lnTo>
                  <a:lnTo>
                    <a:pt x="169" y="227"/>
                  </a:lnTo>
                  <a:lnTo>
                    <a:pt x="169" y="226"/>
                  </a:lnTo>
                  <a:lnTo>
                    <a:pt x="169" y="223"/>
                  </a:lnTo>
                  <a:lnTo>
                    <a:pt x="169" y="222"/>
                  </a:lnTo>
                  <a:lnTo>
                    <a:pt x="165" y="218"/>
                  </a:lnTo>
                  <a:lnTo>
                    <a:pt x="161" y="211"/>
                  </a:lnTo>
                  <a:lnTo>
                    <a:pt x="161" y="208"/>
                  </a:lnTo>
                  <a:lnTo>
                    <a:pt x="161" y="206"/>
                  </a:lnTo>
                  <a:lnTo>
                    <a:pt x="160" y="204"/>
                  </a:lnTo>
                  <a:lnTo>
                    <a:pt x="156" y="206"/>
                  </a:lnTo>
                  <a:lnTo>
                    <a:pt x="154" y="204"/>
                  </a:lnTo>
                  <a:lnTo>
                    <a:pt x="152" y="202"/>
                  </a:lnTo>
                  <a:lnTo>
                    <a:pt x="152" y="195"/>
                  </a:lnTo>
                  <a:lnTo>
                    <a:pt x="152" y="192"/>
                  </a:lnTo>
                  <a:lnTo>
                    <a:pt x="150" y="191"/>
                  </a:lnTo>
                  <a:lnTo>
                    <a:pt x="146" y="188"/>
                  </a:lnTo>
                  <a:lnTo>
                    <a:pt x="141" y="184"/>
                  </a:lnTo>
                  <a:lnTo>
                    <a:pt x="141" y="183"/>
                  </a:lnTo>
                  <a:lnTo>
                    <a:pt x="141" y="179"/>
                  </a:lnTo>
                  <a:lnTo>
                    <a:pt x="146" y="169"/>
                  </a:lnTo>
                  <a:lnTo>
                    <a:pt x="150" y="165"/>
                  </a:lnTo>
                  <a:lnTo>
                    <a:pt x="152" y="162"/>
                  </a:lnTo>
                  <a:lnTo>
                    <a:pt x="154" y="165"/>
                  </a:lnTo>
                  <a:lnTo>
                    <a:pt x="156" y="166"/>
                  </a:lnTo>
                  <a:lnTo>
                    <a:pt x="158" y="169"/>
                  </a:lnTo>
                  <a:lnTo>
                    <a:pt x="161" y="169"/>
                  </a:lnTo>
                  <a:lnTo>
                    <a:pt x="164" y="166"/>
                  </a:lnTo>
                  <a:lnTo>
                    <a:pt x="172" y="166"/>
                  </a:lnTo>
                  <a:lnTo>
                    <a:pt x="173" y="165"/>
                  </a:lnTo>
                  <a:lnTo>
                    <a:pt x="174" y="162"/>
                  </a:lnTo>
                  <a:lnTo>
                    <a:pt x="177" y="158"/>
                  </a:lnTo>
                  <a:lnTo>
                    <a:pt x="178" y="154"/>
                  </a:lnTo>
                  <a:lnTo>
                    <a:pt x="181" y="149"/>
                  </a:lnTo>
                  <a:lnTo>
                    <a:pt x="185" y="145"/>
                  </a:lnTo>
                  <a:lnTo>
                    <a:pt x="189" y="141"/>
                  </a:lnTo>
                  <a:lnTo>
                    <a:pt x="192" y="134"/>
                  </a:lnTo>
                  <a:lnTo>
                    <a:pt x="192" y="130"/>
                  </a:lnTo>
                  <a:lnTo>
                    <a:pt x="194" y="127"/>
                  </a:lnTo>
                  <a:lnTo>
                    <a:pt x="198" y="126"/>
                  </a:lnTo>
                  <a:lnTo>
                    <a:pt x="200" y="125"/>
                  </a:lnTo>
                  <a:lnTo>
                    <a:pt x="198" y="122"/>
                  </a:lnTo>
                  <a:lnTo>
                    <a:pt x="198" y="121"/>
                  </a:lnTo>
                  <a:lnTo>
                    <a:pt x="200" y="117"/>
                  </a:lnTo>
                  <a:lnTo>
                    <a:pt x="204" y="113"/>
                  </a:lnTo>
                  <a:lnTo>
                    <a:pt x="205" y="109"/>
                  </a:lnTo>
                  <a:lnTo>
                    <a:pt x="207" y="108"/>
                  </a:lnTo>
                  <a:lnTo>
                    <a:pt x="205" y="108"/>
                  </a:lnTo>
                  <a:lnTo>
                    <a:pt x="205" y="104"/>
                  </a:lnTo>
                  <a:lnTo>
                    <a:pt x="205" y="101"/>
                  </a:lnTo>
                  <a:lnTo>
                    <a:pt x="205" y="97"/>
                  </a:lnTo>
                  <a:lnTo>
                    <a:pt x="204" y="96"/>
                  </a:lnTo>
                  <a:lnTo>
                    <a:pt x="204" y="94"/>
                  </a:lnTo>
                  <a:lnTo>
                    <a:pt x="209" y="90"/>
                  </a:lnTo>
                  <a:lnTo>
                    <a:pt x="213" y="88"/>
                  </a:lnTo>
                  <a:lnTo>
                    <a:pt x="215" y="88"/>
                  </a:lnTo>
                  <a:lnTo>
                    <a:pt x="215" y="86"/>
                  </a:lnTo>
                  <a:lnTo>
                    <a:pt x="211" y="84"/>
                  </a:lnTo>
                  <a:lnTo>
                    <a:pt x="205" y="82"/>
                  </a:lnTo>
                  <a:lnTo>
                    <a:pt x="204" y="81"/>
                  </a:lnTo>
                  <a:lnTo>
                    <a:pt x="202" y="78"/>
                  </a:lnTo>
                  <a:lnTo>
                    <a:pt x="200" y="77"/>
                  </a:lnTo>
                  <a:lnTo>
                    <a:pt x="198" y="77"/>
                  </a:lnTo>
                  <a:lnTo>
                    <a:pt x="198" y="74"/>
                  </a:lnTo>
                  <a:lnTo>
                    <a:pt x="196" y="73"/>
                  </a:lnTo>
                  <a:lnTo>
                    <a:pt x="192" y="69"/>
                  </a:lnTo>
                  <a:lnTo>
                    <a:pt x="190" y="69"/>
                  </a:lnTo>
                  <a:lnTo>
                    <a:pt x="192" y="65"/>
                  </a:lnTo>
                  <a:lnTo>
                    <a:pt x="192" y="64"/>
                  </a:lnTo>
                  <a:lnTo>
                    <a:pt x="190" y="61"/>
                  </a:lnTo>
                  <a:lnTo>
                    <a:pt x="189" y="61"/>
                  </a:lnTo>
                  <a:lnTo>
                    <a:pt x="189" y="60"/>
                  </a:lnTo>
                  <a:lnTo>
                    <a:pt x="192" y="56"/>
                  </a:lnTo>
                  <a:lnTo>
                    <a:pt x="190" y="54"/>
                  </a:lnTo>
                  <a:lnTo>
                    <a:pt x="186" y="54"/>
                  </a:lnTo>
                  <a:lnTo>
                    <a:pt x="186" y="52"/>
                  </a:lnTo>
                  <a:lnTo>
                    <a:pt x="186" y="50"/>
                  </a:lnTo>
                  <a:lnTo>
                    <a:pt x="185" y="50"/>
                  </a:lnTo>
                  <a:lnTo>
                    <a:pt x="182" y="48"/>
                  </a:lnTo>
                  <a:lnTo>
                    <a:pt x="182" y="46"/>
                  </a:lnTo>
                  <a:lnTo>
                    <a:pt x="186" y="42"/>
                  </a:lnTo>
                  <a:lnTo>
                    <a:pt x="190" y="40"/>
                  </a:lnTo>
                  <a:lnTo>
                    <a:pt x="194" y="42"/>
                  </a:lnTo>
                  <a:lnTo>
                    <a:pt x="200" y="44"/>
                  </a:lnTo>
                  <a:lnTo>
                    <a:pt x="207" y="46"/>
                  </a:lnTo>
                  <a:lnTo>
                    <a:pt x="211" y="46"/>
                  </a:lnTo>
                  <a:lnTo>
                    <a:pt x="215" y="44"/>
                  </a:lnTo>
                  <a:lnTo>
                    <a:pt x="221" y="42"/>
                  </a:lnTo>
                  <a:lnTo>
                    <a:pt x="226" y="40"/>
                  </a:lnTo>
                  <a:lnTo>
                    <a:pt x="229" y="38"/>
                  </a:lnTo>
                  <a:lnTo>
                    <a:pt x="230" y="35"/>
                  </a:lnTo>
                  <a:lnTo>
                    <a:pt x="230" y="33"/>
                  </a:lnTo>
                  <a:lnTo>
                    <a:pt x="234" y="31"/>
                  </a:lnTo>
                  <a:lnTo>
                    <a:pt x="238" y="28"/>
                  </a:lnTo>
                  <a:lnTo>
                    <a:pt x="238" y="27"/>
                  </a:lnTo>
                  <a:lnTo>
                    <a:pt x="234" y="27"/>
                  </a:lnTo>
                  <a:lnTo>
                    <a:pt x="226" y="27"/>
                  </a:lnTo>
                  <a:lnTo>
                    <a:pt x="221" y="25"/>
                  </a:lnTo>
                  <a:lnTo>
                    <a:pt x="218" y="24"/>
                  </a:lnTo>
                  <a:lnTo>
                    <a:pt x="218" y="20"/>
                  </a:lnTo>
                  <a:lnTo>
                    <a:pt x="217" y="21"/>
                  </a:lnTo>
                  <a:lnTo>
                    <a:pt x="213" y="21"/>
                  </a:lnTo>
                  <a:lnTo>
                    <a:pt x="209" y="17"/>
                  </a:lnTo>
                  <a:lnTo>
                    <a:pt x="207" y="12"/>
                  </a:lnTo>
                  <a:lnTo>
                    <a:pt x="205" y="7"/>
                  </a:lnTo>
                  <a:lnTo>
                    <a:pt x="200" y="4"/>
                  </a:lnTo>
                  <a:lnTo>
                    <a:pt x="198" y="4"/>
                  </a:lnTo>
                  <a:lnTo>
                    <a:pt x="194" y="0"/>
                  </a:lnTo>
                  <a:lnTo>
                    <a:pt x="190" y="0"/>
                  </a:lnTo>
                  <a:lnTo>
                    <a:pt x="189" y="3"/>
                  </a:lnTo>
                  <a:lnTo>
                    <a:pt x="189" y="0"/>
                  </a:lnTo>
                  <a:lnTo>
                    <a:pt x="185" y="0"/>
                  </a:lnTo>
                  <a:lnTo>
                    <a:pt x="178" y="3"/>
                  </a:lnTo>
                  <a:lnTo>
                    <a:pt x="177" y="4"/>
                  </a:lnTo>
                  <a:lnTo>
                    <a:pt x="174" y="3"/>
                  </a:lnTo>
                  <a:lnTo>
                    <a:pt x="172" y="3"/>
                  </a:lnTo>
                  <a:lnTo>
                    <a:pt x="156" y="4"/>
                  </a:lnTo>
                  <a:lnTo>
                    <a:pt x="150" y="7"/>
                  </a:lnTo>
                  <a:lnTo>
                    <a:pt x="146" y="8"/>
                  </a:lnTo>
                  <a:lnTo>
                    <a:pt x="145" y="11"/>
                  </a:lnTo>
                  <a:lnTo>
                    <a:pt x="142" y="11"/>
                  </a:lnTo>
                  <a:lnTo>
                    <a:pt x="141" y="12"/>
                  </a:lnTo>
                  <a:lnTo>
                    <a:pt x="137" y="17"/>
                  </a:lnTo>
                  <a:lnTo>
                    <a:pt x="138" y="20"/>
                  </a:lnTo>
                  <a:lnTo>
                    <a:pt x="141" y="20"/>
                  </a:lnTo>
                  <a:lnTo>
                    <a:pt x="145" y="25"/>
                  </a:lnTo>
                  <a:lnTo>
                    <a:pt x="146" y="29"/>
                  </a:lnTo>
                  <a:lnTo>
                    <a:pt x="146" y="31"/>
                  </a:lnTo>
                  <a:lnTo>
                    <a:pt x="148" y="33"/>
                  </a:lnTo>
                  <a:lnTo>
                    <a:pt x="146" y="37"/>
                  </a:lnTo>
                  <a:lnTo>
                    <a:pt x="142" y="40"/>
                  </a:lnTo>
                  <a:lnTo>
                    <a:pt x="141" y="42"/>
                  </a:lnTo>
                  <a:lnTo>
                    <a:pt x="141" y="44"/>
                  </a:lnTo>
                  <a:lnTo>
                    <a:pt x="138" y="46"/>
                  </a:lnTo>
                  <a:lnTo>
                    <a:pt x="142" y="48"/>
                  </a:lnTo>
                  <a:lnTo>
                    <a:pt x="145" y="50"/>
                  </a:lnTo>
                  <a:lnTo>
                    <a:pt x="142" y="54"/>
                  </a:lnTo>
                  <a:lnTo>
                    <a:pt x="138" y="56"/>
                  </a:lnTo>
                  <a:lnTo>
                    <a:pt x="130" y="56"/>
                  </a:lnTo>
                  <a:lnTo>
                    <a:pt x="129" y="54"/>
                  </a:lnTo>
                  <a:lnTo>
                    <a:pt x="125" y="56"/>
                  </a:lnTo>
                  <a:lnTo>
                    <a:pt x="128" y="57"/>
                  </a:lnTo>
                  <a:lnTo>
                    <a:pt x="129" y="60"/>
                  </a:lnTo>
                  <a:lnTo>
                    <a:pt x="130" y="61"/>
                  </a:lnTo>
                  <a:lnTo>
                    <a:pt x="133" y="65"/>
                  </a:lnTo>
                  <a:lnTo>
                    <a:pt x="133" y="68"/>
                  </a:lnTo>
                  <a:lnTo>
                    <a:pt x="130" y="69"/>
                  </a:lnTo>
                  <a:lnTo>
                    <a:pt x="128" y="70"/>
                  </a:lnTo>
                  <a:lnTo>
                    <a:pt x="124" y="70"/>
                  </a:lnTo>
                  <a:lnTo>
                    <a:pt x="124" y="73"/>
                  </a:lnTo>
                  <a:lnTo>
                    <a:pt x="124" y="74"/>
                  </a:lnTo>
                  <a:lnTo>
                    <a:pt x="124" y="78"/>
                  </a:lnTo>
                  <a:lnTo>
                    <a:pt x="121" y="82"/>
                  </a:lnTo>
                  <a:lnTo>
                    <a:pt x="121" y="84"/>
                  </a:lnTo>
                  <a:lnTo>
                    <a:pt x="121" y="88"/>
                  </a:lnTo>
                  <a:lnTo>
                    <a:pt x="121" y="94"/>
                  </a:lnTo>
                  <a:lnTo>
                    <a:pt x="121" y="96"/>
                  </a:lnTo>
                  <a:lnTo>
                    <a:pt x="120" y="97"/>
                  </a:lnTo>
                  <a:lnTo>
                    <a:pt x="116" y="97"/>
                  </a:lnTo>
                  <a:lnTo>
                    <a:pt x="115" y="96"/>
                  </a:lnTo>
                  <a:lnTo>
                    <a:pt x="112" y="94"/>
                  </a:lnTo>
                  <a:lnTo>
                    <a:pt x="111" y="96"/>
                  </a:lnTo>
                  <a:lnTo>
                    <a:pt x="107" y="96"/>
                  </a:lnTo>
                  <a:lnTo>
                    <a:pt x="104" y="96"/>
                  </a:lnTo>
                  <a:lnTo>
                    <a:pt x="103" y="97"/>
                  </a:lnTo>
                  <a:lnTo>
                    <a:pt x="99" y="100"/>
                  </a:lnTo>
                  <a:lnTo>
                    <a:pt x="99" y="101"/>
                  </a:lnTo>
                  <a:lnTo>
                    <a:pt x="103" y="104"/>
                  </a:lnTo>
                  <a:lnTo>
                    <a:pt x="95" y="105"/>
                  </a:lnTo>
                  <a:lnTo>
                    <a:pt x="91" y="105"/>
                  </a:lnTo>
                  <a:lnTo>
                    <a:pt x="89" y="104"/>
                  </a:lnTo>
                  <a:lnTo>
                    <a:pt x="88" y="104"/>
                  </a:lnTo>
                  <a:lnTo>
                    <a:pt x="85" y="105"/>
                  </a:lnTo>
                  <a:lnTo>
                    <a:pt x="84" y="109"/>
                  </a:lnTo>
                  <a:lnTo>
                    <a:pt x="81" y="111"/>
                  </a:lnTo>
                  <a:lnTo>
                    <a:pt x="81" y="114"/>
                  </a:lnTo>
                  <a:lnTo>
                    <a:pt x="81" y="122"/>
                  </a:lnTo>
                  <a:lnTo>
                    <a:pt x="81" y="126"/>
                  </a:lnTo>
                  <a:lnTo>
                    <a:pt x="84" y="127"/>
                  </a:lnTo>
                  <a:lnTo>
                    <a:pt x="81" y="130"/>
                  </a:lnTo>
                  <a:lnTo>
                    <a:pt x="77" y="131"/>
                  </a:lnTo>
                  <a:lnTo>
                    <a:pt x="71" y="134"/>
                  </a:lnTo>
                  <a:lnTo>
                    <a:pt x="63" y="135"/>
                  </a:lnTo>
                  <a:lnTo>
                    <a:pt x="59" y="135"/>
                  </a:lnTo>
                  <a:lnTo>
                    <a:pt x="55" y="135"/>
                  </a:lnTo>
                  <a:lnTo>
                    <a:pt x="51" y="138"/>
                  </a:lnTo>
                  <a:lnTo>
                    <a:pt x="47" y="138"/>
                  </a:lnTo>
                  <a:lnTo>
                    <a:pt x="44" y="135"/>
                  </a:lnTo>
                  <a:lnTo>
                    <a:pt x="38" y="135"/>
                  </a:lnTo>
                  <a:lnTo>
                    <a:pt x="28" y="138"/>
                  </a:lnTo>
                  <a:lnTo>
                    <a:pt x="19" y="138"/>
                  </a:lnTo>
                  <a:lnTo>
                    <a:pt x="10" y="134"/>
                  </a:lnTo>
                  <a:lnTo>
                    <a:pt x="0" y="130"/>
                  </a:lnTo>
                  <a:lnTo>
                    <a:pt x="3" y="134"/>
                  </a:lnTo>
                  <a:lnTo>
                    <a:pt x="7" y="139"/>
                  </a:lnTo>
                  <a:lnTo>
                    <a:pt x="11" y="145"/>
                  </a:lnTo>
                  <a:lnTo>
                    <a:pt x="15" y="149"/>
                  </a:lnTo>
                  <a:lnTo>
                    <a:pt x="19" y="153"/>
                  </a:lnTo>
                  <a:lnTo>
                    <a:pt x="24" y="157"/>
                  </a:lnTo>
                  <a:lnTo>
                    <a:pt x="31" y="158"/>
                  </a:lnTo>
                  <a:lnTo>
                    <a:pt x="32" y="161"/>
                  </a:lnTo>
                  <a:lnTo>
                    <a:pt x="34" y="165"/>
                  </a:lnTo>
                  <a:lnTo>
                    <a:pt x="36" y="171"/>
                  </a:lnTo>
                  <a:lnTo>
                    <a:pt x="36" y="175"/>
                  </a:lnTo>
                  <a:lnTo>
                    <a:pt x="36" y="178"/>
                  </a:lnTo>
                  <a:lnTo>
                    <a:pt x="41" y="178"/>
                  </a:lnTo>
                  <a:lnTo>
                    <a:pt x="44" y="178"/>
                  </a:lnTo>
                  <a:lnTo>
                    <a:pt x="44" y="182"/>
                  </a:lnTo>
                  <a:lnTo>
                    <a:pt x="44" y="187"/>
                  </a:lnTo>
                  <a:lnTo>
                    <a:pt x="41" y="187"/>
                  </a:lnTo>
                  <a:lnTo>
                    <a:pt x="40" y="188"/>
                  </a:lnTo>
                  <a:lnTo>
                    <a:pt x="34" y="188"/>
                  </a:lnTo>
                  <a:lnTo>
                    <a:pt x="31" y="191"/>
                  </a:lnTo>
                  <a:lnTo>
                    <a:pt x="28" y="191"/>
                  </a:lnTo>
                  <a:lnTo>
                    <a:pt x="28" y="192"/>
                  </a:lnTo>
                  <a:lnTo>
                    <a:pt x="27" y="192"/>
                  </a:lnTo>
                  <a:lnTo>
                    <a:pt x="24" y="195"/>
                  </a:lnTo>
                  <a:lnTo>
                    <a:pt x="23" y="202"/>
                  </a:lnTo>
                  <a:lnTo>
                    <a:pt x="20" y="210"/>
                  </a:lnTo>
                  <a:lnTo>
                    <a:pt x="20" y="214"/>
                  </a:lnTo>
                  <a:lnTo>
                    <a:pt x="19" y="214"/>
                  </a:lnTo>
                  <a:lnTo>
                    <a:pt x="22" y="214"/>
                  </a:lnTo>
                  <a:lnTo>
                    <a:pt x="23" y="215"/>
                  </a:lnTo>
                  <a:lnTo>
                    <a:pt x="24" y="218"/>
                  </a:lnTo>
                  <a:lnTo>
                    <a:pt x="28" y="215"/>
                  </a:lnTo>
                  <a:lnTo>
                    <a:pt x="28" y="214"/>
                  </a:lnTo>
                  <a:lnTo>
                    <a:pt x="31" y="214"/>
                  </a:lnTo>
                  <a:lnTo>
                    <a:pt x="32" y="215"/>
                  </a:lnTo>
                  <a:lnTo>
                    <a:pt x="34" y="215"/>
                  </a:lnTo>
                  <a:lnTo>
                    <a:pt x="34" y="214"/>
                  </a:lnTo>
                  <a:lnTo>
                    <a:pt x="40" y="214"/>
                  </a:lnTo>
                  <a:lnTo>
                    <a:pt x="49" y="214"/>
                  </a:lnTo>
                  <a:lnTo>
                    <a:pt x="49" y="211"/>
                  </a:lnTo>
                  <a:lnTo>
                    <a:pt x="53" y="211"/>
                  </a:lnTo>
                  <a:lnTo>
                    <a:pt x="59" y="211"/>
                  </a:lnTo>
                  <a:lnTo>
                    <a:pt x="57" y="210"/>
                  </a:lnTo>
                  <a:lnTo>
                    <a:pt x="59" y="210"/>
                  </a:lnTo>
                  <a:lnTo>
                    <a:pt x="60" y="211"/>
                  </a:lnTo>
                  <a:lnTo>
                    <a:pt x="64" y="214"/>
                  </a:lnTo>
                  <a:lnTo>
                    <a:pt x="67" y="214"/>
                  </a:lnTo>
                  <a:lnTo>
                    <a:pt x="68" y="214"/>
                  </a:lnTo>
                  <a:lnTo>
                    <a:pt x="68" y="215"/>
                  </a:lnTo>
                  <a:lnTo>
                    <a:pt x="71" y="214"/>
                  </a:lnTo>
                  <a:lnTo>
                    <a:pt x="72" y="211"/>
                  </a:lnTo>
                  <a:lnTo>
                    <a:pt x="77" y="211"/>
                  </a:lnTo>
                  <a:lnTo>
                    <a:pt x="88" y="210"/>
                  </a:lnTo>
                  <a:lnTo>
                    <a:pt x="91" y="210"/>
                  </a:lnTo>
                  <a:lnTo>
                    <a:pt x="91" y="208"/>
                  </a:lnTo>
                  <a:lnTo>
                    <a:pt x="93" y="208"/>
                  </a:lnTo>
                  <a:lnTo>
                    <a:pt x="91" y="210"/>
                  </a:lnTo>
                  <a:lnTo>
                    <a:pt x="97" y="210"/>
                  </a:lnTo>
                  <a:lnTo>
                    <a:pt x="101" y="214"/>
                  </a:lnTo>
                  <a:lnTo>
                    <a:pt x="101" y="219"/>
                  </a:lnTo>
                  <a:lnTo>
                    <a:pt x="101" y="222"/>
                  </a:lnTo>
                  <a:lnTo>
                    <a:pt x="104" y="222"/>
                  </a:lnTo>
                  <a:lnTo>
                    <a:pt x="108" y="222"/>
                  </a:lnTo>
                  <a:lnTo>
                    <a:pt x="111" y="223"/>
                  </a:lnTo>
                  <a:lnTo>
                    <a:pt x="111" y="226"/>
                  </a:lnTo>
                  <a:lnTo>
                    <a:pt x="111" y="228"/>
                  </a:lnTo>
                  <a:lnTo>
                    <a:pt x="112" y="228"/>
                  </a:lnTo>
                  <a:lnTo>
                    <a:pt x="111" y="231"/>
                  </a:lnTo>
                  <a:lnTo>
                    <a:pt x="112" y="232"/>
                  </a:lnTo>
                  <a:lnTo>
                    <a:pt x="116" y="235"/>
                  </a:lnTo>
                  <a:lnTo>
                    <a:pt x="115" y="236"/>
                  </a:lnTo>
                  <a:lnTo>
                    <a:pt x="117" y="236"/>
                  </a:lnTo>
                  <a:lnTo>
                    <a:pt x="117" y="240"/>
                  </a:lnTo>
                  <a:lnTo>
                    <a:pt x="120" y="240"/>
                  </a:lnTo>
                  <a:lnTo>
                    <a:pt x="120" y="239"/>
                  </a:lnTo>
                  <a:lnTo>
                    <a:pt x="124" y="240"/>
                  </a:lnTo>
                  <a:lnTo>
                    <a:pt x="124" y="236"/>
                  </a:lnTo>
                  <a:lnTo>
                    <a:pt x="125" y="240"/>
                  </a:lnTo>
                  <a:lnTo>
                    <a:pt x="128" y="239"/>
                  </a:lnTo>
                  <a:lnTo>
                    <a:pt x="128" y="236"/>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73" name="Freeform 154"/>
            <p:cNvSpPr>
              <a:spLocks/>
            </p:cNvSpPr>
            <p:nvPr/>
          </p:nvSpPr>
          <p:spPr bwMode="auto">
            <a:xfrm>
              <a:off x="6331467" y="2826710"/>
              <a:ext cx="83671" cy="45762"/>
            </a:xfrm>
            <a:custGeom>
              <a:avLst/>
              <a:gdLst>
                <a:gd name="T0" fmla="*/ 2147483647 w 53"/>
                <a:gd name="T1" fmla="*/ 2147483647 h 29"/>
                <a:gd name="T2" fmla="*/ 2147483647 w 53"/>
                <a:gd name="T3" fmla="*/ 2147483647 h 29"/>
                <a:gd name="T4" fmla="*/ 2147483647 w 53"/>
                <a:gd name="T5" fmla="*/ 2147483647 h 29"/>
                <a:gd name="T6" fmla="*/ 2147483647 w 53"/>
                <a:gd name="T7" fmla="*/ 2147483647 h 29"/>
                <a:gd name="T8" fmla="*/ 2147483647 w 53"/>
                <a:gd name="T9" fmla="*/ 2147483647 h 29"/>
                <a:gd name="T10" fmla="*/ 2147483647 w 53"/>
                <a:gd name="T11" fmla="*/ 2147483647 h 29"/>
                <a:gd name="T12" fmla="*/ 2147483647 w 53"/>
                <a:gd name="T13" fmla="*/ 2147483647 h 29"/>
                <a:gd name="T14" fmla="*/ 2147483647 w 53"/>
                <a:gd name="T15" fmla="*/ 2147483647 h 29"/>
                <a:gd name="T16" fmla="*/ 2147483647 w 53"/>
                <a:gd name="T17" fmla="*/ 2147483647 h 29"/>
                <a:gd name="T18" fmla="*/ 2147483647 w 53"/>
                <a:gd name="T19" fmla="*/ 2147483647 h 29"/>
                <a:gd name="T20" fmla="*/ 2147483647 w 53"/>
                <a:gd name="T21" fmla="*/ 2147483647 h 29"/>
                <a:gd name="T22" fmla="*/ 2147483647 w 53"/>
                <a:gd name="T23" fmla="*/ 2147483647 h 29"/>
                <a:gd name="T24" fmla="*/ 2147483647 w 53"/>
                <a:gd name="T25" fmla="*/ 2147483647 h 29"/>
                <a:gd name="T26" fmla="*/ 2147483647 w 53"/>
                <a:gd name="T27" fmla="*/ 2147483647 h 29"/>
                <a:gd name="T28" fmla="*/ 2147483647 w 53"/>
                <a:gd name="T29" fmla="*/ 2147483647 h 29"/>
                <a:gd name="T30" fmla="*/ 2147483647 w 53"/>
                <a:gd name="T31" fmla="*/ 2147483647 h 29"/>
                <a:gd name="T32" fmla="*/ 2147483647 w 53"/>
                <a:gd name="T33" fmla="*/ 2147483647 h 29"/>
                <a:gd name="T34" fmla="*/ 2147483647 w 53"/>
                <a:gd name="T35" fmla="*/ 2147483647 h 29"/>
                <a:gd name="T36" fmla="*/ 2147483647 w 53"/>
                <a:gd name="T37" fmla="*/ 2147483647 h 29"/>
                <a:gd name="T38" fmla="*/ 2147483647 w 53"/>
                <a:gd name="T39" fmla="*/ 2147483647 h 29"/>
                <a:gd name="T40" fmla="*/ 2147483647 w 53"/>
                <a:gd name="T41" fmla="*/ 2147483647 h 29"/>
                <a:gd name="T42" fmla="*/ 2147483647 w 53"/>
                <a:gd name="T43" fmla="*/ 2147483647 h 29"/>
                <a:gd name="T44" fmla="*/ 2147483647 w 53"/>
                <a:gd name="T45" fmla="*/ 2147483647 h 29"/>
                <a:gd name="T46" fmla="*/ 2147483647 w 53"/>
                <a:gd name="T47" fmla="*/ 2147483647 h 29"/>
                <a:gd name="T48" fmla="*/ 2147483647 w 53"/>
                <a:gd name="T49" fmla="*/ 2147483647 h 29"/>
                <a:gd name="T50" fmla="*/ 2147483647 w 53"/>
                <a:gd name="T51" fmla="*/ 2147483647 h 29"/>
                <a:gd name="T52" fmla="*/ 2147483647 w 53"/>
                <a:gd name="T53" fmla="*/ 2147483647 h 29"/>
                <a:gd name="T54" fmla="*/ 2147483647 w 53"/>
                <a:gd name="T55" fmla="*/ 2147483647 h 29"/>
                <a:gd name="T56" fmla="*/ 2147483647 w 53"/>
                <a:gd name="T57" fmla="*/ 2147483647 h 29"/>
                <a:gd name="T58" fmla="*/ 2147483647 w 53"/>
                <a:gd name="T59" fmla="*/ 2147483647 h 29"/>
                <a:gd name="T60" fmla="*/ 2147483647 w 53"/>
                <a:gd name="T61" fmla="*/ 2147483647 h 29"/>
                <a:gd name="T62" fmla="*/ 2147483647 w 53"/>
                <a:gd name="T63" fmla="*/ 0 h 29"/>
                <a:gd name="T64" fmla="*/ 2147483647 w 53"/>
                <a:gd name="T65" fmla="*/ 0 h 29"/>
                <a:gd name="T66" fmla="*/ 2147483647 w 53"/>
                <a:gd name="T67" fmla="*/ 2147483647 h 29"/>
                <a:gd name="T68" fmla="*/ 2147483647 w 53"/>
                <a:gd name="T69" fmla="*/ 2147483647 h 29"/>
                <a:gd name="T70" fmla="*/ 2147483647 w 53"/>
                <a:gd name="T71" fmla="*/ 2147483647 h 29"/>
                <a:gd name="T72" fmla="*/ 2147483647 w 53"/>
                <a:gd name="T73" fmla="*/ 2147483647 h 29"/>
                <a:gd name="T74" fmla="*/ 2147483647 w 53"/>
                <a:gd name="T75" fmla="*/ 2147483647 h 29"/>
                <a:gd name="T76" fmla="*/ 0 w 53"/>
                <a:gd name="T77" fmla="*/ 2147483647 h 29"/>
                <a:gd name="T78" fmla="*/ 2147483647 w 53"/>
                <a:gd name="T79" fmla="*/ 2147483647 h 29"/>
                <a:gd name="T80" fmla="*/ 2147483647 w 53"/>
                <a:gd name="T81" fmla="*/ 2147483647 h 29"/>
                <a:gd name="T82" fmla="*/ 2147483647 w 53"/>
                <a:gd name="T83" fmla="*/ 2147483647 h 29"/>
                <a:gd name="T84" fmla="*/ 2147483647 w 53"/>
                <a:gd name="T85" fmla="*/ 2147483647 h 29"/>
                <a:gd name="T86" fmla="*/ 2147483647 w 53"/>
                <a:gd name="T87" fmla="*/ 2147483647 h 29"/>
                <a:gd name="T88" fmla="*/ 2147483647 w 53"/>
                <a:gd name="T89" fmla="*/ 2147483647 h 29"/>
                <a:gd name="T90" fmla="*/ 2147483647 w 53"/>
                <a:gd name="T91" fmla="*/ 2147483647 h 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3"/>
                <a:gd name="T139" fmla="*/ 0 h 29"/>
                <a:gd name="T140" fmla="*/ 53 w 53"/>
                <a:gd name="T141" fmla="*/ 29 h 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3" h="29">
                  <a:moveTo>
                    <a:pt x="3" y="21"/>
                  </a:moveTo>
                  <a:lnTo>
                    <a:pt x="4" y="24"/>
                  </a:lnTo>
                  <a:lnTo>
                    <a:pt x="7" y="25"/>
                  </a:lnTo>
                  <a:lnTo>
                    <a:pt x="12" y="26"/>
                  </a:lnTo>
                  <a:lnTo>
                    <a:pt x="16" y="26"/>
                  </a:lnTo>
                  <a:lnTo>
                    <a:pt x="20" y="29"/>
                  </a:lnTo>
                  <a:lnTo>
                    <a:pt x="23" y="26"/>
                  </a:lnTo>
                  <a:lnTo>
                    <a:pt x="25" y="26"/>
                  </a:lnTo>
                  <a:lnTo>
                    <a:pt x="27" y="25"/>
                  </a:lnTo>
                  <a:lnTo>
                    <a:pt x="35" y="26"/>
                  </a:lnTo>
                  <a:lnTo>
                    <a:pt x="40" y="26"/>
                  </a:lnTo>
                  <a:lnTo>
                    <a:pt x="43" y="26"/>
                  </a:lnTo>
                  <a:lnTo>
                    <a:pt x="44" y="26"/>
                  </a:lnTo>
                  <a:lnTo>
                    <a:pt x="48" y="26"/>
                  </a:lnTo>
                  <a:lnTo>
                    <a:pt x="52" y="26"/>
                  </a:lnTo>
                  <a:lnTo>
                    <a:pt x="53" y="25"/>
                  </a:lnTo>
                  <a:lnTo>
                    <a:pt x="52" y="24"/>
                  </a:lnTo>
                  <a:lnTo>
                    <a:pt x="52" y="20"/>
                  </a:lnTo>
                  <a:lnTo>
                    <a:pt x="52" y="17"/>
                  </a:lnTo>
                  <a:lnTo>
                    <a:pt x="48" y="16"/>
                  </a:lnTo>
                  <a:lnTo>
                    <a:pt x="47" y="16"/>
                  </a:lnTo>
                  <a:lnTo>
                    <a:pt x="44" y="13"/>
                  </a:lnTo>
                  <a:lnTo>
                    <a:pt x="44" y="11"/>
                  </a:lnTo>
                  <a:lnTo>
                    <a:pt x="44" y="8"/>
                  </a:lnTo>
                  <a:lnTo>
                    <a:pt x="40" y="7"/>
                  </a:lnTo>
                  <a:lnTo>
                    <a:pt x="37" y="4"/>
                  </a:lnTo>
                  <a:lnTo>
                    <a:pt x="35" y="7"/>
                  </a:lnTo>
                  <a:lnTo>
                    <a:pt x="33" y="7"/>
                  </a:lnTo>
                  <a:lnTo>
                    <a:pt x="31" y="7"/>
                  </a:lnTo>
                  <a:lnTo>
                    <a:pt x="23" y="4"/>
                  </a:lnTo>
                  <a:lnTo>
                    <a:pt x="21" y="3"/>
                  </a:lnTo>
                  <a:lnTo>
                    <a:pt x="21" y="0"/>
                  </a:lnTo>
                  <a:lnTo>
                    <a:pt x="18" y="0"/>
                  </a:lnTo>
                  <a:lnTo>
                    <a:pt x="12" y="3"/>
                  </a:lnTo>
                  <a:lnTo>
                    <a:pt x="10" y="7"/>
                  </a:lnTo>
                  <a:lnTo>
                    <a:pt x="7" y="12"/>
                  </a:lnTo>
                  <a:lnTo>
                    <a:pt x="4" y="13"/>
                  </a:lnTo>
                  <a:lnTo>
                    <a:pt x="3" y="17"/>
                  </a:lnTo>
                  <a:lnTo>
                    <a:pt x="0" y="20"/>
                  </a:lnTo>
                  <a:lnTo>
                    <a:pt x="3" y="21"/>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74" name="Freeform 155"/>
            <p:cNvSpPr>
              <a:spLocks/>
            </p:cNvSpPr>
            <p:nvPr/>
          </p:nvSpPr>
          <p:spPr bwMode="auto">
            <a:xfrm>
              <a:off x="6323304" y="2874378"/>
              <a:ext cx="124485" cy="160166"/>
            </a:xfrm>
            <a:custGeom>
              <a:avLst/>
              <a:gdLst>
                <a:gd name="T0" fmla="*/ 2147483647 w 78"/>
                <a:gd name="T1" fmla="*/ 2147483647 h 101"/>
                <a:gd name="T2" fmla="*/ 2147483647 w 78"/>
                <a:gd name="T3" fmla="*/ 2147483647 h 101"/>
                <a:gd name="T4" fmla="*/ 2147483647 w 78"/>
                <a:gd name="T5" fmla="*/ 2147483647 h 101"/>
                <a:gd name="T6" fmla="*/ 2147483647 w 78"/>
                <a:gd name="T7" fmla="*/ 2147483647 h 101"/>
                <a:gd name="T8" fmla="*/ 2147483647 w 78"/>
                <a:gd name="T9" fmla="*/ 2147483647 h 101"/>
                <a:gd name="T10" fmla="*/ 2147483647 w 78"/>
                <a:gd name="T11" fmla="*/ 2147483647 h 101"/>
                <a:gd name="T12" fmla="*/ 2147483647 w 78"/>
                <a:gd name="T13" fmla="*/ 2147483647 h 101"/>
                <a:gd name="T14" fmla="*/ 2147483647 w 78"/>
                <a:gd name="T15" fmla="*/ 2147483647 h 101"/>
                <a:gd name="T16" fmla="*/ 2147483647 w 78"/>
                <a:gd name="T17" fmla="*/ 2147483647 h 101"/>
                <a:gd name="T18" fmla="*/ 2147483647 w 78"/>
                <a:gd name="T19" fmla="*/ 2147483647 h 101"/>
                <a:gd name="T20" fmla="*/ 2147483647 w 78"/>
                <a:gd name="T21" fmla="*/ 2147483647 h 101"/>
                <a:gd name="T22" fmla="*/ 2147483647 w 78"/>
                <a:gd name="T23" fmla="*/ 2147483647 h 101"/>
                <a:gd name="T24" fmla="*/ 2147483647 w 78"/>
                <a:gd name="T25" fmla="*/ 2147483647 h 101"/>
                <a:gd name="T26" fmla="*/ 2147483647 w 78"/>
                <a:gd name="T27" fmla="*/ 2147483647 h 101"/>
                <a:gd name="T28" fmla="*/ 2147483647 w 78"/>
                <a:gd name="T29" fmla="*/ 2147483647 h 101"/>
                <a:gd name="T30" fmla="*/ 2147483647 w 78"/>
                <a:gd name="T31" fmla="*/ 2147483647 h 101"/>
                <a:gd name="T32" fmla="*/ 2147483647 w 78"/>
                <a:gd name="T33" fmla="*/ 2147483647 h 101"/>
                <a:gd name="T34" fmla="*/ 2147483647 w 78"/>
                <a:gd name="T35" fmla="*/ 2147483647 h 101"/>
                <a:gd name="T36" fmla="*/ 2147483647 w 78"/>
                <a:gd name="T37" fmla="*/ 2147483647 h 101"/>
                <a:gd name="T38" fmla="*/ 2147483647 w 78"/>
                <a:gd name="T39" fmla="*/ 2147483647 h 101"/>
                <a:gd name="T40" fmla="*/ 2147483647 w 78"/>
                <a:gd name="T41" fmla="*/ 2147483647 h 101"/>
                <a:gd name="T42" fmla="*/ 2147483647 w 78"/>
                <a:gd name="T43" fmla="*/ 2147483647 h 101"/>
                <a:gd name="T44" fmla="*/ 2147483647 w 78"/>
                <a:gd name="T45" fmla="*/ 2147483647 h 101"/>
                <a:gd name="T46" fmla="*/ 2147483647 w 78"/>
                <a:gd name="T47" fmla="*/ 2147483647 h 101"/>
                <a:gd name="T48" fmla="*/ 2147483647 w 78"/>
                <a:gd name="T49" fmla="*/ 2147483647 h 101"/>
                <a:gd name="T50" fmla="*/ 2147483647 w 78"/>
                <a:gd name="T51" fmla="*/ 2147483647 h 101"/>
                <a:gd name="T52" fmla="*/ 2147483647 w 78"/>
                <a:gd name="T53" fmla="*/ 2147483647 h 101"/>
                <a:gd name="T54" fmla="*/ 2147483647 w 78"/>
                <a:gd name="T55" fmla="*/ 2147483647 h 101"/>
                <a:gd name="T56" fmla="*/ 2147483647 w 78"/>
                <a:gd name="T57" fmla="*/ 2147483647 h 101"/>
                <a:gd name="T58" fmla="*/ 2147483647 w 78"/>
                <a:gd name="T59" fmla="*/ 2147483647 h 101"/>
                <a:gd name="T60" fmla="*/ 2147483647 w 78"/>
                <a:gd name="T61" fmla="*/ 2147483647 h 101"/>
                <a:gd name="T62" fmla="*/ 2147483647 w 78"/>
                <a:gd name="T63" fmla="*/ 2147483647 h 101"/>
                <a:gd name="T64" fmla="*/ 2147483647 w 78"/>
                <a:gd name="T65" fmla="*/ 2147483647 h 101"/>
                <a:gd name="T66" fmla="*/ 2147483647 w 78"/>
                <a:gd name="T67" fmla="*/ 2147483647 h 101"/>
                <a:gd name="T68" fmla="*/ 2147483647 w 78"/>
                <a:gd name="T69" fmla="*/ 2147483647 h 101"/>
                <a:gd name="T70" fmla="*/ 2147483647 w 78"/>
                <a:gd name="T71" fmla="*/ 2147483647 h 101"/>
                <a:gd name="T72" fmla="*/ 2147483647 w 78"/>
                <a:gd name="T73" fmla="*/ 2147483647 h 101"/>
                <a:gd name="T74" fmla="*/ 2147483647 w 78"/>
                <a:gd name="T75" fmla="*/ 2147483647 h 101"/>
                <a:gd name="T76" fmla="*/ 2147483647 w 78"/>
                <a:gd name="T77" fmla="*/ 2147483647 h 101"/>
                <a:gd name="T78" fmla="*/ 2147483647 w 78"/>
                <a:gd name="T79" fmla="*/ 2147483647 h 101"/>
                <a:gd name="T80" fmla="*/ 2147483647 w 78"/>
                <a:gd name="T81" fmla="*/ 2147483647 h 101"/>
                <a:gd name="T82" fmla="*/ 2147483647 w 78"/>
                <a:gd name="T83" fmla="*/ 2147483647 h 101"/>
                <a:gd name="T84" fmla="*/ 2147483647 w 78"/>
                <a:gd name="T85" fmla="*/ 2147483647 h 101"/>
                <a:gd name="T86" fmla="*/ 2147483647 w 78"/>
                <a:gd name="T87" fmla="*/ 2147483647 h 101"/>
                <a:gd name="T88" fmla="*/ 2147483647 w 78"/>
                <a:gd name="T89" fmla="*/ 2147483647 h 101"/>
                <a:gd name="T90" fmla="*/ 2147483647 w 78"/>
                <a:gd name="T91" fmla="*/ 2147483647 h 101"/>
                <a:gd name="T92" fmla="*/ 2147483647 w 78"/>
                <a:gd name="T93" fmla="*/ 2147483647 h 101"/>
                <a:gd name="T94" fmla="*/ 2147483647 w 78"/>
                <a:gd name="T95" fmla="*/ 2147483647 h 101"/>
                <a:gd name="T96" fmla="*/ 2147483647 w 78"/>
                <a:gd name="T97" fmla="*/ 2147483647 h 101"/>
                <a:gd name="T98" fmla="*/ 2147483647 w 78"/>
                <a:gd name="T99" fmla="*/ 2147483647 h 101"/>
                <a:gd name="T100" fmla="*/ 2147483647 w 78"/>
                <a:gd name="T101" fmla="*/ 2147483647 h 1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8"/>
                <a:gd name="T154" fmla="*/ 0 h 101"/>
                <a:gd name="T155" fmla="*/ 78 w 78"/>
                <a:gd name="T156" fmla="*/ 101 h 10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8" h="101">
                  <a:moveTo>
                    <a:pt x="76" y="95"/>
                  </a:moveTo>
                  <a:lnTo>
                    <a:pt x="76" y="95"/>
                  </a:lnTo>
                  <a:lnTo>
                    <a:pt x="78" y="79"/>
                  </a:lnTo>
                  <a:lnTo>
                    <a:pt x="70" y="54"/>
                  </a:lnTo>
                  <a:lnTo>
                    <a:pt x="70" y="52"/>
                  </a:lnTo>
                  <a:lnTo>
                    <a:pt x="69" y="54"/>
                  </a:lnTo>
                  <a:lnTo>
                    <a:pt x="66" y="54"/>
                  </a:lnTo>
                  <a:lnTo>
                    <a:pt x="65" y="54"/>
                  </a:lnTo>
                  <a:lnTo>
                    <a:pt x="66" y="56"/>
                  </a:lnTo>
                  <a:lnTo>
                    <a:pt x="65" y="58"/>
                  </a:lnTo>
                  <a:lnTo>
                    <a:pt x="65" y="62"/>
                  </a:lnTo>
                  <a:lnTo>
                    <a:pt x="65" y="64"/>
                  </a:lnTo>
                  <a:lnTo>
                    <a:pt x="65" y="67"/>
                  </a:lnTo>
                  <a:lnTo>
                    <a:pt x="61" y="66"/>
                  </a:lnTo>
                  <a:lnTo>
                    <a:pt x="57" y="62"/>
                  </a:lnTo>
                  <a:lnTo>
                    <a:pt x="57" y="64"/>
                  </a:lnTo>
                  <a:lnTo>
                    <a:pt x="53" y="56"/>
                  </a:lnTo>
                  <a:lnTo>
                    <a:pt x="56" y="51"/>
                  </a:lnTo>
                  <a:lnTo>
                    <a:pt x="56" y="47"/>
                  </a:lnTo>
                  <a:lnTo>
                    <a:pt x="58" y="47"/>
                  </a:lnTo>
                  <a:lnTo>
                    <a:pt x="58" y="44"/>
                  </a:lnTo>
                  <a:lnTo>
                    <a:pt x="61" y="44"/>
                  </a:lnTo>
                  <a:lnTo>
                    <a:pt x="62" y="44"/>
                  </a:lnTo>
                  <a:lnTo>
                    <a:pt x="66" y="39"/>
                  </a:lnTo>
                  <a:lnTo>
                    <a:pt x="69" y="35"/>
                  </a:lnTo>
                  <a:lnTo>
                    <a:pt x="66" y="31"/>
                  </a:lnTo>
                  <a:lnTo>
                    <a:pt x="70" y="31"/>
                  </a:lnTo>
                  <a:lnTo>
                    <a:pt x="66" y="27"/>
                  </a:lnTo>
                  <a:lnTo>
                    <a:pt x="61" y="27"/>
                  </a:lnTo>
                  <a:lnTo>
                    <a:pt x="53" y="26"/>
                  </a:lnTo>
                  <a:lnTo>
                    <a:pt x="44" y="27"/>
                  </a:lnTo>
                  <a:lnTo>
                    <a:pt x="34" y="26"/>
                  </a:lnTo>
                  <a:lnTo>
                    <a:pt x="28" y="23"/>
                  </a:lnTo>
                  <a:lnTo>
                    <a:pt x="28" y="20"/>
                  </a:lnTo>
                  <a:lnTo>
                    <a:pt x="26" y="14"/>
                  </a:lnTo>
                  <a:lnTo>
                    <a:pt x="25" y="10"/>
                  </a:lnTo>
                  <a:lnTo>
                    <a:pt x="23" y="8"/>
                  </a:lnTo>
                  <a:lnTo>
                    <a:pt x="23" y="10"/>
                  </a:lnTo>
                  <a:lnTo>
                    <a:pt x="23" y="12"/>
                  </a:lnTo>
                  <a:lnTo>
                    <a:pt x="19" y="10"/>
                  </a:lnTo>
                  <a:lnTo>
                    <a:pt x="15" y="8"/>
                  </a:lnTo>
                  <a:lnTo>
                    <a:pt x="13" y="7"/>
                  </a:lnTo>
                  <a:lnTo>
                    <a:pt x="9" y="7"/>
                  </a:lnTo>
                  <a:lnTo>
                    <a:pt x="8" y="7"/>
                  </a:lnTo>
                  <a:lnTo>
                    <a:pt x="5" y="3"/>
                  </a:lnTo>
                  <a:lnTo>
                    <a:pt x="1" y="0"/>
                  </a:lnTo>
                  <a:lnTo>
                    <a:pt x="1" y="3"/>
                  </a:lnTo>
                  <a:lnTo>
                    <a:pt x="4" y="3"/>
                  </a:lnTo>
                  <a:lnTo>
                    <a:pt x="5" y="4"/>
                  </a:lnTo>
                  <a:lnTo>
                    <a:pt x="1" y="7"/>
                  </a:lnTo>
                  <a:lnTo>
                    <a:pt x="0" y="10"/>
                  </a:lnTo>
                  <a:lnTo>
                    <a:pt x="0" y="14"/>
                  </a:lnTo>
                  <a:lnTo>
                    <a:pt x="4" y="16"/>
                  </a:lnTo>
                  <a:lnTo>
                    <a:pt x="5" y="18"/>
                  </a:lnTo>
                  <a:lnTo>
                    <a:pt x="8" y="20"/>
                  </a:lnTo>
                  <a:lnTo>
                    <a:pt x="12" y="20"/>
                  </a:lnTo>
                  <a:lnTo>
                    <a:pt x="12" y="22"/>
                  </a:lnTo>
                  <a:lnTo>
                    <a:pt x="13" y="22"/>
                  </a:lnTo>
                  <a:lnTo>
                    <a:pt x="13" y="23"/>
                  </a:lnTo>
                  <a:lnTo>
                    <a:pt x="15" y="23"/>
                  </a:lnTo>
                  <a:lnTo>
                    <a:pt x="15" y="26"/>
                  </a:lnTo>
                  <a:lnTo>
                    <a:pt x="15" y="27"/>
                  </a:lnTo>
                  <a:lnTo>
                    <a:pt x="9" y="26"/>
                  </a:lnTo>
                  <a:lnTo>
                    <a:pt x="8" y="27"/>
                  </a:lnTo>
                  <a:lnTo>
                    <a:pt x="8" y="30"/>
                  </a:lnTo>
                  <a:lnTo>
                    <a:pt x="5" y="31"/>
                  </a:lnTo>
                  <a:lnTo>
                    <a:pt x="4" y="31"/>
                  </a:lnTo>
                  <a:lnTo>
                    <a:pt x="1" y="35"/>
                  </a:lnTo>
                  <a:lnTo>
                    <a:pt x="1" y="38"/>
                  </a:lnTo>
                  <a:lnTo>
                    <a:pt x="4" y="39"/>
                  </a:lnTo>
                  <a:lnTo>
                    <a:pt x="9" y="40"/>
                  </a:lnTo>
                  <a:lnTo>
                    <a:pt x="13" y="43"/>
                  </a:lnTo>
                  <a:lnTo>
                    <a:pt x="15" y="47"/>
                  </a:lnTo>
                  <a:lnTo>
                    <a:pt x="15" y="48"/>
                  </a:lnTo>
                  <a:lnTo>
                    <a:pt x="13" y="51"/>
                  </a:lnTo>
                  <a:lnTo>
                    <a:pt x="13" y="52"/>
                  </a:lnTo>
                  <a:lnTo>
                    <a:pt x="13" y="54"/>
                  </a:lnTo>
                  <a:lnTo>
                    <a:pt x="17" y="56"/>
                  </a:lnTo>
                  <a:lnTo>
                    <a:pt x="17" y="62"/>
                  </a:lnTo>
                  <a:lnTo>
                    <a:pt x="19" y="62"/>
                  </a:lnTo>
                  <a:lnTo>
                    <a:pt x="21" y="64"/>
                  </a:lnTo>
                  <a:lnTo>
                    <a:pt x="21" y="66"/>
                  </a:lnTo>
                  <a:lnTo>
                    <a:pt x="21" y="71"/>
                  </a:lnTo>
                  <a:lnTo>
                    <a:pt x="23" y="77"/>
                  </a:lnTo>
                  <a:lnTo>
                    <a:pt x="25" y="80"/>
                  </a:lnTo>
                  <a:lnTo>
                    <a:pt x="25" y="83"/>
                  </a:lnTo>
                  <a:lnTo>
                    <a:pt x="26" y="87"/>
                  </a:lnTo>
                  <a:lnTo>
                    <a:pt x="28" y="91"/>
                  </a:lnTo>
                  <a:lnTo>
                    <a:pt x="28" y="88"/>
                  </a:lnTo>
                  <a:lnTo>
                    <a:pt x="28" y="84"/>
                  </a:lnTo>
                  <a:lnTo>
                    <a:pt x="30" y="91"/>
                  </a:lnTo>
                  <a:lnTo>
                    <a:pt x="32" y="87"/>
                  </a:lnTo>
                  <a:lnTo>
                    <a:pt x="34" y="88"/>
                  </a:lnTo>
                  <a:lnTo>
                    <a:pt x="34" y="87"/>
                  </a:lnTo>
                  <a:lnTo>
                    <a:pt x="36" y="87"/>
                  </a:lnTo>
                  <a:lnTo>
                    <a:pt x="36" y="84"/>
                  </a:lnTo>
                  <a:lnTo>
                    <a:pt x="36" y="83"/>
                  </a:lnTo>
                  <a:lnTo>
                    <a:pt x="36" y="79"/>
                  </a:lnTo>
                  <a:lnTo>
                    <a:pt x="36" y="77"/>
                  </a:lnTo>
                  <a:lnTo>
                    <a:pt x="38" y="75"/>
                  </a:lnTo>
                  <a:lnTo>
                    <a:pt x="38" y="80"/>
                  </a:lnTo>
                  <a:lnTo>
                    <a:pt x="38" y="84"/>
                  </a:lnTo>
                  <a:lnTo>
                    <a:pt x="40" y="80"/>
                  </a:lnTo>
                  <a:lnTo>
                    <a:pt x="40" y="84"/>
                  </a:lnTo>
                  <a:lnTo>
                    <a:pt x="40" y="87"/>
                  </a:lnTo>
                  <a:lnTo>
                    <a:pt x="42" y="84"/>
                  </a:lnTo>
                  <a:lnTo>
                    <a:pt x="42" y="87"/>
                  </a:lnTo>
                  <a:lnTo>
                    <a:pt x="42" y="88"/>
                  </a:lnTo>
                  <a:lnTo>
                    <a:pt x="44" y="88"/>
                  </a:lnTo>
                  <a:lnTo>
                    <a:pt x="44" y="87"/>
                  </a:lnTo>
                  <a:lnTo>
                    <a:pt x="44" y="79"/>
                  </a:lnTo>
                  <a:lnTo>
                    <a:pt x="45" y="83"/>
                  </a:lnTo>
                  <a:lnTo>
                    <a:pt x="48" y="80"/>
                  </a:lnTo>
                  <a:lnTo>
                    <a:pt x="48" y="79"/>
                  </a:lnTo>
                  <a:lnTo>
                    <a:pt x="45" y="73"/>
                  </a:lnTo>
                  <a:lnTo>
                    <a:pt x="44" y="71"/>
                  </a:lnTo>
                  <a:lnTo>
                    <a:pt x="44" y="67"/>
                  </a:lnTo>
                  <a:lnTo>
                    <a:pt x="44" y="66"/>
                  </a:lnTo>
                  <a:lnTo>
                    <a:pt x="45" y="64"/>
                  </a:lnTo>
                  <a:lnTo>
                    <a:pt x="45" y="62"/>
                  </a:lnTo>
                  <a:lnTo>
                    <a:pt x="44" y="60"/>
                  </a:lnTo>
                  <a:lnTo>
                    <a:pt x="45" y="58"/>
                  </a:lnTo>
                  <a:lnTo>
                    <a:pt x="44" y="58"/>
                  </a:lnTo>
                  <a:lnTo>
                    <a:pt x="44" y="56"/>
                  </a:lnTo>
                  <a:lnTo>
                    <a:pt x="45" y="56"/>
                  </a:lnTo>
                  <a:lnTo>
                    <a:pt x="45" y="58"/>
                  </a:lnTo>
                  <a:lnTo>
                    <a:pt x="45" y="60"/>
                  </a:lnTo>
                  <a:lnTo>
                    <a:pt x="48" y="64"/>
                  </a:lnTo>
                  <a:lnTo>
                    <a:pt x="48" y="66"/>
                  </a:lnTo>
                  <a:lnTo>
                    <a:pt x="49" y="71"/>
                  </a:lnTo>
                  <a:lnTo>
                    <a:pt x="52" y="73"/>
                  </a:lnTo>
                  <a:lnTo>
                    <a:pt x="53" y="73"/>
                  </a:lnTo>
                  <a:lnTo>
                    <a:pt x="53" y="71"/>
                  </a:lnTo>
                  <a:lnTo>
                    <a:pt x="56" y="73"/>
                  </a:lnTo>
                  <a:lnTo>
                    <a:pt x="57" y="73"/>
                  </a:lnTo>
                  <a:lnTo>
                    <a:pt x="57" y="71"/>
                  </a:lnTo>
                  <a:lnTo>
                    <a:pt x="58" y="70"/>
                  </a:lnTo>
                  <a:lnTo>
                    <a:pt x="61" y="67"/>
                  </a:lnTo>
                  <a:lnTo>
                    <a:pt x="61" y="71"/>
                  </a:lnTo>
                  <a:lnTo>
                    <a:pt x="62" y="75"/>
                  </a:lnTo>
                  <a:lnTo>
                    <a:pt x="66" y="80"/>
                  </a:lnTo>
                  <a:lnTo>
                    <a:pt x="69" y="84"/>
                  </a:lnTo>
                  <a:lnTo>
                    <a:pt x="72" y="92"/>
                  </a:lnTo>
                  <a:lnTo>
                    <a:pt x="72" y="97"/>
                  </a:lnTo>
                  <a:lnTo>
                    <a:pt x="76" y="101"/>
                  </a:lnTo>
                  <a:lnTo>
                    <a:pt x="76" y="95"/>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75" name="Freeform 156"/>
            <p:cNvSpPr>
              <a:spLocks/>
            </p:cNvSpPr>
            <p:nvPr/>
          </p:nvSpPr>
          <p:spPr bwMode="auto">
            <a:xfrm>
              <a:off x="4664189" y="2142190"/>
              <a:ext cx="397942" cy="223089"/>
            </a:xfrm>
            <a:custGeom>
              <a:avLst/>
              <a:gdLst>
                <a:gd name="T0" fmla="*/ 2147483647 w 189"/>
                <a:gd name="T1" fmla="*/ 2147483647 h 106"/>
                <a:gd name="T2" fmla="*/ 2147483647 w 189"/>
                <a:gd name="T3" fmla="*/ 2147483647 h 106"/>
                <a:gd name="T4" fmla="*/ 2147483647 w 189"/>
                <a:gd name="T5" fmla="*/ 2147483647 h 106"/>
                <a:gd name="T6" fmla="*/ 2147483647 w 189"/>
                <a:gd name="T7" fmla="*/ 2147483647 h 106"/>
                <a:gd name="T8" fmla="*/ 2147483647 w 189"/>
                <a:gd name="T9" fmla="*/ 2147483647 h 106"/>
                <a:gd name="T10" fmla="*/ 2147483647 w 189"/>
                <a:gd name="T11" fmla="*/ 2147483647 h 106"/>
                <a:gd name="T12" fmla="*/ 2147483647 w 189"/>
                <a:gd name="T13" fmla="*/ 2147483647 h 106"/>
                <a:gd name="T14" fmla="*/ 2147483647 w 189"/>
                <a:gd name="T15" fmla="*/ 2147483647 h 106"/>
                <a:gd name="T16" fmla="*/ 2147483647 w 189"/>
                <a:gd name="T17" fmla="*/ 0 h 106"/>
                <a:gd name="T18" fmla="*/ 2147483647 w 189"/>
                <a:gd name="T19" fmla="*/ 0 h 106"/>
                <a:gd name="T20" fmla="*/ 2147483647 w 189"/>
                <a:gd name="T21" fmla="*/ 2147483647 h 106"/>
                <a:gd name="T22" fmla="*/ 2147483647 w 189"/>
                <a:gd name="T23" fmla="*/ 2147483647 h 106"/>
                <a:gd name="T24" fmla="*/ 2147483647 w 189"/>
                <a:gd name="T25" fmla="*/ 2147483647 h 106"/>
                <a:gd name="T26" fmla="*/ 2147483647 w 189"/>
                <a:gd name="T27" fmla="*/ 2147483647 h 106"/>
                <a:gd name="T28" fmla="*/ 2147483647 w 189"/>
                <a:gd name="T29" fmla="*/ 2147483647 h 106"/>
                <a:gd name="T30" fmla="*/ 2147483647 w 189"/>
                <a:gd name="T31" fmla="*/ 2147483647 h 106"/>
                <a:gd name="T32" fmla="*/ 2147483647 w 189"/>
                <a:gd name="T33" fmla="*/ 2147483647 h 106"/>
                <a:gd name="T34" fmla="*/ 2147483647 w 189"/>
                <a:gd name="T35" fmla="*/ 2147483647 h 106"/>
                <a:gd name="T36" fmla="*/ 2147483647 w 189"/>
                <a:gd name="T37" fmla="*/ 2147483647 h 106"/>
                <a:gd name="T38" fmla="*/ 2147483647 w 189"/>
                <a:gd name="T39" fmla="*/ 2147483647 h 106"/>
                <a:gd name="T40" fmla="*/ 2147483647 w 189"/>
                <a:gd name="T41" fmla="*/ 2147483647 h 106"/>
                <a:gd name="T42" fmla="*/ 2147483647 w 189"/>
                <a:gd name="T43" fmla="*/ 2147483647 h 106"/>
                <a:gd name="T44" fmla="*/ 2147483647 w 189"/>
                <a:gd name="T45" fmla="*/ 2147483647 h 106"/>
                <a:gd name="T46" fmla="*/ 2147483647 w 189"/>
                <a:gd name="T47" fmla="*/ 2147483647 h 106"/>
                <a:gd name="T48" fmla="*/ 2147483647 w 189"/>
                <a:gd name="T49" fmla="*/ 2147483647 h 106"/>
                <a:gd name="T50" fmla="*/ 2147483647 w 189"/>
                <a:gd name="T51" fmla="*/ 2147483647 h 106"/>
                <a:gd name="T52" fmla="*/ 2147483647 w 189"/>
                <a:gd name="T53" fmla="*/ 2147483647 h 106"/>
                <a:gd name="T54" fmla="*/ 2147483647 w 189"/>
                <a:gd name="T55" fmla="*/ 2147483647 h 106"/>
                <a:gd name="T56" fmla="*/ 2147483647 w 189"/>
                <a:gd name="T57" fmla="*/ 2147483647 h 106"/>
                <a:gd name="T58" fmla="*/ 2147483647 w 189"/>
                <a:gd name="T59" fmla="*/ 2147483647 h 106"/>
                <a:gd name="T60" fmla="*/ 2147483647 w 189"/>
                <a:gd name="T61" fmla="*/ 2147483647 h 106"/>
                <a:gd name="T62" fmla="*/ 2147483647 w 189"/>
                <a:gd name="T63" fmla="*/ 2147483647 h 106"/>
                <a:gd name="T64" fmla="*/ 2147483647 w 189"/>
                <a:gd name="T65" fmla="*/ 2147483647 h 106"/>
                <a:gd name="T66" fmla="*/ 2147483647 w 189"/>
                <a:gd name="T67" fmla="*/ 2147483647 h 106"/>
                <a:gd name="T68" fmla="*/ 2147483647 w 189"/>
                <a:gd name="T69" fmla="*/ 2147483647 h 106"/>
                <a:gd name="T70" fmla="*/ 2147483647 w 189"/>
                <a:gd name="T71" fmla="*/ 2147483647 h 106"/>
                <a:gd name="T72" fmla="*/ 2147483647 w 189"/>
                <a:gd name="T73" fmla="*/ 2147483647 h 106"/>
                <a:gd name="T74" fmla="*/ 2147483647 w 189"/>
                <a:gd name="T75" fmla="*/ 2147483647 h 106"/>
                <a:gd name="T76" fmla="*/ 2147483647 w 189"/>
                <a:gd name="T77" fmla="*/ 2147483647 h 106"/>
                <a:gd name="T78" fmla="*/ 2147483647 w 189"/>
                <a:gd name="T79" fmla="*/ 2147483647 h 106"/>
                <a:gd name="T80" fmla="*/ 2147483647 w 189"/>
                <a:gd name="T81" fmla="*/ 2147483647 h 106"/>
                <a:gd name="T82" fmla="*/ 2147483647 w 189"/>
                <a:gd name="T83" fmla="*/ 2147483647 h 106"/>
                <a:gd name="T84" fmla="*/ 2147483647 w 189"/>
                <a:gd name="T85" fmla="*/ 2147483647 h 106"/>
                <a:gd name="T86" fmla="*/ 2147483647 w 189"/>
                <a:gd name="T87" fmla="*/ 2147483647 h 106"/>
                <a:gd name="T88" fmla="*/ 2147483647 w 189"/>
                <a:gd name="T89" fmla="*/ 2147483647 h 106"/>
                <a:gd name="T90" fmla="*/ 2147483647 w 189"/>
                <a:gd name="T91" fmla="*/ 2147483647 h 106"/>
                <a:gd name="T92" fmla="*/ 2147483647 w 189"/>
                <a:gd name="T93" fmla="*/ 2147483647 h 106"/>
                <a:gd name="T94" fmla="*/ 2147483647 w 189"/>
                <a:gd name="T95" fmla="*/ 2147483647 h 106"/>
                <a:gd name="T96" fmla="*/ 2147483647 w 189"/>
                <a:gd name="T97" fmla="*/ 2147483647 h 106"/>
                <a:gd name="T98" fmla="*/ 2147483647 w 189"/>
                <a:gd name="T99" fmla="*/ 2147483647 h 106"/>
                <a:gd name="T100" fmla="*/ 2147483647 w 189"/>
                <a:gd name="T101" fmla="*/ 2147483647 h 106"/>
                <a:gd name="T102" fmla="*/ 2147483647 w 189"/>
                <a:gd name="T103" fmla="*/ 2147483647 h 106"/>
                <a:gd name="T104" fmla="*/ 2147483647 w 189"/>
                <a:gd name="T105" fmla="*/ 2147483647 h 106"/>
                <a:gd name="T106" fmla="*/ 2147483647 w 189"/>
                <a:gd name="T107" fmla="*/ 2147483647 h 106"/>
                <a:gd name="T108" fmla="*/ 2147483647 w 189"/>
                <a:gd name="T109" fmla="*/ 2147483647 h 106"/>
                <a:gd name="T110" fmla="*/ 2147483647 w 189"/>
                <a:gd name="T111" fmla="*/ 2147483647 h 10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9"/>
                <a:gd name="T169" fmla="*/ 0 h 106"/>
                <a:gd name="T170" fmla="*/ 189 w 189"/>
                <a:gd name="T171" fmla="*/ 106 h 10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9" h="106">
                  <a:moveTo>
                    <a:pt x="186" y="47"/>
                  </a:moveTo>
                  <a:cubicBezTo>
                    <a:pt x="189" y="47"/>
                    <a:pt x="189" y="47"/>
                    <a:pt x="189" y="47"/>
                  </a:cubicBezTo>
                  <a:cubicBezTo>
                    <a:pt x="188" y="46"/>
                    <a:pt x="188" y="46"/>
                    <a:pt x="188" y="46"/>
                  </a:cubicBezTo>
                  <a:cubicBezTo>
                    <a:pt x="186" y="46"/>
                    <a:pt x="186" y="46"/>
                    <a:pt x="186" y="46"/>
                  </a:cubicBezTo>
                  <a:cubicBezTo>
                    <a:pt x="185" y="44"/>
                    <a:pt x="185" y="44"/>
                    <a:pt x="185" y="44"/>
                  </a:cubicBezTo>
                  <a:cubicBezTo>
                    <a:pt x="186" y="43"/>
                    <a:pt x="186" y="43"/>
                    <a:pt x="186" y="43"/>
                  </a:cubicBezTo>
                  <a:cubicBezTo>
                    <a:pt x="189" y="42"/>
                    <a:pt x="189" y="42"/>
                    <a:pt x="189" y="42"/>
                  </a:cubicBezTo>
                  <a:cubicBezTo>
                    <a:pt x="188" y="40"/>
                    <a:pt x="188" y="40"/>
                    <a:pt x="188" y="40"/>
                  </a:cubicBezTo>
                  <a:cubicBezTo>
                    <a:pt x="188" y="39"/>
                    <a:pt x="188" y="39"/>
                    <a:pt x="188" y="39"/>
                  </a:cubicBezTo>
                  <a:cubicBezTo>
                    <a:pt x="188" y="37"/>
                    <a:pt x="188" y="37"/>
                    <a:pt x="188" y="37"/>
                  </a:cubicBezTo>
                  <a:cubicBezTo>
                    <a:pt x="186" y="37"/>
                    <a:pt x="186" y="37"/>
                    <a:pt x="186" y="37"/>
                  </a:cubicBezTo>
                  <a:cubicBezTo>
                    <a:pt x="185" y="37"/>
                    <a:pt x="185" y="37"/>
                    <a:pt x="185" y="37"/>
                  </a:cubicBezTo>
                  <a:cubicBezTo>
                    <a:pt x="183" y="37"/>
                    <a:pt x="183" y="37"/>
                    <a:pt x="183" y="37"/>
                  </a:cubicBezTo>
                  <a:cubicBezTo>
                    <a:pt x="182" y="36"/>
                    <a:pt x="182" y="36"/>
                    <a:pt x="182" y="36"/>
                  </a:cubicBezTo>
                  <a:cubicBezTo>
                    <a:pt x="179" y="34"/>
                    <a:pt x="179" y="34"/>
                    <a:pt x="179" y="34"/>
                  </a:cubicBezTo>
                  <a:cubicBezTo>
                    <a:pt x="178" y="33"/>
                    <a:pt x="178" y="33"/>
                    <a:pt x="178" y="33"/>
                  </a:cubicBezTo>
                  <a:cubicBezTo>
                    <a:pt x="176" y="33"/>
                    <a:pt x="176" y="33"/>
                    <a:pt x="176" y="33"/>
                  </a:cubicBezTo>
                  <a:cubicBezTo>
                    <a:pt x="173" y="33"/>
                    <a:pt x="173" y="33"/>
                    <a:pt x="173" y="33"/>
                  </a:cubicBezTo>
                  <a:cubicBezTo>
                    <a:pt x="171" y="31"/>
                    <a:pt x="171" y="31"/>
                    <a:pt x="171" y="31"/>
                  </a:cubicBezTo>
                  <a:cubicBezTo>
                    <a:pt x="168" y="31"/>
                    <a:pt x="168" y="31"/>
                    <a:pt x="168" y="31"/>
                  </a:cubicBezTo>
                  <a:cubicBezTo>
                    <a:pt x="165" y="33"/>
                    <a:pt x="165" y="33"/>
                    <a:pt x="165" y="33"/>
                  </a:cubicBezTo>
                  <a:cubicBezTo>
                    <a:pt x="163" y="31"/>
                    <a:pt x="163" y="31"/>
                    <a:pt x="163" y="31"/>
                  </a:cubicBezTo>
                  <a:cubicBezTo>
                    <a:pt x="162" y="30"/>
                    <a:pt x="162" y="30"/>
                    <a:pt x="162" y="30"/>
                  </a:cubicBezTo>
                  <a:cubicBezTo>
                    <a:pt x="162" y="29"/>
                    <a:pt x="162" y="29"/>
                    <a:pt x="162" y="29"/>
                  </a:cubicBezTo>
                  <a:cubicBezTo>
                    <a:pt x="161" y="27"/>
                    <a:pt x="161" y="27"/>
                    <a:pt x="161" y="27"/>
                  </a:cubicBezTo>
                  <a:cubicBezTo>
                    <a:pt x="160" y="27"/>
                    <a:pt x="160" y="27"/>
                    <a:pt x="160" y="27"/>
                  </a:cubicBezTo>
                  <a:cubicBezTo>
                    <a:pt x="158" y="26"/>
                    <a:pt x="158" y="26"/>
                    <a:pt x="158" y="26"/>
                  </a:cubicBezTo>
                  <a:cubicBezTo>
                    <a:pt x="156" y="26"/>
                    <a:pt x="156" y="26"/>
                    <a:pt x="156" y="26"/>
                  </a:cubicBezTo>
                  <a:cubicBezTo>
                    <a:pt x="153" y="27"/>
                    <a:pt x="153" y="27"/>
                    <a:pt x="153" y="27"/>
                  </a:cubicBezTo>
                  <a:cubicBezTo>
                    <a:pt x="149" y="29"/>
                    <a:pt x="149" y="29"/>
                    <a:pt x="149" y="29"/>
                  </a:cubicBezTo>
                  <a:cubicBezTo>
                    <a:pt x="146" y="27"/>
                    <a:pt x="146" y="27"/>
                    <a:pt x="146" y="27"/>
                  </a:cubicBezTo>
                  <a:cubicBezTo>
                    <a:pt x="145" y="26"/>
                    <a:pt x="145" y="26"/>
                    <a:pt x="145" y="26"/>
                  </a:cubicBezTo>
                  <a:cubicBezTo>
                    <a:pt x="143" y="26"/>
                    <a:pt x="143" y="26"/>
                    <a:pt x="143" y="26"/>
                  </a:cubicBezTo>
                  <a:cubicBezTo>
                    <a:pt x="142" y="26"/>
                    <a:pt x="142" y="26"/>
                    <a:pt x="142" y="26"/>
                  </a:cubicBezTo>
                  <a:cubicBezTo>
                    <a:pt x="140" y="26"/>
                    <a:pt x="140" y="26"/>
                    <a:pt x="140" y="26"/>
                  </a:cubicBezTo>
                  <a:cubicBezTo>
                    <a:pt x="139" y="26"/>
                    <a:pt x="139" y="26"/>
                    <a:pt x="139" y="26"/>
                  </a:cubicBezTo>
                  <a:cubicBezTo>
                    <a:pt x="138" y="24"/>
                    <a:pt x="138" y="24"/>
                    <a:pt x="138" y="24"/>
                  </a:cubicBezTo>
                  <a:cubicBezTo>
                    <a:pt x="136" y="20"/>
                    <a:pt x="136" y="20"/>
                    <a:pt x="136" y="20"/>
                  </a:cubicBezTo>
                  <a:cubicBezTo>
                    <a:pt x="135" y="17"/>
                    <a:pt x="135" y="17"/>
                    <a:pt x="135" y="17"/>
                  </a:cubicBezTo>
                  <a:cubicBezTo>
                    <a:pt x="133" y="16"/>
                    <a:pt x="133" y="16"/>
                    <a:pt x="133" y="16"/>
                  </a:cubicBezTo>
                  <a:cubicBezTo>
                    <a:pt x="132" y="16"/>
                    <a:pt x="132" y="16"/>
                    <a:pt x="132" y="16"/>
                  </a:cubicBezTo>
                  <a:cubicBezTo>
                    <a:pt x="130" y="16"/>
                    <a:pt x="130" y="16"/>
                    <a:pt x="130" y="16"/>
                  </a:cubicBezTo>
                  <a:cubicBezTo>
                    <a:pt x="126" y="16"/>
                    <a:pt x="126" y="16"/>
                    <a:pt x="126" y="16"/>
                  </a:cubicBezTo>
                  <a:cubicBezTo>
                    <a:pt x="123" y="14"/>
                    <a:pt x="123" y="14"/>
                    <a:pt x="123" y="14"/>
                  </a:cubicBezTo>
                  <a:cubicBezTo>
                    <a:pt x="123" y="13"/>
                    <a:pt x="123" y="13"/>
                    <a:pt x="123" y="13"/>
                  </a:cubicBezTo>
                  <a:cubicBezTo>
                    <a:pt x="123" y="11"/>
                    <a:pt x="123" y="11"/>
                    <a:pt x="123" y="11"/>
                  </a:cubicBezTo>
                  <a:cubicBezTo>
                    <a:pt x="122" y="10"/>
                    <a:pt x="122" y="10"/>
                    <a:pt x="122" y="10"/>
                  </a:cubicBezTo>
                  <a:cubicBezTo>
                    <a:pt x="123" y="9"/>
                    <a:pt x="123" y="9"/>
                    <a:pt x="123" y="9"/>
                  </a:cubicBezTo>
                  <a:cubicBezTo>
                    <a:pt x="125" y="9"/>
                    <a:pt x="125" y="9"/>
                    <a:pt x="125" y="9"/>
                  </a:cubicBezTo>
                  <a:cubicBezTo>
                    <a:pt x="123" y="6"/>
                    <a:pt x="123" y="6"/>
                    <a:pt x="123" y="6"/>
                  </a:cubicBezTo>
                  <a:cubicBezTo>
                    <a:pt x="121" y="5"/>
                    <a:pt x="121" y="5"/>
                    <a:pt x="121" y="5"/>
                  </a:cubicBezTo>
                  <a:cubicBezTo>
                    <a:pt x="120" y="4"/>
                    <a:pt x="120" y="4"/>
                    <a:pt x="120" y="4"/>
                  </a:cubicBezTo>
                  <a:cubicBezTo>
                    <a:pt x="119" y="1"/>
                    <a:pt x="119" y="1"/>
                    <a:pt x="119" y="1"/>
                  </a:cubicBezTo>
                  <a:cubicBezTo>
                    <a:pt x="118" y="0"/>
                    <a:pt x="118" y="0"/>
                    <a:pt x="118" y="0"/>
                  </a:cubicBezTo>
                  <a:cubicBezTo>
                    <a:pt x="116" y="0"/>
                    <a:pt x="116" y="0"/>
                    <a:pt x="116" y="0"/>
                  </a:cubicBezTo>
                  <a:cubicBezTo>
                    <a:pt x="113" y="1"/>
                    <a:pt x="113" y="1"/>
                    <a:pt x="113" y="1"/>
                  </a:cubicBezTo>
                  <a:cubicBezTo>
                    <a:pt x="109" y="1"/>
                    <a:pt x="109" y="1"/>
                    <a:pt x="109" y="1"/>
                  </a:cubicBezTo>
                  <a:cubicBezTo>
                    <a:pt x="106" y="1"/>
                    <a:pt x="106" y="1"/>
                    <a:pt x="106" y="1"/>
                  </a:cubicBezTo>
                  <a:cubicBezTo>
                    <a:pt x="103" y="0"/>
                    <a:pt x="103" y="0"/>
                    <a:pt x="103" y="0"/>
                  </a:cubicBezTo>
                  <a:cubicBezTo>
                    <a:pt x="102" y="0"/>
                    <a:pt x="102" y="0"/>
                    <a:pt x="102" y="0"/>
                  </a:cubicBezTo>
                  <a:cubicBezTo>
                    <a:pt x="102" y="3"/>
                    <a:pt x="102" y="3"/>
                    <a:pt x="102" y="3"/>
                  </a:cubicBezTo>
                  <a:cubicBezTo>
                    <a:pt x="100" y="4"/>
                    <a:pt x="100" y="4"/>
                    <a:pt x="100" y="4"/>
                  </a:cubicBezTo>
                  <a:cubicBezTo>
                    <a:pt x="97" y="4"/>
                    <a:pt x="97" y="4"/>
                    <a:pt x="97" y="4"/>
                  </a:cubicBezTo>
                  <a:cubicBezTo>
                    <a:pt x="93" y="4"/>
                    <a:pt x="93" y="4"/>
                    <a:pt x="93" y="4"/>
                  </a:cubicBezTo>
                  <a:cubicBezTo>
                    <a:pt x="90" y="4"/>
                    <a:pt x="90" y="4"/>
                    <a:pt x="90" y="4"/>
                  </a:cubicBezTo>
                  <a:cubicBezTo>
                    <a:pt x="89" y="4"/>
                    <a:pt x="89" y="4"/>
                    <a:pt x="89" y="4"/>
                  </a:cubicBezTo>
                  <a:cubicBezTo>
                    <a:pt x="87" y="4"/>
                    <a:pt x="87" y="4"/>
                    <a:pt x="87" y="4"/>
                  </a:cubicBezTo>
                  <a:cubicBezTo>
                    <a:pt x="86" y="7"/>
                    <a:pt x="86" y="7"/>
                    <a:pt x="86" y="7"/>
                  </a:cubicBezTo>
                  <a:cubicBezTo>
                    <a:pt x="85" y="10"/>
                    <a:pt x="85" y="10"/>
                    <a:pt x="85" y="10"/>
                  </a:cubicBezTo>
                  <a:cubicBezTo>
                    <a:pt x="85" y="11"/>
                    <a:pt x="85" y="11"/>
                    <a:pt x="85" y="11"/>
                  </a:cubicBezTo>
                  <a:cubicBezTo>
                    <a:pt x="86" y="14"/>
                    <a:pt x="86" y="14"/>
                    <a:pt x="86" y="14"/>
                  </a:cubicBezTo>
                  <a:cubicBezTo>
                    <a:pt x="85" y="14"/>
                    <a:pt x="85" y="14"/>
                    <a:pt x="85" y="14"/>
                  </a:cubicBezTo>
                  <a:cubicBezTo>
                    <a:pt x="83" y="14"/>
                    <a:pt x="83" y="14"/>
                    <a:pt x="83" y="14"/>
                  </a:cubicBezTo>
                  <a:cubicBezTo>
                    <a:pt x="80" y="11"/>
                    <a:pt x="80" y="11"/>
                    <a:pt x="80" y="11"/>
                  </a:cubicBezTo>
                  <a:cubicBezTo>
                    <a:pt x="79" y="11"/>
                    <a:pt x="79" y="11"/>
                    <a:pt x="79" y="11"/>
                  </a:cubicBezTo>
                  <a:cubicBezTo>
                    <a:pt x="77" y="11"/>
                    <a:pt x="77" y="11"/>
                    <a:pt x="77" y="11"/>
                  </a:cubicBezTo>
                  <a:cubicBezTo>
                    <a:pt x="75" y="13"/>
                    <a:pt x="75" y="13"/>
                    <a:pt x="75" y="13"/>
                  </a:cubicBezTo>
                  <a:cubicBezTo>
                    <a:pt x="73" y="13"/>
                    <a:pt x="73" y="13"/>
                    <a:pt x="73" y="13"/>
                  </a:cubicBezTo>
                  <a:cubicBezTo>
                    <a:pt x="72" y="13"/>
                    <a:pt x="72" y="13"/>
                    <a:pt x="72" y="13"/>
                  </a:cubicBezTo>
                  <a:cubicBezTo>
                    <a:pt x="70" y="10"/>
                    <a:pt x="70" y="10"/>
                    <a:pt x="70" y="10"/>
                  </a:cubicBezTo>
                  <a:cubicBezTo>
                    <a:pt x="67" y="10"/>
                    <a:pt x="67" y="10"/>
                    <a:pt x="67" y="10"/>
                  </a:cubicBezTo>
                  <a:cubicBezTo>
                    <a:pt x="66" y="11"/>
                    <a:pt x="66" y="11"/>
                    <a:pt x="66" y="11"/>
                  </a:cubicBezTo>
                  <a:cubicBezTo>
                    <a:pt x="66" y="13"/>
                    <a:pt x="66" y="13"/>
                    <a:pt x="66" y="13"/>
                  </a:cubicBezTo>
                  <a:cubicBezTo>
                    <a:pt x="65" y="10"/>
                    <a:pt x="65" y="10"/>
                    <a:pt x="65" y="10"/>
                  </a:cubicBezTo>
                  <a:cubicBezTo>
                    <a:pt x="62" y="11"/>
                    <a:pt x="62" y="11"/>
                    <a:pt x="62" y="11"/>
                  </a:cubicBezTo>
                  <a:cubicBezTo>
                    <a:pt x="59" y="10"/>
                    <a:pt x="59" y="10"/>
                    <a:pt x="59" y="10"/>
                  </a:cubicBezTo>
                  <a:cubicBezTo>
                    <a:pt x="57" y="10"/>
                    <a:pt x="57" y="10"/>
                    <a:pt x="57" y="10"/>
                  </a:cubicBezTo>
                  <a:cubicBezTo>
                    <a:pt x="56" y="11"/>
                    <a:pt x="56" y="11"/>
                    <a:pt x="56" y="11"/>
                  </a:cubicBezTo>
                  <a:cubicBezTo>
                    <a:pt x="54" y="10"/>
                    <a:pt x="54" y="10"/>
                    <a:pt x="54" y="10"/>
                  </a:cubicBezTo>
                  <a:cubicBezTo>
                    <a:pt x="53" y="10"/>
                    <a:pt x="53" y="10"/>
                    <a:pt x="53" y="10"/>
                  </a:cubicBezTo>
                  <a:cubicBezTo>
                    <a:pt x="50" y="10"/>
                    <a:pt x="50" y="10"/>
                    <a:pt x="50" y="10"/>
                  </a:cubicBezTo>
                  <a:cubicBezTo>
                    <a:pt x="49" y="9"/>
                    <a:pt x="49" y="9"/>
                    <a:pt x="49" y="9"/>
                  </a:cubicBezTo>
                  <a:cubicBezTo>
                    <a:pt x="46" y="7"/>
                    <a:pt x="46" y="7"/>
                    <a:pt x="46" y="7"/>
                  </a:cubicBezTo>
                  <a:cubicBezTo>
                    <a:pt x="43" y="7"/>
                    <a:pt x="43" y="7"/>
                    <a:pt x="43" y="7"/>
                  </a:cubicBezTo>
                  <a:cubicBezTo>
                    <a:pt x="39" y="6"/>
                    <a:pt x="39" y="6"/>
                    <a:pt x="39" y="6"/>
                  </a:cubicBezTo>
                  <a:cubicBezTo>
                    <a:pt x="34" y="6"/>
                    <a:pt x="34" y="6"/>
                    <a:pt x="34" y="6"/>
                  </a:cubicBezTo>
                  <a:cubicBezTo>
                    <a:pt x="26" y="6"/>
                    <a:pt x="26" y="6"/>
                    <a:pt x="26" y="6"/>
                  </a:cubicBezTo>
                  <a:cubicBezTo>
                    <a:pt x="23" y="6"/>
                    <a:pt x="23" y="6"/>
                    <a:pt x="23" y="6"/>
                  </a:cubicBezTo>
                  <a:cubicBezTo>
                    <a:pt x="20" y="7"/>
                    <a:pt x="20" y="7"/>
                    <a:pt x="20" y="7"/>
                  </a:cubicBezTo>
                  <a:cubicBezTo>
                    <a:pt x="17" y="10"/>
                    <a:pt x="17" y="10"/>
                    <a:pt x="17" y="10"/>
                  </a:cubicBezTo>
                  <a:cubicBezTo>
                    <a:pt x="14" y="10"/>
                    <a:pt x="14" y="10"/>
                    <a:pt x="14" y="10"/>
                  </a:cubicBezTo>
                  <a:cubicBezTo>
                    <a:pt x="13" y="10"/>
                    <a:pt x="13" y="10"/>
                    <a:pt x="13" y="10"/>
                  </a:cubicBezTo>
                  <a:cubicBezTo>
                    <a:pt x="13" y="11"/>
                    <a:pt x="13" y="11"/>
                    <a:pt x="13" y="11"/>
                  </a:cubicBezTo>
                  <a:cubicBezTo>
                    <a:pt x="13" y="13"/>
                    <a:pt x="13" y="13"/>
                    <a:pt x="13" y="13"/>
                  </a:cubicBezTo>
                  <a:cubicBezTo>
                    <a:pt x="14" y="16"/>
                    <a:pt x="14" y="16"/>
                    <a:pt x="14" y="16"/>
                  </a:cubicBezTo>
                  <a:cubicBezTo>
                    <a:pt x="17" y="18"/>
                    <a:pt x="17" y="18"/>
                    <a:pt x="17" y="18"/>
                  </a:cubicBezTo>
                  <a:cubicBezTo>
                    <a:pt x="17" y="19"/>
                    <a:pt x="17" y="19"/>
                    <a:pt x="17" y="19"/>
                  </a:cubicBezTo>
                  <a:cubicBezTo>
                    <a:pt x="19" y="20"/>
                    <a:pt x="19" y="20"/>
                    <a:pt x="19" y="20"/>
                  </a:cubicBezTo>
                  <a:cubicBezTo>
                    <a:pt x="17" y="21"/>
                    <a:pt x="17" y="21"/>
                    <a:pt x="17" y="21"/>
                  </a:cubicBezTo>
                  <a:cubicBezTo>
                    <a:pt x="19" y="23"/>
                    <a:pt x="19" y="23"/>
                    <a:pt x="19" y="23"/>
                  </a:cubicBezTo>
                  <a:cubicBezTo>
                    <a:pt x="19" y="24"/>
                    <a:pt x="19" y="24"/>
                    <a:pt x="19" y="24"/>
                  </a:cubicBezTo>
                  <a:cubicBezTo>
                    <a:pt x="14" y="26"/>
                    <a:pt x="14" y="26"/>
                    <a:pt x="14" y="26"/>
                  </a:cubicBezTo>
                  <a:cubicBezTo>
                    <a:pt x="9" y="31"/>
                    <a:pt x="9" y="31"/>
                    <a:pt x="9" y="31"/>
                  </a:cubicBezTo>
                  <a:cubicBezTo>
                    <a:pt x="6" y="36"/>
                    <a:pt x="6" y="36"/>
                    <a:pt x="6" y="36"/>
                  </a:cubicBezTo>
                  <a:cubicBezTo>
                    <a:pt x="6" y="37"/>
                    <a:pt x="6" y="37"/>
                    <a:pt x="6" y="37"/>
                  </a:cubicBezTo>
                  <a:cubicBezTo>
                    <a:pt x="6" y="38"/>
                    <a:pt x="6" y="38"/>
                    <a:pt x="6" y="38"/>
                  </a:cubicBezTo>
                  <a:cubicBezTo>
                    <a:pt x="6" y="39"/>
                    <a:pt x="6" y="39"/>
                    <a:pt x="6" y="39"/>
                  </a:cubicBezTo>
                  <a:cubicBezTo>
                    <a:pt x="6" y="40"/>
                    <a:pt x="6" y="40"/>
                    <a:pt x="6" y="40"/>
                  </a:cubicBezTo>
                  <a:cubicBezTo>
                    <a:pt x="6" y="42"/>
                    <a:pt x="6" y="42"/>
                    <a:pt x="6" y="42"/>
                  </a:cubicBezTo>
                  <a:cubicBezTo>
                    <a:pt x="7" y="43"/>
                    <a:pt x="7" y="43"/>
                    <a:pt x="7" y="43"/>
                  </a:cubicBezTo>
                  <a:cubicBezTo>
                    <a:pt x="7" y="44"/>
                    <a:pt x="7" y="44"/>
                    <a:pt x="7" y="44"/>
                  </a:cubicBezTo>
                  <a:cubicBezTo>
                    <a:pt x="7" y="44"/>
                    <a:pt x="7" y="44"/>
                    <a:pt x="7" y="44"/>
                  </a:cubicBezTo>
                  <a:cubicBezTo>
                    <a:pt x="6" y="43"/>
                    <a:pt x="6" y="43"/>
                    <a:pt x="6" y="43"/>
                  </a:cubicBezTo>
                  <a:cubicBezTo>
                    <a:pt x="4" y="43"/>
                    <a:pt x="4" y="43"/>
                    <a:pt x="4" y="43"/>
                  </a:cubicBezTo>
                  <a:cubicBezTo>
                    <a:pt x="3" y="46"/>
                    <a:pt x="3" y="46"/>
                    <a:pt x="3" y="46"/>
                  </a:cubicBezTo>
                  <a:cubicBezTo>
                    <a:pt x="1" y="49"/>
                    <a:pt x="1" y="49"/>
                    <a:pt x="1" y="49"/>
                  </a:cubicBezTo>
                  <a:cubicBezTo>
                    <a:pt x="0" y="52"/>
                    <a:pt x="0" y="52"/>
                    <a:pt x="0" y="52"/>
                  </a:cubicBezTo>
                  <a:cubicBezTo>
                    <a:pt x="0" y="53"/>
                    <a:pt x="0" y="53"/>
                    <a:pt x="0" y="53"/>
                  </a:cubicBezTo>
                  <a:cubicBezTo>
                    <a:pt x="1" y="53"/>
                    <a:pt x="1" y="53"/>
                    <a:pt x="1" y="53"/>
                  </a:cubicBezTo>
                  <a:cubicBezTo>
                    <a:pt x="3" y="53"/>
                    <a:pt x="3" y="53"/>
                    <a:pt x="3" y="53"/>
                  </a:cubicBezTo>
                  <a:cubicBezTo>
                    <a:pt x="7" y="56"/>
                    <a:pt x="7" y="56"/>
                    <a:pt x="7" y="56"/>
                  </a:cubicBezTo>
                  <a:cubicBezTo>
                    <a:pt x="9" y="57"/>
                    <a:pt x="9" y="57"/>
                    <a:pt x="9" y="57"/>
                  </a:cubicBezTo>
                  <a:cubicBezTo>
                    <a:pt x="9" y="59"/>
                    <a:pt x="9" y="59"/>
                    <a:pt x="9" y="59"/>
                  </a:cubicBezTo>
                  <a:cubicBezTo>
                    <a:pt x="10" y="57"/>
                    <a:pt x="10" y="57"/>
                    <a:pt x="10" y="57"/>
                  </a:cubicBezTo>
                  <a:cubicBezTo>
                    <a:pt x="13" y="57"/>
                    <a:pt x="13" y="57"/>
                    <a:pt x="13" y="57"/>
                  </a:cubicBezTo>
                  <a:cubicBezTo>
                    <a:pt x="16" y="57"/>
                    <a:pt x="16" y="57"/>
                    <a:pt x="16" y="57"/>
                  </a:cubicBezTo>
                  <a:cubicBezTo>
                    <a:pt x="20" y="59"/>
                    <a:pt x="20" y="59"/>
                    <a:pt x="20" y="59"/>
                  </a:cubicBezTo>
                  <a:cubicBezTo>
                    <a:pt x="24" y="59"/>
                    <a:pt x="24" y="59"/>
                    <a:pt x="24" y="59"/>
                  </a:cubicBezTo>
                  <a:cubicBezTo>
                    <a:pt x="27" y="59"/>
                    <a:pt x="27" y="59"/>
                    <a:pt x="27" y="59"/>
                  </a:cubicBezTo>
                  <a:cubicBezTo>
                    <a:pt x="30" y="62"/>
                    <a:pt x="30" y="62"/>
                    <a:pt x="30" y="62"/>
                  </a:cubicBezTo>
                  <a:cubicBezTo>
                    <a:pt x="32" y="62"/>
                    <a:pt x="32" y="62"/>
                    <a:pt x="32" y="62"/>
                  </a:cubicBezTo>
                  <a:cubicBezTo>
                    <a:pt x="34" y="60"/>
                    <a:pt x="34" y="60"/>
                    <a:pt x="34" y="60"/>
                  </a:cubicBezTo>
                  <a:cubicBezTo>
                    <a:pt x="36" y="59"/>
                    <a:pt x="36" y="59"/>
                    <a:pt x="36" y="59"/>
                  </a:cubicBezTo>
                  <a:cubicBezTo>
                    <a:pt x="37" y="59"/>
                    <a:pt x="37" y="59"/>
                    <a:pt x="37" y="59"/>
                  </a:cubicBezTo>
                  <a:cubicBezTo>
                    <a:pt x="43" y="59"/>
                    <a:pt x="43" y="59"/>
                    <a:pt x="43" y="59"/>
                  </a:cubicBezTo>
                  <a:cubicBezTo>
                    <a:pt x="44" y="57"/>
                    <a:pt x="44" y="57"/>
                    <a:pt x="44" y="57"/>
                  </a:cubicBezTo>
                  <a:cubicBezTo>
                    <a:pt x="44" y="56"/>
                    <a:pt x="44" y="56"/>
                    <a:pt x="44" y="56"/>
                  </a:cubicBezTo>
                  <a:cubicBezTo>
                    <a:pt x="47" y="54"/>
                    <a:pt x="47" y="54"/>
                    <a:pt x="47" y="54"/>
                  </a:cubicBezTo>
                  <a:cubicBezTo>
                    <a:pt x="49" y="54"/>
                    <a:pt x="49" y="54"/>
                    <a:pt x="49" y="54"/>
                  </a:cubicBezTo>
                  <a:cubicBezTo>
                    <a:pt x="50" y="53"/>
                    <a:pt x="50" y="53"/>
                    <a:pt x="50" y="53"/>
                  </a:cubicBezTo>
                  <a:cubicBezTo>
                    <a:pt x="52" y="53"/>
                    <a:pt x="52" y="53"/>
                    <a:pt x="52" y="53"/>
                  </a:cubicBezTo>
                  <a:cubicBezTo>
                    <a:pt x="54" y="53"/>
                    <a:pt x="54" y="53"/>
                    <a:pt x="54" y="53"/>
                  </a:cubicBezTo>
                  <a:cubicBezTo>
                    <a:pt x="57" y="52"/>
                    <a:pt x="57" y="52"/>
                    <a:pt x="57" y="52"/>
                  </a:cubicBezTo>
                  <a:cubicBezTo>
                    <a:pt x="59" y="52"/>
                    <a:pt x="59" y="52"/>
                    <a:pt x="59" y="52"/>
                  </a:cubicBezTo>
                  <a:cubicBezTo>
                    <a:pt x="62" y="53"/>
                    <a:pt x="62" y="53"/>
                    <a:pt x="62" y="53"/>
                  </a:cubicBezTo>
                  <a:cubicBezTo>
                    <a:pt x="63" y="56"/>
                    <a:pt x="63" y="56"/>
                    <a:pt x="63" y="56"/>
                  </a:cubicBezTo>
                  <a:cubicBezTo>
                    <a:pt x="66" y="56"/>
                    <a:pt x="66" y="56"/>
                    <a:pt x="66" y="56"/>
                  </a:cubicBezTo>
                  <a:cubicBezTo>
                    <a:pt x="67" y="56"/>
                    <a:pt x="67" y="56"/>
                    <a:pt x="67" y="56"/>
                  </a:cubicBezTo>
                  <a:cubicBezTo>
                    <a:pt x="67" y="57"/>
                    <a:pt x="67" y="57"/>
                    <a:pt x="67" y="57"/>
                  </a:cubicBezTo>
                  <a:cubicBezTo>
                    <a:pt x="69" y="56"/>
                    <a:pt x="69" y="56"/>
                    <a:pt x="69" y="56"/>
                  </a:cubicBezTo>
                  <a:cubicBezTo>
                    <a:pt x="72" y="57"/>
                    <a:pt x="72" y="57"/>
                    <a:pt x="72" y="57"/>
                  </a:cubicBezTo>
                  <a:cubicBezTo>
                    <a:pt x="72" y="59"/>
                    <a:pt x="72" y="59"/>
                    <a:pt x="72" y="59"/>
                  </a:cubicBezTo>
                  <a:cubicBezTo>
                    <a:pt x="73" y="59"/>
                    <a:pt x="73" y="59"/>
                    <a:pt x="73" y="59"/>
                  </a:cubicBezTo>
                  <a:cubicBezTo>
                    <a:pt x="75" y="59"/>
                    <a:pt x="75" y="59"/>
                    <a:pt x="75" y="59"/>
                  </a:cubicBezTo>
                  <a:cubicBezTo>
                    <a:pt x="75" y="60"/>
                    <a:pt x="75" y="60"/>
                    <a:pt x="75" y="60"/>
                  </a:cubicBezTo>
                  <a:cubicBezTo>
                    <a:pt x="77" y="64"/>
                    <a:pt x="77" y="64"/>
                    <a:pt x="77" y="64"/>
                  </a:cubicBezTo>
                  <a:cubicBezTo>
                    <a:pt x="79" y="67"/>
                    <a:pt x="79" y="67"/>
                    <a:pt x="79" y="67"/>
                  </a:cubicBezTo>
                  <a:cubicBezTo>
                    <a:pt x="80" y="67"/>
                    <a:pt x="80" y="67"/>
                    <a:pt x="80" y="67"/>
                  </a:cubicBezTo>
                  <a:cubicBezTo>
                    <a:pt x="80" y="69"/>
                    <a:pt x="80" y="69"/>
                    <a:pt x="80" y="69"/>
                  </a:cubicBezTo>
                  <a:cubicBezTo>
                    <a:pt x="80" y="70"/>
                    <a:pt x="80" y="70"/>
                    <a:pt x="80" y="70"/>
                  </a:cubicBezTo>
                  <a:cubicBezTo>
                    <a:pt x="82" y="70"/>
                    <a:pt x="82" y="70"/>
                    <a:pt x="82" y="70"/>
                  </a:cubicBezTo>
                  <a:cubicBezTo>
                    <a:pt x="83" y="73"/>
                    <a:pt x="83" y="73"/>
                    <a:pt x="83" y="73"/>
                  </a:cubicBezTo>
                  <a:cubicBezTo>
                    <a:pt x="86" y="76"/>
                    <a:pt x="86" y="76"/>
                    <a:pt x="86" y="76"/>
                  </a:cubicBezTo>
                  <a:cubicBezTo>
                    <a:pt x="85" y="77"/>
                    <a:pt x="85" y="77"/>
                    <a:pt x="85" y="77"/>
                  </a:cubicBezTo>
                  <a:cubicBezTo>
                    <a:pt x="87" y="79"/>
                    <a:pt x="87" y="79"/>
                    <a:pt x="87" y="79"/>
                  </a:cubicBezTo>
                  <a:cubicBezTo>
                    <a:pt x="85" y="80"/>
                    <a:pt x="85" y="80"/>
                    <a:pt x="85" y="80"/>
                  </a:cubicBezTo>
                  <a:cubicBezTo>
                    <a:pt x="83" y="79"/>
                    <a:pt x="83" y="79"/>
                    <a:pt x="83" y="79"/>
                  </a:cubicBezTo>
                  <a:cubicBezTo>
                    <a:pt x="80" y="79"/>
                    <a:pt x="80" y="79"/>
                    <a:pt x="80" y="79"/>
                  </a:cubicBezTo>
                  <a:cubicBezTo>
                    <a:pt x="79" y="79"/>
                    <a:pt x="79" y="79"/>
                    <a:pt x="79" y="79"/>
                  </a:cubicBezTo>
                  <a:cubicBezTo>
                    <a:pt x="77" y="77"/>
                    <a:pt x="77" y="77"/>
                    <a:pt x="77" y="77"/>
                  </a:cubicBezTo>
                  <a:cubicBezTo>
                    <a:pt x="76" y="79"/>
                    <a:pt x="76" y="79"/>
                    <a:pt x="76" y="79"/>
                  </a:cubicBezTo>
                  <a:cubicBezTo>
                    <a:pt x="76" y="80"/>
                    <a:pt x="76" y="80"/>
                    <a:pt x="76" y="80"/>
                  </a:cubicBezTo>
                  <a:cubicBezTo>
                    <a:pt x="76" y="83"/>
                    <a:pt x="76" y="83"/>
                    <a:pt x="76" y="83"/>
                  </a:cubicBezTo>
                  <a:cubicBezTo>
                    <a:pt x="75" y="85"/>
                    <a:pt x="75" y="85"/>
                    <a:pt x="75" y="85"/>
                  </a:cubicBezTo>
                  <a:cubicBezTo>
                    <a:pt x="73" y="87"/>
                    <a:pt x="73" y="87"/>
                    <a:pt x="73" y="87"/>
                  </a:cubicBezTo>
                  <a:cubicBezTo>
                    <a:pt x="72" y="90"/>
                    <a:pt x="72" y="90"/>
                    <a:pt x="72" y="90"/>
                  </a:cubicBezTo>
                  <a:cubicBezTo>
                    <a:pt x="70" y="92"/>
                    <a:pt x="70" y="92"/>
                    <a:pt x="70" y="92"/>
                  </a:cubicBezTo>
                  <a:cubicBezTo>
                    <a:pt x="69" y="92"/>
                    <a:pt x="69" y="92"/>
                    <a:pt x="69" y="92"/>
                  </a:cubicBezTo>
                  <a:cubicBezTo>
                    <a:pt x="70" y="93"/>
                    <a:pt x="70" y="93"/>
                    <a:pt x="70" y="93"/>
                  </a:cubicBezTo>
                  <a:cubicBezTo>
                    <a:pt x="73" y="95"/>
                    <a:pt x="73" y="95"/>
                    <a:pt x="73" y="95"/>
                  </a:cubicBezTo>
                  <a:cubicBezTo>
                    <a:pt x="75" y="95"/>
                    <a:pt x="75" y="95"/>
                    <a:pt x="75" y="95"/>
                  </a:cubicBezTo>
                  <a:cubicBezTo>
                    <a:pt x="77" y="93"/>
                    <a:pt x="77" y="93"/>
                    <a:pt x="77" y="93"/>
                  </a:cubicBezTo>
                  <a:cubicBezTo>
                    <a:pt x="79" y="92"/>
                    <a:pt x="79" y="92"/>
                    <a:pt x="79" y="92"/>
                  </a:cubicBezTo>
                  <a:cubicBezTo>
                    <a:pt x="82" y="92"/>
                    <a:pt x="82" y="92"/>
                    <a:pt x="82" y="92"/>
                  </a:cubicBezTo>
                  <a:cubicBezTo>
                    <a:pt x="83" y="93"/>
                    <a:pt x="83" y="93"/>
                    <a:pt x="83" y="93"/>
                  </a:cubicBezTo>
                  <a:cubicBezTo>
                    <a:pt x="85" y="95"/>
                    <a:pt x="85" y="95"/>
                    <a:pt x="85" y="95"/>
                  </a:cubicBezTo>
                  <a:cubicBezTo>
                    <a:pt x="85" y="93"/>
                    <a:pt x="85" y="93"/>
                    <a:pt x="85" y="93"/>
                  </a:cubicBezTo>
                  <a:cubicBezTo>
                    <a:pt x="83" y="92"/>
                    <a:pt x="83" y="92"/>
                    <a:pt x="83" y="92"/>
                  </a:cubicBezTo>
                  <a:cubicBezTo>
                    <a:pt x="85" y="90"/>
                    <a:pt x="85" y="90"/>
                    <a:pt x="85" y="90"/>
                  </a:cubicBezTo>
                  <a:cubicBezTo>
                    <a:pt x="83" y="90"/>
                    <a:pt x="83" y="90"/>
                    <a:pt x="83" y="90"/>
                  </a:cubicBezTo>
                  <a:cubicBezTo>
                    <a:pt x="83" y="87"/>
                    <a:pt x="83" y="87"/>
                    <a:pt x="83" y="87"/>
                  </a:cubicBezTo>
                  <a:cubicBezTo>
                    <a:pt x="85" y="89"/>
                    <a:pt x="85" y="89"/>
                    <a:pt x="85" y="89"/>
                  </a:cubicBezTo>
                  <a:cubicBezTo>
                    <a:pt x="86" y="89"/>
                    <a:pt x="86" y="89"/>
                    <a:pt x="86" y="89"/>
                  </a:cubicBezTo>
                  <a:cubicBezTo>
                    <a:pt x="89" y="86"/>
                    <a:pt x="89" y="86"/>
                    <a:pt x="89" y="86"/>
                  </a:cubicBezTo>
                  <a:cubicBezTo>
                    <a:pt x="88" y="88"/>
                    <a:pt x="88" y="88"/>
                    <a:pt x="88" y="88"/>
                  </a:cubicBezTo>
                  <a:cubicBezTo>
                    <a:pt x="89" y="87"/>
                    <a:pt x="89" y="87"/>
                    <a:pt x="89" y="87"/>
                  </a:cubicBezTo>
                  <a:cubicBezTo>
                    <a:pt x="90" y="85"/>
                    <a:pt x="90" y="85"/>
                    <a:pt x="90" y="85"/>
                  </a:cubicBezTo>
                  <a:cubicBezTo>
                    <a:pt x="94" y="85"/>
                    <a:pt x="100" y="84"/>
                    <a:pt x="101" y="83"/>
                  </a:cubicBezTo>
                  <a:cubicBezTo>
                    <a:pt x="101" y="82"/>
                    <a:pt x="101" y="80"/>
                    <a:pt x="101" y="76"/>
                  </a:cubicBezTo>
                  <a:cubicBezTo>
                    <a:pt x="102" y="76"/>
                    <a:pt x="102" y="76"/>
                    <a:pt x="102" y="76"/>
                  </a:cubicBezTo>
                  <a:cubicBezTo>
                    <a:pt x="102" y="74"/>
                    <a:pt x="102" y="74"/>
                    <a:pt x="102" y="74"/>
                  </a:cubicBezTo>
                  <a:cubicBezTo>
                    <a:pt x="103" y="74"/>
                    <a:pt x="103" y="74"/>
                    <a:pt x="103" y="74"/>
                  </a:cubicBezTo>
                  <a:cubicBezTo>
                    <a:pt x="103" y="76"/>
                    <a:pt x="103" y="76"/>
                    <a:pt x="103" y="76"/>
                  </a:cubicBezTo>
                  <a:cubicBezTo>
                    <a:pt x="105" y="76"/>
                    <a:pt x="105" y="76"/>
                    <a:pt x="105" y="76"/>
                  </a:cubicBezTo>
                  <a:cubicBezTo>
                    <a:pt x="106" y="76"/>
                    <a:pt x="106" y="76"/>
                    <a:pt x="106" y="76"/>
                  </a:cubicBezTo>
                  <a:cubicBezTo>
                    <a:pt x="106" y="73"/>
                    <a:pt x="106" y="73"/>
                    <a:pt x="106" y="73"/>
                  </a:cubicBezTo>
                  <a:cubicBezTo>
                    <a:pt x="108" y="76"/>
                    <a:pt x="108" y="76"/>
                    <a:pt x="108" y="76"/>
                  </a:cubicBezTo>
                  <a:cubicBezTo>
                    <a:pt x="109" y="76"/>
                    <a:pt x="109" y="76"/>
                    <a:pt x="109" y="76"/>
                  </a:cubicBezTo>
                  <a:cubicBezTo>
                    <a:pt x="110" y="77"/>
                    <a:pt x="110" y="77"/>
                    <a:pt x="110" y="77"/>
                  </a:cubicBezTo>
                  <a:cubicBezTo>
                    <a:pt x="109" y="77"/>
                    <a:pt x="109" y="77"/>
                    <a:pt x="109" y="77"/>
                  </a:cubicBezTo>
                  <a:cubicBezTo>
                    <a:pt x="106" y="77"/>
                    <a:pt x="106" y="77"/>
                    <a:pt x="106" y="77"/>
                  </a:cubicBezTo>
                  <a:cubicBezTo>
                    <a:pt x="105" y="77"/>
                    <a:pt x="105" y="77"/>
                    <a:pt x="105" y="77"/>
                  </a:cubicBezTo>
                  <a:cubicBezTo>
                    <a:pt x="106" y="79"/>
                    <a:pt x="106" y="79"/>
                    <a:pt x="106" y="79"/>
                  </a:cubicBezTo>
                  <a:cubicBezTo>
                    <a:pt x="108" y="79"/>
                    <a:pt x="108" y="79"/>
                    <a:pt x="108" y="79"/>
                  </a:cubicBezTo>
                  <a:cubicBezTo>
                    <a:pt x="106" y="80"/>
                    <a:pt x="106" y="80"/>
                    <a:pt x="106" y="80"/>
                  </a:cubicBezTo>
                  <a:cubicBezTo>
                    <a:pt x="109" y="80"/>
                    <a:pt x="109" y="80"/>
                    <a:pt x="109" y="80"/>
                  </a:cubicBezTo>
                  <a:cubicBezTo>
                    <a:pt x="110" y="82"/>
                    <a:pt x="110" y="82"/>
                    <a:pt x="110" y="82"/>
                  </a:cubicBezTo>
                  <a:cubicBezTo>
                    <a:pt x="113" y="83"/>
                    <a:pt x="113" y="83"/>
                    <a:pt x="113" y="83"/>
                  </a:cubicBezTo>
                  <a:cubicBezTo>
                    <a:pt x="116" y="83"/>
                    <a:pt x="116" y="83"/>
                    <a:pt x="116" y="83"/>
                  </a:cubicBezTo>
                  <a:cubicBezTo>
                    <a:pt x="119" y="83"/>
                    <a:pt x="119" y="83"/>
                    <a:pt x="119" y="83"/>
                  </a:cubicBezTo>
                  <a:cubicBezTo>
                    <a:pt x="122" y="83"/>
                    <a:pt x="122" y="83"/>
                    <a:pt x="122" y="83"/>
                  </a:cubicBezTo>
                  <a:cubicBezTo>
                    <a:pt x="125" y="83"/>
                    <a:pt x="125" y="83"/>
                    <a:pt x="125" y="83"/>
                  </a:cubicBezTo>
                  <a:cubicBezTo>
                    <a:pt x="126" y="83"/>
                    <a:pt x="126" y="83"/>
                    <a:pt x="126" y="83"/>
                  </a:cubicBezTo>
                  <a:cubicBezTo>
                    <a:pt x="126" y="85"/>
                    <a:pt x="126" y="85"/>
                    <a:pt x="126" y="85"/>
                  </a:cubicBezTo>
                  <a:cubicBezTo>
                    <a:pt x="128" y="86"/>
                    <a:pt x="128" y="86"/>
                    <a:pt x="128" y="86"/>
                  </a:cubicBezTo>
                  <a:cubicBezTo>
                    <a:pt x="126" y="87"/>
                    <a:pt x="126" y="87"/>
                    <a:pt x="126" y="87"/>
                  </a:cubicBezTo>
                  <a:cubicBezTo>
                    <a:pt x="123" y="87"/>
                    <a:pt x="123" y="87"/>
                    <a:pt x="123" y="87"/>
                  </a:cubicBezTo>
                  <a:cubicBezTo>
                    <a:pt x="119" y="89"/>
                    <a:pt x="119" y="89"/>
                    <a:pt x="119" y="89"/>
                  </a:cubicBezTo>
                  <a:cubicBezTo>
                    <a:pt x="116" y="92"/>
                    <a:pt x="116" y="92"/>
                    <a:pt x="116" y="92"/>
                  </a:cubicBezTo>
                  <a:cubicBezTo>
                    <a:pt x="115" y="93"/>
                    <a:pt x="115" y="93"/>
                    <a:pt x="115" y="93"/>
                  </a:cubicBezTo>
                  <a:cubicBezTo>
                    <a:pt x="116" y="93"/>
                    <a:pt x="116" y="93"/>
                    <a:pt x="116" y="93"/>
                  </a:cubicBezTo>
                  <a:cubicBezTo>
                    <a:pt x="118" y="93"/>
                    <a:pt x="118" y="93"/>
                    <a:pt x="118" y="93"/>
                  </a:cubicBezTo>
                  <a:cubicBezTo>
                    <a:pt x="120" y="93"/>
                    <a:pt x="120" y="93"/>
                    <a:pt x="120" y="93"/>
                  </a:cubicBezTo>
                  <a:cubicBezTo>
                    <a:pt x="125" y="96"/>
                    <a:pt x="125" y="96"/>
                    <a:pt x="125" y="96"/>
                  </a:cubicBezTo>
                  <a:cubicBezTo>
                    <a:pt x="126" y="97"/>
                    <a:pt x="126" y="97"/>
                    <a:pt x="126" y="97"/>
                  </a:cubicBezTo>
                  <a:cubicBezTo>
                    <a:pt x="128" y="100"/>
                    <a:pt x="128" y="100"/>
                    <a:pt x="128" y="100"/>
                  </a:cubicBezTo>
                  <a:cubicBezTo>
                    <a:pt x="126" y="103"/>
                    <a:pt x="126" y="103"/>
                    <a:pt x="126" y="103"/>
                  </a:cubicBezTo>
                  <a:cubicBezTo>
                    <a:pt x="125" y="103"/>
                    <a:pt x="125" y="103"/>
                    <a:pt x="125" y="103"/>
                  </a:cubicBezTo>
                  <a:cubicBezTo>
                    <a:pt x="128" y="106"/>
                    <a:pt x="128" y="106"/>
                    <a:pt x="128" y="106"/>
                  </a:cubicBezTo>
                  <a:cubicBezTo>
                    <a:pt x="130" y="106"/>
                    <a:pt x="130" y="106"/>
                    <a:pt x="130" y="106"/>
                  </a:cubicBezTo>
                  <a:cubicBezTo>
                    <a:pt x="135" y="105"/>
                    <a:pt x="135" y="105"/>
                    <a:pt x="135" y="105"/>
                  </a:cubicBezTo>
                  <a:cubicBezTo>
                    <a:pt x="136" y="102"/>
                    <a:pt x="136" y="102"/>
                    <a:pt x="136" y="102"/>
                  </a:cubicBezTo>
                  <a:cubicBezTo>
                    <a:pt x="139" y="100"/>
                    <a:pt x="139" y="100"/>
                    <a:pt x="139" y="100"/>
                  </a:cubicBezTo>
                  <a:cubicBezTo>
                    <a:pt x="142" y="100"/>
                    <a:pt x="142" y="100"/>
                    <a:pt x="142" y="100"/>
                  </a:cubicBezTo>
                  <a:cubicBezTo>
                    <a:pt x="145" y="99"/>
                    <a:pt x="145" y="99"/>
                    <a:pt x="145" y="99"/>
                  </a:cubicBezTo>
                  <a:cubicBezTo>
                    <a:pt x="146" y="97"/>
                    <a:pt x="146" y="97"/>
                    <a:pt x="146" y="97"/>
                  </a:cubicBezTo>
                  <a:cubicBezTo>
                    <a:pt x="148" y="97"/>
                    <a:pt x="148" y="97"/>
                    <a:pt x="148" y="97"/>
                  </a:cubicBezTo>
                  <a:cubicBezTo>
                    <a:pt x="148" y="96"/>
                    <a:pt x="148" y="96"/>
                    <a:pt x="148" y="96"/>
                  </a:cubicBezTo>
                  <a:cubicBezTo>
                    <a:pt x="149" y="96"/>
                    <a:pt x="149" y="96"/>
                    <a:pt x="149" y="96"/>
                  </a:cubicBezTo>
                  <a:cubicBezTo>
                    <a:pt x="151" y="97"/>
                    <a:pt x="151" y="97"/>
                    <a:pt x="151" y="97"/>
                  </a:cubicBezTo>
                  <a:cubicBezTo>
                    <a:pt x="155" y="97"/>
                    <a:pt x="155" y="97"/>
                    <a:pt x="155" y="97"/>
                  </a:cubicBezTo>
                  <a:cubicBezTo>
                    <a:pt x="156" y="97"/>
                    <a:pt x="156" y="97"/>
                    <a:pt x="156" y="97"/>
                  </a:cubicBezTo>
                  <a:cubicBezTo>
                    <a:pt x="158" y="96"/>
                    <a:pt x="158" y="96"/>
                    <a:pt x="158" y="96"/>
                  </a:cubicBezTo>
                  <a:cubicBezTo>
                    <a:pt x="158" y="95"/>
                    <a:pt x="158" y="95"/>
                    <a:pt x="158" y="95"/>
                  </a:cubicBezTo>
                  <a:cubicBezTo>
                    <a:pt x="159" y="93"/>
                    <a:pt x="159" y="93"/>
                    <a:pt x="159" y="93"/>
                  </a:cubicBezTo>
                  <a:cubicBezTo>
                    <a:pt x="156" y="92"/>
                    <a:pt x="156" y="92"/>
                    <a:pt x="156" y="92"/>
                  </a:cubicBezTo>
                  <a:cubicBezTo>
                    <a:pt x="153" y="92"/>
                    <a:pt x="153" y="92"/>
                    <a:pt x="153" y="92"/>
                  </a:cubicBezTo>
                  <a:cubicBezTo>
                    <a:pt x="152" y="93"/>
                    <a:pt x="152" y="93"/>
                    <a:pt x="152" y="93"/>
                  </a:cubicBezTo>
                  <a:cubicBezTo>
                    <a:pt x="151" y="92"/>
                    <a:pt x="151" y="92"/>
                    <a:pt x="151" y="92"/>
                  </a:cubicBezTo>
                  <a:cubicBezTo>
                    <a:pt x="149" y="93"/>
                    <a:pt x="149" y="93"/>
                    <a:pt x="149" y="93"/>
                  </a:cubicBezTo>
                  <a:cubicBezTo>
                    <a:pt x="148" y="93"/>
                    <a:pt x="148" y="93"/>
                    <a:pt x="148" y="93"/>
                  </a:cubicBezTo>
                  <a:cubicBezTo>
                    <a:pt x="145" y="92"/>
                    <a:pt x="145" y="92"/>
                    <a:pt x="145" y="92"/>
                  </a:cubicBezTo>
                  <a:cubicBezTo>
                    <a:pt x="142" y="89"/>
                    <a:pt x="142" y="89"/>
                    <a:pt x="142" y="89"/>
                  </a:cubicBezTo>
                  <a:cubicBezTo>
                    <a:pt x="146" y="95"/>
                    <a:pt x="146" y="95"/>
                    <a:pt x="146" y="95"/>
                  </a:cubicBezTo>
                  <a:cubicBezTo>
                    <a:pt x="143" y="93"/>
                    <a:pt x="143" y="93"/>
                    <a:pt x="143" y="93"/>
                  </a:cubicBezTo>
                  <a:cubicBezTo>
                    <a:pt x="142" y="93"/>
                    <a:pt x="142" y="93"/>
                    <a:pt x="142" y="93"/>
                  </a:cubicBezTo>
                  <a:cubicBezTo>
                    <a:pt x="142" y="92"/>
                    <a:pt x="142" y="92"/>
                    <a:pt x="142" y="92"/>
                  </a:cubicBezTo>
                  <a:cubicBezTo>
                    <a:pt x="142" y="90"/>
                    <a:pt x="142" y="90"/>
                    <a:pt x="142" y="90"/>
                  </a:cubicBezTo>
                  <a:cubicBezTo>
                    <a:pt x="139" y="89"/>
                    <a:pt x="139" y="89"/>
                    <a:pt x="139" y="89"/>
                  </a:cubicBezTo>
                  <a:cubicBezTo>
                    <a:pt x="138" y="87"/>
                    <a:pt x="138" y="87"/>
                    <a:pt x="138" y="87"/>
                  </a:cubicBezTo>
                  <a:cubicBezTo>
                    <a:pt x="138" y="86"/>
                    <a:pt x="138" y="86"/>
                    <a:pt x="138" y="86"/>
                  </a:cubicBezTo>
                  <a:cubicBezTo>
                    <a:pt x="135" y="87"/>
                    <a:pt x="135" y="87"/>
                    <a:pt x="135" y="87"/>
                  </a:cubicBezTo>
                  <a:cubicBezTo>
                    <a:pt x="136" y="86"/>
                    <a:pt x="136" y="86"/>
                    <a:pt x="136" y="86"/>
                  </a:cubicBezTo>
                  <a:cubicBezTo>
                    <a:pt x="136" y="85"/>
                    <a:pt x="136" y="85"/>
                    <a:pt x="136" y="85"/>
                  </a:cubicBezTo>
                  <a:cubicBezTo>
                    <a:pt x="135" y="86"/>
                    <a:pt x="135" y="86"/>
                    <a:pt x="135" y="86"/>
                  </a:cubicBezTo>
                  <a:cubicBezTo>
                    <a:pt x="133" y="85"/>
                    <a:pt x="133" y="85"/>
                    <a:pt x="133" y="85"/>
                  </a:cubicBezTo>
                  <a:cubicBezTo>
                    <a:pt x="132" y="85"/>
                    <a:pt x="132" y="85"/>
                    <a:pt x="132" y="85"/>
                  </a:cubicBezTo>
                  <a:cubicBezTo>
                    <a:pt x="130" y="83"/>
                    <a:pt x="130" y="83"/>
                    <a:pt x="130" y="83"/>
                  </a:cubicBezTo>
                  <a:cubicBezTo>
                    <a:pt x="129" y="85"/>
                    <a:pt x="129" y="85"/>
                    <a:pt x="129" y="85"/>
                  </a:cubicBezTo>
                  <a:cubicBezTo>
                    <a:pt x="126" y="82"/>
                    <a:pt x="126" y="82"/>
                    <a:pt x="126" y="82"/>
                  </a:cubicBezTo>
                  <a:cubicBezTo>
                    <a:pt x="130" y="82"/>
                    <a:pt x="130" y="82"/>
                    <a:pt x="130" y="82"/>
                  </a:cubicBezTo>
                  <a:cubicBezTo>
                    <a:pt x="132" y="80"/>
                    <a:pt x="132" y="80"/>
                    <a:pt x="132" y="80"/>
                  </a:cubicBezTo>
                  <a:cubicBezTo>
                    <a:pt x="133" y="83"/>
                    <a:pt x="133" y="83"/>
                    <a:pt x="133" y="83"/>
                  </a:cubicBezTo>
                  <a:cubicBezTo>
                    <a:pt x="133" y="82"/>
                    <a:pt x="133" y="82"/>
                    <a:pt x="133" y="82"/>
                  </a:cubicBezTo>
                  <a:cubicBezTo>
                    <a:pt x="135" y="83"/>
                    <a:pt x="135" y="83"/>
                    <a:pt x="135" y="83"/>
                  </a:cubicBezTo>
                  <a:cubicBezTo>
                    <a:pt x="135" y="85"/>
                    <a:pt x="135" y="85"/>
                    <a:pt x="135" y="85"/>
                  </a:cubicBezTo>
                  <a:cubicBezTo>
                    <a:pt x="136" y="85"/>
                    <a:pt x="136" y="85"/>
                    <a:pt x="136" y="85"/>
                  </a:cubicBezTo>
                  <a:cubicBezTo>
                    <a:pt x="136" y="82"/>
                    <a:pt x="136" y="82"/>
                    <a:pt x="136" y="82"/>
                  </a:cubicBezTo>
                  <a:cubicBezTo>
                    <a:pt x="138" y="83"/>
                    <a:pt x="138" y="83"/>
                    <a:pt x="138" y="83"/>
                  </a:cubicBezTo>
                  <a:cubicBezTo>
                    <a:pt x="138" y="85"/>
                    <a:pt x="138" y="85"/>
                    <a:pt x="138" y="85"/>
                  </a:cubicBezTo>
                  <a:cubicBezTo>
                    <a:pt x="139" y="85"/>
                    <a:pt x="139" y="85"/>
                    <a:pt x="139" y="85"/>
                  </a:cubicBezTo>
                  <a:cubicBezTo>
                    <a:pt x="139" y="82"/>
                    <a:pt x="139" y="82"/>
                    <a:pt x="139" y="82"/>
                  </a:cubicBezTo>
                  <a:cubicBezTo>
                    <a:pt x="142" y="80"/>
                    <a:pt x="142" y="80"/>
                    <a:pt x="142" y="80"/>
                  </a:cubicBezTo>
                  <a:cubicBezTo>
                    <a:pt x="142" y="79"/>
                    <a:pt x="142" y="79"/>
                    <a:pt x="142" y="79"/>
                  </a:cubicBezTo>
                  <a:cubicBezTo>
                    <a:pt x="143" y="79"/>
                    <a:pt x="143" y="79"/>
                    <a:pt x="143" y="79"/>
                  </a:cubicBezTo>
                  <a:cubicBezTo>
                    <a:pt x="143" y="80"/>
                    <a:pt x="143" y="80"/>
                    <a:pt x="143" y="80"/>
                  </a:cubicBezTo>
                  <a:cubicBezTo>
                    <a:pt x="140" y="83"/>
                    <a:pt x="140" y="83"/>
                    <a:pt x="140" y="83"/>
                  </a:cubicBezTo>
                  <a:cubicBezTo>
                    <a:pt x="143" y="82"/>
                    <a:pt x="143" y="82"/>
                    <a:pt x="143" y="82"/>
                  </a:cubicBezTo>
                  <a:cubicBezTo>
                    <a:pt x="145" y="80"/>
                    <a:pt x="145" y="80"/>
                    <a:pt x="145" y="80"/>
                  </a:cubicBezTo>
                  <a:cubicBezTo>
                    <a:pt x="146" y="77"/>
                    <a:pt x="146" y="77"/>
                    <a:pt x="146" y="77"/>
                  </a:cubicBezTo>
                  <a:cubicBezTo>
                    <a:pt x="149" y="76"/>
                    <a:pt x="149" y="76"/>
                    <a:pt x="149" y="76"/>
                  </a:cubicBezTo>
                  <a:cubicBezTo>
                    <a:pt x="152" y="76"/>
                    <a:pt x="152" y="76"/>
                    <a:pt x="152" y="76"/>
                  </a:cubicBezTo>
                  <a:cubicBezTo>
                    <a:pt x="155" y="74"/>
                    <a:pt x="155" y="74"/>
                    <a:pt x="155" y="74"/>
                  </a:cubicBezTo>
                  <a:cubicBezTo>
                    <a:pt x="156" y="74"/>
                    <a:pt x="156" y="74"/>
                    <a:pt x="156" y="74"/>
                  </a:cubicBezTo>
                  <a:cubicBezTo>
                    <a:pt x="159" y="76"/>
                    <a:pt x="159" y="76"/>
                    <a:pt x="159" y="76"/>
                  </a:cubicBezTo>
                  <a:cubicBezTo>
                    <a:pt x="161" y="73"/>
                    <a:pt x="161" y="73"/>
                    <a:pt x="161" y="73"/>
                  </a:cubicBezTo>
                  <a:cubicBezTo>
                    <a:pt x="163" y="72"/>
                    <a:pt x="163" y="72"/>
                    <a:pt x="163" y="72"/>
                  </a:cubicBezTo>
                  <a:cubicBezTo>
                    <a:pt x="165" y="72"/>
                    <a:pt x="165" y="72"/>
                    <a:pt x="165" y="72"/>
                  </a:cubicBezTo>
                  <a:cubicBezTo>
                    <a:pt x="166" y="70"/>
                    <a:pt x="166" y="70"/>
                    <a:pt x="166" y="70"/>
                  </a:cubicBezTo>
                  <a:cubicBezTo>
                    <a:pt x="169" y="70"/>
                    <a:pt x="169" y="70"/>
                    <a:pt x="169" y="70"/>
                  </a:cubicBezTo>
                  <a:cubicBezTo>
                    <a:pt x="172" y="70"/>
                    <a:pt x="172" y="70"/>
                    <a:pt x="172" y="70"/>
                  </a:cubicBezTo>
                  <a:cubicBezTo>
                    <a:pt x="173" y="69"/>
                    <a:pt x="173" y="69"/>
                    <a:pt x="173" y="69"/>
                  </a:cubicBezTo>
                  <a:cubicBezTo>
                    <a:pt x="173" y="67"/>
                    <a:pt x="173" y="67"/>
                    <a:pt x="173" y="67"/>
                  </a:cubicBezTo>
                  <a:cubicBezTo>
                    <a:pt x="172" y="66"/>
                    <a:pt x="172" y="66"/>
                    <a:pt x="172" y="66"/>
                  </a:cubicBezTo>
                  <a:cubicBezTo>
                    <a:pt x="173" y="64"/>
                    <a:pt x="173" y="64"/>
                    <a:pt x="173" y="64"/>
                  </a:cubicBezTo>
                  <a:cubicBezTo>
                    <a:pt x="175" y="63"/>
                    <a:pt x="175" y="63"/>
                    <a:pt x="175" y="63"/>
                  </a:cubicBezTo>
                  <a:cubicBezTo>
                    <a:pt x="178" y="60"/>
                    <a:pt x="178" y="60"/>
                    <a:pt x="178" y="60"/>
                  </a:cubicBezTo>
                  <a:cubicBezTo>
                    <a:pt x="179" y="60"/>
                    <a:pt x="179" y="60"/>
                    <a:pt x="179" y="60"/>
                  </a:cubicBezTo>
                  <a:cubicBezTo>
                    <a:pt x="181" y="60"/>
                    <a:pt x="181" y="60"/>
                    <a:pt x="181" y="60"/>
                  </a:cubicBezTo>
                  <a:cubicBezTo>
                    <a:pt x="182" y="60"/>
                    <a:pt x="182" y="60"/>
                    <a:pt x="182" y="60"/>
                  </a:cubicBezTo>
                  <a:cubicBezTo>
                    <a:pt x="185" y="60"/>
                    <a:pt x="185" y="60"/>
                    <a:pt x="185" y="60"/>
                  </a:cubicBezTo>
                  <a:cubicBezTo>
                    <a:pt x="186" y="60"/>
                    <a:pt x="186" y="60"/>
                    <a:pt x="186" y="60"/>
                  </a:cubicBezTo>
                  <a:cubicBezTo>
                    <a:pt x="188" y="59"/>
                    <a:pt x="188" y="59"/>
                    <a:pt x="188" y="59"/>
                  </a:cubicBezTo>
                  <a:cubicBezTo>
                    <a:pt x="189" y="57"/>
                    <a:pt x="189" y="57"/>
                    <a:pt x="189" y="57"/>
                  </a:cubicBezTo>
                  <a:cubicBezTo>
                    <a:pt x="189" y="54"/>
                    <a:pt x="189" y="54"/>
                    <a:pt x="189" y="54"/>
                  </a:cubicBezTo>
                  <a:cubicBezTo>
                    <a:pt x="188" y="53"/>
                    <a:pt x="188" y="53"/>
                    <a:pt x="188" y="53"/>
                  </a:cubicBezTo>
                  <a:cubicBezTo>
                    <a:pt x="189" y="53"/>
                    <a:pt x="189" y="53"/>
                    <a:pt x="189" y="53"/>
                  </a:cubicBezTo>
                  <a:cubicBezTo>
                    <a:pt x="188" y="52"/>
                    <a:pt x="188" y="52"/>
                    <a:pt x="188" y="52"/>
                  </a:cubicBezTo>
                  <a:cubicBezTo>
                    <a:pt x="185" y="50"/>
                    <a:pt x="185" y="50"/>
                    <a:pt x="185" y="50"/>
                  </a:cubicBezTo>
                  <a:cubicBezTo>
                    <a:pt x="185" y="49"/>
                    <a:pt x="185" y="49"/>
                    <a:pt x="185" y="49"/>
                  </a:cubicBezTo>
                  <a:lnTo>
                    <a:pt x="186" y="47"/>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76" name="Freeform 157"/>
            <p:cNvSpPr>
              <a:spLocks/>
            </p:cNvSpPr>
            <p:nvPr/>
          </p:nvSpPr>
          <p:spPr bwMode="auto">
            <a:xfrm>
              <a:off x="5082539" y="2390066"/>
              <a:ext cx="171422" cy="72456"/>
            </a:xfrm>
            <a:custGeom>
              <a:avLst/>
              <a:gdLst>
                <a:gd name="T0" fmla="*/ 2147483647 w 81"/>
                <a:gd name="T1" fmla="*/ 2147483647 h 35"/>
                <a:gd name="T2" fmla="*/ 2147483647 w 81"/>
                <a:gd name="T3" fmla="*/ 2147483647 h 35"/>
                <a:gd name="T4" fmla="*/ 2147483647 w 81"/>
                <a:gd name="T5" fmla="*/ 2147483647 h 35"/>
                <a:gd name="T6" fmla="*/ 2147483647 w 81"/>
                <a:gd name="T7" fmla="*/ 2147483647 h 35"/>
                <a:gd name="T8" fmla="*/ 2147483647 w 81"/>
                <a:gd name="T9" fmla="*/ 2147483647 h 35"/>
                <a:gd name="T10" fmla="*/ 2147483647 w 81"/>
                <a:gd name="T11" fmla="*/ 2147483647 h 35"/>
                <a:gd name="T12" fmla="*/ 2147483647 w 81"/>
                <a:gd name="T13" fmla="*/ 2147483647 h 35"/>
                <a:gd name="T14" fmla="*/ 2147483647 w 81"/>
                <a:gd name="T15" fmla="*/ 2147483647 h 35"/>
                <a:gd name="T16" fmla="*/ 2147483647 w 81"/>
                <a:gd name="T17" fmla="*/ 2147483647 h 35"/>
                <a:gd name="T18" fmla="*/ 2147483647 w 81"/>
                <a:gd name="T19" fmla="*/ 2147483647 h 35"/>
                <a:gd name="T20" fmla="*/ 2147483647 w 81"/>
                <a:gd name="T21" fmla="*/ 2147483647 h 35"/>
                <a:gd name="T22" fmla="*/ 2147483647 w 81"/>
                <a:gd name="T23" fmla="*/ 2147483647 h 35"/>
                <a:gd name="T24" fmla="*/ 2147483647 w 81"/>
                <a:gd name="T25" fmla="*/ 2147483647 h 35"/>
                <a:gd name="T26" fmla="*/ 2147483647 w 81"/>
                <a:gd name="T27" fmla="*/ 2147483647 h 35"/>
                <a:gd name="T28" fmla="*/ 2147483647 w 81"/>
                <a:gd name="T29" fmla="*/ 2147483647 h 35"/>
                <a:gd name="T30" fmla="*/ 2147483647 w 81"/>
                <a:gd name="T31" fmla="*/ 2147483647 h 35"/>
                <a:gd name="T32" fmla="*/ 2147483647 w 81"/>
                <a:gd name="T33" fmla="*/ 2147483647 h 35"/>
                <a:gd name="T34" fmla="*/ 2147483647 w 81"/>
                <a:gd name="T35" fmla="*/ 2147483647 h 35"/>
                <a:gd name="T36" fmla="*/ 2147483647 w 81"/>
                <a:gd name="T37" fmla="*/ 2147483647 h 35"/>
                <a:gd name="T38" fmla="*/ 2147483647 w 81"/>
                <a:gd name="T39" fmla="*/ 2147483647 h 35"/>
                <a:gd name="T40" fmla="*/ 2147483647 w 81"/>
                <a:gd name="T41" fmla="*/ 2147483647 h 35"/>
                <a:gd name="T42" fmla="*/ 2147483647 w 81"/>
                <a:gd name="T43" fmla="*/ 2147483647 h 35"/>
                <a:gd name="T44" fmla="*/ 2147483647 w 81"/>
                <a:gd name="T45" fmla="*/ 2147483647 h 35"/>
                <a:gd name="T46" fmla="*/ 2147483647 w 81"/>
                <a:gd name="T47" fmla="*/ 2147483647 h 35"/>
                <a:gd name="T48" fmla="*/ 2147483647 w 81"/>
                <a:gd name="T49" fmla="*/ 0 h 35"/>
                <a:gd name="T50" fmla="*/ 0 w 81"/>
                <a:gd name="T51" fmla="*/ 2147483647 h 35"/>
                <a:gd name="T52" fmla="*/ 0 w 81"/>
                <a:gd name="T53" fmla="*/ 2147483647 h 35"/>
                <a:gd name="T54" fmla="*/ 2147483647 w 81"/>
                <a:gd name="T55" fmla="*/ 2147483647 h 35"/>
                <a:gd name="T56" fmla="*/ 2147483647 w 81"/>
                <a:gd name="T57" fmla="*/ 2147483647 h 35"/>
                <a:gd name="T58" fmla="*/ 2147483647 w 81"/>
                <a:gd name="T59" fmla="*/ 2147483647 h 35"/>
                <a:gd name="T60" fmla="*/ 2147483647 w 81"/>
                <a:gd name="T61" fmla="*/ 2147483647 h 35"/>
                <a:gd name="T62" fmla="*/ 2147483647 w 81"/>
                <a:gd name="T63" fmla="*/ 2147483647 h 35"/>
                <a:gd name="T64" fmla="*/ 2147483647 w 81"/>
                <a:gd name="T65" fmla="*/ 2147483647 h 35"/>
                <a:gd name="T66" fmla="*/ 2147483647 w 81"/>
                <a:gd name="T67" fmla="*/ 2147483647 h 35"/>
                <a:gd name="T68" fmla="*/ 2147483647 w 81"/>
                <a:gd name="T69" fmla="*/ 2147483647 h 35"/>
                <a:gd name="T70" fmla="*/ 2147483647 w 81"/>
                <a:gd name="T71" fmla="*/ 2147483647 h 35"/>
                <a:gd name="T72" fmla="*/ 2147483647 w 81"/>
                <a:gd name="T73" fmla="*/ 2147483647 h 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
                <a:gd name="T112" fmla="*/ 0 h 35"/>
                <a:gd name="T113" fmla="*/ 81 w 81"/>
                <a:gd name="T114" fmla="*/ 35 h 3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 h="35">
                  <a:moveTo>
                    <a:pt x="46" y="33"/>
                  </a:moveTo>
                  <a:cubicBezTo>
                    <a:pt x="52" y="32"/>
                    <a:pt x="52" y="32"/>
                    <a:pt x="52" y="32"/>
                  </a:cubicBezTo>
                  <a:cubicBezTo>
                    <a:pt x="53" y="32"/>
                    <a:pt x="53" y="32"/>
                    <a:pt x="53" y="32"/>
                  </a:cubicBezTo>
                  <a:cubicBezTo>
                    <a:pt x="58" y="32"/>
                    <a:pt x="58" y="32"/>
                    <a:pt x="58" y="32"/>
                  </a:cubicBezTo>
                  <a:cubicBezTo>
                    <a:pt x="59" y="31"/>
                    <a:pt x="59" y="31"/>
                    <a:pt x="59" y="31"/>
                  </a:cubicBezTo>
                  <a:cubicBezTo>
                    <a:pt x="62" y="29"/>
                    <a:pt x="62" y="29"/>
                    <a:pt x="62" y="29"/>
                  </a:cubicBezTo>
                  <a:cubicBezTo>
                    <a:pt x="63" y="29"/>
                    <a:pt x="63" y="29"/>
                    <a:pt x="63" y="29"/>
                  </a:cubicBezTo>
                  <a:cubicBezTo>
                    <a:pt x="64" y="29"/>
                    <a:pt x="64" y="29"/>
                    <a:pt x="64" y="29"/>
                  </a:cubicBezTo>
                  <a:cubicBezTo>
                    <a:pt x="64" y="29"/>
                    <a:pt x="64" y="29"/>
                    <a:pt x="64" y="29"/>
                  </a:cubicBezTo>
                  <a:cubicBezTo>
                    <a:pt x="64" y="29"/>
                    <a:pt x="64" y="29"/>
                    <a:pt x="64" y="29"/>
                  </a:cubicBezTo>
                  <a:cubicBezTo>
                    <a:pt x="68" y="31"/>
                    <a:pt x="68" y="31"/>
                    <a:pt x="68" y="31"/>
                  </a:cubicBezTo>
                  <a:cubicBezTo>
                    <a:pt x="70" y="32"/>
                    <a:pt x="70" y="32"/>
                    <a:pt x="70" y="32"/>
                  </a:cubicBezTo>
                  <a:cubicBezTo>
                    <a:pt x="73" y="32"/>
                    <a:pt x="73" y="32"/>
                    <a:pt x="73" y="32"/>
                  </a:cubicBezTo>
                  <a:cubicBezTo>
                    <a:pt x="75" y="33"/>
                    <a:pt x="75" y="33"/>
                    <a:pt x="75" y="33"/>
                  </a:cubicBezTo>
                  <a:cubicBezTo>
                    <a:pt x="78" y="33"/>
                    <a:pt x="78" y="33"/>
                    <a:pt x="78" y="33"/>
                  </a:cubicBezTo>
                  <a:cubicBezTo>
                    <a:pt x="78" y="32"/>
                    <a:pt x="78" y="32"/>
                    <a:pt x="78" y="32"/>
                  </a:cubicBezTo>
                  <a:cubicBezTo>
                    <a:pt x="78" y="31"/>
                    <a:pt x="78" y="31"/>
                    <a:pt x="78" y="31"/>
                  </a:cubicBezTo>
                  <a:cubicBezTo>
                    <a:pt x="73" y="28"/>
                    <a:pt x="73" y="28"/>
                    <a:pt x="73" y="28"/>
                  </a:cubicBezTo>
                  <a:cubicBezTo>
                    <a:pt x="72" y="26"/>
                    <a:pt x="72" y="26"/>
                    <a:pt x="72" y="26"/>
                  </a:cubicBezTo>
                  <a:cubicBezTo>
                    <a:pt x="72" y="25"/>
                    <a:pt x="72" y="25"/>
                    <a:pt x="72" y="25"/>
                  </a:cubicBezTo>
                  <a:cubicBezTo>
                    <a:pt x="73" y="23"/>
                    <a:pt x="73" y="23"/>
                    <a:pt x="73" y="23"/>
                  </a:cubicBezTo>
                  <a:cubicBezTo>
                    <a:pt x="73" y="22"/>
                    <a:pt x="73" y="22"/>
                    <a:pt x="73" y="22"/>
                  </a:cubicBezTo>
                  <a:cubicBezTo>
                    <a:pt x="76" y="23"/>
                    <a:pt x="76" y="23"/>
                    <a:pt x="76" y="23"/>
                  </a:cubicBezTo>
                  <a:cubicBezTo>
                    <a:pt x="81" y="26"/>
                    <a:pt x="81" y="26"/>
                    <a:pt x="81" y="26"/>
                  </a:cubicBezTo>
                  <a:cubicBezTo>
                    <a:pt x="79" y="25"/>
                    <a:pt x="79" y="25"/>
                    <a:pt x="79" y="25"/>
                  </a:cubicBezTo>
                  <a:cubicBezTo>
                    <a:pt x="75" y="22"/>
                    <a:pt x="75" y="22"/>
                    <a:pt x="75" y="22"/>
                  </a:cubicBezTo>
                  <a:cubicBezTo>
                    <a:pt x="69" y="21"/>
                    <a:pt x="69" y="21"/>
                    <a:pt x="69" y="21"/>
                  </a:cubicBezTo>
                  <a:cubicBezTo>
                    <a:pt x="66" y="19"/>
                    <a:pt x="66" y="19"/>
                    <a:pt x="66" y="19"/>
                  </a:cubicBezTo>
                  <a:cubicBezTo>
                    <a:pt x="65" y="18"/>
                    <a:pt x="65" y="18"/>
                    <a:pt x="65" y="18"/>
                  </a:cubicBezTo>
                  <a:cubicBezTo>
                    <a:pt x="65" y="16"/>
                    <a:pt x="65" y="16"/>
                    <a:pt x="65" y="16"/>
                  </a:cubicBezTo>
                  <a:cubicBezTo>
                    <a:pt x="65" y="15"/>
                    <a:pt x="65" y="15"/>
                    <a:pt x="65" y="15"/>
                  </a:cubicBezTo>
                  <a:cubicBezTo>
                    <a:pt x="62" y="13"/>
                    <a:pt x="62" y="13"/>
                    <a:pt x="62" y="13"/>
                  </a:cubicBezTo>
                  <a:cubicBezTo>
                    <a:pt x="59" y="12"/>
                    <a:pt x="59" y="12"/>
                    <a:pt x="59" y="12"/>
                  </a:cubicBezTo>
                  <a:cubicBezTo>
                    <a:pt x="56" y="12"/>
                    <a:pt x="56" y="12"/>
                    <a:pt x="56" y="12"/>
                  </a:cubicBezTo>
                  <a:cubicBezTo>
                    <a:pt x="55" y="12"/>
                    <a:pt x="55" y="12"/>
                    <a:pt x="55" y="12"/>
                  </a:cubicBezTo>
                  <a:cubicBezTo>
                    <a:pt x="55" y="13"/>
                    <a:pt x="55" y="13"/>
                    <a:pt x="55" y="13"/>
                  </a:cubicBezTo>
                  <a:cubicBezTo>
                    <a:pt x="53" y="12"/>
                    <a:pt x="53" y="12"/>
                    <a:pt x="53" y="12"/>
                  </a:cubicBezTo>
                  <a:cubicBezTo>
                    <a:pt x="52" y="12"/>
                    <a:pt x="52" y="12"/>
                    <a:pt x="52" y="12"/>
                  </a:cubicBezTo>
                  <a:cubicBezTo>
                    <a:pt x="49" y="12"/>
                    <a:pt x="49" y="12"/>
                    <a:pt x="49" y="12"/>
                  </a:cubicBezTo>
                  <a:cubicBezTo>
                    <a:pt x="46" y="13"/>
                    <a:pt x="46" y="13"/>
                    <a:pt x="46" y="13"/>
                  </a:cubicBezTo>
                  <a:cubicBezTo>
                    <a:pt x="43" y="12"/>
                    <a:pt x="43" y="12"/>
                    <a:pt x="43" y="12"/>
                  </a:cubicBezTo>
                  <a:cubicBezTo>
                    <a:pt x="42" y="11"/>
                    <a:pt x="42" y="11"/>
                    <a:pt x="42" y="11"/>
                  </a:cubicBezTo>
                  <a:cubicBezTo>
                    <a:pt x="39" y="9"/>
                    <a:pt x="39" y="9"/>
                    <a:pt x="39" y="9"/>
                  </a:cubicBezTo>
                  <a:cubicBezTo>
                    <a:pt x="33" y="6"/>
                    <a:pt x="33" y="6"/>
                    <a:pt x="33" y="6"/>
                  </a:cubicBezTo>
                  <a:cubicBezTo>
                    <a:pt x="30" y="6"/>
                    <a:pt x="30" y="6"/>
                    <a:pt x="30" y="6"/>
                  </a:cubicBezTo>
                  <a:cubicBezTo>
                    <a:pt x="26" y="5"/>
                    <a:pt x="26" y="5"/>
                    <a:pt x="26" y="5"/>
                  </a:cubicBezTo>
                  <a:cubicBezTo>
                    <a:pt x="20" y="5"/>
                    <a:pt x="20" y="5"/>
                    <a:pt x="20" y="5"/>
                  </a:cubicBezTo>
                  <a:cubicBezTo>
                    <a:pt x="15" y="3"/>
                    <a:pt x="15" y="3"/>
                    <a:pt x="15" y="3"/>
                  </a:cubicBezTo>
                  <a:cubicBezTo>
                    <a:pt x="6" y="0"/>
                    <a:pt x="6" y="0"/>
                    <a:pt x="6" y="0"/>
                  </a:cubicBezTo>
                  <a:cubicBezTo>
                    <a:pt x="2" y="0"/>
                    <a:pt x="2" y="0"/>
                    <a:pt x="2" y="0"/>
                  </a:cubicBezTo>
                  <a:cubicBezTo>
                    <a:pt x="0" y="0"/>
                    <a:pt x="0" y="0"/>
                    <a:pt x="0" y="0"/>
                  </a:cubicBezTo>
                  <a:cubicBezTo>
                    <a:pt x="0" y="3"/>
                    <a:pt x="0" y="3"/>
                    <a:pt x="0" y="3"/>
                  </a:cubicBezTo>
                  <a:cubicBezTo>
                    <a:pt x="0" y="3"/>
                    <a:pt x="0" y="3"/>
                    <a:pt x="0" y="3"/>
                  </a:cubicBezTo>
                  <a:cubicBezTo>
                    <a:pt x="0" y="3"/>
                    <a:pt x="0" y="3"/>
                    <a:pt x="0" y="3"/>
                  </a:cubicBezTo>
                  <a:cubicBezTo>
                    <a:pt x="3" y="5"/>
                    <a:pt x="3" y="5"/>
                    <a:pt x="3" y="5"/>
                  </a:cubicBezTo>
                  <a:cubicBezTo>
                    <a:pt x="6" y="6"/>
                    <a:pt x="6" y="6"/>
                    <a:pt x="6" y="6"/>
                  </a:cubicBezTo>
                  <a:cubicBezTo>
                    <a:pt x="10" y="8"/>
                    <a:pt x="10" y="8"/>
                    <a:pt x="10" y="8"/>
                  </a:cubicBezTo>
                  <a:cubicBezTo>
                    <a:pt x="13" y="9"/>
                    <a:pt x="13" y="9"/>
                    <a:pt x="13" y="9"/>
                  </a:cubicBezTo>
                  <a:cubicBezTo>
                    <a:pt x="15" y="11"/>
                    <a:pt x="15" y="11"/>
                    <a:pt x="15" y="11"/>
                  </a:cubicBezTo>
                  <a:cubicBezTo>
                    <a:pt x="17" y="12"/>
                    <a:pt x="17" y="12"/>
                    <a:pt x="17" y="12"/>
                  </a:cubicBezTo>
                  <a:cubicBezTo>
                    <a:pt x="22" y="21"/>
                    <a:pt x="22" y="21"/>
                    <a:pt x="22" y="21"/>
                  </a:cubicBezTo>
                  <a:cubicBezTo>
                    <a:pt x="22" y="23"/>
                    <a:pt x="22" y="23"/>
                    <a:pt x="22" y="23"/>
                  </a:cubicBezTo>
                  <a:cubicBezTo>
                    <a:pt x="22" y="26"/>
                    <a:pt x="22" y="26"/>
                    <a:pt x="22" y="26"/>
                  </a:cubicBezTo>
                  <a:cubicBezTo>
                    <a:pt x="20" y="28"/>
                    <a:pt x="20" y="28"/>
                    <a:pt x="20" y="28"/>
                  </a:cubicBezTo>
                  <a:cubicBezTo>
                    <a:pt x="23" y="29"/>
                    <a:pt x="23" y="29"/>
                    <a:pt x="23" y="29"/>
                  </a:cubicBezTo>
                  <a:cubicBezTo>
                    <a:pt x="25" y="29"/>
                    <a:pt x="25" y="29"/>
                    <a:pt x="25" y="29"/>
                  </a:cubicBezTo>
                  <a:cubicBezTo>
                    <a:pt x="25" y="31"/>
                    <a:pt x="25" y="31"/>
                    <a:pt x="25" y="31"/>
                  </a:cubicBezTo>
                  <a:cubicBezTo>
                    <a:pt x="34" y="35"/>
                    <a:pt x="34" y="35"/>
                    <a:pt x="34" y="35"/>
                  </a:cubicBezTo>
                  <a:cubicBezTo>
                    <a:pt x="34" y="35"/>
                    <a:pt x="37" y="33"/>
                    <a:pt x="39" y="31"/>
                  </a:cubicBezTo>
                  <a:cubicBezTo>
                    <a:pt x="39" y="32"/>
                    <a:pt x="39" y="32"/>
                    <a:pt x="39" y="32"/>
                  </a:cubicBezTo>
                  <a:cubicBezTo>
                    <a:pt x="40" y="32"/>
                    <a:pt x="40" y="32"/>
                    <a:pt x="40" y="32"/>
                  </a:cubicBezTo>
                  <a:cubicBezTo>
                    <a:pt x="42" y="32"/>
                    <a:pt x="42" y="32"/>
                    <a:pt x="42" y="32"/>
                  </a:cubicBezTo>
                  <a:cubicBezTo>
                    <a:pt x="45" y="33"/>
                    <a:pt x="45" y="33"/>
                    <a:pt x="45" y="33"/>
                  </a:cubicBezTo>
                  <a:lnTo>
                    <a:pt x="46" y="33"/>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77" name="Freeform 158"/>
            <p:cNvSpPr>
              <a:spLocks/>
            </p:cNvSpPr>
            <p:nvPr/>
          </p:nvSpPr>
          <p:spPr bwMode="auto">
            <a:xfrm>
              <a:off x="4594804" y="1682667"/>
              <a:ext cx="224481" cy="259316"/>
            </a:xfrm>
            <a:custGeom>
              <a:avLst/>
              <a:gdLst>
                <a:gd name="T0" fmla="*/ 2147483647 w 141"/>
                <a:gd name="T1" fmla="*/ 2147483647 h 163"/>
                <a:gd name="T2" fmla="*/ 2147483647 w 141"/>
                <a:gd name="T3" fmla="*/ 2147483647 h 163"/>
                <a:gd name="T4" fmla="*/ 2147483647 w 141"/>
                <a:gd name="T5" fmla="*/ 2147483647 h 163"/>
                <a:gd name="T6" fmla="*/ 2147483647 w 141"/>
                <a:gd name="T7" fmla="*/ 2147483647 h 163"/>
                <a:gd name="T8" fmla="*/ 2147483647 w 141"/>
                <a:gd name="T9" fmla="*/ 2147483647 h 163"/>
                <a:gd name="T10" fmla="*/ 2147483647 w 141"/>
                <a:gd name="T11" fmla="*/ 2147483647 h 163"/>
                <a:gd name="T12" fmla="*/ 2147483647 w 141"/>
                <a:gd name="T13" fmla="*/ 2147483647 h 163"/>
                <a:gd name="T14" fmla="*/ 2147483647 w 141"/>
                <a:gd name="T15" fmla="*/ 2147483647 h 163"/>
                <a:gd name="T16" fmla="*/ 2147483647 w 141"/>
                <a:gd name="T17" fmla="*/ 2147483647 h 163"/>
                <a:gd name="T18" fmla="*/ 2147483647 w 141"/>
                <a:gd name="T19" fmla="*/ 2147483647 h 163"/>
                <a:gd name="T20" fmla="*/ 2147483647 w 141"/>
                <a:gd name="T21" fmla="*/ 2147483647 h 163"/>
                <a:gd name="T22" fmla="*/ 2147483647 w 141"/>
                <a:gd name="T23" fmla="*/ 2147483647 h 163"/>
                <a:gd name="T24" fmla="*/ 2147483647 w 141"/>
                <a:gd name="T25" fmla="*/ 2147483647 h 163"/>
                <a:gd name="T26" fmla="*/ 2147483647 w 141"/>
                <a:gd name="T27" fmla="*/ 2147483647 h 163"/>
                <a:gd name="T28" fmla="*/ 2147483647 w 141"/>
                <a:gd name="T29" fmla="*/ 2147483647 h 163"/>
                <a:gd name="T30" fmla="*/ 2147483647 w 141"/>
                <a:gd name="T31" fmla="*/ 2147483647 h 163"/>
                <a:gd name="T32" fmla="*/ 2147483647 w 141"/>
                <a:gd name="T33" fmla="*/ 2147483647 h 163"/>
                <a:gd name="T34" fmla="*/ 2147483647 w 141"/>
                <a:gd name="T35" fmla="*/ 0 h 163"/>
                <a:gd name="T36" fmla="*/ 2147483647 w 141"/>
                <a:gd name="T37" fmla="*/ 2147483647 h 163"/>
                <a:gd name="T38" fmla="*/ 2147483647 w 141"/>
                <a:gd name="T39" fmla="*/ 2147483647 h 163"/>
                <a:gd name="T40" fmla="*/ 2147483647 w 141"/>
                <a:gd name="T41" fmla="*/ 2147483647 h 163"/>
                <a:gd name="T42" fmla="*/ 2147483647 w 141"/>
                <a:gd name="T43" fmla="*/ 2147483647 h 163"/>
                <a:gd name="T44" fmla="*/ 2147483647 w 141"/>
                <a:gd name="T45" fmla="*/ 2147483647 h 163"/>
                <a:gd name="T46" fmla="*/ 2147483647 w 141"/>
                <a:gd name="T47" fmla="*/ 2147483647 h 163"/>
                <a:gd name="T48" fmla="*/ 2147483647 w 141"/>
                <a:gd name="T49" fmla="*/ 2147483647 h 163"/>
                <a:gd name="T50" fmla="*/ 2147483647 w 141"/>
                <a:gd name="T51" fmla="*/ 2147483647 h 163"/>
                <a:gd name="T52" fmla="*/ 2147483647 w 141"/>
                <a:gd name="T53" fmla="*/ 2147483647 h 163"/>
                <a:gd name="T54" fmla="*/ 2147483647 w 141"/>
                <a:gd name="T55" fmla="*/ 2147483647 h 163"/>
                <a:gd name="T56" fmla="*/ 2147483647 w 141"/>
                <a:gd name="T57" fmla="*/ 2147483647 h 163"/>
                <a:gd name="T58" fmla="*/ 2147483647 w 141"/>
                <a:gd name="T59" fmla="*/ 2147483647 h 163"/>
                <a:gd name="T60" fmla="*/ 2147483647 w 141"/>
                <a:gd name="T61" fmla="*/ 2147483647 h 163"/>
                <a:gd name="T62" fmla="*/ 2147483647 w 141"/>
                <a:gd name="T63" fmla="*/ 2147483647 h 163"/>
                <a:gd name="T64" fmla="*/ 2147483647 w 141"/>
                <a:gd name="T65" fmla="*/ 2147483647 h 163"/>
                <a:gd name="T66" fmla="*/ 2147483647 w 141"/>
                <a:gd name="T67" fmla="*/ 2147483647 h 163"/>
                <a:gd name="T68" fmla="*/ 2147483647 w 141"/>
                <a:gd name="T69" fmla="*/ 2147483647 h 163"/>
                <a:gd name="T70" fmla="*/ 2147483647 w 141"/>
                <a:gd name="T71" fmla="*/ 2147483647 h 163"/>
                <a:gd name="T72" fmla="*/ 2147483647 w 141"/>
                <a:gd name="T73" fmla="*/ 2147483647 h 163"/>
                <a:gd name="T74" fmla="*/ 2147483647 w 141"/>
                <a:gd name="T75" fmla="*/ 2147483647 h 163"/>
                <a:gd name="T76" fmla="*/ 2147483647 w 141"/>
                <a:gd name="T77" fmla="*/ 2147483647 h 163"/>
                <a:gd name="T78" fmla="*/ 2147483647 w 141"/>
                <a:gd name="T79" fmla="*/ 2147483647 h 163"/>
                <a:gd name="T80" fmla="*/ 2147483647 w 141"/>
                <a:gd name="T81" fmla="*/ 2147483647 h 163"/>
                <a:gd name="T82" fmla="*/ 2147483647 w 141"/>
                <a:gd name="T83" fmla="*/ 2147483647 h 163"/>
                <a:gd name="T84" fmla="*/ 2147483647 w 141"/>
                <a:gd name="T85" fmla="*/ 2147483647 h 163"/>
                <a:gd name="T86" fmla="*/ 2147483647 w 141"/>
                <a:gd name="T87" fmla="*/ 2147483647 h 163"/>
                <a:gd name="T88" fmla="*/ 2147483647 w 141"/>
                <a:gd name="T89" fmla="*/ 2147483647 h 163"/>
                <a:gd name="T90" fmla="*/ 2147483647 w 141"/>
                <a:gd name="T91" fmla="*/ 2147483647 h 163"/>
                <a:gd name="T92" fmla="*/ 2147483647 w 141"/>
                <a:gd name="T93" fmla="*/ 2147483647 h 163"/>
                <a:gd name="T94" fmla="*/ 2147483647 w 141"/>
                <a:gd name="T95" fmla="*/ 2147483647 h 163"/>
                <a:gd name="T96" fmla="*/ 2147483647 w 141"/>
                <a:gd name="T97" fmla="*/ 2147483647 h 163"/>
                <a:gd name="T98" fmla="*/ 2147483647 w 141"/>
                <a:gd name="T99" fmla="*/ 2147483647 h 163"/>
                <a:gd name="T100" fmla="*/ 2147483647 w 141"/>
                <a:gd name="T101" fmla="*/ 2147483647 h 163"/>
                <a:gd name="T102" fmla="*/ 2147483647 w 141"/>
                <a:gd name="T103" fmla="*/ 2147483647 h 163"/>
                <a:gd name="T104" fmla="*/ 2147483647 w 141"/>
                <a:gd name="T105" fmla="*/ 2147483647 h 163"/>
                <a:gd name="T106" fmla="*/ 2147483647 w 141"/>
                <a:gd name="T107" fmla="*/ 2147483647 h 163"/>
                <a:gd name="T108" fmla="*/ 2147483647 w 141"/>
                <a:gd name="T109" fmla="*/ 2147483647 h 163"/>
                <a:gd name="T110" fmla="*/ 2147483647 w 141"/>
                <a:gd name="T111" fmla="*/ 2147483647 h 163"/>
                <a:gd name="T112" fmla="*/ 2147483647 w 141"/>
                <a:gd name="T113" fmla="*/ 2147483647 h 163"/>
                <a:gd name="T114" fmla="*/ 2147483647 w 141"/>
                <a:gd name="T115" fmla="*/ 2147483647 h 163"/>
                <a:gd name="T116" fmla="*/ 2147483647 w 141"/>
                <a:gd name="T117" fmla="*/ 2147483647 h 163"/>
                <a:gd name="T118" fmla="*/ 2147483647 w 141"/>
                <a:gd name="T119" fmla="*/ 2147483647 h 163"/>
                <a:gd name="T120" fmla="*/ 2147483647 w 141"/>
                <a:gd name="T121" fmla="*/ 2147483647 h 163"/>
                <a:gd name="T122" fmla="*/ 2147483647 w 141"/>
                <a:gd name="T123" fmla="*/ 2147483647 h 1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
                <a:gd name="T187" fmla="*/ 0 h 163"/>
                <a:gd name="T188" fmla="*/ 141 w 141"/>
                <a:gd name="T189" fmla="*/ 163 h 16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 h="163">
                  <a:moveTo>
                    <a:pt x="118" y="137"/>
                  </a:moveTo>
                  <a:lnTo>
                    <a:pt x="135" y="122"/>
                  </a:lnTo>
                  <a:lnTo>
                    <a:pt x="137" y="120"/>
                  </a:lnTo>
                  <a:lnTo>
                    <a:pt x="139" y="118"/>
                  </a:lnTo>
                  <a:lnTo>
                    <a:pt x="141" y="114"/>
                  </a:lnTo>
                  <a:lnTo>
                    <a:pt x="141" y="113"/>
                  </a:lnTo>
                  <a:lnTo>
                    <a:pt x="141" y="110"/>
                  </a:lnTo>
                  <a:lnTo>
                    <a:pt x="139" y="109"/>
                  </a:lnTo>
                  <a:lnTo>
                    <a:pt x="119" y="100"/>
                  </a:lnTo>
                  <a:lnTo>
                    <a:pt x="126" y="96"/>
                  </a:lnTo>
                  <a:lnTo>
                    <a:pt x="127" y="92"/>
                  </a:lnTo>
                  <a:lnTo>
                    <a:pt x="126" y="89"/>
                  </a:lnTo>
                  <a:lnTo>
                    <a:pt x="119" y="88"/>
                  </a:lnTo>
                  <a:lnTo>
                    <a:pt x="118" y="86"/>
                  </a:lnTo>
                  <a:lnTo>
                    <a:pt x="119" y="84"/>
                  </a:lnTo>
                  <a:lnTo>
                    <a:pt x="118" y="83"/>
                  </a:lnTo>
                  <a:lnTo>
                    <a:pt x="115" y="83"/>
                  </a:lnTo>
                  <a:lnTo>
                    <a:pt x="114" y="80"/>
                  </a:lnTo>
                  <a:lnTo>
                    <a:pt x="113" y="79"/>
                  </a:lnTo>
                  <a:lnTo>
                    <a:pt x="114" y="76"/>
                  </a:lnTo>
                  <a:lnTo>
                    <a:pt x="113" y="75"/>
                  </a:lnTo>
                  <a:lnTo>
                    <a:pt x="113" y="73"/>
                  </a:lnTo>
                  <a:lnTo>
                    <a:pt x="114" y="71"/>
                  </a:lnTo>
                  <a:lnTo>
                    <a:pt x="113" y="69"/>
                  </a:lnTo>
                  <a:lnTo>
                    <a:pt x="115" y="67"/>
                  </a:lnTo>
                  <a:lnTo>
                    <a:pt x="114" y="63"/>
                  </a:lnTo>
                  <a:lnTo>
                    <a:pt x="110" y="57"/>
                  </a:lnTo>
                  <a:lnTo>
                    <a:pt x="102" y="49"/>
                  </a:lnTo>
                  <a:lnTo>
                    <a:pt x="101" y="48"/>
                  </a:lnTo>
                  <a:lnTo>
                    <a:pt x="102" y="45"/>
                  </a:lnTo>
                  <a:lnTo>
                    <a:pt x="105" y="43"/>
                  </a:lnTo>
                  <a:lnTo>
                    <a:pt x="109" y="40"/>
                  </a:lnTo>
                  <a:lnTo>
                    <a:pt x="110" y="39"/>
                  </a:lnTo>
                  <a:lnTo>
                    <a:pt x="110" y="36"/>
                  </a:lnTo>
                  <a:lnTo>
                    <a:pt x="101" y="31"/>
                  </a:lnTo>
                  <a:lnTo>
                    <a:pt x="97" y="29"/>
                  </a:lnTo>
                  <a:lnTo>
                    <a:pt x="93" y="27"/>
                  </a:lnTo>
                  <a:lnTo>
                    <a:pt x="90" y="25"/>
                  </a:lnTo>
                  <a:lnTo>
                    <a:pt x="89" y="25"/>
                  </a:lnTo>
                  <a:lnTo>
                    <a:pt x="90" y="24"/>
                  </a:lnTo>
                  <a:lnTo>
                    <a:pt x="90" y="23"/>
                  </a:lnTo>
                  <a:lnTo>
                    <a:pt x="92" y="21"/>
                  </a:lnTo>
                  <a:lnTo>
                    <a:pt x="93" y="19"/>
                  </a:lnTo>
                  <a:lnTo>
                    <a:pt x="92" y="19"/>
                  </a:lnTo>
                  <a:lnTo>
                    <a:pt x="89" y="17"/>
                  </a:lnTo>
                  <a:lnTo>
                    <a:pt x="93" y="17"/>
                  </a:lnTo>
                  <a:lnTo>
                    <a:pt x="97" y="16"/>
                  </a:lnTo>
                  <a:lnTo>
                    <a:pt x="96" y="13"/>
                  </a:lnTo>
                  <a:lnTo>
                    <a:pt x="97" y="10"/>
                  </a:lnTo>
                  <a:lnTo>
                    <a:pt x="97" y="8"/>
                  </a:lnTo>
                  <a:lnTo>
                    <a:pt x="93" y="6"/>
                  </a:lnTo>
                  <a:lnTo>
                    <a:pt x="84" y="2"/>
                  </a:lnTo>
                  <a:lnTo>
                    <a:pt x="80" y="0"/>
                  </a:lnTo>
                  <a:lnTo>
                    <a:pt x="78" y="0"/>
                  </a:lnTo>
                  <a:lnTo>
                    <a:pt x="76" y="0"/>
                  </a:lnTo>
                  <a:lnTo>
                    <a:pt x="72" y="2"/>
                  </a:lnTo>
                  <a:lnTo>
                    <a:pt x="66" y="2"/>
                  </a:lnTo>
                  <a:lnTo>
                    <a:pt x="62" y="2"/>
                  </a:lnTo>
                  <a:lnTo>
                    <a:pt x="58" y="6"/>
                  </a:lnTo>
                  <a:lnTo>
                    <a:pt x="57" y="10"/>
                  </a:lnTo>
                  <a:lnTo>
                    <a:pt x="57" y="16"/>
                  </a:lnTo>
                  <a:lnTo>
                    <a:pt x="57" y="17"/>
                  </a:lnTo>
                  <a:lnTo>
                    <a:pt x="56" y="17"/>
                  </a:lnTo>
                  <a:lnTo>
                    <a:pt x="53" y="17"/>
                  </a:lnTo>
                  <a:lnTo>
                    <a:pt x="52" y="19"/>
                  </a:lnTo>
                  <a:lnTo>
                    <a:pt x="49" y="21"/>
                  </a:lnTo>
                  <a:lnTo>
                    <a:pt x="45" y="21"/>
                  </a:lnTo>
                  <a:lnTo>
                    <a:pt x="44" y="21"/>
                  </a:lnTo>
                  <a:lnTo>
                    <a:pt x="40" y="19"/>
                  </a:lnTo>
                  <a:lnTo>
                    <a:pt x="36" y="19"/>
                  </a:lnTo>
                  <a:lnTo>
                    <a:pt x="30" y="21"/>
                  </a:lnTo>
                  <a:lnTo>
                    <a:pt x="23" y="21"/>
                  </a:lnTo>
                  <a:lnTo>
                    <a:pt x="17" y="17"/>
                  </a:lnTo>
                  <a:lnTo>
                    <a:pt x="9" y="13"/>
                  </a:lnTo>
                  <a:lnTo>
                    <a:pt x="5" y="12"/>
                  </a:lnTo>
                  <a:lnTo>
                    <a:pt x="1" y="13"/>
                  </a:lnTo>
                  <a:lnTo>
                    <a:pt x="4" y="13"/>
                  </a:lnTo>
                  <a:lnTo>
                    <a:pt x="0" y="16"/>
                  </a:lnTo>
                  <a:lnTo>
                    <a:pt x="5" y="16"/>
                  </a:lnTo>
                  <a:lnTo>
                    <a:pt x="19" y="23"/>
                  </a:lnTo>
                  <a:lnTo>
                    <a:pt x="26" y="27"/>
                  </a:lnTo>
                  <a:lnTo>
                    <a:pt x="29" y="29"/>
                  </a:lnTo>
                  <a:lnTo>
                    <a:pt x="32" y="31"/>
                  </a:lnTo>
                  <a:lnTo>
                    <a:pt x="34" y="32"/>
                  </a:lnTo>
                  <a:lnTo>
                    <a:pt x="32" y="35"/>
                  </a:lnTo>
                  <a:lnTo>
                    <a:pt x="32" y="36"/>
                  </a:lnTo>
                  <a:lnTo>
                    <a:pt x="34" y="40"/>
                  </a:lnTo>
                  <a:lnTo>
                    <a:pt x="36" y="40"/>
                  </a:lnTo>
                  <a:lnTo>
                    <a:pt x="36" y="43"/>
                  </a:lnTo>
                  <a:lnTo>
                    <a:pt x="36" y="44"/>
                  </a:lnTo>
                  <a:lnTo>
                    <a:pt x="36" y="45"/>
                  </a:lnTo>
                  <a:lnTo>
                    <a:pt x="38" y="48"/>
                  </a:lnTo>
                  <a:lnTo>
                    <a:pt x="40" y="49"/>
                  </a:lnTo>
                  <a:lnTo>
                    <a:pt x="38" y="52"/>
                  </a:lnTo>
                  <a:lnTo>
                    <a:pt x="38" y="53"/>
                  </a:lnTo>
                  <a:lnTo>
                    <a:pt x="38" y="57"/>
                  </a:lnTo>
                  <a:lnTo>
                    <a:pt x="38" y="59"/>
                  </a:lnTo>
                  <a:lnTo>
                    <a:pt x="44" y="65"/>
                  </a:lnTo>
                  <a:lnTo>
                    <a:pt x="45" y="67"/>
                  </a:lnTo>
                  <a:lnTo>
                    <a:pt x="49" y="67"/>
                  </a:lnTo>
                  <a:lnTo>
                    <a:pt x="52" y="69"/>
                  </a:lnTo>
                  <a:lnTo>
                    <a:pt x="53" y="69"/>
                  </a:lnTo>
                  <a:lnTo>
                    <a:pt x="58" y="71"/>
                  </a:lnTo>
                  <a:lnTo>
                    <a:pt x="58" y="73"/>
                  </a:lnTo>
                  <a:lnTo>
                    <a:pt x="58" y="76"/>
                  </a:lnTo>
                  <a:lnTo>
                    <a:pt x="61" y="76"/>
                  </a:lnTo>
                  <a:lnTo>
                    <a:pt x="62" y="79"/>
                  </a:lnTo>
                  <a:lnTo>
                    <a:pt x="58" y="80"/>
                  </a:lnTo>
                  <a:lnTo>
                    <a:pt x="61" y="83"/>
                  </a:lnTo>
                  <a:lnTo>
                    <a:pt x="57" y="80"/>
                  </a:lnTo>
                  <a:lnTo>
                    <a:pt x="53" y="83"/>
                  </a:lnTo>
                  <a:lnTo>
                    <a:pt x="49" y="86"/>
                  </a:lnTo>
                  <a:lnTo>
                    <a:pt x="42" y="92"/>
                  </a:lnTo>
                  <a:lnTo>
                    <a:pt x="40" y="93"/>
                  </a:lnTo>
                  <a:lnTo>
                    <a:pt x="38" y="93"/>
                  </a:lnTo>
                  <a:lnTo>
                    <a:pt x="38" y="96"/>
                  </a:lnTo>
                  <a:lnTo>
                    <a:pt x="34" y="97"/>
                  </a:lnTo>
                  <a:lnTo>
                    <a:pt x="32" y="100"/>
                  </a:lnTo>
                  <a:lnTo>
                    <a:pt x="32" y="101"/>
                  </a:lnTo>
                  <a:lnTo>
                    <a:pt x="30" y="101"/>
                  </a:lnTo>
                  <a:lnTo>
                    <a:pt x="29" y="101"/>
                  </a:lnTo>
                  <a:lnTo>
                    <a:pt x="26" y="102"/>
                  </a:lnTo>
                  <a:lnTo>
                    <a:pt x="26" y="105"/>
                  </a:lnTo>
                  <a:lnTo>
                    <a:pt x="23" y="106"/>
                  </a:lnTo>
                  <a:lnTo>
                    <a:pt x="19" y="106"/>
                  </a:lnTo>
                  <a:lnTo>
                    <a:pt x="17" y="106"/>
                  </a:lnTo>
                  <a:lnTo>
                    <a:pt x="17" y="109"/>
                  </a:lnTo>
                  <a:lnTo>
                    <a:pt x="19" y="110"/>
                  </a:lnTo>
                  <a:lnTo>
                    <a:pt x="17" y="110"/>
                  </a:lnTo>
                  <a:lnTo>
                    <a:pt x="15" y="113"/>
                  </a:lnTo>
                  <a:lnTo>
                    <a:pt x="12" y="116"/>
                  </a:lnTo>
                  <a:lnTo>
                    <a:pt x="15" y="120"/>
                  </a:lnTo>
                  <a:lnTo>
                    <a:pt x="15" y="124"/>
                  </a:lnTo>
                  <a:lnTo>
                    <a:pt x="15" y="126"/>
                  </a:lnTo>
                  <a:lnTo>
                    <a:pt x="17" y="132"/>
                  </a:lnTo>
                  <a:lnTo>
                    <a:pt x="21" y="136"/>
                  </a:lnTo>
                  <a:lnTo>
                    <a:pt x="19" y="136"/>
                  </a:lnTo>
                  <a:lnTo>
                    <a:pt x="19" y="137"/>
                  </a:lnTo>
                  <a:lnTo>
                    <a:pt x="19" y="141"/>
                  </a:lnTo>
                  <a:lnTo>
                    <a:pt x="17" y="144"/>
                  </a:lnTo>
                  <a:lnTo>
                    <a:pt x="19" y="145"/>
                  </a:lnTo>
                  <a:lnTo>
                    <a:pt x="19" y="149"/>
                  </a:lnTo>
                  <a:lnTo>
                    <a:pt x="21" y="150"/>
                  </a:lnTo>
                  <a:lnTo>
                    <a:pt x="23" y="150"/>
                  </a:lnTo>
                  <a:lnTo>
                    <a:pt x="25" y="150"/>
                  </a:lnTo>
                  <a:lnTo>
                    <a:pt x="30" y="153"/>
                  </a:lnTo>
                  <a:lnTo>
                    <a:pt x="34" y="154"/>
                  </a:lnTo>
                  <a:lnTo>
                    <a:pt x="36" y="157"/>
                  </a:lnTo>
                  <a:lnTo>
                    <a:pt x="40" y="154"/>
                  </a:lnTo>
                  <a:lnTo>
                    <a:pt x="38" y="157"/>
                  </a:lnTo>
                  <a:lnTo>
                    <a:pt x="40" y="158"/>
                  </a:lnTo>
                  <a:lnTo>
                    <a:pt x="44" y="159"/>
                  </a:lnTo>
                  <a:lnTo>
                    <a:pt x="42" y="159"/>
                  </a:lnTo>
                  <a:lnTo>
                    <a:pt x="40" y="163"/>
                  </a:lnTo>
                  <a:lnTo>
                    <a:pt x="44" y="162"/>
                  </a:lnTo>
                  <a:lnTo>
                    <a:pt x="49" y="159"/>
                  </a:lnTo>
                  <a:lnTo>
                    <a:pt x="56" y="159"/>
                  </a:lnTo>
                  <a:lnTo>
                    <a:pt x="57" y="159"/>
                  </a:lnTo>
                  <a:lnTo>
                    <a:pt x="58" y="159"/>
                  </a:lnTo>
                  <a:lnTo>
                    <a:pt x="61" y="158"/>
                  </a:lnTo>
                  <a:lnTo>
                    <a:pt x="65" y="157"/>
                  </a:lnTo>
                  <a:lnTo>
                    <a:pt x="70" y="157"/>
                  </a:lnTo>
                  <a:lnTo>
                    <a:pt x="74" y="154"/>
                  </a:lnTo>
                  <a:lnTo>
                    <a:pt x="74" y="157"/>
                  </a:lnTo>
                  <a:lnTo>
                    <a:pt x="76" y="157"/>
                  </a:lnTo>
                  <a:lnTo>
                    <a:pt x="76" y="154"/>
                  </a:lnTo>
                  <a:lnTo>
                    <a:pt x="78" y="154"/>
                  </a:lnTo>
                  <a:lnTo>
                    <a:pt x="78" y="153"/>
                  </a:lnTo>
                  <a:lnTo>
                    <a:pt x="80" y="153"/>
                  </a:lnTo>
                  <a:lnTo>
                    <a:pt x="82" y="154"/>
                  </a:lnTo>
                  <a:lnTo>
                    <a:pt x="84" y="153"/>
                  </a:lnTo>
                  <a:lnTo>
                    <a:pt x="86" y="153"/>
                  </a:lnTo>
                  <a:lnTo>
                    <a:pt x="92" y="150"/>
                  </a:lnTo>
                  <a:lnTo>
                    <a:pt x="93" y="150"/>
                  </a:lnTo>
                  <a:lnTo>
                    <a:pt x="96" y="153"/>
                  </a:lnTo>
                  <a:lnTo>
                    <a:pt x="97" y="153"/>
                  </a:lnTo>
                  <a:lnTo>
                    <a:pt x="101" y="150"/>
                  </a:lnTo>
                  <a:lnTo>
                    <a:pt x="109" y="145"/>
                  </a:lnTo>
                  <a:lnTo>
                    <a:pt x="118" y="137"/>
                  </a:lnTo>
                  <a:close/>
                </a:path>
              </a:pathLst>
            </a:custGeom>
            <a:no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78" name="Freeform 159"/>
            <p:cNvSpPr>
              <a:spLocks noEditPoints="1"/>
            </p:cNvSpPr>
            <p:nvPr/>
          </p:nvSpPr>
          <p:spPr bwMode="auto">
            <a:xfrm>
              <a:off x="4292776" y="1655972"/>
              <a:ext cx="483653" cy="333679"/>
            </a:xfrm>
            <a:custGeom>
              <a:avLst/>
              <a:gdLst>
                <a:gd name="T0" fmla="*/ 2147483647 w 229"/>
                <a:gd name="T1" fmla="*/ 2147483647 h 158"/>
                <a:gd name="T2" fmla="*/ 2147483647 w 229"/>
                <a:gd name="T3" fmla="*/ 2147483647 h 158"/>
                <a:gd name="T4" fmla="*/ 2147483647 w 229"/>
                <a:gd name="T5" fmla="*/ 2147483647 h 158"/>
                <a:gd name="T6" fmla="*/ 2147483647 w 229"/>
                <a:gd name="T7" fmla="*/ 2147483647 h 158"/>
                <a:gd name="T8" fmla="*/ 2147483647 w 229"/>
                <a:gd name="T9" fmla="*/ 2147483647 h 158"/>
                <a:gd name="T10" fmla="*/ 2147483647 w 229"/>
                <a:gd name="T11" fmla="*/ 2147483647 h 158"/>
                <a:gd name="T12" fmla="*/ 2147483647 w 229"/>
                <a:gd name="T13" fmla="*/ 2147483647 h 158"/>
                <a:gd name="T14" fmla="*/ 2147483647 w 229"/>
                <a:gd name="T15" fmla="*/ 2147483647 h 158"/>
                <a:gd name="T16" fmla="*/ 2147483647 w 229"/>
                <a:gd name="T17" fmla="*/ 2147483647 h 158"/>
                <a:gd name="T18" fmla="*/ 2147483647 w 229"/>
                <a:gd name="T19" fmla="*/ 2147483647 h 158"/>
                <a:gd name="T20" fmla="*/ 2147483647 w 229"/>
                <a:gd name="T21" fmla="*/ 2147483647 h 158"/>
                <a:gd name="T22" fmla="*/ 2147483647 w 229"/>
                <a:gd name="T23" fmla="*/ 2147483647 h 158"/>
                <a:gd name="T24" fmla="*/ 2147483647 w 229"/>
                <a:gd name="T25" fmla="*/ 2147483647 h 158"/>
                <a:gd name="T26" fmla="*/ 2147483647 w 229"/>
                <a:gd name="T27" fmla="*/ 2147483647 h 158"/>
                <a:gd name="T28" fmla="*/ 2147483647 w 229"/>
                <a:gd name="T29" fmla="*/ 2147483647 h 158"/>
                <a:gd name="T30" fmla="*/ 2147483647 w 229"/>
                <a:gd name="T31" fmla="*/ 2147483647 h 158"/>
                <a:gd name="T32" fmla="*/ 2147483647 w 229"/>
                <a:gd name="T33" fmla="*/ 2147483647 h 158"/>
                <a:gd name="T34" fmla="*/ 2147483647 w 229"/>
                <a:gd name="T35" fmla="*/ 2147483647 h 158"/>
                <a:gd name="T36" fmla="*/ 2147483647 w 229"/>
                <a:gd name="T37" fmla="*/ 2147483647 h 158"/>
                <a:gd name="T38" fmla="*/ 2147483647 w 229"/>
                <a:gd name="T39" fmla="*/ 2147483647 h 158"/>
                <a:gd name="T40" fmla="*/ 2147483647 w 229"/>
                <a:gd name="T41" fmla="*/ 2147483647 h 158"/>
                <a:gd name="T42" fmla="*/ 2147483647 w 229"/>
                <a:gd name="T43" fmla="*/ 2147483647 h 158"/>
                <a:gd name="T44" fmla="*/ 2147483647 w 229"/>
                <a:gd name="T45" fmla="*/ 2147483647 h 158"/>
                <a:gd name="T46" fmla="*/ 2147483647 w 229"/>
                <a:gd name="T47" fmla="*/ 2147483647 h 158"/>
                <a:gd name="T48" fmla="*/ 2147483647 w 229"/>
                <a:gd name="T49" fmla="*/ 2147483647 h 158"/>
                <a:gd name="T50" fmla="*/ 2147483647 w 229"/>
                <a:gd name="T51" fmla="*/ 2147483647 h 158"/>
                <a:gd name="T52" fmla="*/ 2147483647 w 229"/>
                <a:gd name="T53" fmla="*/ 2147483647 h 158"/>
                <a:gd name="T54" fmla="*/ 2147483647 w 229"/>
                <a:gd name="T55" fmla="*/ 2147483647 h 158"/>
                <a:gd name="T56" fmla="*/ 2147483647 w 229"/>
                <a:gd name="T57" fmla="*/ 2147483647 h 158"/>
                <a:gd name="T58" fmla="*/ 2147483647 w 229"/>
                <a:gd name="T59" fmla="*/ 2147483647 h 158"/>
                <a:gd name="T60" fmla="*/ 2147483647 w 229"/>
                <a:gd name="T61" fmla="*/ 2147483647 h 158"/>
                <a:gd name="T62" fmla="*/ 2147483647 w 229"/>
                <a:gd name="T63" fmla="*/ 2147483647 h 158"/>
                <a:gd name="T64" fmla="*/ 2147483647 w 229"/>
                <a:gd name="T65" fmla="*/ 2147483647 h 158"/>
                <a:gd name="T66" fmla="*/ 2147483647 w 229"/>
                <a:gd name="T67" fmla="*/ 2147483647 h 158"/>
                <a:gd name="T68" fmla="*/ 2147483647 w 229"/>
                <a:gd name="T69" fmla="*/ 2147483647 h 158"/>
                <a:gd name="T70" fmla="*/ 2147483647 w 229"/>
                <a:gd name="T71" fmla="*/ 2147483647 h 158"/>
                <a:gd name="T72" fmla="*/ 2147483647 w 229"/>
                <a:gd name="T73" fmla="*/ 2147483647 h 158"/>
                <a:gd name="T74" fmla="*/ 2147483647 w 229"/>
                <a:gd name="T75" fmla="*/ 2147483647 h 158"/>
                <a:gd name="T76" fmla="*/ 2147483647 w 229"/>
                <a:gd name="T77" fmla="*/ 2147483647 h 158"/>
                <a:gd name="T78" fmla="*/ 2147483647 w 229"/>
                <a:gd name="T79" fmla="*/ 2147483647 h 158"/>
                <a:gd name="T80" fmla="*/ 2147483647 w 229"/>
                <a:gd name="T81" fmla="*/ 2147483647 h 158"/>
                <a:gd name="T82" fmla="*/ 2147483647 w 229"/>
                <a:gd name="T83" fmla="*/ 2147483647 h 158"/>
                <a:gd name="T84" fmla="*/ 2147483647 w 229"/>
                <a:gd name="T85" fmla="*/ 2147483647 h 158"/>
                <a:gd name="T86" fmla="*/ 2147483647 w 229"/>
                <a:gd name="T87" fmla="*/ 2147483647 h 158"/>
                <a:gd name="T88" fmla="*/ 2147483647 w 229"/>
                <a:gd name="T89" fmla="*/ 2147483647 h 158"/>
                <a:gd name="T90" fmla="*/ 2147483647 w 229"/>
                <a:gd name="T91" fmla="*/ 2147483647 h 158"/>
                <a:gd name="T92" fmla="*/ 2147483647 w 229"/>
                <a:gd name="T93" fmla="*/ 2147483647 h 158"/>
                <a:gd name="T94" fmla="*/ 2147483647 w 229"/>
                <a:gd name="T95" fmla="*/ 2147483647 h 158"/>
                <a:gd name="T96" fmla="*/ 2147483647 w 229"/>
                <a:gd name="T97" fmla="*/ 2147483647 h 158"/>
                <a:gd name="T98" fmla="*/ 2147483647 w 229"/>
                <a:gd name="T99" fmla="*/ 2147483647 h 158"/>
                <a:gd name="T100" fmla="*/ 2147483647 w 229"/>
                <a:gd name="T101" fmla="*/ 2147483647 h 158"/>
                <a:gd name="T102" fmla="*/ 2147483647 w 229"/>
                <a:gd name="T103" fmla="*/ 2147483647 h 158"/>
                <a:gd name="T104" fmla="*/ 2147483647 w 229"/>
                <a:gd name="T105" fmla="*/ 2147483647 h 158"/>
                <a:gd name="T106" fmla="*/ 2147483647 w 229"/>
                <a:gd name="T107" fmla="*/ 2147483647 h 158"/>
                <a:gd name="T108" fmla="*/ 2147483647 w 229"/>
                <a:gd name="T109" fmla="*/ 2147483647 h 158"/>
                <a:gd name="T110" fmla="*/ 2147483647 w 229"/>
                <a:gd name="T111" fmla="*/ 2147483647 h 158"/>
                <a:gd name="T112" fmla="*/ 2147483647 w 229"/>
                <a:gd name="T113" fmla="*/ 2147483647 h 158"/>
                <a:gd name="T114" fmla="*/ 2147483647 w 229"/>
                <a:gd name="T115" fmla="*/ 2147483647 h 1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9"/>
                <a:gd name="T175" fmla="*/ 0 h 158"/>
                <a:gd name="T176" fmla="*/ 229 w 229"/>
                <a:gd name="T177" fmla="*/ 158 h 1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9" h="158">
                  <a:moveTo>
                    <a:pt x="144" y="23"/>
                  </a:moveTo>
                  <a:cubicBezTo>
                    <a:pt x="147" y="22"/>
                    <a:pt x="147" y="22"/>
                    <a:pt x="147" y="22"/>
                  </a:cubicBezTo>
                  <a:cubicBezTo>
                    <a:pt x="150" y="23"/>
                    <a:pt x="150" y="23"/>
                    <a:pt x="150" y="23"/>
                  </a:cubicBezTo>
                  <a:cubicBezTo>
                    <a:pt x="156" y="26"/>
                    <a:pt x="156" y="26"/>
                    <a:pt x="156" y="26"/>
                  </a:cubicBezTo>
                  <a:cubicBezTo>
                    <a:pt x="160" y="29"/>
                    <a:pt x="160" y="29"/>
                    <a:pt x="160" y="29"/>
                  </a:cubicBezTo>
                  <a:cubicBezTo>
                    <a:pt x="166" y="29"/>
                    <a:pt x="166" y="29"/>
                    <a:pt x="166" y="29"/>
                  </a:cubicBezTo>
                  <a:cubicBezTo>
                    <a:pt x="170" y="27"/>
                    <a:pt x="170" y="27"/>
                    <a:pt x="170" y="27"/>
                  </a:cubicBezTo>
                  <a:cubicBezTo>
                    <a:pt x="173" y="27"/>
                    <a:pt x="173" y="27"/>
                    <a:pt x="173" y="27"/>
                  </a:cubicBezTo>
                  <a:cubicBezTo>
                    <a:pt x="176" y="29"/>
                    <a:pt x="176" y="29"/>
                    <a:pt x="176" y="29"/>
                  </a:cubicBezTo>
                  <a:cubicBezTo>
                    <a:pt x="177" y="29"/>
                    <a:pt x="177" y="29"/>
                    <a:pt x="177" y="29"/>
                  </a:cubicBezTo>
                  <a:cubicBezTo>
                    <a:pt x="180" y="29"/>
                    <a:pt x="180" y="29"/>
                    <a:pt x="180" y="29"/>
                  </a:cubicBezTo>
                  <a:cubicBezTo>
                    <a:pt x="182" y="27"/>
                    <a:pt x="182" y="27"/>
                    <a:pt x="182" y="27"/>
                  </a:cubicBezTo>
                  <a:cubicBezTo>
                    <a:pt x="183" y="26"/>
                    <a:pt x="183" y="26"/>
                    <a:pt x="183" y="26"/>
                  </a:cubicBezTo>
                  <a:cubicBezTo>
                    <a:pt x="185" y="26"/>
                    <a:pt x="185" y="26"/>
                    <a:pt x="185" y="26"/>
                  </a:cubicBezTo>
                  <a:cubicBezTo>
                    <a:pt x="186" y="26"/>
                    <a:pt x="186" y="26"/>
                    <a:pt x="186" y="26"/>
                  </a:cubicBezTo>
                  <a:cubicBezTo>
                    <a:pt x="186" y="25"/>
                    <a:pt x="186" y="25"/>
                    <a:pt x="186" y="25"/>
                  </a:cubicBezTo>
                  <a:cubicBezTo>
                    <a:pt x="186" y="20"/>
                    <a:pt x="186" y="20"/>
                    <a:pt x="186" y="20"/>
                  </a:cubicBezTo>
                  <a:cubicBezTo>
                    <a:pt x="187" y="17"/>
                    <a:pt x="187" y="17"/>
                    <a:pt x="187" y="17"/>
                  </a:cubicBezTo>
                  <a:cubicBezTo>
                    <a:pt x="190" y="14"/>
                    <a:pt x="190" y="14"/>
                    <a:pt x="190" y="14"/>
                  </a:cubicBezTo>
                  <a:cubicBezTo>
                    <a:pt x="193" y="14"/>
                    <a:pt x="193" y="14"/>
                    <a:pt x="193" y="14"/>
                  </a:cubicBezTo>
                  <a:cubicBezTo>
                    <a:pt x="197" y="14"/>
                    <a:pt x="197" y="14"/>
                    <a:pt x="197" y="14"/>
                  </a:cubicBezTo>
                  <a:cubicBezTo>
                    <a:pt x="200" y="13"/>
                    <a:pt x="200" y="13"/>
                    <a:pt x="200" y="13"/>
                  </a:cubicBezTo>
                  <a:cubicBezTo>
                    <a:pt x="202" y="13"/>
                    <a:pt x="202" y="13"/>
                    <a:pt x="202" y="13"/>
                  </a:cubicBezTo>
                  <a:cubicBezTo>
                    <a:pt x="202" y="13"/>
                    <a:pt x="202" y="13"/>
                    <a:pt x="202" y="13"/>
                  </a:cubicBezTo>
                  <a:cubicBezTo>
                    <a:pt x="203" y="13"/>
                    <a:pt x="203" y="13"/>
                    <a:pt x="203" y="13"/>
                  </a:cubicBezTo>
                  <a:cubicBezTo>
                    <a:pt x="206" y="14"/>
                    <a:pt x="206" y="14"/>
                    <a:pt x="206" y="14"/>
                  </a:cubicBezTo>
                  <a:cubicBezTo>
                    <a:pt x="213" y="17"/>
                    <a:pt x="213" y="17"/>
                    <a:pt x="213" y="17"/>
                  </a:cubicBezTo>
                  <a:cubicBezTo>
                    <a:pt x="216" y="19"/>
                    <a:pt x="216" y="19"/>
                    <a:pt x="216" y="19"/>
                  </a:cubicBezTo>
                  <a:cubicBezTo>
                    <a:pt x="216" y="20"/>
                    <a:pt x="216" y="20"/>
                    <a:pt x="216" y="20"/>
                  </a:cubicBezTo>
                  <a:cubicBezTo>
                    <a:pt x="215" y="23"/>
                    <a:pt x="215" y="23"/>
                    <a:pt x="215" y="23"/>
                  </a:cubicBezTo>
                  <a:cubicBezTo>
                    <a:pt x="216" y="25"/>
                    <a:pt x="216" y="25"/>
                    <a:pt x="216" y="25"/>
                  </a:cubicBezTo>
                  <a:cubicBezTo>
                    <a:pt x="218" y="22"/>
                    <a:pt x="218" y="22"/>
                    <a:pt x="218" y="22"/>
                  </a:cubicBezTo>
                  <a:cubicBezTo>
                    <a:pt x="219" y="22"/>
                    <a:pt x="219" y="22"/>
                    <a:pt x="219" y="22"/>
                  </a:cubicBezTo>
                  <a:cubicBezTo>
                    <a:pt x="221" y="21"/>
                    <a:pt x="221" y="21"/>
                    <a:pt x="221" y="21"/>
                  </a:cubicBezTo>
                  <a:cubicBezTo>
                    <a:pt x="222" y="20"/>
                    <a:pt x="222" y="20"/>
                    <a:pt x="222" y="20"/>
                  </a:cubicBezTo>
                  <a:cubicBezTo>
                    <a:pt x="223" y="19"/>
                    <a:pt x="223" y="19"/>
                    <a:pt x="223" y="19"/>
                  </a:cubicBezTo>
                  <a:cubicBezTo>
                    <a:pt x="223" y="17"/>
                    <a:pt x="223" y="17"/>
                    <a:pt x="223" y="17"/>
                  </a:cubicBezTo>
                  <a:cubicBezTo>
                    <a:pt x="222" y="17"/>
                    <a:pt x="222" y="17"/>
                    <a:pt x="222" y="17"/>
                  </a:cubicBezTo>
                  <a:cubicBezTo>
                    <a:pt x="222" y="16"/>
                    <a:pt x="222" y="16"/>
                    <a:pt x="222" y="16"/>
                  </a:cubicBezTo>
                  <a:cubicBezTo>
                    <a:pt x="220" y="16"/>
                    <a:pt x="220" y="16"/>
                    <a:pt x="220" y="16"/>
                  </a:cubicBezTo>
                  <a:cubicBezTo>
                    <a:pt x="219" y="14"/>
                    <a:pt x="219" y="14"/>
                    <a:pt x="219" y="14"/>
                  </a:cubicBezTo>
                  <a:cubicBezTo>
                    <a:pt x="218" y="14"/>
                    <a:pt x="218" y="14"/>
                    <a:pt x="218" y="14"/>
                  </a:cubicBezTo>
                  <a:cubicBezTo>
                    <a:pt x="218" y="13"/>
                    <a:pt x="218" y="13"/>
                    <a:pt x="218" y="13"/>
                  </a:cubicBezTo>
                  <a:cubicBezTo>
                    <a:pt x="215" y="13"/>
                    <a:pt x="215" y="13"/>
                    <a:pt x="215" y="13"/>
                  </a:cubicBezTo>
                  <a:cubicBezTo>
                    <a:pt x="210" y="12"/>
                    <a:pt x="210" y="12"/>
                    <a:pt x="210" y="12"/>
                  </a:cubicBezTo>
                  <a:cubicBezTo>
                    <a:pt x="212" y="12"/>
                    <a:pt x="212" y="12"/>
                    <a:pt x="212" y="12"/>
                  </a:cubicBezTo>
                  <a:cubicBezTo>
                    <a:pt x="215" y="12"/>
                    <a:pt x="215" y="12"/>
                    <a:pt x="215" y="12"/>
                  </a:cubicBezTo>
                  <a:cubicBezTo>
                    <a:pt x="219" y="13"/>
                    <a:pt x="219" y="13"/>
                    <a:pt x="219" y="13"/>
                  </a:cubicBezTo>
                  <a:cubicBezTo>
                    <a:pt x="222" y="12"/>
                    <a:pt x="222" y="12"/>
                    <a:pt x="222" y="12"/>
                  </a:cubicBezTo>
                  <a:cubicBezTo>
                    <a:pt x="226" y="10"/>
                    <a:pt x="226" y="10"/>
                    <a:pt x="226" y="10"/>
                  </a:cubicBezTo>
                  <a:cubicBezTo>
                    <a:pt x="229" y="10"/>
                    <a:pt x="229" y="10"/>
                    <a:pt x="229" y="10"/>
                  </a:cubicBezTo>
                  <a:cubicBezTo>
                    <a:pt x="229" y="9"/>
                    <a:pt x="229" y="9"/>
                    <a:pt x="229" y="9"/>
                  </a:cubicBezTo>
                  <a:cubicBezTo>
                    <a:pt x="226" y="7"/>
                    <a:pt x="226" y="7"/>
                    <a:pt x="226" y="7"/>
                  </a:cubicBezTo>
                  <a:cubicBezTo>
                    <a:pt x="222" y="7"/>
                    <a:pt x="222" y="7"/>
                    <a:pt x="222" y="7"/>
                  </a:cubicBezTo>
                  <a:cubicBezTo>
                    <a:pt x="222" y="6"/>
                    <a:pt x="222" y="6"/>
                    <a:pt x="222" y="6"/>
                  </a:cubicBezTo>
                  <a:cubicBezTo>
                    <a:pt x="220" y="6"/>
                    <a:pt x="220" y="6"/>
                    <a:pt x="220" y="6"/>
                  </a:cubicBezTo>
                  <a:cubicBezTo>
                    <a:pt x="219" y="6"/>
                    <a:pt x="219" y="6"/>
                    <a:pt x="219" y="6"/>
                  </a:cubicBezTo>
                  <a:cubicBezTo>
                    <a:pt x="218" y="6"/>
                    <a:pt x="218" y="6"/>
                    <a:pt x="218" y="6"/>
                  </a:cubicBezTo>
                  <a:cubicBezTo>
                    <a:pt x="216" y="6"/>
                    <a:pt x="216" y="6"/>
                    <a:pt x="216" y="6"/>
                  </a:cubicBezTo>
                  <a:cubicBezTo>
                    <a:pt x="215" y="6"/>
                    <a:pt x="215" y="6"/>
                    <a:pt x="215" y="6"/>
                  </a:cubicBezTo>
                  <a:cubicBezTo>
                    <a:pt x="215" y="4"/>
                    <a:pt x="215" y="4"/>
                    <a:pt x="215" y="4"/>
                  </a:cubicBezTo>
                  <a:cubicBezTo>
                    <a:pt x="213" y="3"/>
                    <a:pt x="213" y="3"/>
                    <a:pt x="213" y="3"/>
                  </a:cubicBezTo>
                  <a:cubicBezTo>
                    <a:pt x="209" y="3"/>
                    <a:pt x="209" y="3"/>
                    <a:pt x="209" y="3"/>
                  </a:cubicBezTo>
                  <a:cubicBezTo>
                    <a:pt x="208" y="6"/>
                    <a:pt x="208" y="6"/>
                    <a:pt x="208" y="6"/>
                  </a:cubicBezTo>
                  <a:cubicBezTo>
                    <a:pt x="208" y="7"/>
                    <a:pt x="208" y="7"/>
                    <a:pt x="208" y="7"/>
                  </a:cubicBezTo>
                  <a:cubicBezTo>
                    <a:pt x="206" y="9"/>
                    <a:pt x="206" y="9"/>
                    <a:pt x="206" y="9"/>
                  </a:cubicBezTo>
                  <a:cubicBezTo>
                    <a:pt x="206" y="7"/>
                    <a:pt x="206" y="7"/>
                    <a:pt x="206" y="7"/>
                  </a:cubicBezTo>
                  <a:cubicBezTo>
                    <a:pt x="202" y="7"/>
                    <a:pt x="202" y="7"/>
                    <a:pt x="202" y="7"/>
                  </a:cubicBezTo>
                  <a:cubicBezTo>
                    <a:pt x="206" y="6"/>
                    <a:pt x="206" y="6"/>
                    <a:pt x="206" y="6"/>
                  </a:cubicBezTo>
                  <a:cubicBezTo>
                    <a:pt x="205" y="6"/>
                    <a:pt x="205" y="6"/>
                    <a:pt x="205" y="6"/>
                  </a:cubicBezTo>
                  <a:cubicBezTo>
                    <a:pt x="202" y="4"/>
                    <a:pt x="202" y="4"/>
                    <a:pt x="202" y="4"/>
                  </a:cubicBezTo>
                  <a:cubicBezTo>
                    <a:pt x="205" y="4"/>
                    <a:pt x="205" y="4"/>
                    <a:pt x="205" y="4"/>
                  </a:cubicBezTo>
                  <a:cubicBezTo>
                    <a:pt x="206" y="3"/>
                    <a:pt x="206" y="3"/>
                    <a:pt x="206" y="3"/>
                  </a:cubicBezTo>
                  <a:cubicBezTo>
                    <a:pt x="203" y="2"/>
                    <a:pt x="203" y="2"/>
                    <a:pt x="203" y="2"/>
                  </a:cubicBezTo>
                  <a:cubicBezTo>
                    <a:pt x="202" y="0"/>
                    <a:pt x="202" y="0"/>
                    <a:pt x="202" y="0"/>
                  </a:cubicBezTo>
                  <a:cubicBezTo>
                    <a:pt x="200" y="2"/>
                    <a:pt x="200" y="2"/>
                    <a:pt x="200" y="2"/>
                  </a:cubicBezTo>
                  <a:cubicBezTo>
                    <a:pt x="195" y="3"/>
                    <a:pt x="195" y="3"/>
                    <a:pt x="195" y="3"/>
                  </a:cubicBezTo>
                  <a:cubicBezTo>
                    <a:pt x="197" y="3"/>
                    <a:pt x="197" y="3"/>
                    <a:pt x="197" y="3"/>
                  </a:cubicBezTo>
                  <a:cubicBezTo>
                    <a:pt x="199" y="4"/>
                    <a:pt x="199" y="4"/>
                    <a:pt x="199" y="4"/>
                  </a:cubicBezTo>
                  <a:cubicBezTo>
                    <a:pt x="197" y="4"/>
                    <a:pt x="197" y="4"/>
                    <a:pt x="197" y="4"/>
                  </a:cubicBezTo>
                  <a:cubicBezTo>
                    <a:pt x="195" y="4"/>
                    <a:pt x="195" y="4"/>
                    <a:pt x="195" y="4"/>
                  </a:cubicBezTo>
                  <a:cubicBezTo>
                    <a:pt x="196" y="6"/>
                    <a:pt x="196" y="6"/>
                    <a:pt x="196" y="6"/>
                  </a:cubicBezTo>
                  <a:cubicBezTo>
                    <a:pt x="196" y="7"/>
                    <a:pt x="196" y="7"/>
                    <a:pt x="196" y="7"/>
                  </a:cubicBezTo>
                  <a:cubicBezTo>
                    <a:pt x="195" y="7"/>
                    <a:pt x="195" y="7"/>
                    <a:pt x="195" y="7"/>
                  </a:cubicBezTo>
                  <a:cubicBezTo>
                    <a:pt x="193" y="7"/>
                    <a:pt x="193" y="7"/>
                    <a:pt x="193" y="7"/>
                  </a:cubicBezTo>
                  <a:cubicBezTo>
                    <a:pt x="192" y="9"/>
                    <a:pt x="192" y="9"/>
                    <a:pt x="192" y="9"/>
                  </a:cubicBezTo>
                  <a:cubicBezTo>
                    <a:pt x="190" y="9"/>
                    <a:pt x="190" y="9"/>
                    <a:pt x="190" y="9"/>
                  </a:cubicBezTo>
                  <a:cubicBezTo>
                    <a:pt x="190" y="7"/>
                    <a:pt x="190" y="7"/>
                    <a:pt x="190" y="7"/>
                  </a:cubicBezTo>
                  <a:cubicBezTo>
                    <a:pt x="190" y="6"/>
                    <a:pt x="190" y="6"/>
                    <a:pt x="190" y="6"/>
                  </a:cubicBezTo>
                  <a:cubicBezTo>
                    <a:pt x="189" y="6"/>
                    <a:pt x="189" y="6"/>
                    <a:pt x="189" y="6"/>
                  </a:cubicBezTo>
                  <a:cubicBezTo>
                    <a:pt x="192" y="4"/>
                    <a:pt x="192" y="4"/>
                    <a:pt x="192" y="4"/>
                  </a:cubicBezTo>
                  <a:cubicBezTo>
                    <a:pt x="190" y="3"/>
                    <a:pt x="190" y="3"/>
                    <a:pt x="190" y="3"/>
                  </a:cubicBezTo>
                  <a:cubicBezTo>
                    <a:pt x="186" y="6"/>
                    <a:pt x="186" y="6"/>
                    <a:pt x="186" y="6"/>
                  </a:cubicBezTo>
                  <a:cubicBezTo>
                    <a:pt x="182" y="9"/>
                    <a:pt x="182" y="9"/>
                    <a:pt x="182" y="9"/>
                  </a:cubicBezTo>
                  <a:cubicBezTo>
                    <a:pt x="182" y="10"/>
                    <a:pt x="182" y="10"/>
                    <a:pt x="182" y="10"/>
                  </a:cubicBezTo>
                  <a:cubicBezTo>
                    <a:pt x="180" y="12"/>
                    <a:pt x="180" y="12"/>
                    <a:pt x="180" y="12"/>
                  </a:cubicBezTo>
                  <a:cubicBezTo>
                    <a:pt x="177" y="12"/>
                    <a:pt x="177" y="12"/>
                    <a:pt x="177" y="12"/>
                  </a:cubicBezTo>
                  <a:cubicBezTo>
                    <a:pt x="179" y="10"/>
                    <a:pt x="179" y="10"/>
                    <a:pt x="179" y="10"/>
                  </a:cubicBezTo>
                  <a:cubicBezTo>
                    <a:pt x="180" y="9"/>
                    <a:pt x="180" y="9"/>
                    <a:pt x="180" y="9"/>
                  </a:cubicBezTo>
                  <a:cubicBezTo>
                    <a:pt x="179" y="7"/>
                    <a:pt x="179" y="7"/>
                    <a:pt x="179" y="7"/>
                  </a:cubicBezTo>
                  <a:cubicBezTo>
                    <a:pt x="177" y="7"/>
                    <a:pt x="177" y="7"/>
                    <a:pt x="177" y="7"/>
                  </a:cubicBezTo>
                  <a:cubicBezTo>
                    <a:pt x="182" y="6"/>
                    <a:pt x="182" y="6"/>
                    <a:pt x="182" y="6"/>
                  </a:cubicBezTo>
                  <a:cubicBezTo>
                    <a:pt x="183" y="4"/>
                    <a:pt x="183" y="4"/>
                    <a:pt x="183" y="4"/>
                  </a:cubicBezTo>
                  <a:cubicBezTo>
                    <a:pt x="185" y="3"/>
                    <a:pt x="185" y="3"/>
                    <a:pt x="185" y="3"/>
                  </a:cubicBezTo>
                  <a:cubicBezTo>
                    <a:pt x="182" y="3"/>
                    <a:pt x="182" y="3"/>
                    <a:pt x="182" y="3"/>
                  </a:cubicBezTo>
                  <a:cubicBezTo>
                    <a:pt x="180" y="3"/>
                    <a:pt x="180" y="3"/>
                    <a:pt x="180" y="3"/>
                  </a:cubicBezTo>
                  <a:cubicBezTo>
                    <a:pt x="180" y="4"/>
                    <a:pt x="180" y="4"/>
                    <a:pt x="180" y="4"/>
                  </a:cubicBezTo>
                  <a:cubicBezTo>
                    <a:pt x="179" y="4"/>
                    <a:pt x="179" y="4"/>
                    <a:pt x="179" y="4"/>
                  </a:cubicBezTo>
                  <a:cubicBezTo>
                    <a:pt x="177" y="3"/>
                    <a:pt x="177" y="3"/>
                    <a:pt x="177" y="3"/>
                  </a:cubicBezTo>
                  <a:cubicBezTo>
                    <a:pt x="175" y="3"/>
                    <a:pt x="175" y="3"/>
                    <a:pt x="175" y="3"/>
                  </a:cubicBezTo>
                  <a:cubicBezTo>
                    <a:pt x="173" y="4"/>
                    <a:pt x="173" y="4"/>
                    <a:pt x="173" y="4"/>
                  </a:cubicBezTo>
                  <a:cubicBezTo>
                    <a:pt x="170" y="4"/>
                    <a:pt x="170" y="4"/>
                    <a:pt x="170" y="4"/>
                  </a:cubicBezTo>
                  <a:cubicBezTo>
                    <a:pt x="175" y="6"/>
                    <a:pt x="175" y="6"/>
                    <a:pt x="175" y="6"/>
                  </a:cubicBezTo>
                  <a:cubicBezTo>
                    <a:pt x="172" y="6"/>
                    <a:pt x="172" y="6"/>
                    <a:pt x="172" y="6"/>
                  </a:cubicBezTo>
                  <a:cubicBezTo>
                    <a:pt x="170" y="7"/>
                    <a:pt x="170" y="7"/>
                    <a:pt x="170" y="7"/>
                  </a:cubicBezTo>
                  <a:cubicBezTo>
                    <a:pt x="169" y="7"/>
                    <a:pt x="169" y="7"/>
                    <a:pt x="169" y="7"/>
                  </a:cubicBezTo>
                  <a:cubicBezTo>
                    <a:pt x="166" y="9"/>
                    <a:pt x="166" y="9"/>
                    <a:pt x="166" y="9"/>
                  </a:cubicBezTo>
                  <a:cubicBezTo>
                    <a:pt x="165" y="10"/>
                    <a:pt x="165" y="10"/>
                    <a:pt x="165" y="10"/>
                  </a:cubicBezTo>
                  <a:cubicBezTo>
                    <a:pt x="163" y="10"/>
                    <a:pt x="163" y="10"/>
                    <a:pt x="163" y="10"/>
                  </a:cubicBezTo>
                  <a:cubicBezTo>
                    <a:pt x="163" y="12"/>
                    <a:pt x="163" y="12"/>
                    <a:pt x="163" y="12"/>
                  </a:cubicBezTo>
                  <a:cubicBezTo>
                    <a:pt x="165" y="13"/>
                    <a:pt x="165" y="13"/>
                    <a:pt x="165" y="13"/>
                  </a:cubicBezTo>
                  <a:cubicBezTo>
                    <a:pt x="162" y="13"/>
                    <a:pt x="162" y="13"/>
                    <a:pt x="162" y="13"/>
                  </a:cubicBezTo>
                  <a:cubicBezTo>
                    <a:pt x="160" y="13"/>
                    <a:pt x="160" y="13"/>
                    <a:pt x="160" y="13"/>
                  </a:cubicBezTo>
                  <a:cubicBezTo>
                    <a:pt x="160" y="12"/>
                    <a:pt x="160" y="12"/>
                    <a:pt x="160" y="12"/>
                  </a:cubicBezTo>
                  <a:cubicBezTo>
                    <a:pt x="157" y="13"/>
                    <a:pt x="157" y="13"/>
                    <a:pt x="157" y="13"/>
                  </a:cubicBezTo>
                  <a:cubicBezTo>
                    <a:pt x="159" y="12"/>
                    <a:pt x="159" y="12"/>
                    <a:pt x="159" y="12"/>
                  </a:cubicBezTo>
                  <a:cubicBezTo>
                    <a:pt x="154" y="10"/>
                    <a:pt x="154" y="10"/>
                    <a:pt x="154" y="10"/>
                  </a:cubicBezTo>
                  <a:cubicBezTo>
                    <a:pt x="156" y="12"/>
                    <a:pt x="156" y="12"/>
                    <a:pt x="156" y="12"/>
                  </a:cubicBezTo>
                  <a:cubicBezTo>
                    <a:pt x="154" y="12"/>
                    <a:pt x="154" y="12"/>
                    <a:pt x="154" y="12"/>
                  </a:cubicBezTo>
                  <a:cubicBezTo>
                    <a:pt x="154" y="10"/>
                    <a:pt x="154" y="10"/>
                    <a:pt x="154" y="10"/>
                  </a:cubicBezTo>
                  <a:cubicBezTo>
                    <a:pt x="153" y="10"/>
                    <a:pt x="153" y="10"/>
                    <a:pt x="153" y="10"/>
                  </a:cubicBezTo>
                  <a:cubicBezTo>
                    <a:pt x="152" y="10"/>
                    <a:pt x="152" y="10"/>
                    <a:pt x="152" y="10"/>
                  </a:cubicBezTo>
                  <a:cubicBezTo>
                    <a:pt x="150" y="10"/>
                    <a:pt x="150" y="10"/>
                    <a:pt x="150" y="10"/>
                  </a:cubicBezTo>
                  <a:cubicBezTo>
                    <a:pt x="150" y="12"/>
                    <a:pt x="150" y="12"/>
                    <a:pt x="150" y="12"/>
                  </a:cubicBezTo>
                  <a:cubicBezTo>
                    <a:pt x="152" y="12"/>
                    <a:pt x="152" y="12"/>
                    <a:pt x="152" y="12"/>
                  </a:cubicBezTo>
                  <a:cubicBezTo>
                    <a:pt x="150" y="13"/>
                    <a:pt x="150" y="13"/>
                    <a:pt x="150" y="13"/>
                  </a:cubicBezTo>
                  <a:cubicBezTo>
                    <a:pt x="152" y="13"/>
                    <a:pt x="152" y="13"/>
                    <a:pt x="152" y="13"/>
                  </a:cubicBezTo>
                  <a:cubicBezTo>
                    <a:pt x="153" y="14"/>
                    <a:pt x="153" y="14"/>
                    <a:pt x="153" y="14"/>
                  </a:cubicBezTo>
                  <a:cubicBezTo>
                    <a:pt x="152" y="16"/>
                    <a:pt x="152" y="16"/>
                    <a:pt x="152" y="16"/>
                  </a:cubicBezTo>
                  <a:cubicBezTo>
                    <a:pt x="149" y="14"/>
                    <a:pt x="149" y="14"/>
                    <a:pt x="149" y="14"/>
                  </a:cubicBezTo>
                  <a:cubicBezTo>
                    <a:pt x="146" y="14"/>
                    <a:pt x="146" y="14"/>
                    <a:pt x="146" y="14"/>
                  </a:cubicBezTo>
                  <a:cubicBezTo>
                    <a:pt x="146" y="16"/>
                    <a:pt x="146" y="16"/>
                    <a:pt x="146" y="16"/>
                  </a:cubicBezTo>
                  <a:cubicBezTo>
                    <a:pt x="144" y="14"/>
                    <a:pt x="144" y="14"/>
                    <a:pt x="144" y="14"/>
                  </a:cubicBezTo>
                  <a:cubicBezTo>
                    <a:pt x="144" y="16"/>
                    <a:pt x="144" y="16"/>
                    <a:pt x="144" y="16"/>
                  </a:cubicBezTo>
                  <a:cubicBezTo>
                    <a:pt x="143" y="16"/>
                    <a:pt x="143" y="16"/>
                    <a:pt x="143" y="16"/>
                  </a:cubicBezTo>
                  <a:cubicBezTo>
                    <a:pt x="143" y="14"/>
                    <a:pt x="143" y="14"/>
                    <a:pt x="143" y="14"/>
                  </a:cubicBezTo>
                  <a:cubicBezTo>
                    <a:pt x="142" y="14"/>
                    <a:pt x="142" y="14"/>
                    <a:pt x="142" y="14"/>
                  </a:cubicBezTo>
                  <a:cubicBezTo>
                    <a:pt x="140" y="16"/>
                    <a:pt x="140" y="16"/>
                    <a:pt x="140" y="16"/>
                  </a:cubicBezTo>
                  <a:cubicBezTo>
                    <a:pt x="140" y="17"/>
                    <a:pt x="140" y="17"/>
                    <a:pt x="140" y="17"/>
                  </a:cubicBezTo>
                  <a:cubicBezTo>
                    <a:pt x="143" y="19"/>
                    <a:pt x="143" y="19"/>
                    <a:pt x="143" y="19"/>
                  </a:cubicBezTo>
                  <a:cubicBezTo>
                    <a:pt x="140" y="19"/>
                    <a:pt x="140" y="19"/>
                    <a:pt x="140" y="19"/>
                  </a:cubicBezTo>
                  <a:cubicBezTo>
                    <a:pt x="139" y="19"/>
                    <a:pt x="139" y="19"/>
                    <a:pt x="139" y="19"/>
                  </a:cubicBezTo>
                  <a:cubicBezTo>
                    <a:pt x="137" y="20"/>
                    <a:pt x="137" y="20"/>
                    <a:pt x="137" y="20"/>
                  </a:cubicBezTo>
                  <a:cubicBezTo>
                    <a:pt x="134" y="22"/>
                    <a:pt x="134" y="22"/>
                    <a:pt x="134" y="22"/>
                  </a:cubicBezTo>
                  <a:cubicBezTo>
                    <a:pt x="137" y="17"/>
                    <a:pt x="137" y="17"/>
                    <a:pt x="137" y="17"/>
                  </a:cubicBezTo>
                  <a:cubicBezTo>
                    <a:pt x="139" y="16"/>
                    <a:pt x="139" y="16"/>
                    <a:pt x="139" y="16"/>
                  </a:cubicBezTo>
                  <a:cubicBezTo>
                    <a:pt x="137" y="13"/>
                    <a:pt x="137" y="13"/>
                    <a:pt x="137" y="13"/>
                  </a:cubicBezTo>
                  <a:cubicBezTo>
                    <a:pt x="136" y="14"/>
                    <a:pt x="136" y="14"/>
                    <a:pt x="136" y="14"/>
                  </a:cubicBezTo>
                  <a:cubicBezTo>
                    <a:pt x="134" y="16"/>
                    <a:pt x="134" y="16"/>
                    <a:pt x="134" y="16"/>
                  </a:cubicBezTo>
                  <a:cubicBezTo>
                    <a:pt x="134" y="17"/>
                    <a:pt x="134" y="17"/>
                    <a:pt x="134" y="17"/>
                  </a:cubicBezTo>
                  <a:cubicBezTo>
                    <a:pt x="133" y="19"/>
                    <a:pt x="133" y="19"/>
                    <a:pt x="133" y="19"/>
                  </a:cubicBezTo>
                  <a:cubicBezTo>
                    <a:pt x="132" y="20"/>
                    <a:pt x="132" y="20"/>
                    <a:pt x="132" y="20"/>
                  </a:cubicBezTo>
                  <a:cubicBezTo>
                    <a:pt x="133" y="16"/>
                    <a:pt x="133" y="16"/>
                    <a:pt x="133" y="16"/>
                  </a:cubicBezTo>
                  <a:cubicBezTo>
                    <a:pt x="129" y="16"/>
                    <a:pt x="129" y="16"/>
                    <a:pt x="129" y="16"/>
                  </a:cubicBezTo>
                  <a:cubicBezTo>
                    <a:pt x="127" y="17"/>
                    <a:pt x="127" y="17"/>
                    <a:pt x="127" y="17"/>
                  </a:cubicBezTo>
                  <a:cubicBezTo>
                    <a:pt x="126" y="19"/>
                    <a:pt x="126" y="19"/>
                    <a:pt x="126" y="19"/>
                  </a:cubicBezTo>
                  <a:cubicBezTo>
                    <a:pt x="127" y="20"/>
                    <a:pt x="127" y="20"/>
                    <a:pt x="127" y="20"/>
                  </a:cubicBezTo>
                  <a:cubicBezTo>
                    <a:pt x="126" y="20"/>
                    <a:pt x="126" y="20"/>
                    <a:pt x="126" y="20"/>
                  </a:cubicBezTo>
                  <a:cubicBezTo>
                    <a:pt x="124" y="19"/>
                    <a:pt x="124" y="19"/>
                    <a:pt x="124" y="19"/>
                  </a:cubicBezTo>
                  <a:cubicBezTo>
                    <a:pt x="122" y="19"/>
                    <a:pt x="122" y="19"/>
                    <a:pt x="122" y="19"/>
                  </a:cubicBezTo>
                  <a:cubicBezTo>
                    <a:pt x="124" y="20"/>
                    <a:pt x="124" y="20"/>
                    <a:pt x="124" y="20"/>
                  </a:cubicBezTo>
                  <a:cubicBezTo>
                    <a:pt x="123" y="22"/>
                    <a:pt x="123" y="22"/>
                    <a:pt x="123" y="22"/>
                  </a:cubicBezTo>
                  <a:cubicBezTo>
                    <a:pt x="123" y="23"/>
                    <a:pt x="123" y="23"/>
                    <a:pt x="123" y="23"/>
                  </a:cubicBezTo>
                  <a:cubicBezTo>
                    <a:pt x="122" y="20"/>
                    <a:pt x="122" y="20"/>
                    <a:pt x="122" y="20"/>
                  </a:cubicBezTo>
                  <a:cubicBezTo>
                    <a:pt x="120" y="20"/>
                    <a:pt x="120" y="20"/>
                    <a:pt x="120" y="20"/>
                  </a:cubicBezTo>
                  <a:cubicBezTo>
                    <a:pt x="119" y="22"/>
                    <a:pt x="119" y="22"/>
                    <a:pt x="119" y="22"/>
                  </a:cubicBezTo>
                  <a:cubicBezTo>
                    <a:pt x="119" y="23"/>
                    <a:pt x="119" y="23"/>
                    <a:pt x="119" y="23"/>
                  </a:cubicBezTo>
                  <a:cubicBezTo>
                    <a:pt x="117" y="23"/>
                    <a:pt x="117" y="23"/>
                    <a:pt x="117" y="23"/>
                  </a:cubicBezTo>
                  <a:cubicBezTo>
                    <a:pt x="116" y="25"/>
                    <a:pt x="116" y="25"/>
                    <a:pt x="116" y="25"/>
                  </a:cubicBezTo>
                  <a:cubicBezTo>
                    <a:pt x="114" y="26"/>
                    <a:pt x="114" y="26"/>
                    <a:pt x="114" y="26"/>
                  </a:cubicBezTo>
                  <a:cubicBezTo>
                    <a:pt x="116" y="26"/>
                    <a:pt x="116" y="26"/>
                    <a:pt x="116" y="26"/>
                  </a:cubicBezTo>
                  <a:cubicBezTo>
                    <a:pt x="114" y="27"/>
                    <a:pt x="114" y="27"/>
                    <a:pt x="114" y="27"/>
                  </a:cubicBezTo>
                  <a:cubicBezTo>
                    <a:pt x="113" y="27"/>
                    <a:pt x="113" y="27"/>
                    <a:pt x="113" y="27"/>
                  </a:cubicBezTo>
                  <a:cubicBezTo>
                    <a:pt x="114" y="29"/>
                    <a:pt x="114" y="29"/>
                    <a:pt x="114" y="29"/>
                  </a:cubicBezTo>
                  <a:cubicBezTo>
                    <a:pt x="109" y="29"/>
                    <a:pt x="109" y="29"/>
                    <a:pt x="109" y="29"/>
                  </a:cubicBezTo>
                  <a:cubicBezTo>
                    <a:pt x="107" y="30"/>
                    <a:pt x="107" y="30"/>
                    <a:pt x="107" y="30"/>
                  </a:cubicBezTo>
                  <a:cubicBezTo>
                    <a:pt x="106" y="30"/>
                    <a:pt x="106" y="30"/>
                    <a:pt x="106" y="30"/>
                  </a:cubicBezTo>
                  <a:cubicBezTo>
                    <a:pt x="109" y="32"/>
                    <a:pt x="109" y="32"/>
                    <a:pt x="109" y="32"/>
                  </a:cubicBezTo>
                  <a:cubicBezTo>
                    <a:pt x="107" y="32"/>
                    <a:pt x="107" y="32"/>
                    <a:pt x="107" y="32"/>
                  </a:cubicBezTo>
                  <a:cubicBezTo>
                    <a:pt x="104" y="32"/>
                    <a:pt x="104" y="32"/>
                    <a:pt x="104" y="32"/>
                  </a:cubicBezTo>
                  <a:cubicBezTo>
                    <a:pt x="109" y="35"/>
                    <a:pt x="109" y="35"/>
                    <a:pt x="109" y="35"/>
                  </a:cubicBezTo>
                  <a:cubicBezTo>
                    <a:pt x="103" y="33"/>
                    <a:pt x="103" y="33"/>
                    <a:pt x="103" y="33"/>
                  </a:cubicBezTo>
                  <a:cubicBezTo>
                    <a:pt x="106" y="35"/>
                    <a:pt x="106" y="35"/>
                    <a:pt x="106" y="35"/>
                  </a:cubicBezTo>
                  <a:cubicBezTo>
                    <a:pt x="104" y="35"/>
                    <a:pt x="104" y="35"/>
                    <a:pt x="104" y="35"/>
                  </a:cubicBezTo>
                  <a:cubicBezTo>
                    <a:pt x="107" y="36"/>
                    <a:pt x="107" y="36"/>
                    <a:pt x="107" y="36"/>
                  </a:cubicBezTo>
                  <a:cubicBezTo>
                    <a:pt x="106" y="36"/>
                    <a:pt x="106" y="36"/>
                    <a:pt x="106" y="36"/>
                  </a:cubicBezTo>
                  <a:cubicBezTo>
                    <a:pt x="104" y="36"/>
                    <a:pt x="104" y="36"/>
                    <a:pt x="104" y="36"/>
                  </a:cubicBezTo>
                  <a:cubicBezTo>
                    <a:pt x="106" y="37"/>
                    <a:pt x="106" y="37"/>
                    <a:pt x="106" y="37"/>
                  </a:cubicBezTo>
                  <a:cubicBezTo>
                    <a:pt x="103" y="36"/>
                    <a:pt x="103" y="36"/>
                    <a:pt x="103" y="36"/>
                  </a:cubicBezTo>
                  <a:cubicBezTo>
                    <a:pt x="104" y="37"/>
                    <a:pt x="104" y="37"/>
                    <a:pt x="104" y="37"/>
                  </a:cubicBezTo>
                  <a:cubicBezTo>
                    <a:pt x="103" y="37"/>
                    <a:pt x="103" y="37"/>
                    <a:pt x="103" y="37"/>
                  </a:cubicBezTo>
                  <a:cubicBezTo>
                    <a:pt x="103" y="36"/>
                    <a:pt x="103" y="36"/>
                    <a:pt x="103" y="36"/>
                  </a:cubicBezTo>
                  <a:cubicBezTo>
                    <a:pt x="101" y="35"/>
                    <a:pt x="101" y="35"/>
                    <a:pt x="101" y="35"/>
                  </a:cubicBezTo>
                  <a:cubicBezTo>
                    <a:pt x="99" y="35"/>
                    <a:pt x="99" y="35"/>
                    <a:pt x="99" y="35"/>
                  </a:cubicBezTo>
                  <a:cubicBezTo>
                    <a:pt x="97" y="35"/>
                    <a:pt x="97" y="35"/>
                    <a:pt x="97" y="35"/>
                  </a:cubicBezTo>
                  <a:cubicBezTo>
                    <a:pt x="96" y="36"/>
                    <a:pt x="96" y="36"/>
                    <a:pt x="96" y="36"/>
                  </a:cubicBezTo>
                  <a:cubicBezTo>
                    <a:pt x="99" y="36"/>
                    <a:pt x="99" y="36"/>
                    <a:pt x="99" y="36"/>
                  </a:cubicBezTo>
                  <a:cubicBezTo>
                    <a:pt x="101" y="36"/>
                    <a:pt x="101" y="36"/>
                    <a:pt x="101" y="36"/>
                  </a:cubicBezTo>
                  <a:cubicBezTo>
                    <a:pt x="100" y="37"/>
                    <a:pt x="100" y="37"/>
                    <a:pt x="100" y="37"/>
                  </a:cubicBezTo>
                  <a:cubicBezTo>
                    <a:pt x="97" y="37"/>
                    <a:pt x="97" y="37"/>
                    <a:pt x="97" y="37"/>
                  </a:cubicBezTo>
                  <a:cubicBezTo>
                    <a:pt x="94" y="37"/>
                    <a:pt x="94" y="37"/>
                    <a:pt x="94" y="37"/>
                  </a:cubicBezTo>
                  <a:cubicBezTo>
                    <a:pt x="93" y="37"/>
                    <a:pt x="93" y="37"/>
                    <a:pt x="93" y="37"/>
                  </a:cubicBezTo>
                  <a:cubicBezTo>
                    <a:pt x="93" y="39"/>
                    <a:pt x="93" y="39"/>
                    <a:pt x="93" y="39"/>
                  </a:cubicBezTo>
                  <a:cubicBezTo>
                    <a:pt x="91" y="40"/>
                    <a:pt x="91" y="40"/>
                    <a:pt x="91" y="40"/>
                  </a:cubicBezTo>
                  <a:cubicBezTo>
                    <a:pt x="96" y="39"/>
                    <a:pt x="96" y="39"/>
                    <a:pt x="96" y="39"/>
                  </a:cubicBezTo>
                  <a:cubicBezTo>
                    <a:pt x="99" y="39"/>
                    <a:pt x="99" y="39"/>
                    <a:pt x="99" y="39"/>
                  </a:cubicBezTo>
                  <a:cubicBezTo>
                    <a:pt x="100" y="40"/>
                    <a:pt x="100" y="40"/>
                    <a:pt x="100" y="40"/>
                  </a:cubicBezTo>
                  <a:cubicBezTo>
                    <a:pt x="97" y="40"/>
                    <a:pt x="97" y="40"/>
                    <a:pt x="97" y="40"/>
                  </a:cubicBezTo>
                  <a:cubicBezTo>
                    <a:pt x="96" y="40"/>
                    <a:pt x="96" y="40"/>
                    <a:pt x="96" y="40"/>
                  </a:cubicBezTo>
                  <a:cubicBezTo>
                    <a:pt x="94" y="40"/>
                    <a:pt x="94" y="40"/>
                    <a:pt x="94" y="40"/>
                  </a:cubicBezTo>
                  <a:cubicBezTo>
                    <a:pt x="96" y="42"/>
                    <a:pt x="96" y="42"/>
                    <a:pt x="96" y="42"/>
                  </a:cubicBezTo>
                  <a:cubicBezTo>
                    <a:pt x="97" y="42"/>
                    <a:pt x="97" y="42"/>
                    <a:pt x="97" y="42"/>
                  </a:cubicBezTo>
                  <a:cubicBezTo>
                    <a:pt x="100" y="42"/>
                    <a:pt x="100" y="42"/>
                    <a:pt x="100" y="42"/>
                  </a:cubicBezTo>
                  <a:cubicBezTo>
                    <a:pt x="99" y="43"/>
                    <a:pt x="99" y="43"/>
                    <a:pt x="99" y="43"/>
                  </a:cubicBezTo>
                  <a:cubicBezTo>
                    <a:pt x="97" y="43"/>
                    <a:pt x="97" y="43"/>
                    <a:pt x="97" y="43"/>
                  </a:cubicBezTo>
                  <a:cubicBezTo>
                    <a:pt x="96" y="42"/>
                    <a:pt x="96" y="42"/>
                    <a:pt x="96" y="42"/>
                  </a:cubicBezTo>
                  <a:cubicBezTo>
                    <a:pt x="93" y="43"/>
                    <a:pt x="93" y="43"/>
                    <a:pt x="93" y="43"/>
                  </a:cubicBezTo>
                  <a:cubicBezTo>
                    <a:pt x="94" y="42"/>
                    <a:pt x="94" y="42"/>
                    <a:pt x="94" y="42"/>
                  </a:cubicBezTo>
                  <a:cubicBezTo>
                    <a:pt x="91" y="42"/>
                    <a:pt x="91" y="42"/>
                    <a:pt x="91" y="42"/>
                  </a:cubicBezTo>
                  <a:cubicBezTo>
                    <a:pt x="90" y="43"/>
                    <a:pt x="90" y="43"/>
                    <a:pt x="90" y="43"/>
                  </a:cubicBezTo>
                  <a:cubicBezTo>
                    <a:pt x="87" y="45"/>
                    <a:pt x="87" y="45"/>
                    <a:pt x="87" y="45"/>
                  </a:cubicBezTo>
                  <a:cubicBezTo>
                    <a:pt x="91" y="45"/>
                    <a:pt x="91" y="45"/>
                    <a:pt x="91" y="45"/>
                  </a:cubicBezTo>
                  <a:cubicBezTo>
                    <a:pt x="94" y="45"/>
                    <a:pt x="94" y="45"/>
                    <a:pt x="94" y="45"/>
                  </a:cubicBezTo>
                  <a:cubicBezTo>
                    <a:pt x="98" y="46"/>
                    <a:pt x="98" y="46"/>
                    <a:pt x="98" y="46"/>
                  </a:cubicBezTo>
                  <a:cubicBezTo>
                    <a:pt x="98" y="46"/>
                    <a:pt x="98" y="46"/>
                    <a:pt x="98" y="46"/>
                  </a:cubicBezTo>
                  <a:cubicBezTo>
                    <a:pt x="97" y="46"/>
                    <a:pt x="97" y="46"/>
                    <a:pt x="97" y="46"/>
                  </a:cubicBezTo>
                  <a:cubicBezTo>
                    <a:pt x="94" y="46"/>
                    <a:pt x="94" y="46"/>
                    <a:pt x="94" y="46"/>
                  </a:cubicBezTo>
                  <a:cubicBezTo>
                    <a:pt x="93" y="46"/>
                    <a:pt x="93" y="46"/>
                    <a:pt x="93" y="46"/>
                  </a:cubicBezTo>
                  <a:cubicBezTo>
                    <a:pt x="91" y="46"/>
                    <a:pt x="91" y="46"/>
                    <a:pt x="91" y="46"/>
                  </a:cubicBezTo>
                  <a:cubicBezTo>
                    <a:pt x="90" y="46"/>
                    <a:pt x="90" y="46"/>
                    <a:pt x="90" y="46"/>
                  </a:cubicBezTo>
                  <a:cubicBezTo>
                    <a:pt x="89" y="46"/>
                    <a:pt x="89" y="46"/>
                    <a:pt x="89" y="46"/>
                  </a:cubicBezTo>
                  <a:cubicBezTo>
                    <a:pt x="87" y="47"/>
                    <a:pt x="87" y="47"/>
                    <a:pt x="87" y="47"/>
                  </a:cubicBezTo>
                  <a:cubicBezTo>
                    <a:pt x="84" y="49"/>
                    <a:pt x="84" y="49"/>
                    <a:pt x="84" y="49"/>
                  </a:cubicBezTo>
                  <a:cubicBezTo>
                    <a:pt x="80" y="49"/>
                    <a:pt x="80" y="49"/>
                    <a:pt x="80" y="49"/>
                  </a:cubicBezTo>
                  <a:cubicBezTo>
                    <a:pt x="84" y="50"/>
                    <a:pt x="84" y="50"/>
                    <a:pt x="84" y="50"/>
                  </a:cubicBezTo>
                  <a:cubicBezTo>
                    <a:pt x="81" y="50"/>
                    <a:pt x="81" y="50"/>
                    <a:pt x="81" y="50"/>
                  </a:cubicBezTo>
                  <a:cubicBezTo>
                    <a:pt x="80" y="50"/>
                    <a:pt x="80" y="50"/>
                    <a:pt x="80" y="50"/>
                  </a:cubicBezTo>
                  <a:cubicBezTo>
                    <a:pt x="81" y="52"/>
                    <a:pt x="81" y="52"/>
                    <a:pt x="81" y="52"/>
                  </a:cubicBezTo>
                  <a:cubicBezTo>
                    <a:pt x="80" y="52"/>
                    <a:pt x="80" y="52"/>
                    <a:pt x="80" y="52"/>
                  </a:cubicBezTo>
                  <a:cubicBezTo>
                    <a:pt x="77" y="52"/>
                    <a:pt x="77" y="52"/>
                    <a:pt x="77" y="52"/>
                  </a:cubicBezTo>
                  <a:cubicBezTo>
                    <a:pt x="79" y="53"/>
                    <a:pt x="79" y="53"/>
                    <a:pt x="79" y="53"/>
                  </a:cubicBezTo>
                  <a:cubicBezTo>
                    <a:pt x="81" y="53"/>
                    <a:pt x="81" y="53"/>
                    <a:pt x="81" y="53"/>
                  </a:cubicBezTo>
                  <a:cubicBezTo>
                    <a:pt x="79" y="55"/>
                    <a:pt x="79" y="55"/>
                    <a:pt x="79" y="55"/>
                  </a:cubicBezTo>
                  <a:cubicBezTo>
                    <a:pt x="77" y="55"/>
                    <a:pt x="77" y="55"/>
                    <a:pt x="77" y="55"/>
                  </a:cubicBezTo>
                  <a:cubicBezTo>
                    <a:pt x="76" y="56"/>
                    <a:pt x="76" y="56"/>
                    <a:pt x="76" y="56"/>
                  </a:cubicBezTo>
                  <a:cubicBezTo>
                    <a:pt x="77" y="56"/>
                    <a:pt x="77" y="56"/>
                    <a:pt x="77" y="56"/>
                  </a:cubicBezTo>
                  <a:cubicBezTo>
                    <a:pt x="76" y="57"/>
                    <a:pt x="76" y="57"/>
                    <a:pt x="76" y="57"/>
                  </a:cubicBezTo>
                  <a:cubicBezTo>
                    <a:pt x="86" y="56"/>
                    <a:pt x="86" y="56"/>
                    <a:pt x="86" y="56"/>
                  </a:cubicBezTo>
                  <a:cubicBezTo>
                    <a:pt x="83" y="57"/>
                    <a:pt x="83" y="57"/>
                    <a:pt x="83" y="57"/>
                  </a:cubicBezTo>
                  <a:cubicBezTo>
                    <a:pt x="81" y="57"/>
                    <a:pt x="81" y="57"/>
                    <a:pt x="81" y="57"/>
                  </a:cubicBezTo>
                  <a:cubicBezTo>
                    <a:pt x="83" y="59"/>
                    <a:pt x="83" y="59"/>
                    <a:pt x="83" y="59"/>
                  </a:cubicBezTo>
                  <a:cubicBezTo>
                    <a:pt x="80" y="59"/>
                    <a:pt x="80" y="59"/>
                    <a:pt x="80" y="59"/>
                  </a:cubicBezTo>
                  <a:cubicBezTo>
                    <a:pt x="80" y="57"/>
                    <a:pt x="80" y="57"/>
                    <a:pt x="80" y="57"/>
                  </a:cubicBezTo>
                  <a:cubicBezTo>
                    <a:pt x="79" y="57"/>
                    <a:pt x="79" y="57"/>
                    <a:pt x="79" y="57"/>
                  </a:cubicBezTo>
                  <a:cubicBezTo>
                    <a:pt x="73" y="59"/>
                    <a:pt x="73" y="59"/>
                    <a:pt x="73" y="59"/>
                  </a:cubicBezTo>
                  <a:cubicBezTo>
                    <a:pt x="76" y="60"/>
                    <a:pt x="76" y="60"/>
                    <a:pt x="76" y="60"/>
                  </a:cubicBezTo>
                  <a:cubicBezTo>
                    <a:pt x="77" y="62"/>
                    <a:pt x="77" y="62"/>
                    <a:pt x="77" y="62"/>
                  </a:cubicBezTo>
                  <a:cubicBezTo>
                    <a:pt x="74" y="60"/>
                    <a:pt x="74" y="60"/>
                    <a:pt x="74" y="60"/>
                  </a:cubicBezTo>
                  <a:cubicBezTo>
                    <a:pt x="73" y="62"/>
                    <a:pt x="73" y="62"/>
                    <a:pt x="73" y="62"/>
                  </a:cubicBezTo>
                  <a:cubicBezTo>
                    <a:pt x="71" y="63"/>
                    <a:pt x="71" y="63"/>
                    <a:pt x="71" y="63"/>
                  </a:cubicBezTo>
                  <a:cubicBezTo>
                    <a:pt x="70" y="65"/>
                    <a:pt x="70" y="65"/>
                    <a:pt x="70" y="65"/>
                  </a:cubicBezTo>
                  <a:cubicBezTo>
                    <a:pt x="70" y="66"/>
                    <a:pt x="70" y="66"/>
                    <a:pt x="70" y="66"/>
                  </a:cubicBezTo>
                  <a:cubicBezTo>
                    <a:pt x="68" y="68"/>
                    <a:pt x="68" y="68"/>
                    <a:pt x="68" y="68"/>
                  </a:cubicBezTo>
                  <a:cubicBezTo>
                    <a:pt x="68" y="69"/>
                    <a:pt x="68" y="69"/>
                    <a:pt x="68" y="69"/>
                  </a:cubicBezTo>
                  <a:cubicBezTo>
                    <a:pt x="70" y="68"/>
                    <a:pt x="70" y="68"/>
                    <a:pt x="70" y="68"/>
                  </a:cubicBezTo>
                  <a:cubicBezTo>
                    <a:pt x="70" y="69"/>
                    <a:pt x="70" y="69"/>
                    <a:pt x="70" y="69"/>
                  </a:cubicBezTo>
                  <a:cubicBezTo>
                    <a:pt x="71" y="70"/>
                    <a:pt x="71" y="70"/>
                    <a:pt x="71" y="70"/>
                  </a:cubicBezTo>
                  <a:cubicBezTo>
                    <a:pt x="68" y="72"/>
                    <a:pt x="68" y="72"/>
                    <a:pt x="68" y="72"/>
                  </a:cubicBezTo>
                  <a:cubicBezTo>
                    <a:pt x="67" y="70"/>
                    <a:pt x="67" y="70"/>
                    <a:pt x="67" y="70"/>
                  </a:cubicBezTo>
                  <a:cubicBezTo>
                    <a:pt x="66" y="70"/>
                    <a:pt x="66" y="70"/>
                    <a:pt x="66" y="70"/>
                  </a:cubicBezTo>
                  <a:cubicBezTo>
                    <a:pt x="66" y="72"/>
                    <a:pt x="66" y="72"/>
                    <a:pt x="66" y="72"/>
                  </a:cubicBezTo>
                  <a:cubicBezTo>
                    <a:pt x="63" y="72"/>
                    <a:pt x="63" y="72"/>
                    <a:pt x="63" y="72"/>
                  </a:cubicBezTo>
                  <a:cubicBezTo>
                    <a:pt x="61" y="72"/>
                    <a:pt x="61" y="72"/>
                    <a:pt x="61" y="72"/>
                  </a:cubicBezTo>
                  <a:cubicBezTo>
                    <a:pt x="63" y="73"/>
                    <a:pt x="63" y="73"/>
                    <a:pt x="63" y="73"/>
                  </a:cubicBezTo>
                  <a:cubicBezTo>
                    <a:pt x="60" y="75"/>
                    <a:pt x="60" y="75"/>
                    <a:pt x="60" y="75"/>
                  </a:cubicBezTo>
                  <a:cubicBezTo>
                    <a:pt x="61" y="75"/>
                    <a:pt x="61" y="75"/>
                    <a:pt x="61" y="75"/>
                  </a:cubicBezTo>
                  <a:cubicBezTo>
                    <a:pt x="63" y="75"/>
                    <a:pt x="63" y="75"/>
                    <a:pt x="63" y="75"/>
                  </a:cubicBezTo>
                  <a:cubicBezTo>
                    <a:pt x="66" y="73"/>
                    <a:pt x="66" y="73"/>
                    <a:pt x="66" y="73"/>
                  </a:cubicBezTo>
                  <a:cubicBezTo>
                    <a:pt x="67" y="73"/>
                    <a:pt x="67" y="73"/>
                    <a:pt x="67" y="73"/>
                  </a:cubicBezTo>
                  <a:cubicBezTo>
                    <a:pt x="63" y="75"/>
                    <a:pt x="63" y="75"/>
                    <a:pt x="63" y="75"/>
                  </a:cubicBezTo>
                  <a:cubicBezTo>
                    <a:pt x="61" y="76"/>
                    <a:pt x="61" y="76"/>
                    <a:pt x="61" y="76"/>
                  </a:cubicBezTo>
                  <a:cubicBezTo>
                    <a:pt x="64" y="78"/>
                    <a:pt x="64" y="78"/>
                    <a:pt x="64" y="78"/>
                  </a:cubicBezTo>
                  <a:cubicBezTo>
                    <a:pt x="63" y="78"/>
                    <a:pt x="63" y="78"/>
                    <a:pt x="63" y="78"/>
                  </a:cubicBezTo>
                  <a:cubicBezTo>
                    <a:pt x="63" y="79"/>
                    <a:pt x="63" y="79"/>
                    <a:pt x="63" y="79"/>
                  </a:cubicBezTo>
                  <a:cubicBezTo>
                    <a:pt x="60" y="80"/>
                    <a:pt x="60" y="80"/>
                    <a:pt x="60" y="80"/>
                  </a:cubicBezTo>
                  <a:cubicBezTo>
                    <a:pt x="60" y="79"/>
                    <a:pt x="60" y="79"/>
                    <a:pt x="60" y="79"/>
                  </a:cubicBezTo>
                  <a:cubicBezTo>
                    <a:pt x="57" y="76"/>
                    <a:pt x="57" y="76"/>
                    <a:pt x="57" y="76"/>
                  </a:cubicBezTo>
                  <a:cubicBezTo>
                    <a:pt x="56" y="79"/>
                    <a:pt x="56" y="79"/>
                    <a:pt x="56" y="79"/>
                  </a:cubicBezTo>
                  <a:cubicBezTo>
                    <a:pt x="54" y="79"/>
                    <a:pt x="54" y="79"/>
                    <a:pt x="54" y="79"/>
                  </a:cubicBezTo>
                  <a:cubicBezTo>
                    <a:pt x="53" y="80"/>
                    <a:pt x="53" y="80"/>
                    <a:pt x="53" y="80"/>
                  </a:cubicBezTo>
                  <a:cubicBezTo>
                    <a:pt x="51" y="82"/>
                    <a:pt x="51" y="82"/>
                    <a:pt x="51" y="82"/>
                  </a:cubicBezTo>
                  <a:cubicBezTo>
                    <a:pt x="50" y="82"/>
                    <a:pt x="50" y="82"/>
                    <a:pt x="50" y="82"/>
                  </a:cubicBezTo>
                  <a:cubicBezTo>
                    <a:pt x="50" y="83"/>
                    <a:pt x="50" y="83"/>
                    <a:pt x="50" y="83"/>
                  </a:cubicBezTo>
                  <a:cubicBezTo>
                    <a:pt x="48" y="85"/>
                    <a:pt x="48" y="85"/>
                    <a:pt x="48" y="85"/>
                  </a:cubicBezTo>
                  <a:cubicBezTo>
                    <a:pt x="47" y="85"/>
                    <a:pt x="47" y="85"/>
                    <a:pt x="47" y="85"/>
                  </a:cubicBezTo>
                  <a:cubicBezTo>
                    <a:pt x="44" y="86"/>
                    <a:pt x="44" y="86"/>
                    <a:pt x="44" y="86"/>
                  </a:cubicBezTo>
                  <a:cubicBezTo>
                    <a:pt x="45" y="87"/>
                    <a:pt x="45" y="87"/>
                    <a:pt x="45" y="87"/>
                  </a:cubicBezTo>
                  <a:cubicBezTo>
                    <a:pt x="48" y="86"/>
                    <a:pt x="48" y="86"/>
                    <a:pt x="48" y="86"/>
                  </a:cubicBezTo>
                  <a:cubicBezTo>
                    <a:pt x="47" y="88"/>
                    <a:pt x="47" y="88"/>
                    <a:pt x="47" y="88"/>
                  </a:cubicBezTo>
                  <a:cubicBezTo>
                    <a:pt x="50" y="90"/>
                    <a:pt x="50" y="90"/>
                    <a:pt x="50" y="90"/>
                  </a:cubicBezTo>
                  <a:cubicBezTo>
                    <a:pt x="53" y="89"/>
                    <a:pt x="53" y="89"/>
                    <a:pt x="53" y="89"/>
                  </a:cubicBezTo>
                  <a:cubicBezTo>
                    <a:pt x="56" y="88"/>
                    <a:pt x="56" y="88"/>
                    <a:pt x="56" y="88"/>
                  </a:cubicBezTo>
                  <a:cubicBezTo>
                    <a:pt x="57" y="86"/>
                    <a:pt x="57" y="86"/>
                    <a:pt x="57" y="86"/>
                  </a:cubicBezTo>
                  <a:cubicBezTo>
                    <a:pt x="57" y="85"/>
                    <a:pt x="57" y="85"/>
                    <a:pt x="57" y="85"/>
                  </a:cubicBezTo>
                  <a:cubicBezTo>
                    <a:pt x="58" y="85"/>
                    <a:pt x="58" y="85"/>
                    <a:pt x="58" y="85"/>
                  </a:cubicBezTo>
                  <a:cubicBezTo>
                    <a:pt x="61" y="83"/>
                    <a:pt x="61" y="83"/>
                    <a:pt x="61" y="83"/>
                  </a:cubicBezTo>
                  <a:cubicBezTo>
                    <a:pt x="63" y="83"/>
                    <a:pt x="63" y="83"/>
                    <a:pt x="63" y="83"/>
                  </a:cubicBezTo>
                  <a:cubicBezTo>
                    <a:pt x="60" y="85"/>
                    <a:pt x="60" y="85"/>
                    <a:pt x="60" y="85"/>
                  </a:cubicBezTo>
                  <a:cubicBezTo>
                    <a:pt x="58" y="86"/>
                    <a:pt x="58" y="86"/>
                    <a:pt x="58" y="86"/>
                  </a:cubicBezTo>
                  <a:cubicBezTo>
                    <a:pt x="60" y="86"/>
                    <a:pt x="60" y="86"/>
                    <a:pt x="60" y="86"/>
                  </a:cubicBezTo>
                  <a:cubicBezTo>
                    <a:pt x="61" y="86"/>
                    <a:pt x="61" y="86"/>
                    <a:pt x="61" y="86"/>
                  </a:cubicBezTo>
                  <a:cubicBezTo>
                    <a:pt x="57" y="88"/>
                    <a:pt x="57" y="88"/>
                    <a:pt x="57" y="88"/>
                  </a:cubicBezTo>
                  <a:cubicBezTo>
                    <a:pt x="54" y="89"/>
                    <a:pt x="54" y="89"/>
                    <a:pt x="54" y="89"/>
                  </a:cubicBezTo>
                  <a:cubicBezTo>
                    <a:pt x="56" y="89"/>
                    <a:pt x="56" y="89"/>
                    <a:pt x="56" y="89"/>
                  </a:cubicBezTo>
                  <a:cubicBezTo>
                    <a:pt x="56" y="90"/>
                    <a:pt x="56" y="90"/>
                    <a:pt x="56" y="90"/>
                  </a:cubicBezTo>
                  <a:cubicBezTo>
                    <a:pt x="51" y="90"/>
                    <a:pt x="51" y="90"/>
                    <a:pt x="51" y="90"/>
                  </a:cubicBezTo>
                  <a:cubicBezTo>
                    <a:pt x="50" y="92"/>
                    <a:pt x="50" y="92"/>
                    <a:pt x="50" y="92"/>
                  </a:cubicBezTo>
                  <a:cubicBezTo>
                    <a:pt x="48" y="92"/>
                    <a:pt x="48" y="92"/>
                    <a:pt x="48" y="92"/>
                  </a:cubicBezTo>
                  <a:cubicBezTo>
                    <a:pt x="47" y="92"/>
                    <a:pt x="47" y="92"/>
                    <a:pt x="47" y="92"/>
                  </a:cubicBezTo>
                  <a:cubicBezTo>
                    <a:pt x="47" y="90"/>
                    <a:pt x="47" y="90"/>
                    <a:pt x="47" y="90"/>
                  </a:cubicBezTo>
                  <a:cubicBezTo>
                    <a:pt x="46" y="89"/>
                    <a:pt x="46" y="89"/>
                    <a:pt x="46" y="89"/>
                  </a:cubicBezTo>
                  <a:cubicBezTo>
                    <a:pt x="41" y="90"/>
                    <a:pt x="41" y="90"/>
                    <a:pt x="41" y="90"/>
                  </a:cubicBezTo>
                  <a:cubicBezTo>
                    <a:pt x="43" y="90"/>
                    <a:pt x="43" y="90"/>
                    <a:pt x="43" y="90"/>
                  </a:cubicBezTo>
                  <a:cubicBezTo>
                    <a:pt x="41" y="92"/>
                    <a:pt x="41" y="92"/>
                    <a:pt x="41" y="92"/>
                  </a:cubicBezTo>
                  <a:cubicBezTo>
                    <a:pt x="43" y="92"/>
                    <a:pt x="43" y="92"/>
                    <a:pt x="43" y="92"/>
                  </a:cubicBezTo>
                  <a:cubicBezTo>
                    <a:pt x="40" y="93"/>
                    <a:pt x="40" y="93"/>
                    <a:pt x="40" y="93"/>
                  </a:cubicBezTo>
                  <a:cubicBezTo>
                    <a:pt x="40" y="92"/>
                    <a:pt x="40" y="92"/>
                    <a:pt x="40" y="92"/>
                  </a:cubicBezTo>
                  <a:cubicBezTo>
                    <a:pt x="38" y="92"/>
                    <a:pt x="38" y="92"/>
                    <a:pt x="38" y="92"/>
                  </a:cubicBezTo>
                  <a:cubicBezTo>
                    <a:pt x="37" y="92"/>
                    <a:pt x="37" y="92"/>
                    <a:pt x="37" y="92"/>
                  </a:cubicBezTo>
                  <a:cubicBezTo>
                    <a:pt x="36" y="92"/>
                    <a:pt x="36" y="92"/>
                    <a:pt x="36" y="92"/>
                  </a:cubicBezTo>
                  <a:cubicBezTo>
                    <a:pt x="36" y="93"/>
                    <a:pt x="36" y="93"/>
                    <a:pt x="36" y="93"/>
                  </a:cubicBezTo>
                  <a:cubicBezTo>
                    <a:pt x="38" y="93"/>
                    <a:pt x="38" y="93"/>
                    <a:pt x="38" y="93"/>
                  </a:cubicBezTo>
                  <a:cubicBezTo>
                    <a:pt x="33" y="95"/>
                    <a:pt x="33" y="95"/>
                    <a:pt x="33" y="95"/>
                  </a:cubicBezTo>
                  <a:cubicBezTo>
                    <a:pt x="34" y="96"/>
                    <a:pt x="34" y="96"/>
                    <a:pt x="34" y="96"/>
                  </a:cubicBezTo>
                  <a:cubicBezTo>
                    <a:pt x="36" y="96"/>
                    <a:pt x="36" y="96"/>
                    <a:pt x="36" y="96"/>
                  </a:cubicBezTo>
                  <a:cubicBezTo>
                    <a:pt x="34" y="98"/>
                    <a:pt x="34" y="98"/>
                    <a:pt x="34" y="98"/>
                  </a:cubicBezTo>
                  <a:cubicBezTo>
                    <a:pt x="33" y="98"/>
                    <a:pt x="33" y="98"/>
                    <a:pt x="33" y="98"/>
                  </a:cubicBezTo>
                  <a:cubicBezTo>
                    <a:pt x="33" y="96"/>
                    <a:pt x="33" y="96"/>
                    <a:pt x="33" y="96"/>
                  </a:cubicBezTo>
                  <a:cubicBezTo>
                    <a:pt x="31" y="95"/>
                    <a:pt x="31" y="95"/>
                    <a:pt x="31" y="95"/>
                  </a:cubicBezTo>
                  <a:cubicBezTo>
                    <a:pt x="30" y="95"/>
                    <a:pt x="30" y="95"/>
                    <a:pt x="30" y="95"/>
                  </a:cubicBezTo>
                  <a:cubicBezTo>
                    <a:pt x="30" y="96"/>
                    <a:pt x="30" y="96"/>
                    <a:pt x="30" y="96"/>
                  </a:cubicBezTo>
                  <a:cubicBezTo>
                    <a:pt x="31" y="98"/>
                    <a:pt x="31" y="98"/>
                    <a:pt x="31" y="98"/>
                  </a:cubicBezTo>
                  <a:cubicBezTo>
                    <a:pt x="33" y="99"/>
                    <a:pt x="33" y="99"/>
                    <a:pt x="33" y="99"/>
                  </a:cubicBezTo>
                  <a:cubicBezTo>
                    <a:pt x="30" y="98"/>
                    <a:pt x="30" y="98"/>
                    <a:pt x="30" y="98"/>
                  </a:cubicBezTo>
                  <a:cubicBezTo>
                    <a:pt x="30" y="96"/>
                    <a:pt x="30" y="96"/>
                    <a:pt x="30" y="96"/>
                  </a:cubicBezTo>
                  <a:cubicBezTo>
                    <a:pt x="27" y="96"/>
                    <a:pt x="27" y="96"/>
                    <a:pt x="27" y="96"/>
                  </a:cubicBezTo>
                  <a:cubicBezTo>
                    <a:pt x="25" y="98"/>
                    <a:pt x="25" y="98"/>
                    <a:pt x="25" y="98"/>
                  </a:cubicBezTo>
                  <a:cubicBezTo>
                    <a:pt x="24" y="96"/>
                    <a:pt x="24" y="96"/>
                    <a:pt x="24" y="96"/>
                  </a:cubicBezTo>
                  <a:cubicBezTo>
                    <a:pt x="21" y="96"/>
                    <a:pt x="21" y="96"/>
                    <a:pt x="21" y="96"/>
                  </a:cubicBezTo>
                  <a:cubicBezTo>
                    <a:pt x="20" y="98"/>
                    <a:pt x="20" y="98"/>
                    <a:pt x="20" y="98"/>
                  </a:cubicBezTo>
                  <a:cubicBezTo>
                    <a:pt x="23" y="99"/>
                    <a:pt x="23" y="99"/>
                    <a:pt x="23" y="99"/>
                  </a:cubicBezTo>
                  <a:cubicBezTo>
                    <a:pt x="24" y="99"/>
                    <a:pt x="24" y="99"/>
                    <a:pt x="24" y="99"/>
                  </a:cubicBezTo>
                  <a:cubicBezTo>
                    <a:pt x="25" y="100"/>
                    <a:pt x="25" y="100"/>
                    <a:pt x="25" y="100"/>
                  </a:cubicBezTo>
                  <a:cubicBezTo>
                    <a:pt x="24" y="102"/>
                    <a:pt x="24" y="102"/>
                    <a:pt x="24" y="102"/>
                  </a:cubicBezTo>
                  <a:cubicBezTo>
                    <a:pt x="20" y="100"/>
                    <a:pt x="20" y="100"/>
                    <a:pt x="20" y="100"/>
                  </a:cubicBezTo>
                  <a:cubicBezTo>
                    <a:pt x="17" y="100"/>
                    <a:pt x="17" y="100"/>
                    <a:pt x="17" y="100"/>
                  </a:cubicBezTo>
                  <a:cubicBezTo>
                    <a:pt x="14" y="100"/>
                    <a:pt x="14" y="100"/>
                    <a:pt x="14" y="100"/>
                  </a:cubicBezTo>
                  <a:cubicBezTo>
                    <a:pt x="15" y="102"/>
                    <a:pt x="15" y="102"/>
                    <a:pt x="15" y="102"/>
                  </a:cubicBezTo>
                  <a:cubicBezTo>
                    <a:pt x="17" y="102"/>
                    <a:pt x="17" y="102"/>
                    <a:pt x="17" y="102"/>
                  </a:cubicBezTo>
                  <a:cubicBezTo>
                    <a:pt x="13" y="103"/>
                    <a:pt x="13" y="103"/>
                    <a:pt x="13" y="103"/>
                  </a:cubicBezTo>
                  <a:cubicBezTo>
                    <a:pt x="15" y="103"/>
                    <a:pt x="15" y="103"/>
                    <a:pt x="15" y="103"/>
                  </a:cubicBezTo>
                  <a:cubicBezTo>
                    <a:pt x="15" y="105"/>
                    <a:pt x="15" y="105"/>
                    <a:pt x="15" y="105"/>
                  </a:cubicBezTo>
                  <a:cubicBezTo>
                    <a:pt x="15" y="106"/>
                    <a:pt x="15" y="106"/>
                    <a:pt x="15" y="106"/>
                  </a:cubicBezTo>
                  <a:cubicBezTo>
                    <a:pt x="14" y="105"/>
                    <a:pt x="14" y="105"/>
                    <a:pt x="14" y="105"/>
                  </a:cubicBezTo>
                  <a:cubicBezTo>
                    <a:pt x="11" y="105"/>
                    <a:pt x="11" y="105"/>
                    <a:pt x="11" y="105"/>
                  </a:cubicBezTo>
                  <a:cubicBezTo>
                    <a:pt x="11" y="106"/>
                    <a:pt x="11" y="106"/>
                    <a:pt x="11" y="106"/>
                  </a:cubicBezTo>
                  <a:cubicBezTo>
                    <a:pt x="14" y="108"/>
                    <a:pt x="14" y="108"/>
                    <a:pt x="14" y="108"/>
                  </a:cubicBezTo>
                  <a:cubicBezTo>
                    <a:pt x="11" y="108"/>
                    <a:pt x="11" y="108"/>
                    <a:pt x="11" y="108"/>
                  </a:cubicBezTo>
                  <a:cubicBezTo>
                    <a:pt x="10" y="106"/>
                    <a:pt x="10" y="106"/>
                    <a:pt x="10" y="106"/>
                  </a:cubicBezTo>
                  <a:cubicBezTo>
                    <a:pt x="8" y="106"/>
                    <a:pt x="8" y="106"/>
                    <a:pt x="8" y="106"/>
                  </a:cubicBezTo>
                  <a:cubicBezTo>
                    <a:pt x="8" y="108"/>
                    <a:pt x="8" y="108"/>
                    <a:pt x="8" y="108"/>
                  </a:cubicBezTo>
                  <a:cubicBezTo>
                    <a:pt x="7" y="106"/>
                    <a:pt x="7" y="106"/>
                    <a:pt x="7" y="106"/>
                  </a:cubicBezTo>
                  <a:cubicBezTo>
                    <a:pt x="5" y="106"/>
                    <a:pt x="5" y="106"/>
                    <a:pt x="5" y="106"/>
                  </a:cubicBezTo>
                  <a:cubicBezTo>
                    <a:pt x="5" y="108"/>
                    <a:pt x="5" y="108"/>
                    <a:pt x="5" y="108"/>
                  </a:cubicBezTo>
                  <a:cubicBezTo>
                    <a:pt x="3" y="109"/>
                    <a:pt x="3" y="109"/>
                    <a:pt x="3" y="109"/>
                  </a:cubicBezTo>
                  <a:cubicBezTo>
                    <a:pt x="4" y="110"/>
                    <a:pt x="4" y="110"/>
                    <a:pt x="4" y="110"/>
                  </a:cubicBezTo>
                  <a:cubicBezTo>
                    <a:pt x="3" y="111"/>
                    <a:pt x="3" y="111"/>
                    <a:pt x="3" y="111"/>
                  </a:cubicBezTo>
                  <a:cubicBezTo>
                    <a:pt x="3" y="112"/>
                    <a:pt x="3" y="112"/>
                    <a:pt x="3" y="112"/>
                  </a:cubicBezTo>
                  <a:cubicBezTo>
                    <a:pt x="1" y="112"/>
                    <a:pt x="1" y="112"/>
                    <a:pt x="1" y="112"/>
                  </a:cubicBezTo>
                  <a:cubicBezTo>
                    <a:pt x="1" y="113"/>
                    <a:pt x="1" y="113"/>
                    <a:pt x="1" y="113"/>
                  </a:cubicBezTo>
                  <a:cubicBezTo>
                    <a:pt x="3" y="113"/>
                    <a:pt x="3" y="113"/>
                    <a:pt x="3" y="113"/>
                  </a:cubicBezTo>
                  <a:cubicBezTo>
                    <a:pt x="4" y="113"/>
                    <a:pt x="4" y="113"/>
                    <a:pt x="4" y="113"/>
                  </a:cubicBezTo>
                  <a:cubicBezTo>
                    <a:pt x="4" y="115"/>
                    <a:pt x="4" y="115"/>
                    <a:pt x="4" y="115"/>
                  </a:cubicBezTo>
                  <a:cubicBezTo>
                    <a:pt x="1" y="116"/>
                    <a:pt x="1" y="116"/>
                    <a:pt x="1" y="116"/>
                  </a:cubicBezTo>
                  <a:cubicBezTo>
                    <a:pt x="3" y="116"/>
                    <a:pt x="3" y="116"/>
                    <a:pt x="3" y="116"/>
                  </a:cubicBezTo>
                  <a:cubicBezTo>
                    <a:pt x="4" y="116"/>
                    <a:pt x="4" y="116"/>
                    <a:pt x="4" y="116"/>
                  </a:cubicBezTo>
                  <a:cubicBezTo>
                    <a:pt x="7" y="116"/>
                    <a:pt x="7" y="116"/>
                    <a:pt x="7" y="116"/>
                  </a:cubicBezTo>
                  <a:cubicBezTo>
                    <a:pt x="1" y="118"/>
                    <a:pt x="1" y="118"/>
                    <a:pt x="1" y="118"/>
                  </a:cubicBezTo>
                  <a:cubicBezTo>
                    <a:pt x="3" y="118"/>
                    <a:pt x="3" y="118"/>
                    <a:pt x="3" y="118"/>
                  </a:cubicBezTo>
                  <a:cubicBezTo>
                    <a:pt x="1" y="119"/>
                    <a:pt x="1" y="119"/>
                    <a:pt x="1" y="119"/>
                  </a:cubicBezTo>
                  <a:cubicBezTo>
                    <a:pt x="4" y="119"/>
                    <a:pt x="4" y="119"/>
                    <a:pt x="4" y="119"/>
                  </a:cubicBezTo>
                  <a:cubicBezTo>
                    <a:pt x="5" y="119"/>
                    <a:pt x="5" y="119"/>
                    <a:pt x="5" y="119"/>
                  </a:cubicBezTo>
                  <a:cubicBezTo>
                    <a:pt x="10" y="119"/>
                    <a:pt x="10" y="119"/>
                    <a:pt x="10" y="119"/>
                  </a:cubicBezTo>
                  <a:cubicBezTo>
                    <a:pt x="5" y="121"/>
                    <a:pt x="5" y="121"/>
                    <a:pt x="5" y="121"/>
                  </a:cubicBezTo>
                  <a:cubicBezTo>
                    <a:pt x="3" y="121"/>
                    <a:pt x="3" y="121"/>
                    <a:pt x="3" y="121"/>
                  </a:cubicBezTo>
                  <a:cubicBezTo>
                    <a:pt x="1" y="122"/>
                    <a:pt x="1" y="122"/>
                    <a:pt x="1" y="122"/>
                  </a:cubicBezTo>
                  <a:cubicBezTo>
                    <a:pt x="1" y="123"/>
                    <a:pt x="1" y="123"/>
                    <a:pt x="1" y="123"/>
                  </a:cubicBezTo>
                  <a:cubicBezTo>
                    <a:pt x="0" y="123"/>
                    <a:pt x="0" y="123"/>
                    <a:pt x="0" y="123"/>
                  </a:cubicBezTo>
                  <a:cubicBezTo>
                    <a:pt x="1" y="125"/>
                    <a:pt x="1" y="125"/>
                    <a:pt x="1" y="125"/>
                  </a:cubicBezTo>
                  <a:cubicBezTo>
                    <a:pt x="3" y="126"/>
                    <a:pt x="3" y="126"/>
                    <a:pt x="3" y="126"/>
                  </a:cubicBezTo>
                  <a:cubicBezTo>
                    <a:pt x="5" y="125"/>
                    <a:pt x="5" y="125"/>
                    <a:pt x="5" y="125"/>
                  </a:cubicBezTo>
                  <a:cubicBezTo>
                    <a:pt x="7" y="123"/>
                    <a:pt x="7" y="123"/>
                    <a:pt x="7" y="123"/>
                  </a:cubicBezTo>
                  <a:cubicBezTo>
                    <a:pt x="7" y="126"/>
                    <a:pt x="7" y="126"/>
                    <a:pt x="7" y="126"/>
                  </a:cubicBezTo>
                  <a:cubicBezTo>
                    <a:pt x="5" y="128"/>
                    <a:pt x="5" y="128"/>
                    <a:pt x="5" y="128"/>
                  </a:cubicBezTo>
                  <a:cubicBezTo>
                    <a:pt x="4" y="128"/>
                    <a:pt x="4" y="128"/>
                    <a:pt x="4" y="128"/>
                  </a:cubicBezTo>
                  <a:cubicBezTo>
                    <a:pt x="4" y="126"/>
                    <a:pt x="4" y="126"/>
                    <a:pt x="4" y="126"/>
                  </a:cubicBezTo>
                  <a:cubicBezTo>
                    <a:pt x="1" y="129"/>
                    <a:pt x="1" y="129"/>
                    <a:pt x="1" y="129"/>
                  </a:cubicBezTo>
                  <a:cubicBezTo>
                    <a:pt x="3" y="129"/>
                    <a:pt x="3" y="129"/>
                    <a:pt x="3" y="129"/>
                  </a:cubicBezTo>
                  <a:cubicBezTo>
                    <a:pt x="4" y="131"/>
                    <a:pt x="4" y="131"/>
                    <a:pt x="4" y="131"/>
                  </a:cubicBezTo>
                  <a:cubicBezTo>
                    <a:pt x="5" y="131"/>
                    <a:pt x="5" y="131"/>
                    <a:pt x="5" y="131"/>
                  </a:cubicBezTo>
                  <a:cubicBezTo>
                    <a:pt x="7" y="132"/>
                    <a:pt x="7" y="132"/>
                    <a:pt x="7" y="132"/>
                  </a:cubicBezTo>
                  <a:cubicBezTo>
                    <a:pt x="8" y="133"/>
                    <a:pt x="8" y="133"/>
                    <a:pt x="8" y="133"/>
                  </a:cubicBezTo>
                  <a:cubicBezTo>
                    <a:pt x="10" y="131"/>
                    <a:pt x="10" y="131"/>
                    <a:pt x="10" y="131"/>
                  </a:cubicBezTo>
                  <a:cubicBezTo>
                    <a:pt x="13" y="128"/>
                    <a:pt x="13" y="128"/>
                    <a:pt x="13" y="128"/>
                  </a:cubicBezTo>
                  <a:cubicBezTo>
                    <a:pt x="15" y="128"/>
                    <a:pt x="15" y="128"/>
                    <a:pt x="15" y="128"/>
                  </a:cubicBezTo>
                  <a:cubicBezTo>
                    <a:pt x="17" y="128"/>
                    <a:pt x="17" y="128"/>
                    <a:pt x="17" y="128"/>
                  </a:cubicBezTo>
                  <a:cubicBezTo>
                    <a:pt x="21" y="128"/>
                    <a:pt x="21" y="128"/>
                    <a:pt x="21" y="128"/>
                  </a:cubicBezTo>
                  <a:cubicBezTo>
                    <a:pt x="17" y="129"/>
                    <a:pt x="17" y="129"/>
                    <a:pt x="17" y="129"/>
                  </a:cubicBezTo>
                  <a:cubicBezTo>
                    <a:pt x="15" y="132"/>
                    <a:pt x="15" y="132"/>
                    <a:pt x="15" y="132"/>
                  </a:cubicBezTo>
                  <a:cubicBezTo>
                    <a:pt x="15" y="129"/>
                    <a:pt x="15" y="129"/>
                    <a:pt x="15" y="129"/>
                  </a:cubicBezTo>
                  <a:cubicBezTo>
                    <a:pt x="15" y="128"/>
                    <a:pt x="15" y="128"/>
                    <a:pt x="15" y="128"/>
                  </a:cubicBezTo>
                  <a:cubicBezTo>
                    <a:pt x="13" y="131"/>
                    <a:pt x="13" y="131"/>
                    <a:pt x="13" y="131"/>
                  </a:cubicBezTo>
                  <a:cubicBezTo>
                    <a:pt x="11" y="131"/>
                    <a:pt x="11" y="131"/>
                    <a:pt x="11" y="131"/>
                  </a:cubicBezTo>
                  <a:cubicBezTo>
                    <a:pt x="13" y="132"/>
                    <a:pt x="13" y="132"/>
                    <a:pt x="13" y="132"/>
                  </a:cubicBezTo>
                  <a:cubicBezTo>
                    <a:pt x="8" y="133"/>
                    <a:pt x="8" y="133"/>
                    <a:pt x="8" y="133"/>
                  </a:cubicBezTo>
                  <a:cubicBezTo>
                    <a:pt x="7" y="135"/>
                    <a:pt x="7" y="135"/>
                    <a:pt x="7" y="135"/>
                  </a:cubicBezTo>
                  <a:cubicBezTo>
                    <a:pt x="8" y="136"/>
                    <a:pt x="8" y="136"/>
                    <a:pt x="8" y="136"/>
                  </a:cubicBezTo>
                  <a:cubicBezTo>
                    <a:pt x="8" y="138"/>
                    <a:pt x="8" y="138"/>
                    <a:pt x="8" y="138"/>
                  </a:cubicBezTo>
                  <a:cubicBezTo>
                    <a:pt x="7" y="138"/>
                    <a:pt x="7" y="138"/>
                    <a:pt x="7" y="138"/>
                  </a:cubicBezTo>
                  <a:cubicBezTo>
                    <a:pt x="5" y="138"/>
                    <a:pt x="5" y="138"/>
                    <a:pt x="5" y="138"/>
                  </a:cubicBezTo>
                  <a:cubicBezTo>
                    <a:pt x="4" y="139"/>
                    <a:pt x="4" y="139"/>
                    <a:pt x="4" y="139"/>
                  </a:cubicBezTo>
                  <a:cubicBezTo>
                    <a:pt x="5" y="136"/>
                    <a:pt x="5" y="136"/>
                    <a:pt x="5" y="136"/>
                  </a:cubicBezTo>
                  <a:cubicBezTo>
                    <a:pt x="3" y="138"/>
                    <a:pt x="3" y="138"/>
                    <a:pt x="3" y="138"/>
                  </a:cubicBezTo>
                  <a:cubicBezTo>
                    <a:pt x="3" y="141"/>
                    <a:pt x="3" y="141"/>
                    <a:pt x="3" y="141"/>
                  </a:cubicBezTo>
                  <a:cubicBezTo>
                    <a:pt x="3" y="142"/>
                    <a:pt x="3" y="142"/>
                    <a:pt x="3" y="142"/>
                  </a:cubicBezTo>
                  <a:cubicBezTo>
                    <a:pt x="4" y="142"/>
                    <a:pt x="4" y="142"/>
                    <a:pt x="4" y="142"/>
                  </a:cubicBezTo>
                  <a:cubicBezTo>
                    <a:pt x="5" y="142"/>
                    <a:pt x="5" y="142"/>
                    <a:pt x="5" y="142"/>
                  </a:cubicBezTo>
                  <a:cubicBezTo>
                    <a:pt x="8" y="142"/>
                    <a:pt x="8" y="142"/>
                    <a:pt x="8" y="142"/>
                  </a:cubicBezTo>
                  <a:cubicBezTo>
                    <a:pt x="8" y="141"/>
                    <a:pt x="8" y="141"/>
                    <a:pt x="8" y="141"/>
                  </a:cubicBezTo>
                  <a:cubicBezTo>
                    <a:pt x="10" y="141"/>
                    <a:pt x="10" y="141"/>
                    <a:pt x="10" y="141"/>
                  </a:cubicBezTo>
                  <a:cubicBezTo>
                    <a:pt x="11" y="139"/>
                    <a:pt x="11" y="139"/>
                    <a:pt x="11" y="139"/>
                  </a:cubicBezTo>
                  <a:cubicBezTo>
                    <a:pt x="13" y="139"/>
                    <a:pt x="13" y="139"/>
                    <a:pt x="13" y="139"/>
                  </a:cubicBezTo>
                  <a:cubicBezTo>
                    <a:pt x="14" y="139"/>
                    <a:pt x="14" y="139"/>
                    <a:pt x="14" y="139"/>
                  </a:cubicBezTo>
                  <a:cubicBezTo>
                    <a:pt x="10" y="142"/>
                    <a:pt x="10" y="142"/>
                    <a:pt x="10" y="142"/>
                  </a:cubicBezTo>
                  <a:cubicBezTo>
                    <a:pt x="11" y="142"/>
                    <a:pt x="11" y="142"/>
                    <a:pt x="11" y="142"/>
                  </a:cubicBezTo>
                  <a:cubicBezTo>
                    <a:pt x="13" y="142"/>
                    <a:pt x="13" y="142"/>
                    <a:pt x="13" y="142"/>
                  </a:cubicBezTo>
                  <a:cubicBezTo>
                    <a:pt x="14" y="142"/>
                    <a:pt x="14" y="142"/>
                    <a:pt x="14" y="142"/>
                  </a:cubicBezTo>
                  <a:cubicBezTo>
                    <a:pt x="11" y="143"/>
                    <a:pt x="11" y="143"/>
                    <a:pt x="11" y="143"/>
                  </a:cubicBezTo>
                  <a:cubicBezTo>
                    <a:pt x="8" y="145"/>
                    <a:pt x="8" y="145"/>
                    <a:pt x="8" y="145"/>
                  </a:cubicBezTo>
                  <a:cubicBezTo>
                    <a:pt x="10" y="145"/>
                    <a:pt x="10" y="145"/>
                    <a:pt x="10" y="145"/>
                  </a:cubicBezTo>
                  <a:cubicBezTo>
                    <a:pt x="10" y="146"/>
                    <a:pt x="10" y="146"/>
                    <a:pt x="10" y="146"/>
                  </a:cubicBezTo>
                  <a:cubicBezTo>
                    <a:pt x="11" y="148"/>
                    <a:pt x="11" y="148"/>
                    <a:pt x="11" y="148"/>
                  </a:cubicBezTo>
                  <a:cubicBezTo>
                    <a:pt x="8" y="146"/>
                    <a:pt x="8" y="146"/>
                    <a:pt x="8" y="146"/>
                  </a:cubicBezTo>
                  <a:cubicBezTo>
                    <a:pt x="5" y="146"/>
                    <a:pt x="5" y="146"/>
                    <a:pt x="5" y="146"/>
                  </a:cubicBezTo>
                  <a:cubicBezTo>
                    <a:pt x="5" y="148"/>
                    <a:pt x="5" y="148"/>
                    <a:pt x="5" y="148"/>
                  </a:cubicBezTo>
                  <a:cubicBezTo>
                    <a:pt x="5" y="149"/>
                    <a:pt x="5" y="149"/>
                    <a:pt x="5" y="149"/>
                  </a:cubicBezTo>
                  <a:cubicBezTo>
                    <a:pt x="8" y="154"/>
                    <a:pt x="8" y="154"/>
                    <a:pt x="8" y="154"/>
                  </a:cubicBezTo>
                  <a:cubicBezTo>
                    <a:pt x="13" y="155"/>
                    <a:pt x="13" y="155"/>
                    <a:pt x="13" y="155"/>
                  </a:cubicBezTo>
                  <a:cubicBezTo>
                    <a:pt x="15" y="155"/>
                    <a:pt x="15" y="155"/>
                    <a:pt x="15" y="155"/>
                  </a:cubicBezTo>
                  <a:cubicBezTo>
                    <a:pt x="17" y="155"/>
                    <a:pt x="17" y="155"/>
                    <a:pt x="17" y="155"/>
                  </a:cubicBezTo>
                  <a:cubicBezTo>
                    <a:pt x="15" y="156"/>
                    <a:pt x="15" y="156"/>
                    <a:pt x="15" y="156"/>
                  </a:cubicBezTo>
                  <a:cubicBezTo>
                    <a:pt x="18" y="158"/>
                    <a:pt x="18" y="158"/>
                    <a:pt x="18" y="158"/>
                  </a:cubicBezTo>
                  <a:cubicBezTo>
                    <a:pt x="21" y="158"/>
                    <a:pt x="21" y="158"/>
                    <a:pt x="21" y="158"/>
                  </a:cubicBezTo>
                  <a:cubicBezTo>
                    <a:pt x="24" y="158"/>
                    <a:pt x="24" y="158"/>
                    <a:pt x="24" y="158"/>
                  </a:cubicBezTo>
                  <a:cubicBezTo>
                    <a:pt x="28" y="158"/>
                    <a:pt x="28" y="158"/>
                    <a:pt x="28" y="158"/>
                  </a:cubicBezTo>
                  <a:cubicBezTo>
                    <a:pt x="34" y="155"/>
                    <a:pt x="34" y="155"/>
                    <a:pt x="34" y="155"/>
                  </a:cubicBezTo>
                  <a:cubicBezTo>
                    <a:pt x="37" y="152"/>
                    <a:pt x="37" y="152"/>
                    <a:pt x="37" y="152"/>
                  </a:cubicBezTo>
                  <a:cubicBezTo>
                    <a:pt x="40" y="151"/>
                    <a:pt x="40" y="151"/>
                    <a:pt x="40" y="151"/>
                  </a:cubicBezTo>
                  <a:cubicBezTo>
                    <a:pt x="40" y="149"/>
                    <a:pt x="40" y="149"/>
                    <a:pt x="40" y="149"/>
                  </a:cubicBezTo>
                  <a:cubicBezTo>
                    <a:pt x="43" y="149"/>
                    <a:pt x="43" y="149"/>
                    <a:pt x="43" y="149"/>
                  </a:cubicBezTo>
                  <a:cubicBezTo>
                    <a:pt x="41" y="148"/>
                    <a:pt x="41" y="148"/>
                    <a:pt x="41" y="148"/>
                  </a:cubicBezTo>
                  <a:cubicBezTo>
                    <a:pt x="44" y="146"/>
                    <a:pt x="44" y="146"/>
                    <a:pt x="44" y="146"/>
                  </a:cubicBezTo>
                  <a:cubicBezTo>
                    <a:pt x="44" y="145"/>
                    <a:pt x="44" y="145"/>
                    <a:pt x="44" y="145"/>
                  </a:cubicBezTo>
                  <a:cubicBezTo>
                    <a:pt x="47" y="146"/>
                    <a:pt x="47" y="146"/>
                    <a:pt x="47" y="146"/>
                  </a:cubicBezTo>
                  <a:cubicBezTo>
                    <a:pt x="48" y="146"/>
                    <a:pt x="48" y="146"/>
                    <a:pt x="48" y="146"/>
                  </a:cubicBezTo>
                  <a:cubicBezTo>
                    <a:pt x="48" y="145"/>
                    <a:pt x="48" y="145"/>
                    <a:pt x="48" y="145"/>
                  </a:cubicBezTo>
                  <a:cubicBezTo>
                    <a:pt x="51" y="143"/>
                    <a:pt x="51" y="143"/>
                    <a:pt x="51" y="143"/>
                  </a:cubicBezTo>
                  <a:cubicBezTo>
                    <a:pt x="53" y="141"/>
                    <a:pt x="53" y="141"/>
                    <a:pt x="53" y="141"/>
                  </a:cubicBezTo>
                  <a:cubicBezTo>
                    <a:pt x="50" y="139"/>
                    <a:pt x="50" y="139"/>
                    <a:pt x="50" y="139"/>
                  </a:cubicBezTo>
                  <a:cubicBezTo>
                    <a:pt x="51" y="139"/>
                    <a:pt x="51" y="139"/>
                    <a:pt x="51" y="139"/>
                  </a:cubicBezTo>
                  <a:cubicBezTo>
                    <a:pt x="53" y="138"/>
                    <a:pt x="53" y="138"/>
                    <a:pt x="53" y="138"/>
                  </a:cubicBezTo>
                  <a:cubicBezTo>
                    <a:pt x="53" y="139"/>
                    <a:pt x="53" y="139"/>
                    <a:pt x="53" y="139"/>
                  </a:cubicBezTo>
                  <a:cubicBezTo>
                    <a:pt x="54" y="138"/>
                    <a:pt x="54" y="138"/>
                    <a:pt x="54" y="138"/>
                  </a:cubicBezTo>
                  <a:cubicBezTo>
                    <a:pt x="53" y="136"/>
                    <a:pt x="53" y="136"/>
                    <a:pt x="53" y="136"/>
                  </a:cubicBezTo>
                  <a:cubicBezTo>
                    <a:pt x="54" y="135"/>
                    <a:pt x="54" y="135"/>
                    <a:pt x="54" y="135"/>
                  </a:cubicBezTo>
                  <a:cubicBezTo>
                    <a:pt x="56" y="135"/>
                    <a:pt x="56" y="135"/>
                    <a:pt x="56" y="135"/>
                  </a:cubicBezTo>
                  <a:cubicBezTo>
                    <a:pt x="54" y="136"/>
                    <a:pt x="54" y="136"/>
                    <a:pt x="54" y="136"/>
                  </a:cubicBezTo>
                  <a:cubicBezTo>
                    <a:pt x="54" y="138"/>
                    <a:pt x="54" y="138"/>
                    <a:pt x="54" y="138"/>
                  </a:cubicBezTo>
                  <a:cubicBezTo>
                    <a:pt x="54" y="141"/>
                    <a:pt x="54" y="141"/>
                    <a:pt x="54" y="141"/>
                  </a:cubicBezTo>
                  <a:cubicBezTo>
                    <a:pt x="56" y="143"/>
                    <a:pt x="56" y="143"/>
                    <a:pt x="56" y="143"/>
                  </a:cubicBezTo>
                  <a:cubicBezTo>
                    <a:pt x="58" y="145"/>
                    <a:pt x="58" y="145"/>
                    <a:pt x="58" y="145"/>
                  </a:cubicBezTo>
                  <a:cubicBezTo>
                    <a:pt x="60" y="145"/>
                    <a:pt x="60" y="145"/>
                    <a:pt x="60" y="145"/>
                  </a:cubicBezTo>
                  <a:cubicBezTo>
                    <a:pt x="60" y="145"/>
                    <a:pt x="60" y="145"/>
                    <a:pt x="60" y="145"/>
                  </a:cubicBezTo>
                  <a:cubicBezTo>
                    <a:pt x="60" y="145"/>
                    <a:pt x="60" y="145"/>
                    <a:pt x="60" y="145"/>
                  </a:cubicBezTo>
                  <a:cubicBezTo>
                    <a:pt x="61" y="145"/>
                    <a:pt x="61" y="145"/>
                    <a:pt x="61" y="145"/>
                  </a:cubicBezTo>
                  <a:cubicBezTo>
                    <a:pt x="61" y="146"/>
                    <a:pt x="61" y="146"/>
                    <a:pt x="61" y="146"/>
                  </a:cubicBezTo>
                  <a:cubicBezTo>
                    <a:pt x="63" y="148"/>
                    <a:pt x="63" y="148"/>
                    <a:pt x="63" y="148"/>
                  </a:cubicBezTo>
                  <a:cubicBezTo>
                    <a:pt x="64" y="146"/>
                    <a:pt x="64" y="146"/>
                    <a:pt x="64" y="146"/>
                  </a:cubicBezTo>
                  <a:cubicBezTo>
                    <a:pt x="66" y="145"/>
                    <a:pt x="66" y="145"/>
                    <a:pt x="66" y="145"/>
                  </a:cubicBezTo>
                  <a:cubicBezTo>
                    <a:pt x="66" y="141"/>
                    <a:pt x="66" y="141"/>
                    <a:pt x="66" y="141"/>
                  </a:cubicBezTo>
                  <a:cubicBezTo>
                    <a:pt x="64" y="139"/>
                    <a:pt x="64" y="139"/>
                    <a:pt x="64" y="139"/>
                  </a:cubicBezTo>
                  <a:cubicBezTo>
                    <a:pt x="66" y="138"/>
                    <a:pt x="66" y="138"/>
                    <a:pt x="66" y="138"/>
                  </a:cubicBezTo>
                  <a:cubicBezTo>
                    <a:pt x="66" y="136"/>
                    <a:pt x="66" y="136"/>
                    <a:pt x="66" y="136"/>
                  </a:cubicBezTo>
                  <a:cubicBezTo>
                    <a:pt x="67" y="135"/>
                    <a:pt x="67" y="135"/>
                    <a:pt x="67" y="135"/>
                  </a:cubicBezTo>
                  <a:cubicBezTo>
                    <a:pt x="68" y="133"/>
                    <a:pt x="68" y="133"/>
                    <a:pt x="68" y="133"/>
                  </a:cubicBezTo>
                  <a:cubicBezTo>
                    <a:pt x="70" y="133"/>
                    <a:pt x="70" y="133"/>
                    <a:pt x="70" y="133"/>
                  </a:cubicBezTo>
                  <a:cubicBezTo>
                    <a:pt x="71" y="132"/>
                    <a:pt x="71" y="132"/>
                    <a:pt x="71" y="132"/>
                  </a:cubicBezTo>
                  <a:cubicBezTo>
                    <a:pt x="73" y="128"/>
                    <a:pt x="73" y="128"/>
                    <a:pt x="73" y="128"/>
                  </a:cubicBezTo>
                  <a:cubicBezTo>
                    <a:pt x="71" y="125"/>
                    <a:pt x="71" y="125"/>
                    <a:pt x="71" y="125"/>
                  </a:cubicBezTo>
                  <a:cubicBezTo>
                    <a:pt x="70" y="123"/>
                    <a:pt x="70" y="123"/>
                    <a:pt x="70" y="123"/>
                  </a:cubicBezTo>
                  <a:cubicBezTo>
                    <a:pt x="70" y="122"/>
                    <a:pt x="70" y="122"/>
                    <a:pt x="70" y="122"/>
                  </a:cubicBezTo>
                  <a:cubicBezTo>
                    <a:pt x="71" y="121"/>
                    <a:pt x="71" y="121"/>
                    <a:pt x="71" y="121"/>
                  </a:cubicBezTo>
                  <a:cubicBezTo>
                    <a:pt x="74" y="119"/>
                    <a:pt x="74" y="119"/>
                    <a:pt x="74" y="119"/>
                  </a:cubicBezTo>
                  <a:cubicBezTo>
                    <a:pt x="76" y="118"/>
                    <a:pt x="76" y="118"/>
                    <a:pt x="76" y="118"/>
                  </a:cubicBezTo>
                  <a:cubicBezTo>
                    <a:pt x="74" y="116"/>
                    <a:pt x="74" y="116"/>
                    <a:pt x="74" y="116"/>
                  </a:cubicBezTo>
                  <a:cubicBezTo>
                    <a:pt x="74" y="115"/>
                    <a:pt x="74" y="115"/>
                    <a:pt x="74" y="115"/>
                  </a:cubicBezTo>
                  <a:cubicBezTo>
                    <a:pt x="71" y="113"/>
                    <a:pt x="71" y="113"/>
                    <a:pt x="71" y="113"/>
                  </a:cubicBezTo>
                  <a:cubicBezTo>
                    <a:pt x="68" y="112"/>
                    <a:pt x="68" y="112"/>
                    <a:pt x="68" y="112"/>
                  </a:cubicBezTo>
                  <a:cubicBezTo>
                    <a:pt x="68" y="109"/>
                    <a:pt x="68" y="109"/>
                    <a:pt x="68" y="109"/>
                  </a:cubicBezTo>
                  <a:cubicBezTo>
                    <a:pt x="68" y="105"/>
                    <a:pt x="68" y="105"/>
                    <a:pt x="68" y="105"/>
                  </a:cubicBezTo>
                  <a:cubicBezTo>
                    <a:pt x="68" y="102"/>
                    <a:pt x="68" y="102"/>
                    <a:pt x="68" y="102"/>
                  </a:cubicBezTo>
                  <a:cubicBezTo>
                    <a:pt x="67" y="99"/>
                    <a:pt x="67" y="99"/>
                    <a:pt x="67" y="99"/>
                  </a:cubicBezTo>
                  <a:cubicBezTo>
                    <a:pt x="67" y="98"/>
                    <a:pt x="67" y="98"/>
                    <a:pt x="67" y="98"/>
                  </a:cubicBezTo>
                  <a:cubicBezTo>
                    <a:pt x="68" y="96"/>
                    <a:pt x="68" y="96"/>
                    <a:pt x="68" y="96"/>
                  </a:cubicBezTo>
                  <a:cubicBezTo>
                    <a:pt x="67" y="93"/>
                    <a:pt x="67" y="93"/>
                    <a:pt x="67" y="93"/>
                  </a:cubicBezTo>
                  <a:cubicBezTo>
                    <a:pt x="67" y="90"/>
                    <a:pt x="67" y="90"/>
                    <a:pt x="67" y="90"/>
                  </a:cubicBezTo>
                  <a:cubicBezTo>
                    <a:pt x="68" y="89"/>
                    <a:pt x="68" y="89"/>
                    <a:pt x="68" y="89"/>
                  </a:cubicBezTo>
                  <a:cubicBezTo>
                    <a:pt x="68" y="88"/>
                    <a:pt x="68" y="88"/>
                    <a:pt x="68" y="88"/>
                  </a:cubicBezTo>
                  <a:cubicBezTo>
                    <a:pt x="70" y="86"/>
                    <a:pt x="70" y="86"/>
                    <a:pt x="70" y="86"/>
                  </a:cubicBezTo>
                  <a:cubicBezTo>
                    <a:pt x="73" y="85"/>
                    <a:pt x="73" y="85"/>
                    <a:pt x="73" y="85"/>
                  </a:cubicBezTo>
                  <a:cubicBezTo>
                    <a:pt x="77" y="83"/>
                    <a:pt x="77" y="83"/>
                    <a:pt x="77" y="83"/>
                  </a:cubicBezTo>
                  <a:cubicBezTo>
                    <a:pt x="81" y="83"/>
                    <a:pt x="81" y="83"/>
                    <a:pt x="81" y="83"/>
                  </a:cubicBezTo>
                  <a:cubicBezTo>
                    <a:pt x="84" y="83"/>
                    <a:pt x="84" y="83"/>
                    <a:pt x="84" y="83"/>
                  </a:cubicBezTo>
                  <a:cubicBezTo>
                    <a:pt x="86" y="82"/>
                    <a:pt x="86" y="82"/>
                    <a:pt x="86" y="82"/>
                  </a:cubicBezTo>
                  <a:cubicBezTo>
                    <a:pt x="86" y="80"/>
                    <a:pt x="86" y="80"/>
                    <a:pt x="86" y="80"/>
                  </a:cubicBezTo>
                  <a:cubicBezTo>
                    <a:pt x="86" y="79"/>
                    <a:pt x="86" y="79"/>
                    <a:pt x="86" y="79"/>
                  </a:cubicBezTo>
                  <a:cubicBezTo>
                    <a:pt x="84" y="78"/>
                    <a:pt x="84" y="78"/>
                    <a:pt x="84" y="78"/>
                  </a:cubicBezTo>
                  <a:cubicBezTo>
                    <a:pt x="81" y="78"/>
                    <a:pt x="81" y="78"/>
                    <a:pt x="81" y="78"/>
                  </a:cubicBezTo>
                  <a:cubicBezTo>
                    <a:pt x="86" y="73"/>
                    <a:pt x="86" y="73"/>
                    <a:pt x="86" y="73"/>
                  </a:cubicBezTo>
                  <a:cubicBezTo>
                    <a:pt x="89" y="69"/>
                    <a:pt x="89" y="69"/>
                    <a:pt x="89" y="69"/>
                  </a:cubicBezTo>
                  <a:cubicBezTo>
                    <a:pt x="90" y="66"/>
                    <a:pt x="90" y="66"/>
                    <a:pt x="90" y="66"/>
                  </a:cubicBezTo>
                  <a:cubicBezTo>
                    <a:pt x="90" y="63"/>
                    <a:pt x="90" y="63"/>
                    <a:pt x="90" y="63"/>
                  </a:cubicBezTo>
                  <a:cubicBezTo>
                    <a:pt x="89" y="59"/>
                    <a:pt x="89" y="59"/>
                    <a:pt x="89" y="59"/>
                  </a:cubicBezTo>
                  <a:cubicBezTo>
                    <a:pt x="93" y="59"/>
                    <a:pt x="93" y="59"/>
                    <a:pt x="93" y="59"/>
                  </a:cubicBezTo>
                  <a:cubicBezTo>
                    <a:pt x="97" y="57"/>
                    <a:pt x="97" y="57"/>
                    <a:pt x="97" y="57"/>
                  </a:cubicBezTo>
                  <a:cubicBezTo>
                    <a:pt x="97" y="56"/>
                    <a:pt x="97" y="56"/>
                    <a:pt x="97" y="56"/>
                  </a:cubicBezTo>
                  <a:cubicBezTo>
                    <a:pt x="97" y="55"/>
                    <a:pt x="97" y="55"/>
                    <a:pt x="97" y="55"/>
                  </a:cubicBezTo>
                  <a:cubicBezTo>
                    <a:pt x="97" y="53"/>
                    <a:pt x="97" y="53"/>
                    <a:pt x="97" y="53"/>
                  </a:cubicBezTo>
                  <a:cubicBezTo>
                    <a:pt x="99" y="53"/>
                    <a:pt x="99" y="53"/>
                    <a:pt x="99" y="53"/>
                  </a:cubicBezTo>
                  <a:cubicBezTo>
                    <a:pt x="106" y="47"/>
                    <a:pt x="106" y="47"/>
                    <a:pt x="106" y="47"/>
                  </a:cubicBezTo>
                  <a:cubicBezTo>
                    <a:pt x="106" y="46"/>
                    <a:pt x="106" y="46"/>
                    <a:pt x="106" y="46"/>
                  </a:cubicBezTo>
                  <a:cubicBezTo>
                    <a:pt x="104" y="45"/>
                    <a:pt x="104" y="45"/>
                    <a:pt x="104" y="45"/>
                  </a:cubicBezTo>
                  <a:cubicBezTo>
                    <a:pt x="103" y="43"/>
                    <a:pt x="103" y="43"/>
                    <a:pt x="103" y="43"/>
                  </a:cubicBezTo>
                  <a:cubicBezTo>
                    <a:pt x="107" y="40"/>
                    <a:pt x="107" y="40"/>
                    <a:pt x="107" y="40"/>
                  </a:cubicBezTo>
                  <a:cubicBezTo>
                    <a:pt x="111" y="36"/>
                    <a:pt x="111" y="36"/>
                    <a:pt x="111" y="36"/>
                  </a:cubicBezTo>
                  <a:cubicBezTo>
                    <a:pt x="114" y="36"/>
                    <a:pt x="114" y="36"/>
                    <a:pt x="114" y="36"/>
                  </a:cubicBezTo>
                  <a:cubicBezTo>
                    <a:pt x="117" y="36"/>
                    <a:pt x="117" y="36"/>
                    <a:pt x="117" y="36"/>
                  </a:cubicBezTo>
                  <a:cubicBezTo>
                    <a:pt x="119" y="36"/>
                    <a:pt x="119" y="36"/>
                    <a:pt x="119" y="36"/>
                  </a:cubicBezTo>
                  <a:cubicBezTo>
                    <a:pt x="120" y="35"/>
                    <a:pt x="120" y="35"/>
                    <a:pt x="120" y="35"/>
                  </a:cubicBezTo>
                  <a:cubicBezTo>
                    <a:pt x="120" y="32"/>
                    <a:pt x="120" y="32"/>
                    <a:pt x="120" y="32"/>
                  </a:cubicBezTo>
                  <a:cubicBezTo>
                    <a:pt x="120" y="30"/>
                    <a:pt x="120" y="30"/>
                    <a:pt x="120" y="30"/>
                  </a:cubicBezTo>
                  <a:cubicBezTo>
                    <a:pt x="122" y="30"/>
                    <a:pt x="122" y="30"/>
                    <a:pt x="122" y="30"/>
                  </a:cubicBezTo>
                  <a:cubicBezTo>
                    <a:pt x="123" y="30"/>
                    <a:pt x="123" y="30"/>
                    <a:pt x="123" y="30"/>
                  </a:cubicBezTo>
                  <a:cubicBezTo>
                    <a:pt x="126" y="30"/>
                    <a:pt x="126" y="30"/>
                    <a:pt x="126" y="30"/>
                  </a:cubicBezTo>
                  <a:cubicBezTo>
                    <a:pt x="132" y="32"/>
                    <a:pt x="132" y="32"/>
                    <a:pt x="132" y="32"/>
                  </a:cubicBezTo>
                  <a:cubicBezTo>
                    <a:pt x="136" y="32"/>
                    <a:pt x="136" y="32"/>
                    <a:pt x="136" y="32"/>
                  </a:cubicBezTo>
                  <a:cubicBezTo>
                    <a:pt x="139" y="30"/>
                    <a:pt x="139" y="30"/>
                    <a:pt x="139" y="30"/>
                  </a:cubicBezTo>
                  <a:cubicBezTo>
                    <a:pt x="136" y="30"/>
                    <a:pt x="136" y="30"/>
                    <a:pt x="136" y="30"/>
                  </a:cubicBezTo>
                  <a:cubicBezTo>
                    <a:pt x="139" y="27"/>
                    <a:pt x="139" y="27"/>
                    <a:pt x="139" y="27"/>
                  </a:cubicBezTo>
                  <a:cubicBezTo>
                    <a:pt x="139" y="26"/>
                    <a:pt x="139" y="26"/>
                    <a:pt x="139" y="26"/>
                  </a:cubicBezTo>
                  <a:cubicBezTo>
                    <a:pt x="137" y="25"/>
                    <a:pt x="137" y="25"/>
                    <a:pt x="137" y="25"/>
                  </a:cubicBezTo>
                  <a:cubicBezTo>
                    <a:pt x="142" y="25"/>
                    <a:pt x="142" y="25"/>
                    <a:pt x="142" y="25"/>
                  </a:cubicBezTo>
                  <a:cubicBezTo>
                    <a:pt x="143" y="25"/>
                    <a:pt x="143" y="25"/>
                    <a:pt x="143" y="25"/>
                  </a:cubicBezTo>
                  <a:cubicBezTo>
                    <a:pt x="146" y="23"/>
                    <a:pt x="146" y="23"/>
                    <a:pt x="146" y="23"/>
                  </a:cubicBezTo>
                  <a:lnTo>
                    <a:pt x="144" y="23"/>
                  </a:lnTo>
                  <a:close/>
                  <a:moveTo>
                    <a:pt x="4" y="123"/>
                  </a:moveTo>
                  <a:cubicBezTo>
                    <a:pt x="4" y="125"/>
                    <a:pt x="4" y="125"/>
                    <a:pt x="4" y="125"/>
                  </a:cubicBezTo>
                  <a:cubicBezTo>
                    <a:pt x="3" y="123"/>
                    <a:pt x="3" y="123"/>
                    <a:pt x="3" y="123"/>
                  </a:cubicBezTo>
                  <a:cubicBezTo>
                    <a:pt x="5" y="122"/>
                    <a:pt x="5" y="122"/>
                    <a:pt x="5" y="122"/>
                  </a:cubicBezTo>
                  <a:lnTo>
                    <a:pt x="4" y="123"/>
                  </a:lnTo>
                  <a:close/>
                  <a:moveTo>
                    <a:pt x="5" y="141"/>
                  </a:moveTo>
                  <a:cubicBezTo>
                    <a:pt x="4" y="141"/>
                    <a:pt x="4" y="141"/>
                    <a:pt x="4" y="141"/>
                  </a:cubicBezTo>
                  <a:cubicBezTo>
                    <a:pt x="5" y="139"/>
                    <a:pt x="5" y="139"/>
                    <a:pt x="5" y="139"/>
                  </a:cubicBezTo>
                  <a:lnTo>
                    <a:pt x="5" y="141"/>
                  </a:lnTo>
                  <a:close/>
                  <a:moveTo>
                    <a:pt x="10" y="112"/>
                  </a:moveTo>
                  <a:cubicBezTo>
                    <a:pt x="10" y="111"/>
                    <a:pt x="10" y="111"/>
                    <a:pt x="10" y="111"/>
                  </a:cubicBezTo>
                  <a:cubicBezTo>
                    <a:pt x="8" y="111"/>
                    <a:pt x="8" y="111"/>
                    <a:pt x="8" y="111"/>
                  </a:cubicBezTo>
                  <a:cubicBezTo>
                    <a:pt x="7" y="110"/>
                    <a:pt x="7" y="110"/>
                    <a:pt x="7" y="110"/>
                  </a:cubicBezTo>
                  <a:cubicBezTo>
                    <a:pt x="10" y="109"/>
                    <a:pt x="10" y="109"/>
                    <a:pt x="10" y="109"/>
                  </a:cubicBezTo>
                  <a:cubicBezTo>
                    <a:pt x="13" y="111"/>
                    <a:pt x="13" y="111"/>
                    <a:pt x="13" y="111"/>
                  </a:cubicBezTo>
                  <a:lnTo>
                    <a:pt x="10" y="112"/>
                  </a:lnTo>
                  <a:close/>
                  <a:moveTo>
                    <a:pt x="21" y="119"/>
                  </a:moveTo>
                  <a:cubicBezTo>
                    <a:pt x="20" y="121"/>
                    <a:pt x="20" y="121"/>
                    <a:pt x="20" y="121"/>
                  </a:cubicBezTo>
                  <a:cubicBezTo>
                    <a:pt x="21" y="122"/>
                    <a:pt x="21" y="122"/>
                    <a:pt x="21" y="122"/>
                  </a:cubicBezTo>
                  <a:cubicBezTo>
                    <a:pt x="18" y="122"/>
                    <a:pt x="18" y="122"/>
                    <a:pt x="18" y="122"/>
                  </a:cubicBezTo>
                  <a:cubicBezTo>
                    <a:pt x="20" y="121"/>
                    <a:pt x="20" y="121"/>
                    <a:pt x="20" y="121"/>
                  </a:cubicBezTo>
                  <a:cubicBezTo>
                    <a:pt x="18" y="121"/>
                    <a:pt x="18" y="121"/>
                    <a:pt x="18" y="121"/>
                  </a:cubicBezTo>
                  <a:cubicBezTo>
                    <a:pt x="17" y="119"/>
                    <a:pt x="17" y="119"/>
                    <a:pt x="17" y="119"/>
                  </a:cubicBezTo>
                  <a:cubicBezTo>
                    <a:pt x="15" y="119"/>
                    <a:pt x="15" y="119"/>
                    <a:pt x="15" y="119"/>
                  </a:cubicBezTo>
                  <a:cubicBezTo>
                    <a:pt x="14" y="119"/>
                    <a:pt x="14" y="119"/>
                    <a:pt x="14" y="119"/>
                  </a:cubicBezTo>
                  <a:cubicBezTo>
                    <a:pt x="15" y="118"/>
                    <a:pt x="15" y="118"/>
                    <a:pt x="15" y="118"/>
                  </a:cubicBezTo>
                  <a:cubicBezTo>
                    <a:pt x="17" y="118"/>
                    <a:pt x="17" y="118"/>
                    <a:pt x="17" y="118"/>
                  </a:cubicBezTo>
                  <a:cubicBezTo>
                    <a:pt x="21" y="118"/>
                    <a:pt x="21" y="118"/>
                    <a:pt x="21" y="118"/>
                  </a:cubicBezTo>
                  <a:cubicBezTo>
                    <a:pt x="20" y="119"/>
                    <a:pt x="20" y="119"/>
                    <a:pt x="20" y="119"/>
                  </a:cubicBezTo>
                  <a:lnTo>
                    <a:pt x="21" y="119"/>
                  </a:lnTo>
                  <a:close/>
                  <a:moveTo>
                    <a:pt x="21" y="106"/>
                  </a:moveTo>
                  <a:cubicBezTo>
                    <a:pt x="18" y="108"/>
                    <a:pt x="18" y="108"/>
                    <a:pt x="18" y="108"/>
                  </a:cubicBezTo>
                  <a:cubicBezTo>
                    <a:pt x="20" y="106"/>
                    <a:pt x="20" y="106"/>
                    <a:pt x="20" y="106"/>
                  </a:cubicBezTo>
                  <a:cubicBezTo>
                    <a:pt x="20" y="105"/>
                    <a:pt x="20" y="105"/>
                    <a:pt x="20" y="105"/>
                  </a:cubicBezTo>
                  <a:cubicBezTo>
                    <a:pt x="18" y="103"/>
                    <a:pt x="18" y="103"/>
                    <a:pt x="18" y="103"/>
                  </a:cubicBezTo>
                  <a:cubicBezTo>
                    <a:pt x="21" y="105"/>
                    <a:pt x="21" y="105"/>
                    <a:pt x="21" y="105"/>
                  </a:cubicBezTo>
                  <a:cubicBezTo>
                    <a:pt x="20" y="106"/>
                    <a:pt x="20" y="106"/>
                    <a:pt x="20" y="106"/>
                  </a:cubicBezTo>
                  <a:lnTo>
                    <a:pt x="21" y="106"/>
                  </a:lnTo>
                  <a:close/>
                  <a:moveTo>
                    <a:pt x="25" y="118"/>
                  </a:moveTo>
                  <a:cubicBezTo>
                    <a:pt x="23" y="119"/>
                    <a:pt x="23" y="119"/>
                    <a:pt x="23" y="119"/>
                  </a:cubicBezTo>
                  <a:cubicBezTo>
                    <a:pt x="23" y="118"/>
                    <a:pt x="23" y="118"/>
                    <a:pt x="23" y="118"/>
                  </a:cubicBezTo>
                  <a:cubicBezTo>
                    <a:pt x="23" y="116"/>
                    <a:pt x="23" y="116"/>
                    <a:pt x="23" y="116"/>
                  </a:cubicBezTo>
                  <a:cubicBezTo>
                    <a:pt x="25" y="115"/>
                    <a:pt x="25" y="115"/>
                    <a:pt x="25" y="115"/>
                  </a:cubicBezTo>
                  <a:cubicBezTo>
                    <a:pt x="24" y="118"/>
                    <a:pt x="24" y="118"/>
                    <a:pt x="24" y="118"/>
                  </a:cubicBezTo>
                  <a:lnTo>
                    <a:pt x="25" y="118"/>
                  </a:lnTo>
                  <a:close/>
                  <a:moveTo>
                    <a:pt x="27" y="99"/>
                  </a:moveTo>
                  <a:cubicBezTo>
                    <a:pt x="30" y="99"/>
                    <a:pt x="30" y="99"/>
                    <a:pt x="30" y="99"/>
                  </a:cubicBezTo>
                  <a:cubicBezTo>
                    <a:pt x="31" y="100"/>
                    <a:pt x="31" y="100"/>
                    <a:pt x="31" y="100"/>
                  </a:cubicBezTo>
                  <a:lnTo>
                    <a:pt x="27" y="99"/>
                  </a:lnTo>
                  <a:close/>
                  <a:moveTo>
                    <a:pt x="73" y="68"/>
                  </a:moveTo>
                  <a:cubicBezTo>
                    <a:pt x="71" y="66"/>
                    <a:pt x="71" y="66"/>
                    <a:pt x="71" y="66"/>
                  </a:cubicBezTo>
                  <a:cubicBezTo>
                    <a:pt x="74" y="66"/>
                    <a:pt x="74" y="66"/>
                    <a:pt x="74" y="66"/>
                  </a:cubicBezTo>
                  <a:lnTo>
                    <a:pt x="73" y="68"/>
                  </a:lnTo>
                  <a:close/>
                  <a:moveTo>
                    <a:pt x="113" y="33"/>
                  </a:moveTo>
                  <a:cubicBezTo>
                    <a:pt x="111" y="32"/>
                    <a:pt x="111" y="32"/>
                    <a:pt x="111" y="32"/>
                  </a:cubicBezTo>
                  <a:cubicBezTo>
                    <a:pt x="114" y="32"/>
                    <a:pt x="114" y="32"/>
                    <a:pt x="114" y="32"/>
                  </a:cubicBezTo>
                  <a:lnTo>
                    <a:pt x="113" y="33"/>
                  </a:lnTo>
                  <a:close/>
                  <a:moveTo>
                    <a:pt x="130" y="22"/>
                  </a:moveTo>
                  <a:cubicBezTo>
                    <a:pt x="129" y="20"/>
                    <a:pt x="129" y="20"/>
                    <a:pt x="129" y="20"/>
                  </a:cubicBezTo>
                  <a:cubicBezTo>
                    <a:pt x="130" y="20"/>
                    <a:pt x="130" y="20"/>
                    <a:pt x="130" y="20"/>
                  </a:cubicBezTo>
                  <a:lnTo>
                    <a:pt x="130" y="22"/>
                  </a:lnTo>
                  <a:close/>
                </a:path>
              </a:pathLst>
            </a:custGeom>
            <a:no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79" name="Freeform 160"/>
            <p:cNvSpPr>
              <a:spLocks/>
            </p:cNvSpPr>
            <p:nvPr/>
          </p:nvSpPr>
          <p:spPr bwMode="auto">
            <a:xfrm>
              <a:off x="5290693" y="2777134"/>
              <a:ext cx="42856" cy="43854"/>
            </a:xfrm>
            <a:custGeom>
              <a:avLst/>
              <a:gdLst>
                <a:gd name="T0" fmla="*/ 2147483647 w 21"/>
                <a:gd name="T1" fmla="*/ 0 h 21"/>
                <a:gd name="T2" fmla="*/ 2147483647 w 21"/>
                <a:gd name="T3" fmla="*/ 0 h 21"/>
                <a:gd name="T4" fmla="*/ 2147483647 w 21"/>
                <a:gd name="T5" fmla="*/ 0 h 21"/>
                <a:gd name="T6" fmla="*/ 2147483647 w 21"/>
                <a:gd name="T7" fmla="*/ 2147483647 h 21"/>
                <a:gd name="T8" fmla="*/ 2147483647 w 21"/>
                <a:gd name="T9" fmla="*/ 2147483647 h 21"/>
                <a:gd name="T10" fmla="*/ 0 w 21"/>
                <a:gd name="T11" fmla="*/ 2147483647 h 21"/>
                <a:gd name="T12" fmla="*/ 2147483647 w 21"/>
                <a:gd name="T13" fmla="*/ 2147483647 h 21"/>
                <a:gd name="T14" fmla="*/ 2147483647 w 21"/>
                <a:gd name="T15" fmla="*/ 2147483647 h 21"/>
                <a:gd name="T16" fmla="*/ 2147483647 w 21"/>
                <a:gd name="T17" fmla="*/ 2147483647 h 21"/>
                <a:gd name="T18" fmla="*/ 2147483647 w 21"/>
                <a:gd name="T19" fmla="*/ 2147483647 h 21"/>
                <a:gd name="T20" fmla="*/ 2147483647 w 21"/>
                <a:gd name="T21" fmla="*/ 2147483647 h 21"/>
                <a:gd name="T22" fmla="*/ 2147483647 w 21"/>
                <a:gd name="T23" fmla="*/ 2147483647 h 21"/>
                <a:gd name="T24" fmla="*/ 2147483647 w 21"/>
                <a:gd name="T25" fmla="*/ 2147483647 h 21"/>
                <a:gd name="T26" fmla="*/ 2147483647 w 21"/>
                <a:gd name="T27" fmla="*/ 2147483647 h 21"/>
                <a:gd name="T28" fmla="*/ 2147483647 w 21"/>
                <a:gd name="T29" fmla="*/ 2147483647 h 21"/>
                <a:gd name="T30" fmla="*/ 2147483647 w 21"/>
                <a:gd name="T31" fmla="*/ 2147483647 h 21"/>
                <a:gd name="T32" fmla="*/ 2147483647 w 21"/>
                <a:gd name="T33" fmla="*/ 2147483647 h 21"/>
                <a:gd name="T34" fmla="*/ 2147483647 w 21"/>
                <a:gd name="T35" fmla="*/ 2147483647 h 21"/>
                <a:gd name="T36" fmla="*/ 2147483647 w 21"/>
                <a:gd name="T37" fmla="*/ 2147483647 h 21"/>
                <a:gd name="T38" fmla="*/ 2147483647 w 21"/>
                <a:gd name="T39" fmla="*/ 2147483647 h 21"/>
                <a:gd name="T40" fmla="*/ 2147483647 w 21"/>
                <a:gd name="T41" fmla="*/ 2147483647 h 21"/>
                <a:gd name="T42" fmla="*/ 2147483647 w 21"/>
                <a:gd name="T43" fmla="*/ 2147483647 h 21"/>
                <a:gd name="T44" fmla="*/ 2147483647 w 21"/>
                <a:gd name="T45" fmla="*/ 2147483647 h 21"/>
                <a:gd name="T46" fmla="*/ 2147483647 w 21"/>
                <a:gd name="T47" fmla="*/ 2147483647 h 21"/>
                <a:gd name="T48" fmla="*/ 2147483647 w 21"/>
                <a:gd name="T49" fmla="*/ 2147483647 h 21"/>
                <a:gd name="T50" fmla="*/ 2147483647 w 21"/>
                <a:gd name="T51" fmla="*/ 2147483647 h 21"/>
                <a:gd name="T52" fmla="*/ 2147483647 w 21"/>
                <a:gd name="T53" fmla="*/ 0 h 21"/>
                <a:gd name="T54" fmla="*/ 2147483647 w 21"/>
                <a:gd name="T55" fmla="*/ 0 h 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
                <a:gd name="T85" fmla="*/ 0 h 21"/>
                <a:gd name="T86" fmla="*/ 21 w 21"/>
                <a:gd name="T87" fmla="*/ 21 h 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 h="21">
                  <a:moveTo>
                    <a:pt x="13" y="0"/>
                  </a:moveTo>
                  <a:cubicBezTo>
                    <a:pt x="10" y="0"/>
                    <a:pt x="10" y="0"/>
                    <a:pt x="10" y="0"/>
                  </a:cubicBezTo>
                  <a:cubicBezTo>
                    <a:pt x="7" y="0"/>
                    <a:pt x="7" y="0"/>
                    <a:pt x="7" y="0"/>
                  </a:cubicBezTo>
                  <a:cubicBezTo>
                    <a:pt x="4" y="1"/>
                    <a:pt x="4" y="1"/>
                    <a:pt x="4" y="1"/>
                  </a:cubicBezTo>
                  <a:cubicBezTo>
                    <a:pt x="3" y="10"/>
                    <a:pt x="3" y="10"/>
                    <a:pt x="3" y="10"/>
                  </a:cubicBezTo>
                  <a:cubicBezTo>
                    <a:pt x="0" y="13"/>
                    <a:pt x="0" y="13"/>
                    <a:pt x="0" y="13"/>
                  </a:cubicBezTo>
                  <a:cubicBezTo>
                    <a:pt x="1" y="13"/>
                    <a:pt x="1" y="13"/>
                    <a:pt x="1" y="13"/>
                  </a:cubicBezTo>
                  <a:cubicBezTo>
                    <a:pt x="8" y="14"/>
                    <a:pt x="8" y="14"/>
                    <a:pt x="8" y="14"/>
                  </a:cubicBezTo>
                  <a:cubicBezTo>
                    <a:pt x="10" y="14"/>
                    <a:pt x="10" y="14"/>
                    <a:pt x="10" y="14"/>
                  </a:cubicBezTo>
                  <a:cubicBezTo>
                    <a:pt x="11" y="16"/>
                    <a:pt x="11" y="16"/>
                    <a:pt x="11" y="16"/>
                  </a:cubicBezTo>
                  <a:cubicBezTo>
                    <a:pt x="13" y="20"/>
                    <a:pt x="13" y="20"/>
                    <a:pt x="13" y="20"/>
                  </a:cubicBezTo>
                  <a:cubicBezTo>
                    <a:pt x="14" y="21"/>
                    <a:pt x="14" y="21"/>
                    <a:pt x="14" y="21"/>
                  </a:cubicBezTo>
                  <a:cubicBezTo>
                    <a:pt x="14" y="21"/>
                    <a:pt x="14" y="21"/>
                    <a:pt x="14" y="21"/>
                  </a:cubicBezTo>
                  <a:cubicBezTo>
                    <a:pt x="15" y="21"/>
                    <a:pt x="15" y="21"/>
                    <a:pt x="15" y="21"/>
                  </a:cubicBezTo>
                  <a:cubicBezTo>
                    <a:pt x="15" y="21"/>
                    <a:pt x="15" y="21"/>
                    <a:pt x="15" y="21"/>
                  </a:cubicBezTo>
                  <a:cubicBezTo>
                    <a:pt x="20" y="20"/>
                    <a:pt x="20" y="20"/>
                    <a:pt x="20" y="20"/>
                  </a:cubicBezTo>
                  <a:cubicBezTo>
                    <a:pt x="21" y="21"/>
                    <a:pt x="21" y="21"/>
                    <a:pt x="21" y="21"/>
                  </a:cubicBezTo>
                  <a:cubicBezTo>
                    <a:pt x="20" y="17"/>
                    <a:pt x="20" y="17"/>
                    <a:pt x="20" y="17"/>
                  </a:cubicBezTo>
                  <a:cubicBezTo>
                    <a:pt x="18" y="13"/>
                    <a:pt x="18" y="13"/>
                    <a:pt x="18" y="13"/>
                  </a:cubicBezTo>
                  <a:cubicBezTo>
                    <a:pt x="15" y="10"/>
                    <a:pt x="15" y="10"/>
                    <a:pt x="15" y="10"/>
                  </a:cubicBezTo>
                  <a:cubicBezTo>
                    <a:pt x="13" y="10"/>
                    <a:pt x="13" y="10"/>
                    <a:pt x="13" y="10"/>
                  </a:cubicBezTo>
                  <a:cubicBezTo>
                    <a:pt x="14" y="7"/>
                    <a:pt x="14" y="7"/>
                    <a:pt x="14" y="7"/>
                  </a:cubicBezTo>
                  <a:cubicBezTo>
                    <a:pt x="15" y="6"/>
                    <a:pt x="15" y="6"/>
                    <a:pt x="15" y="6"/>
                  </a:cubicBezTo>
                  <a:cubicBezTo>
                    <a:pt x="17" y="7"/>
                    <a:pt x="17" y="7"/>
                    <a:pt x="17" y="7"/>
                  </a:cubicBezTo>
                  <a:cubicBezTo>
                    <a:pt x="17" y="4"/>
                    <a:pt x="17" y="4"/>
                    <a:pt x="17" y="4"/>
                  </a:cubicBezTo>
                  <a:cubicBezTo>
                    <a:pt x="16" y="1"/>
                    <a:pt x="16" y="1"/>
                    <a:pt x="16" y="1"/>
                  </a:cubicBezTo>
                  <a:cubicBezTo>
                    <a:pt x="14" y="0"/>
                    <a:pt x="14" y="0"/>
                    <a:pt x="14" y="0"/>
                  </a:cubicBezTo>
                  <a:lnTo>
                    <a:pt x="13" y="0"/>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80" name="Freeform 161"/>
            <p:cNvSpPr>
              <a:spLocks/>
            </p:cNvSpPr>
            <p:nvPr/>
          </p:nvSpPr>
          <p:spPr bwMode="auto">
            <a:xfrm>
              <a:off x="5207024" y="2435828"/>
              <a:ext cx="132647" cy="97244"/>
            </a:xfrm>
            <a:custGeom>
              <a:avLst/>
              <a:gdLst>
                <a:gd name="T0" fmla="*/ 2147483647 w 84"/>
                <a:gd name="T1" fmla="*/ 2147483647 h 62"/>
                <a:gd name="T2" fmla="*/ 2147483647 w 84"/>
                <a:gd name="T3" fmla="*/ 2147483647 h 62"/>
                <a:gd name="T4" fmla="*/ 2147483647 w 84"/>
                <a:gd name="T5" fmla="*/ 2147483647 h 62"/>
                <a:gd name="T6" fmla="*/ 2147483647 w 84"/>
                <a:gd name="T7" fmla="*/ 2147483647 h 62"/>
                <a:gd name="T8" fmla="*/ 2147483647 w 84"/>
                <a:gd name="T9" fmla="*/ 2147483647 h 62"/>
                <a:gd name="T10" fmla="*/ 2147483647 w 84"/>
                <a:gd name="T11" fmla="*/ 2147483647 h 62"/>
                <a:gd name="T12" fmla="*/ 2147483647 w 84"/>
                <a:gd name="T13" fmla="*/ 2147483647 h 62"/>
                <a:gd name="T14" fmla="*/ 2147483647 w 84"/>
                <a:gd name="T15" fmla="*/ 2147483647 h 62"/>
                <a:gd name="T16" fmla="*/ 2147483647 w 84"/>
                <a:gd name="T17" fmla="*/ 2147483647 h 62"/>
                <a:gd name="T18" fmla="*/ 2147483647 w 84"/>
                <a:gd name="T19" fmla="*/ 2147483647 h 62"/>
                <a:gd name="T20" fmla="*/ 2147483647 w 84"/>
                <a:gd name="T21" fmla="*/ 2147483647 h 62"/>
                <a:gd name="T22" fmla="*/ 2147483647 w 84"/>
                <a:gd name="T23" fmla="*/ 2147483647 h 62"/>
                <a:gd name="T24" fmla="*/ 2147483647 w 84"/>
                <a:gd name="T25" fmla="*/ 2147483647 h 62"/>
                <a:gd name="T26" fmla="*/ 2147483647 w 84"/>
                <a:gd name="T27" fmla="*/ 2147483647 h 62"/>
                <a:gd name="T28" fmla="*/ 2147483647 w 84"/>
                <a:gd name="T29" fmla="*/ 2147483647 h 62"/>
                <a:gd name="T30" fmla="*/ 2147483647 w 84"/>
                <a:gd name="T31" fmla="*/ 2147483647 h 62"/>
                <a:gd name="T32" fmla="*/ 2147483647 w 84"/>
                <a:gd name="T33" fmla="*/ 2147483647 h 62"/>
                <a:gd name="T34" fmla="*/ 2147483647 w 84"/>
                <a:gd name="T35" fmla="*/ 2147483647 h 62"/>
                <a:gd name="T36" fmla="*/ 2147483647 w 84"/>
                <a:gd name="T37" fmla="*/ 2147483647 h 62"/>
                <a:gd name="T38" fmla="*/ 2147483647 w 84"/>
                <a:gd name="T39" fmla="*/ 2147483647 h 62"/>
                <a:gd name="T40" fmla="*/ 2147483647 w 84"/>
                <a:gd name="T41" fmla="*/ 2147483647 h 62"/>
                <a:gd name="T42" fmla="*/ 2147483647 w 84"/>
                <a:gd name="T43" fmla="*/ 2147483647 h 62"/>
                <a:gd name="T44" fmla="*/ 2147483647 w 84"/>
                <a:gd name="T45" fmla="*/ 2147483647 h 62"/>
                <a:gd name="T46" fmla="*/ 2147483647 w 84"/>
                <a:gd name="T47" fmla="*/ 2147483647 h 62"/>
                <a:gd name="T48" fmla="*/ 2147483647 w 84"/>
                <a:gd name="T49" fmla="*/ 2147483647 h 62"/>
                <a:gd name="T50" fmla="*/ 2147483647 w 84"/>
                <a:gd name="T51" fmla="*/ 2147483647 h 62"/>
                <a:gd name="T52" fmla="*/ 2147483647 w 84"/>
                <a:gd name="T53" fmla="*/ 2147483647 h 62"/>
                <a:gd name="T54" fmla="*/ 2147483647 w 84"/>
                <a:gd name="T55" fmla="*/ 2147483647 h 62"/>
                <a:gd name="T56" fmla="*/ 2147483647 w 84"/>
                <a:gd name="T57" fmla="*/ 2147483647 h 62"/>
                <a:gd name="T58" fmla="*/ 2147483647 w 84"/>
                <a:gd name="T59" fmla="*/ 2147483647 h 62"/>
                <a:gd name="T60" fmla="*/ 2147483647 w 84"/>
                <a:gd name="T61" fmla="*/ 2147483647 h 62"/>
                <a:gd name="T62" fmla="*/ 2147483647 w 84"/>
                <a:gd name="T63" fmla="*/ 2147483647 h 62"/>
                <a:gd name="T64" fmla="*/ 2147483647 w 84"/>
                <a:gd name="T65" fmla="*/ 2147483647 h 62"/>
                <a:gd name="T66" fmla="*/ 2147483647 w 84"/>
                <a:gd name="T67" fmla="*/ 2147483647 h 62"/>
                <a:gd name="T68" fmla="*/ 2147483647 w 84"/>
                <a:gd name="T69" fmla="*/ 2147483647 h 62"/>
                <a:gd name="T70" fmla="*/ 2147483647 w 84"/>
                <a:gd name="T71" fmla="*/ 2147483647 h 62"/>
                <a:gd name="T72" fmla="*/ 2147483647 w 84"/>
                <a:gd name="T73" fmla="*/ 0 h 62"/>
                <a:gd name="T74" fmla="*/ 2147483647 w 84"/>
                <a:gd name="T75" fmla="*/ 2147483647 h 62"/>
                <a:gd name="T76" fmla="*/ 2147483647 w 84"/>
                <a:gd name="T77" fmla="*/ 2147483647 h 62"/>
                <a:gd name="T78" fmla="*/ 2147483647 w 84"/>
                <a:gd name="T79" fmla="*/ 2147483647 h 62"/>
                <a:gd name="T80" fmla="*/ 2147483647 w 84"/>
                <a:gd name="T81" fmla="*/ 2147483647 h 62"/>
                <a:gd name="T82" fmla="*/ 2147483647 w 84"/>
                <a:gd name="T83" fmla="*/ 2147483647 h 62"/>
                <a:gd name="T84" fmla="*/ 2147483647 w 84"/>
                <a:gd name="T85" fmla="*/ 2147483647 h 62"/>
                <a:gd name="T86" fmla="*/ 2147483647 w 84"/>
                <a:gd name="T87" fmla="*/ 2147483647 h 62"/>
                <a:gd name="T88" fmla="*/ 0 w 84"/>
                <a:gd name="T89" fmla="*/ 2147483647 h 62"/>
                <a:gd name="T90" fmla="*/ 2147483647 w 84"/>
                <a:gd name="T91" fmla="*/ 2147483647 h 62"/>
                <a:gd name="T92" fmla="*/ 2147483647 w 84"/>
                <a:gd name="T93" fmla="*/ 2147483647 h 62"/>
                <a:gd name="T94" fmla="*/ 2147483647 w 84"/>
                <a:gd name="T95" fmla="*/ 2147483647 h 62"/>
                <a:gd name="T96" fmla="*/ 2147483647 w 84"/>
                <a:gd name="T97" fmla="*/ 2147483647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62"/>
                <a:gd name="T149" fmla="*/ 84 w 84"/>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62">
                  <a:moveTo>
                    <a:pt x="4" y="15"/>
                  </a:moveTo>
                  <a:lnTo>
                    <a:pt x="2" y="15"/>
                  </a:lnTo>
                  <a:lnTo>
                    <a:pt x="8" y="17"/>
                  </a:lnTo>
                  <a:lnTo>
                    <a:pt x="10" y="19"/>
                  </a:lnTo>
                  <a:lnTo>
                    <a:pt x="12" y="21"/>
                  </a:lnTo>
                  <a:lnTo>
                    <a:pt x="8" y="23"/>
                  </a:lnTo>
                  <a:lnTo>
                    <a:pt x="10" y="25"/>
                  </a:lnTo>
                  <a:lnTo>
                    <a:pt x="15" y="28"/>
                  </a:lnTo>
                  <a:lnTo>
                    <a:pt x="18" y="31"/>
                  </a:lnTo>
                  <a:lnTo>
                    <a:pt x="18" y="32"/>
                  </a:lnTo>
                  <a:lnTo>
                    <a:pt x="15" y="35"/>
                  </a:lnTo>
                  <a:lnTo>
                    <a:pt x="14" y="35"/>
                  </a:lnTo>
                  <a:lnTo>
                    <a:pt x="19" y="40"/>
                  </a:lnTo>
                  <a:lnTo>
                    <a:pt x="22" y="43"/>
                  </a:lnTo>
                  <a:lnTo>
                    <a:pt x="23" y="43"/>
                  </a:lnTo>
                  <a:lnTo>
                    <a:pt x="26" y="43"/>
                  </a:lnTo>
                  <a:lnTo>
                    <a:pt x="27" y="44"/>
                  </a:lnTo>
                  <a:lnTo>
                    <a:pt x="27" y="45"/>
                  </a:lnTo>
                  <a:lnTo>
                    <a:pt x="30" y="48"/>
                  </a:lnTo>
                  <a:lnTo>
                    <a:pt x="31" y="49"/>
                  </a:lnTo>
                  <a:lnTo>
                    <a:pt x="30" y="49"/>
                  </a:lnTo>
                  <a:lnTo>
                    <a:pt x="30" y="52"/>
                  </a:lnTo>
                  <a:lnTo>
                    <a:pt x="31" y="54"/>
                  </a:lnTo>
                  <a:lnTo>
                    <a:pt x="36" y="49"/>
                  </a:lnTo>
                  <a:lnTo>
                    <a:pt x="39" y="48"/>
                  </a:lnTo>
                  <a:lnTo>
                    <a:pt x="40" y="45"/>
                  </a:lnTo>
                  <a:lnTo>
                    <a:pt x="46" y="43"/>
                  </a:lnTo>
                  <a:lnTo>
                    <a:pt x="48" y="40"/>
                  </a:lnTo>
                  <a:lnTo>
                    <a:pt x="52" y="43"/>
                  </a:lnTo>
                  <a:lnTo>
                    <a:pt x="56" y="45"/>
                  </a:lnTo>
                  <a:lnTo>
                    <a:pt x="54" y="48"/>
                  </a:lnTo>
                  <a:lnTo>
                    <a:pt x="54" y="52"/>
                  </a:lnTo>
                  <a:lnTo>
                    <a:pt x="56" y="53"/>
                  </a:lnTo>
                  <a:lnTo>
                    <a:pt x="54" y="53"/>
                  </a:lnTo>
                  <a:lnTo>
                    <a:pt x="52" y="56"/>
                  </a:lnTo>
                  <a:lnTo>
                    <a:pt x="54" y="57"/>
                  </a:lnTo>
                  <a:lnTo>
                    <a:pt x="57" y="58"/>
                  </a:lnTo>
                  <a:lnTo>
                    <a:pt x="63" y="62"/>
                  </a:lnTo>
                  <a:lnTo>
                    <a:pt x="65" y="62"/>
                  </a:lnTo>
                  <a:lnTo>
                    <a:pt x="65" y="57"/>
                  </a:lnTo>
                  <a:lnTo>
                    <a:pt x="65" y="52"/>
                  </a:lnTo>
                  <a:lnTo>
                    <a:pt x="67" y="52"/>
                  </a:lnTo>
                  <a:lnTo>
                    <a:pt x="67" y="53"/>
                  </a:lnTo>
                  <a:lnTo>
                    <a:pt x="69" y="53"/>
                  </a:lnTo>
                  <a:lnTo>
                    <a:pt x="69" y="49"/>
                  </a:lnTo>
                  <a:lnTo>
                    <a:pt x="71" y="45"/>
                  </a:lnTo>
                  <a:lnTo>
                    <a:pt x="69" y="43"/>
                  </a:lnTo>
                  <a:lnTo>
                    <a:pt x="69" y="39"/>
                  </a:lnTo>
                  <a:lnTo>
                    <a:pt x="71" y="32"/>
                  </a:lnTo>
                  <a:lnTo>
                    <a:pt x="75" y="28"/>
                  </a:lnTo>
                  <a:lnTo>
                    <a:pt x="79" y="28"/>
                  </a:lnTo>
                  <a:lnTo>
                    <a:pt x="84" y="31"/>
                  </a:lnTo>
                  <a:lnTo>
                    <a:pt x="80" y="27"/>
                  </a:lnTo>
                  <a:lnTo>
                    <a:pt x="75" y="25"/>
                  </a:lnTo>
                  <a:lnTo>
                    <a:pt x="71" y="25"/>
                  </a:lnTo>
                  <a:lnTo>
                    <a:pt x="69" y="23"/>
                  </a:lnTo>
                  <a:lnTo>
                    <a:pt x="69" y="21"/>
                  </a:lnTo>
                  <a:lnTo>
                    <a:pt x="67" y="21"/>
                  </a:lnTo>
                  <a:lnTo>
                    <a:pt x="59" y="9"/>
                  </a:lnTo>
                  <a:lnTo>
                    <a:pt x="56" y="5"/>
                  </a:lnTo>
                  <a:lnTo>
                    <a:pt x="52" y="1"/>
                  </a:lnTo>
                  <a:lnTo>
                    <a:pt x="50" y="4"/>
                  </a:lnTo>
                  <a:lnTo>
                    <a:pt x="48" y="5"/>
                  </a:lnTo>
                  <a:lnTo>
                    <a:pt x="46" y="9"/>
                  </a:lnTo>
                  <a:lnTo>
                    <a:pt x="44" y="12"/>
                  </a:lnTo>
                  <a:lnTo>
                    <a:pt x="43" y="13"/>
                  </a:lnTo>
                  <a:lnTo>
                    <a:pt x="36" y="12"/>
                  </a:lnTo>
                  <a:lnTo>
                    <a:pt x="35" y="12"/>
                  </a:lnTo>
                  <a:lnTo>
                    <a:pt x="34" y="11"/>
                  </a:lnTo>
                  <a:lnTo>
                    <a:pt x="32" y="8"/>
                  </a:lnTo>
                  <a:lnTo>
                    <a:pt x="30" y="5"/>
                  </a:lnTo>
                  <a:lnTo>
                    <a:pt x="23" y="1"/>
                  </a:lnTo>
                  <a:lnTo>
                    <a:pt x="19" y="0"/>
                  </a:lnTo>
                  <a:lnTo>
                    <a:pt x="19" y="1"/>
                  </a:lnTo>
                  <a:lnTo>
                    <a:pt x="18" y="4"/>
                  </a:lnTo>
                  <a:lnTo>
                    <a:pt x="18" y="5"/>
                  </a:lnTo>
                  <a:lnTo>
                    <a:pt x="19" y="8"/>
                  </a:lnTo>
                  <a:lnTo>
                    <a:pt x="26" y="12"/>
                  </a:lnTo>
                  <a:lnTo>
                    <a:pt x="26" y="13"/>
                  </a:lnTo>
                  <a:lnTo>
                    <a:pt x="26" y="15"/>
                  </a:lnTo>
                  <a:lnTo>
                    <a:pt x="22" y="15"/>
                  </a:lnTo>
                  <a:lnTo>
                    <a:pt x="19" y="13"/>
                  </a:lnTo>
                  <a:lnTo>
                    <a:pt x="15" y="13"/>
                  </a:lnTo>
                  <a:lnTo>
                    <a:pt x="12" y="12"/>
                  </a:lnTo>
                  <a:lnTo>
                    <a:pt x="7" y="9"/>
                  </a:lnTo>
                  <a:lnTo>
                    <a:pt x="6" y="9"/>
                  </a:lnTo>
                  <a:lnTo>
                    <a:pt x="4" y="9"/>
                  </a:lnTo>
                  <a:lnTo>
                    <a:pt x="0" y="12"/>
                  </a:lnTo>
                  <a:lnTo>
                    <a:pt x="4" y="13"/>
                  </a:lnTo>
                  <a:lnTo>
                    <a:pt x="4" y="15"/>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81" name="Freeform 162"/>
            <p:cNvSpPr>
              <a:spLocks/>
            </p:cNvSpPr>
            <p:nvPr/>
          </p:nvSpPr>
          <p:spPr bwMode="auto">
            <a:xfrm>
              <a:off x="4774389" y="2433922"/>
              <a:ext cx="448961" cy="175420"/>
            </a:xfrm>
            <a:custGeom>
              <a:avLst/>
              <a:gdLst>
                <a:gd name="T0" fmla="*/ 2147483647 w 213"/>
                <a:gd name="T1" fmla="*/ 2147483647 h 84"/>
                <a:gd name="T2" fmla="*/ 2147483647 w 213"/>
                <a:gd name="T3" fmla="*/ 2147483647 h 84"/>
                <a:gd name="T4" fmla="*/ 2147483647 w 213"/>
                <a:gd name="T5" fmla="*/ 2147483647 h 84"/>
                <a:gd name="T6" fmla="*/ 2147483647 w 213"/>
                <a:gd name="T7" fmla="*/ 2147483647 h 84"/>
                <a:gd name="T8" fmla="*/ 2147483647 w 213"/>
                <a:gd name="T9" fmla="*/ 2147483647 h 84"/>
                <a:gd name="T10" fmla="*/ 2147483647 w 213"/>
                <a:gd name="T11" fmla="*/ 2147483647 h 84"/>
                <a:gd name="T12" fmla="*/ 2147483647 w 213"/>
                <a:gd name="T13" fmla="*/ 2147483647 h 84"/>
                <a:gd name="T14" fmla="*/ 2147483647 w 213"/>
                <a:gd name="T15" fmla="*/ 2147483647 h 84"/>
                <a:gd name="T16" fmla="*/ 2147483647 w 213"/>
                <a:gd name="T17" fmla="*/ 2147483647 h 84"/>
                <a:gd name="T18" fmla="*/ 2147483647 w 213"/>
                <a:gd name="T19" fmla="*/ 2147483647 h 84"/>
                <a:gd name="T20" fmla="*/ 2147483647 w 213"/>
                <a:gd name="T21" fmla="*/ 2147483647 h 84"/>
                <a:gd name="T22" fmla="*/ 2147483647 w 213"/>
                <a:gd name="T23" fmla="*/ 2147483647 h 84"/>
                <a:gd name="T24" fmla="*/ 2147483647 w 213"/>
                <a:gd name="T25" fmla="*/ 2147483647 h 84"/>
                <a:gd name="T26" fmla="*/ 2147483647 w 213"/>
                <a:gd name="T27" fmla="*/ 2147483647 h 84"/>
                <a:gd name="T28" fmla="*/ 2147483647 w 213"/>
                <a:gd name="T29" fmla="*/ 2147483647 h 84"/>
                <a:gd name="T30" fmla="*/ 2147483647 w 213"/>
                <a:gd name="T31" fmla="*/ 2147483647 h 84"/>
                <a:gd name="T32" fmla="*/ 2147483647 w 213"/>
                <a:gd name="T33" fmla="*/ 0 h 84"/>
                <a:gd name="T34" fmla="*/ 2147483647 w 213"/>
                <a:gd name="T35" fmla="*/ 2147483647 h 84"/>
                <a:gd name="T36" fmla="*/ 2147483647 w 213"/>
                <a:gd name="T37" fmla="*/ 2147483647 h 84"/>
                <a:gd name="T38" fmla="*/ 2147483647 w 213"/>
                <a:gd name="T39" fmla="*/ 2147483647 h 84"/>
                <a:gd name="T40" fmla="*/ 2147483647 w 213"/>
                <a:gd name="T41" fmla="*/ 2147483647 h 84"/>
                <a:gd name="T42" fmla="*/ 2147483647 w 213"/>
                <a:gd name="T43" fmla="*/ 2147483647 h 84"/>
                <a:gd name="T44" fmla="*/ 2147483647 w 213"/>
                <a:gd name="T45" fmla="*/ 2147483647 h 84"/>
                <a:gd name="T46" fmla="*/ 2147483647 w 213"/>
                <a:gd name="T47" fmla="*/ 2147483647 h 84"/>
                <a:gd name="T48" fmla="*/ 2147483647 w 213"/>
                <a:gd name="T49" fmla="*/ 2147483647 h 84"/>
                <a:gd name="T50" fmla="*/ 2147483647 w 213"/>
                <a:gd name="T51" fmla="*/ 2147483647 h 84"/>
                <a:gd name="T52" fmla="*/ 2147483647 w 213"/>
                <a:gd name="T53" fmla="*/ 2147483647 h 84"/>
                <a:gd name="T54" fmla="*/ 2147483647 w 213"/>
                <a:gd name="T55" fmla="*/ 2147483647 h 84"/>
                <a:gd name="T56" fmla="*/ 2147483647 w 213"/>
                <a:gd name="T57" fmla="*/ 2147483647 h 84"/>
                <a:gd name="T58" fmla="*/ 2147483647 w 213"/>
                <a:gd name="T59" fmla="*/ 2147483647 h 84"/>
                <a:gd name="T60" fmla="*/ 2147483647 w 213"/>
                <a:gd name="T61" fmla="*/ 2147483647 h 84"/>
                <a:gd name="T62" fmla="*/ 2147483647 w 213"/>
                <a:gd name="T63" fmla="*/ 2147483647 h 84"/>
                <a:gd name="T64" fmla="*/ 2147483647 w 213"/>
                <a:gd name="T65" fmla="*/ 2147483647 h 84"/>
                <a:gd name="T66" fmla="*/ 2147483647 w 213"/>
                <a:gd name="T67" fmla="*/ 2147483647 h 84"/>
                <a:gd name="T68" fmla="*/ 2147483647 w 213"/>
                <a:gd name="T69" fmla="*/ 2147483647 h 84"/>
                <a:gd name="T70" fmla="*/ 2147483647 w 213"/>
                <a:gd name="T71" fmla="*/ 2147483647 h 84"/>
                <a:gd name="T72" fmla="*/ 2147483647 w 213"/>
                <a:gd name="T73" fmla="*/ 2147483647 h 84"/>
                <a:gd name="T74" fmla="*/ 2147483647 w 213"/>
                <a:gd name="T75" fmla="*/ 2147483647 h 84"/>
                <a:gd name="T76" fmla="*/ 2147483647 w 213"/>
                <a:gd name="T77" fmla="*/ 2147483647 h 84"/>
                <a:gd name="T78" fmla="*/ 2147483647 w 213"/>
                <a:gd name="T79" fmla="*/ 2147483647 h 84"/>
                <a:gd name="T80" fmla="*/ 2147483647 w 213"/>
                <a:gd name="T81" fmla="*/ 2147483647 h 84"/>
                <a:gd name="T82" fmla="*/ 2147483647 w 213"/>
                <a:gd name="T83" fmla="*/ 2147483647 h 84"/>
                <a:gd name="T84" fmla="*/ 2147483647 w 213"/>
                <a:gd name="T85" fmla="*/ 2147483647 h 84"/>
                <a:gd name="T86" fmla="*/ 2147483647 w 213"/>
                <a:gd name="T87" fmla="*/ 2147483647 h 84"/>
                <a:gd name="T88" fmla="*/ 2147483647 w 213"/>
                <a:gd name="T89" fmla="*/ 2147483647 h 84"/>
                <a:gd name="T90" fmla="*/ 2147483647 w 213"/>
                <a:gd name="T91" fmla="*/ 2147483647 h 84"/>
                <a:gd name="T92" fmla="*/ 2147483647 w 213"/>
                <a:gd name="T93" fmla="*/ 2147483647 h 84"/>
                <a:gd name="T94" fmla="*/ 2147483647 w 213"/>
                <a:gd name="T95" fmla="*/ 2147483647 h 84"/>
                <a:gd name="T96" fmla="*/ 2147483647 w 213"/>
                <a:gd name="T97" fmla="*/ 2147483647 h 84"/>
                <a:gd name="T98" fmla="*/ 2147483647 w 213"/>
                <a:gd name="T99" fmla="*/ 2147483647 h 84"/>
                <a:gd name="T100" fmla="*/ 2147483647 w 213"/>
                <a:gd name="T101" fmla="*/ 2147483647 h 84"/>
                <a:gd name="T102" fmla="*/ 2147483647 w 213"/>
                <a:gd name="T103" fmla="*/ 2147483647 h 84"/>
                <a:gd name="T104" fmla="*/ 2147483647 w 213"/>
                <a:gd name="T105" fmla="*/ 2147483647 h 84"/>
                <a:gd name="T106" fmla="*/ 2147483647 w 213"/>
                <a:gd name="T107" fmla="*/ 2147483647 h 84"/>
                <a:gd name="T108" fmla="*/ 2147483647 w 213"/>
                <a:gd name="T109" fmla="*/ 2147483647 h 84"/>
                <a:gd name="T110" fmla="*/ 2147483647 w 213"/>
                <a:gd name="T111" fmla="*/ 2147483647 h 84"/>
                <a:gd name="T112" fmla="*/ 2147483647 w 213"/>
                <a:gd name="T113" fmla="*/ 2147483647 h 84"/>
                <a:gd name="T114" fmla="*/ 2147483647 w 213"/>
                <a:gd name="T115" fmla="*/ 2147483647 h 84"/>
                <a:gd name="T116" fmla="*/ 2147483647 w 213"/>
                <a:gd name="T117" fmla="*/ 2147483647 h 84"/>
                <a:gd name="T118" fmla="*/ 2147483647 w 213"/>
                <a:gd name="T119" fmla="*/ 2147483647 h 84"/>
                <a:gd name="T120" fmla="*/ 2147483647 w 213"/>
                <a:gd name="T121" fmla="*/ 2147483647 h 84"/>
                <a:gd name="T122" fmla="*/ 2147483647 w 213"/>
                <a:gd name="T123" fmla="*/ 2147483647 h 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3"/>
                <a:gd name="T187" fmla="*/ 0 h 84"/>
                <a:gd name="T188" fmla="*/ 213 w 213"/>
                <a:gd name="T189" fmla="*/ 84 h 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3" h="84">
                  <a:moveTo>
                    <a:pt x="212" y="65"/>
                  </a:moveTo>
                  <a:cubicBezTo>
                    <a:pt x="212" y="64"/>
                    <a:pt x="212" y="64"/>
                    <a:pt x="212" y="64"/>
                  </a:cubicBezTo>
                  <a:cubicBezTo>
                    <a:pt x="209" y="63"/>
                    <a:pt x="209" y="63"/>
                    <a:pt x="209" y="63"/>
                  </a:cubicBezTo>
                  <a:cubicBezTo>
                    <a:pt x="209" y="60"/>
                    <a:pt x="209" y="60"/>
                    <a:pt x="209" y="60"/>
                  </a:cubicBezTo>
                  <a:cubicBezTo>
                    <a:pt x="207" y="57"/>
                    <a:pt x="207" y="57"/>
                    <a:pt x="207" y="57"/>
                  </a:cubicBezTo>
                  <a:cubicBezTo>
                    <a:pt x="206" y="57"/>
                    <a:pt x="206" y="57"/>
                    <a:pt x="206" y="57"/>
                  </a:cubicBezTo>
                  <a:cubicBezTo>
                    <a:pt x="205" y="55"/>
                    <a:pt x="205" y="55"/>
                    <a:pt x="205" y="55"/>
                  </a:cubicBezTo>
                  <a:cubicBezTo>
                    <a:pt x="205" y="53"/>
                    <a:pt x="205" y="53"/>
                    <a:pt x="205" y="53"/>
                  </a:cubicBezTo>
                  <a:cubicBezTo>
                    <a:pt x="206" y="50"/>
                    <a:pt x="206" y="50"/>
                    <a:pt x="206" y="50"/>
                  </a:cubicBezTo>
                  <a:cubicBezTo>
                    <a:pt x="205" y="50"/>
                    <a:pt x="205" y="50"/>
                    <a:pt x="205" y="50"/>
                  </a:cubicBezTo>
                  <a:cubicBezTo>
                    <a:pt x="205" y="47"/>
                    <a:pt x="205" y="47"/>
                    <a:pt x="205" y="47"/>
                  </a:cubicBezTo>
                  <a:cubicBezTo>
                    <a:pt x="203" y="44"/>
                    <a:pt x="203" y="44"/>
                    <a:pt x="203" y="44"/>
                  </a:cubicBezTo>
                  <a:cubicBezTo>
                    <a:pt x="202" y="40"/>
                    <a:pt x="202" y="40"/>
                    <a:pt x="202" y="40"/>
                  </a:cubicBezTo>
                  <a:cubicBezTo>
                    <a:pt x="199" y="35"/>
                    <a:pt x="199" y="35"/>
                    <a:pt x="199" y="35"/>
                  </a:cubicBezTo>
                  <a:cubicBezTo>
                    <a:pt x="203" y="35"/>
                    <a:pt x="203" y="35"/>
                    <a:pt x="203" y="35"/>
                  </a:cubicBezTo>
                  <a:cubicBezTo>
                    <a:pt x="203" y="33"/>
                    <a:pt x="203" y="33"/>
                    <a:pt x="203" y="33"/>
                  </a:cubicBezTo>
                  <a:cubicBezTo>
                    <a:pt x="205" y="31"/>
                    <a:pt x="205" y="31"/>
                    <a:pt x="205" y="31"/>
                  </a:cubicBezTo>
                  <a:cubicBezTo>
                    <a:pt x="206" y="32"/>
                    <a:pt x="206" y="32"/>
                    <a:pt x="206" y="32"/>
                  </a:cubicBezTo>
                  <a:cubicBezTo>
                    <a:pt x="206" y="30"/>
                    <a:pt x="206" y="30"/>
                    <a:pt x="206" y="30"/>
                  </a:cubicBezTo>
                  <a:cubicBezTo>
                    <a:pt x="205" y="28"/>
                    <a:pt x="205" y="28"/>
                    <a:pt x="205" y="28"/>
                  </a:cubicBezTo>
                  <a:cubicBezTo>
                    <a:pt x="203" y="27"/>
                    <a:pt x="203" y="27"/>
                    <a:pt x="203" y="27"/>
                  </a:cubicBezTo>
                  <a:cubicBezTo>
                    <a:pt x="200" y="27"/>
                    <a:pt x="200" y="27"/>
                    <a:pt x="200" y="27"/>
                  </a:cubicBezTo>
                  <a:cubicBezTo>
                    <a:pt x="197" y="27"/>
                    <a:pt x="197" y="27"/>
                    <a:pt x="197" y="27"/>
                  </a:cubicBezTo>
                  <a:cubicBezTo>
                    <a:pt x="193" y="25"/>
                    <a:pt x="193" y="25"/>
                    <a:pt x="193" y="25"/>
                  </a:cubicBezTo>
                  <a:cubicBezTo>
                    <a:pt x="195" y="24"/>
                    <a:pt x="195" y="24"/>
                    <a:pt x="195" y="24"/>
                  </a:cubicBezTo>
                  <a:cubicBezTo>
                    <a:pt x="193" y="22"/>
                    <a:pt x="193" y="22"/>
                    <a:pt x="193" y="22"/>
                  </a:cubicBezTo>
                  <a:cubicBezTo>
                    <a:pt x="193" y="21"/>
                    <a:pt x="193" y="21"/>
                    <a:pt x="193" y="21"/>
                  </a:cubicBezTo>
                  <a:cubicBezTo>
                    <a:pt x="193" y="20"/>
                    <a:pt x="193" y="20"/>
                    <a:pt x="193" y="20"/>
                  </a:cubicBezTo>
                  <a:cubicBezTo>
                    <a:pt x="193" y="18"/>
                    <a:pt x="193" y="18"/>
                    <a:pt x="193" y="18"/>
                  </a:cubicBezTo>
                  <a:cubicBezTo>
                    <a:pt x="192" y="17"/>
                    <a:pt x="192" y="17"/>
                    <a:pt x="192" y="17"/>
                  </a:cubicBezTo>
                  <a:cubicBezTo>
                    <a:pt x="190" y="14"/>
                    <a:pt x="190" y="14"/>
                    <a:pt x="190" y="14"/>
                  </a:cubicBezTo>
                  <a:cubicBezTo>
                    <a:pt x="189" y="11"/>
                    <a:pt x="189" y="11"/>
                    <a:pt x="189" y="11"/>
                  </a:cubicBezTo>
                  <a:cubicBezTo>
                    <a:pt x="187" y="11"/>
                    <a:pt x="187" y="11"/>
                    <a:pt x="187" y="11"/>
                  </a:cubicBezTo>
                  <a:cubicBezTo>
                    <a:pt x="186" y="11"/>
                    <a:pt x="186" y="11"/>
                    <a:pt x="186" y="11"/>
                  </a:cubicBezTo>
                  <a:cubicBezTo>
                    <a:pt x="186" y="10"/>
                    <a:pt x="186" y="10"/>
                    <a:pt x="186" y="10"/>
                  </a:cubicBezTo>
                  <a:cubicBezTo>
                    <a:pt x="184" y="12"/>
                    <a:pt x="181" y="14"/>
                    <a:pt x="181" y="14"/>
                  </a:cubicBezTo>
                  <a:cubicBezTo>
                    <a:pt x="172" y="10"/>
                    <a:pt x="172" y="10"/>
                    <a:pt x="172" y="10"/>
                  </a:cubicBezTo>
                  <a:cubicBezTo>
                    <a:pt x="172" y="8"/>
                    <a:pt x="172" y="8"/>
                    <a:pt x="172" y="8"/>
                  </a:cubicBezTo>
                  <a:cubicBezTo>
                    <a:pt x="170" y="8"/>
                    <a:pt x="170" y="8"/>
                    <a:pt x="170" y="8"/>
                  </a:cubicBezTo>
                  <a:cubicBezTo>
                    <a:pt x="167" y="7"/>
                    <a:pt x="167" y="7"/>
                    <a:pt x="167" y="7"/>
                  </a:cubicBezTo>
                  <a:cubicBezTo>
                    <a:pt x="156" y="14"/>
                    <a:pt x="156" y="14"/>
                    <a:pt x="156" y="14"/>
                  </a:cubicBezTo>
                  <a:cubicBezTo>
                    <a:pt x="152" y="15"/>
                    <a:pt x="152" y="15"/>
                    <a:pt x="152" y="15"/>
                  </a:cubicBezTo>
                  <a:cubicBezTo>
                    <a:pt x="147" y="14"/>
                    <a:pt x="147" y="14"/>
                    <a:pt x="147" y="14"/>
                  </a:cubicBezTo>
                  <a:cubicBezTo>
                    <a:pt x="144" y="12"/>
                    <a:pt x="144" y="12"/>
                    <a:pt x="144" y="12"/>
                  </a:cubicBezTo>
                  <a:cubicBezTo>
                    <a:pt x="142" y="12"/>
                    <a:pt x="142" y="12"/>
                    <a:pt x="142" y="12"/>
                  </a:cubicBezTo>
                  <a:cubicBezTo>
                    <a:pt x="137" y="14"/>
                    <a:pt x="137" y="14"/>
                    <a:pt x="137" y="14"/>
                  </a:cubicBezTo>
                  <a:cubicBezTo>
                    <a:pt x="134" y="15"/>
                    <a:pt x="134" y="15"/>
                    <a:pt x="134" y="15"/>
                  </a:cubicBezTo>
                  <a:cubicBezTo>
                    <a:pt x="130" y="15"/>
                    <a:pt x="130" y="15"/>
                    <a:pt x="130" y="15"/>
                  </a:cubicBezTo>
                  <a:cubicBezTo>
                    <a:pt x="127" y="14"/>
                    <a:pt x="127" y="14"/>
                    <a:pt x="127" y="14"/>
                  </a:cubicBezTo>
                  <a:cubicBezTo>
                    <a:pt x="127" y="12"/>
                    <a:pt x="127" y="12"/>
                    <a:pt x="127" y="12"/>
                  </a:cubicBezTo>
                  <a:cubicBezTo>
                    <a:pt x="126" y="12"/>
                    <a:pt x="126" y="12"/>
                    <a:pt x="126" y="12"/>
                  </a:cubicBezTo>
                  <a:cubicBezTo>
                    <a:pt x="124" y="14"/>
                    <a:pt x="124" y="14"/>
                    <a:pt x="124" y="14"/>
                  </a:cubicBezTo>
                  <a:cubicBezTo>
                    <a:pt x="121" y="12"/>
                    <a:pt x="121" y="12"/>
                    <a:pt x="121" y="12"/>
                  </a:cubicBezTo>
                  <a:cubicBezTo>
                    <a:pt x="117" y="10"/>
                    <a:pt x="117" y="10"/>
                    <a:pt x="117" y="10"/>
                  </a:cubicBezTo>
                  <a:cubicBezTo>
                    <a:pt x="114" y="10"/>
                    <a:pt x="114" y="10"/>
                    <a:pt x="114" y="10"/>
                  </a:cubicBezTo>
                  <a:cubicBezTo>
                    <a:pt x="113" y="10"/>
                    <a:pt x="113" y="10"/>
                    <a:pt x="113" y="10"/>
                  </a:cubicBezTo>
                  <a:cubicBezTo>
                    <a:pt x="111" y="11"/>
                    <a:pt x="111" y="11"/>
                    <a:pt x="111" y="11"/>
                  </a:cubicBezTo>
                  <a:cubicBezTo>
                    <a:pt x="110" y="10"/>
                    <a:pt x="110" y="10"/>
                    <a:pt x="110" y="10"/>
                  </a:cubicBezTo>
                  <a:cubicBezTo>
                    <a:pt x="109" y="7"/>
                    <a:pt x="109" y="7"/>
                    <a:pt x="109" y="7"/>
                  </a:cubicBezTo>
                  <a:cubicBezTo>
                    <a:pt x="107" y="4"/>
                    <a:pt x="107" y="4"/>
                    <a:pt x="107" y="4"/>
                  </a:cubicBezTo>
                  <a:cubicBezTo>
                    <a:pt x="106" y="4"/>
                    <a:pt x="106" y="4"/>
                    <a:pt x="106" y="4"/>
                  </a:cubicBezTo>
                  <a:cubicBezTo>
                    <a:pt x="104" y="4"/>
                    <a:pt x="104" y="4"/>
                    <a:pt x="104" y="4"/>
                  </a:cubicBezTo>
                  <a:cubicBezTo>
                    <a:pt x="103" y="5"/>
                    <a:pt x="103" y="5"/>
                    <a:pt x="103" y="5"/>
                  </a:cubicBezTo>
                  <a:cubicBezTo>
                    <a:pt x="100" y="4"/>
                    <a:pt x="100" y="4"/>
                    <a:pt x="100" y="4"/>
                  </a:cubicBezTo>
                  <a:cubicBezTo>
                    <a:pt x="97" y="2"/>
                    <a:pt x="97" y="2"/>
                    <a:pt x="97" y="2"/>
                  </a:cubicBezTo>
                  <a:cubicBezTo>
                    <a:pt x="96" y="1"/>
                    <a:pt x="96" y="1"/>
                    <a:pt x="96" y="1"/>
                  </a:cubicBezTo>
                  <a:cubicBezTo>
                    <a:pt x="97" y="0"/>
                    <a:pt x="97" y="0"/>
                    <a:pt x="97" y="0"/>
                  </a:cubicBezTo>
                  <a:cubicBezTo>
                    <a:pt x="94" y="0"/>
                    <a:pt x="94" y="0"/>
                    <a:pt x="94" y="0"/>
                  </a:cubicBezTo>
                  <a:cubicBezTo>
                    <a:pt x="93" y="1"/>
                    <a:pt x="93" y="1"/>
                    <a:pt x="93" y="1"/>
                  </a:cubicBezTo>
                  <a:cubicBezTo>
                    <a:pt x="88" y="1"/>
                    <a:pt x="88" y="1"/>
                    <a:pt x="88" y="1"/>
                  </a:cubicBezTo>
                  <a:cubicBezTo>
                    <a:pt x="86" y="1"/>
                    <a:pt x="86" y="1"/>
                    <a:pt x="86" y="1"/>
                  </a:cubicBezTo>
                  <a:cubicBezTo>
                    <a:pt x="80" y="1"/>
                    <a:pt x="80" y="1"/>
                    <a:pt x="80" y="1"/>
                  </a:cubicBezTo>
                  <a:cubicBezTo>
                    <a:pt x="73" y="1"/>
                    <a:pt x="73" y="1"/>
                    <a:pt x="73" y="1"/>
                  </a:cubicBezTo>
                  <a:cubicBezTo>
                    <a:pt x="67" y="4"/>
                    <a:pt x="67" y="4"/>
                    <a:pt x="67" y="4"/>
                  </a:cubicBezTo>
                  <a:cubicBezTo>
                    <a:pt x="61" y="7"/>
                    <a:pt x="61" y="7"/>
                    <a:pt x="61" y="7"/>
                  </a:cubicBezTo>
                  <a:cubicBezTo>
                    <a:pt x="58" y="8"/>
                    <a:pt x="58" y="8"/>
                    <a:pt x="58" y="8"/>
                  </a:cubicBezTo>
                  <a:cubicBezTo>
                    <a:pt x="56" y="10"/>
                    <a:pt x="56" y="10"/>
                    <a:pt x="56" y="10"/>
                  </a:cubicBezTo>
                  <a:cubicBezTo>
                    <a:pt x="56" y="12"/>
                    <a:pt x="56" y="12"/>
                    <a:pt x="56" y="12"/>
                  </a:cubicBezTo>
                  <a:cubicBezTo>
                    <a:pt x="53" y="12"/>
                    <a:pt x="53" y="12"/>
                    <a:pt x="53" y="12"/>
                  </a:cubicBezTo>
                  <a:cubicBezTo>
                    <a:pt x="48" y="12"/>
                    <a:pt x="48" y="12"/>
                    <a:pt x="48" y="12"/>
                  </a:cubicBezTo>
                  <a:cubicBezTo>
                    <a:pt x="43" y="12"/>
                    <a:pt x="43" y="12"/>
                    <a:pt x="43" y="12"/>
                  </a:cubicBezTo>
                  <a:cubicBezTo>
                    <a:pt x="38" y="12"/>
                    <a:pt x="38" y="12"/>
                    <a:pt x="38" y="12"/>
                  </a:cubicBezTo>
                  <a:cubicBezTo>
                    <a:pt x="34" y="11"/>
                    <a:pt x="34" y="11"/>
                    <a:pt x="34" y="11"/>
                  </a:cubicBezTo>
                  <a:cubicBezTo>
                    <a:pt x="31" y="12"/>
                    <a:pt x="31" y="12"/>
                    <a:pt x="31" y="12"/>
                  </a:cubicBezTo>
                  <a:cubicBezTo>
                    <a:pt x="30" y="14"/>
                    <a:pt x="30" y="14"/>
                    <a:pt x="30" y="14"/>
                  </a:cubicBezTo>
                  <a:cubicBezTo>
                    <a:pt x="31" y="15"/>
                    <a:pt x="31" y="15"/>
                    <a:pt x="31" y="15"/>
                  </a:cubicBezTo>
                  <a:cubicBezTo>
                    <a:pt x="33" y="17"/>
                    <a:pt x="33" y="17"/>
                    <a:pt x="33" y="17"/>
                  </a:cubicBezTo>
                  <a:cubicBezTo>
                    <a:pt x="35" y="17"/>
                    <a:pt x="35" y="17"/>
                    <a:pt x="35" y="17"/>
                  </a:cubicBezTo>
                  <a:cubicBezTo>
                    <a:pt x="40" y="18"/>
                    <a:pt x="40" y="18"/>
                    <a:pt x="40" y="18"/>
                  </a:cubicBezTo>
                  <a:cubicBezTo>
                    <a:pt x="34" y="18"/>
                    <a:pt x="34" y="18"/>
                    <a:pt x="34" y="18"/>
                  </a:cubicBezTo>
                  <a:cubicBezTo>
                    <a:pt x="31" y="18"/>
                    <a:pt x="31" y="18"/>
                    <a:pt x="31" y="18"/>
                  </a:cubicBezTo>
                  <a:cubicBezTo>
                    <a:pt x="28" y="21"/>
                    <a:pt x="28" y="21"/>
                    <a:pt x="28" y="21"/>
                  </a:cubicBezTo>
                  <a:cubicBezTo>
                    <a:pt x="31" y="21"/>
                    <a:pt x="31" y="21"/>
                    <a:pt x="31" y="21"/>
                  </a:cubicBezTo>
                  <a:cubicBezTo>
                    <a:pt x="33" y="21"/>
                    <a:pt x="33" y="21"/>
                    <a:pt x="33" y="21"/>
                  </a:cubicBezTo>
                  <a:cubicBezTo>
                    <a:pt x="30" y="22"/>
                    <a:pt x="30" y="22"/>
                    <a:pt x="30" y="22"/>
                  </a:cubicBezTo>
                  <a:cubicBezTo>
                    <a:pt x="28" y="22"/>
                    <a:pt x="28" y="22"/>
                    <a:pt x="28" y="22"/>
                  </a:cubicBezTo>
                  <a:cubicBezTo>
                    <a:pt x="24" y="22"/>
                    <a:pt x="24" y="22"/>
                    <a:pt x="24" y="22"/>
                  </a:cubicBezTo>
                  <a:cubicBezTo>
                    <a:pt x="21" y="22"/>
                    <a:pt x="21" y="22"/>
                    <a:pt x="21" y="22"/>
                  </a:cubicBezTo>
                  <a:cubicBezTo>
                    <a:pt x="18" y="22"/>
                    <a:pt x="18" y="22"/>
                    <a:pt x="18" y="22"/>
                  </a:cubicBezTo>
                  <a:cubicBezTo>
                    <a:pt x="20" y="21"/>
                    <a:pt x="20" y="21"/>
                    <a:pt x="20" y="21"/>
                  </a:cubicBezTo>
                  <a:cubicBezTo>
                    <a:pt x="15" y="21"/>
                    <a:pt x="15" y="21"/>
                    <a:pt x="15" y="21"/>
                  </a:cubicBezTo>
                  <a:cubicBezTo>
                    <a:pt x="17" y="22"/>
                    <a:pt x="17" y="22"/>
                    <a:pt x="17" y="22"/>
                  </a:cubicBezTo>
                  <a:cubicBezTo>
                    <a:pt x="13" y="22"/>
                    <a:pt x="13" y="22"/>
                    <a:pt x="13" y="22"/>
                  </a:cubicBezTo>
                  <a:cubicBezTo>
                    <a:pt x="11" y="21"/>
                    <a:pt x="11" y="21"/>
                    <a:pt x="11" y="21"/>
                  </a:cubicBezTo>
                  <a:cubicBezTo>
                    <a:pt x="10" y="22"/>
                    <a:pt x="10" y="22"/>
                    <a:pt x="10" y="22"/>
                  </a:cubicBezTo>
                  <a:cubicBezTo>
                    <a:pt x="7" y="22"/>
                    <a:pt x="7" y="22"/>
                    <a:pt x="7" y="22"/>
                  </a:cubicBezTo>
                  <a:cubicBezTo>
                    <a:pt x="5" y="22"/>
                    <a:pt x="5" y="22"/>
                    <a:pt x="5" y="22"/>
                  </a:cubicBezTo>
                  <a:cubicBezTo>
                    <a:pt x="2" y="25"/>
                    <a:pt x="2" y="25"/>
                    <a:pt x="2" y="25"/>
                  </a:cubicBezTo>
                  <a:cubicBezTo>
                    <a:pt x="0" y="27"/>
                    <a:pt x="0" y="27"/>
                    <a:pt x="0" y="27"/>
                  </a:cubicBezTo>
                  <a:cubicBezTo>
                    <a:pt x="0" y="31"/>
                    <a:pt x="0" y="31"/>
                    <a:pt x="0" y="31"/>
                  </a:cubicBezTo>
                  <a:cubicBezTo>
                    <a:pt x="0" y="34"/>
                    <a:pt x="0" y="34"/>
                    <a:pt x="0" y="34"/>
                  </a:cubicBezTo>
                  <a:cubicBezTo>
                    <a:pt x="1" y="35"/>
                    <a:pt x="1" y="35"/>
                    <a:pt x="1" y="35"/>
                  </a:cubicBezTo>
                  <a:cubicBezTo>
                    <a:pt x="4" y="34"/>
                    <a:pt x="4" y="34"/>
                    <a:pt x="4" y="34"/>
                  </a:cubicBezTo>
                  <a:cubicBezTo>
                    <a:pt x="7" y="34"/>
                    <a:pt x="7" y="34"/>
                    <a:pt x="7" y="34"/>
                  </a:cubicBezTo>
                  <a:cubicBezTo>
                    <a:pt x="8" y="34"/>
                    <a:pt x="8" y="34"/>
                    <a:pt x="8" y="34"/>
                  </a:cubicBezTo>
                  <a:cubicBezTo>
                    <a:pt x="5" y="37"/>
                    <a:pt x="5" y="37"/>
                    <a:pt x="5" y="37"/>
                  </a:cubicBezTo>
                  <a:cubicBezTo>
                    <a:pt x="7" y="38"/>
                    <a:pt x="7" y="38"/>
                    <a:pt x="7" y="38"/>
                  </a:cubicBezTo>
                  <a:cubicBezTo>
                    <a:pt x="8" y="41"/>
                    <a:pt x="8" y="41"/>
                    <a:pt x="8" y="41"/>
                  </a:cubicBezTo>
                  <a:cubicBezTo>
                    <a:pt x="8" y="43"/>
                    <a:pt x="8" y="43"/>
                    <a:pt x="8" y="43"/>
                  </a:cubicBezTo>
                  <a:cubicBezTo>
                    <a:pt x="10" y="43"/>
                    <a:pt x="10" y="43"/>
                    <a:pt x="10" y="43"/>
                  </a:cubicBezTo>
                  <a:cubicBezTo>
                    <a:pt x="8" y="44"/>
                    <a:pt x="8" y="44"/>
                    <a:pt x="8" y="44"/>
                  </a:cubicBezTo>
                  <a:cubicBezTo>
                    <a:pt x="7" y="45"/>
                    <a:pt x="7" y="45"/>
                    <a:pt x="7" y="45"/>
                  </a:cubicBezTo>
                  <a:cubicBezTo>
                    <a:pt x="10" y="47"/>
                    <a:pt x="10" y="47"/>
                    <a:pt x="10" y="47"/>
                  </a:cubicBezTo>
                  <a:cubicBezTo>
                    <a:pt x="11" y="48"/>
                    <a:pt x="11" y="48"/>
                    <a:pt x="11" y="48"/>
                  </a:cubicBezTo>
                  <a:cubicBezTo>
                    <a:pt x="11" y="50"/>
                    <a:pt x="11" y="50"/>
                    <a:pt x="11" y="50"/>
                  </a:cubicBezTo>
                  <a:cubicBezTo>
                    <a:pt x="8" y="50"/>
                    <a:pt x="8" y="50"/>
                    <a:pt x="8" y="50"/>
                  </a:cubicBezTo>
                  <a:cubicBezTo>
                    <a:pt x="7" y="50"/>
                    <a:pt x="7" y="50"/>
                    <a:pt x="7" y="50"/>
                  </a:cubicBezTo>
                  <a:cubicBezTo>
                    <a:pt x="7" y="51"/>
                    <a:pt x="7" y="51"/>
                    <a:pt x="7" y="51"/>
                  </a:cubicBezTo>
                  <a:cubicBezTo>
                    <a:pt x="8" y="53"/>
                    <a:pt x="8" y="53"/>
                    <a:pt x="8" y="53"/>
                  </a:cubicBezTo>
                  <a:cubicBezTo>
                    <a:pt x="8" y="54"/>
                    <a:pt x="8" y="54"/>
                    <a:pt x="8" y="54"/>
                  </a:cubicBezTo>
                  <a:cubicBezTo>
                    <a:pt x="11" y="54"/>
                    <a:pt x="11" y="54"/>
                    <a:pt x="11" y="54"/>
                  </a:cubicBezTo>
                  <a:cubicBezTo>
                    <a:pt x="14" y="55"/>
                    <a:pt x="14" y="55"/>
                    <a:pt x="14" y="55"/>
                  </a:cubicBezTo>
                  <a:cubicBezTo>
                    <a:pt x="14" y="57"/>
                    <a:pt x="14" y="57"/>
                    <a:pt x="14" y="57"/>
                  </a:cubicBezTo>
                  <a:cubicBezTo>
                    <a:pt x="14" y="58"/>
                    <a:pt x="14" y="58"/>
                    <a:pt x="14" y="58"/>
                  </a:cubicBezTo>
                  <a:cubicBezTo>
                    <a:pt x="11" y="60"/>
                    <a:pt x="11" y="60"/>
                    <a:pt x="11" y="60"/>
                  </a:cubicBezTo>
                  <a:cubicBezTo>
                    <a:pt x="13" y="60"/>
                    <a:pt x="13" y="60"/>
                    <a:pt x="13" y="60"/>
                  </a:cubicBezTo>
                  <a:cubicBezTo>
                    <a:pt x="14" y="63"/>
                    <a:pt x="14" y="63"/>
                    <a:pt x="14" y="63"/>
                  </a:cubicBezTo>
                  <a:cubicBezTo>
                    <a:pt x="14" y="64"/>
                    <a:pt x="14" y="64"/>
                    <a:pt x="14" y="64"/>
                  </a:cubicBezTo>
                  <a:cubicBezTo>
                    <a:pt x="15" y="63"/>
                    <a:pt x="15" y="63"/>
                    <a:pt x="15" y="63"/>
                  </a:cubicBezTo>
                  <a:cubicBezTo>
                    <a:pt x="17" y="64"/>
                    <a:pt x="17" y="64"/>
                    <a:pt x="17" y="64"/>
                  </a:cubicBezTo>
                  <a:cubicBezTo>
                    <a:pt x="17" y="67"/>
                    <a:pt x="17" y="67"/>
                    <a:pt x="17" y="67"/>
                  </a:cubicBezTo>
                  <a:cubicBezTo>
                    <a:pt x="15" y="67"/>
                    <a:pt x="15" y="67"/>
                    <a:pt x="15" y="67"/>
                  </a:cubicBezTo>
                  <a:cubicBezTo>
                    <a:pt x="14" y="67"/>
                    <a:pt x="14" y="67"/>
                    <a:pt x="14" y="67"/>
                  </a:cubicBezTo>
                  <a:cubicBezTo>
                    <a:pt x="15" y="68"/>
                    <a:pt x="15" y="68"/>
                    <a:pt x="15" y="68"/>
                  </a:cubicBezTo>
                  <a:cubicBezTo>
                    <a:pt x="17" y="68"/>
                    <a:pt x="17" y="68"/>
                    <a:pt x="17" y="68"/>
                  </a:cubicBezTo>
                  <a:cubicBezTo>
                    <a:pt x="20" y="67"/>
                    <a:pt x="20" y="67"/>
                    <a:pt x="20" y="67"/>
                  </a:cubicBezTo>
                  <a:cubicBezTo>
                    <a:pt x="25" y="68"/>
                    <a:pt x="25" y="68"/>
                    <a:pt x="25" y="68"/>
                  </a:cubicBezTo>
                  <a:cubicBezTo>
                    <a:pt x="24" y="70"/>
                    <a:pt x="24" y="70"/>
                    <a:pt x="24" y="70"/>
                  </a:cubicBezTo>
                  <a:cubicBezTo>
                    <a:pt x="23" y="71"/>
                    <a:pt x="23" y="71"/>
                    <a:pt x="23" y="71"/>
                  </a:cubicBezTo>
                  <a:cubicBezTo>
                    <a:pt x="21" y="71"/>
                    <a:pt x="21" y="71"/>
                    <a:pt x="21" y="71"/>
                  </a:cubicBezTo>
                  <a:cubicBezTo>
                    <a:pt x="18" y="71"/>
                    <a:pt x="18" y="71"/>
                    <a:pt x="18" y="71"/>
                  </a:cubicBezTo>
                  <a:cubicBezTo>
                    <a:pt x="17" y="73"/>
                    <a:pt x="17" y="73"/>
                    <a:pt x="17" y="73"/>
                  </a:cubicBezTo>
                  <a:cubicBezTo>
                    <a:pt x="20" y="73"/>
                    <a:pt x="20" y="73"/>
                    <a:pt x="20" y="73"/>
                  </a:cubicBezTo>
                  <a:cubicBezTo>
                    <a:pt x="24" y="71"/>
                    <a:pt x="24" y="71"/>
                    <a:pt x="24" y="71"/>
                  </a:cubicBezTo>
                  <a:cubicBezTo>
                    <a:pt x="23" y="73"/>
                    <a:pt x="23" y="73"/>
                    <a:pt x="23" y="73"/>
                  </a:cubicBezTo>
                  <a:cubicBezTo>
                    <a:pt x="24" y="73"/>
                    <a:pt x="24" y="73"/>
                    <a:pt x="24" y="73"/>
                  </a:cubicBezTo>
                  <a:cubicBezTo>
                    <a:pt x="24" y="74"/>
                    <a:pt x="24" y="74"/>
                    <a:pt x="24" y="74"/>
                  </a:cubicBezTo>
                  <a:cubicBezTo>
                    <a:pt x="25" y="73"/>
                    <a:pt x="25" y="73"/>
                    <a:pt x="25" y="73"/>
                  </a:cubicBezTo>
                  <a:cubicBezTo>
                    <a:pt x="28" y="70"/>
                    <a:pt x="28" y="70"/>
                    <a:pt x="28" y="70"/>
                  </a:cubicBezTo>
                  <a:cubicBezTo>
                    <a:pt x="30" y="71"/>
                    <a:pt x="30" y="71"/>
                    <a:pt x="30" y="71"/>
                  </a:cubicBezTo>
                  <a:cubicBezTo>
                    <a:pt x="33" y="73"/>
                    <a:pt x="33" y="73"/>
                    <a:pt x="33" y="73"/>
                  </a:cubicBezTo>
                  <a:cubicBezTo>
                    <a:pt x="34" y="73"/>
                    <a:pt x="34" y="73"/>
                    <a:pt x="34" y="73"/>
                  </a:cubicBezTo>
                  <a:cubicBezTo>
                    <a:pt x="35" y="73"/>
                    <a:pt x="35" y="73"/>
                    <a:pt x="35" y="73"/>
                  </a:cubicBezTo>
                  <a:cubicBezTo>
                    <a:pt x="35" y="74"/>
                    <a:pt x="35" y="74"/>
                    <a:pt x="35" y="74"/>
                  </a:cubicBezTo>
                  <a:cubicBezTo>
                    <a:pt x="37" y="76"/>
                    <a:pt x="37" y="76"/>
                    <a:pt x="37" y="76"/>
                  </a:cubicBezTo>
                  <a:cubicBezTo>
                    <a:pt x="38" y="78"/>
                    <a:pt x="38" y="78"/>
                    <a:pt x="38" y="78"/>
                  </a:cubicBezTo>
                  <a:cubicBezTo>
                    <a:pt x="41" y="80"/>
                    <a:pt x="41" y="80"/>
                    <a:pt x="41" y="80"/>
                  </a:cubicBezTo>
                  <a:cubicBezTo>
                    <a:pt x="44" y="80"/>
                    <a:pt x="44" y="80"/>
                    <a:pt x="44" y="80"/>
                  </a:cubicBezTo>
                  <a:cubicBezTo>
                    <a:pt x="47" y="78"/>
                    <a:pt x="47" y="78"/>
                    <a:pt x="47" y="78"/>
                  </a:cubicBezTo>
                  <a:cubicBezTo>
                    <a:pt x="48" y="78"/>
                    <a:pt x="48" y="78"/>
                    <a:pt x="48" y="78"/>
                  </a:cubicBezTo>
                  <a:cubicBezTo>
                    <a:pt x="50" y="78"/>
                    <a:pt x="50" y="78"/>
                    <a:pt x="50" y="78"/>
                  </a:cubicBezTo>
                  <a:cubicBezTo>
                    <a:pt x="51" y="78"/>
                    <a:pt x="51" y="78"/>
                    <a:pt x="51" y="78"/>
                  </a:cubicBezTo>
                  <a:cubicBezTo>
                    <a:pt x="53" y="76"/>
                    <a:pt x="53" y="76"/>
                    <a:pt x="53" y="76"/>
                  </a:cubicBezTo>
                  <a:cubicBezTo>
                    <a:pt x="53" y="73"/>
                    <a:pt x="53" y="73"/>
                    <a:pt x="53" y="73"/>
                  </a:cubicBezTo>
                  <a:cubicBezTo>
                    <a:pt x="53" y="71"/>
                    <a:pt x="53" y="71"/>
                    <a:pt x="53" y="71"/>
                  </a:cubicBezTo>
                  <a:cubicBezTo>
                    <a:pt x="54" y="70"/>
                    <a:pt x="54" y="70"/>
                    <a:pt x="54" y="70"/>
                  </a:cubicBezTo>
                  <a:cubicBezTo>
                    <a:pt x="58" y="70"/>
                    <a:pt x="58" y="70"/>
                    <a:pt x="58" y="70"/>
                  </a:cubicBezTo>
                  <a:cubicBezTo>
                    <a:pt x="63" y="73"/>
                    <a:pt x="63" y="73"/>
                    <a:pt x="63" y="73"/>
                  </a:cubicBezTo>
                  <a:cubicBezTo>
                    <a:pt x="68" y="74"/>
                    <a:pt x="68" y="74"/>
                    <a:pt x="68" y="74"/>
                  </a:cubicBezTo>
                  <a:cubicBezTo>
                    <a:pt x="71" y="77"/>
                    <a:pt x="71" y="77"/>
                    <a:pt x="71" y="77"/>
                  </a:cubicBezTo>
                  <a:cubicBezTo>
                    <a:pt x="76" y="81"/>
                    <a:pt x="76" y="81"/>
                    <a:pt x="76" y="81"/>
                  </a:cubicBezTo>
                  <a:cubicBezTo>
                    <a:pt x="78" y="81"/>
                    <a:pt x="78" y="81"/>
                    <a:pt x="78" y="81"/>
                  </a:cubicBezTo>
                  <a:cubicBezTo>
                    <a:pt x="81" y="81"/>
                    <a:pt x="81" y="81"/>
                    <a:pt x="81" y="81"/>
                  </a:cubicBezTo>
                  <a:cubicBezTo>
                    <a:pt x="84" y="80"/>
                    <a:pt x="84" y="80"/>
                    <a:pt x="84" y="80"/>
                  </a:cubicBezTo>
                  <a:cubicBezTo>
                    <a:pt x="87" y="80"/>
                    <a:pt x="87" y="80"/>
                    <a:pt x="87" y="80"/>
                  </a:cubicBezTo>
                  <a:cubicBezTo>
                    <a:pt x="88" y="80"/>
                    <a:pt x="88" y="80"/>
                    <a:pt x="88" y="80"/>
                  </a:cubicBezTo>
                  <a:cubicBezTo>
                    <a:pt x="90" y="78"/>
                    <a:pt x="90" y="78"/>
                    <a:pt x="90" y="78"/>
                  </a:cubicBezTo>
                  <a:cubicBezTo>
                    <a:pt x="91" y="78"/>
                    <a:pt x="91" y="78"/>
                    <a:pt x="91" y="78"/>
                  </a:cubicBezTo>
                  <a:cubicBezTo>
                    <a:pt x="94" y="73"/>
                    <a:pt x="94" y="73"/>
                    <a:pt x="94" y="73"/>
                  </a:cubicBezTo>
                  <a:cubicBezTo>
                    <a:pt x="97" y="71"/>
                    <a:pt x="97" y="71"/>
                    <a:pt x="97" y="71"/>
                  </a:cubicBezTo>
                  <a:cubicBezTo>
                    <a:pt x="100" y="71"/>
                    <a:pt x="100" y="71"/>
                    <a:pt x="100" y="71"/>
                  </a:cubicBezTo>
                  <a:cubicBezTo>
                    <a:pt x="107" y="74"/>
                    <a:pt x="107" y="74"/>
                    <a:pt x="107" y="74"/>
                  </a:cubicBezTo>
                  <a:cubicBezTo>
                    <a:pt x="109" y="73"/>
                    <a:pt x="109" y="73"/>
                    <a:pt x="109" y="73"/>
                  </a:cubicBezTo>
                  <a:cubicBezTo>
                    <a:pt x="110" y="71"/>
                    <a:pt x="110" y="71"/>
                    <a:pt x="110" y="71"/>
                  </a:cubicBezTo>
                  <a:cubicBezTo>
                    <a:pt x="113" y="70"/>
                    <a:pt x="113" y="70"/>
                    <a:pt x="113" y="70"/>
                  </a:cubicBezTo>
                  <a:cubicBezTo>
                    <a:pt x="114" y="70"/>
                    <a:pt x="114" y="70"/>
                    <a:pt x="114" y="70"/>
                  </a:cubicBezTo>
                  <a:cubicBezTo>
                    <a:pt x="116" y="71"/>
                    <a:pt x="116" y="71"/>
                    <a:pt x="116" y="71"/>
                  </a:cubicBezTo>
                  <a:cubicBezTo>
                    <a:pt x="116" y="73"/>
                    <a:pt x="116" y="73"/>
                    <a:pt x="116" y="73"/>
                  </a:cubicBezTo>
                  <a:cubicBezTo>
                    <a:pt x="114" y="76"/>
                    <a:pt x="114" y="76"/>
                    <a:pt x="114" y="76"/>
                  </a:cubicBezTo>
                  <a:cubicBezTo>
                    <a:pt x="113" y="77"/>
                    <a:pt x="113" y="77"/>
                    <a:pt x="113" y="77"/>
                  </a:cubicBezTo>
                  <a:cubicBezTo>
                    <a:pt x="111" y="78"/>
                    <a:pt x="111" y="78"/>
                    <a:pt x="111" y="78"/>
                  </a:cubicBezTo>
                  <a:cubicBezTo>
                    <a:pt x="113" y="78"/>
                    <a:pt x="113" y="78"/>
                    <a:pt x="113" y="78"/>
                  </a:cubicBezTo>
                  <a:cubicBezTo>
                    <a:pt x="114" y="81"/>
                    <a:pt x="114" y="81"/>
                    <a:pt x="114" y="81"/>
                  </a:cubicBezTo>
                  <a:cubicBezTo>
                    <a:pt x="114" y="83"/>
                    <a:pt x="114" y="83"/>
                    <a:pt x="114" y="83"/>
                  </a:cubicBezTo>
                  <a:cubicBezTo>
                    <a:pt x="116" y="84"/>
                    <a:pt x="116" y="84"/>
                    <a:pt x="116" y="84"/>
                  </a:cubicBezTo>
                  <a:cubicBezTo>
                    <a:pt x="118" y="82"/>
                    <a:pt x="118" y="82"/>
                    <a:pt x="118" y="82"/>
                  </a:cubicBezTo>
                  <a:cubicBezTo>
                    <a:pt x="118" y="82"/>
                    <a:pt x="118" y="82"/>
                    <a:pt x="118" y="82"/>
                  </a:cubicBezTo>
                  <a:cubicBezTo>
                    <a:pt x="119" y="81"/>
                    <a:pt x="119" y="81"/>
                    <a:pt x="119" y="81"/>
                  </a:cubicBezTo>
                  <a:cubicBezTo>
                    <a:pt x="119" y="78"/>
                    <a:pt x="119" y="78"/>
                    <a:pt x="119" y="78"/>
                  </a:cubicBezTo>
                  <a:cubicBezTo>
                    <a:pt x="121" y="78"/>
                    <a:pt x="121" y="78"/>
                    <a:pt x="121" y="78"/>
                  </a:cubicBezTo>
                  <a:cubicBezTo>
                    <a:pt x="120" y="74"/>
                    <a:pt x="120" y="74"/>
                    <a:pt x="120" y="74"/>
                  </a:cubicBezTo>
                  <a:cubicBezTo>
                    <a:pt x="120" y="73"/>
                    <a:pt x="120" y="73"/>
                    <a:pt x="120" y="73"/>
                  </a:cubicBezTo>
                  <a:cubicBezTo>
                    <a:pt x="121" y="71"/>
                    <a:pt x="121" y="71"/>
                    <a:pt x="121" y="71"/>
                  </a:cubicBezTo>
                  <a:cubicBezTo>
                    <a:pt x="124" y="71"/>
                    <a:pt x="124" y="71"/>
                    <a:pt x="124" y="71"/>
                  </a:cubicBezTo>
                  <a:cubicBezTo>
                    <a:pt x="126" y="73"/>
                    <a:pt x="126" y="73"/>
                    <a:pt x="126" y="73"/>
                  </a:cubicBezTo>
                  <a:cubicBezTo>
                    <a:pt x="127" y="73"/>
                    <a:pt x="127" y="73"/>
                    <a:pt x="127" y="73"/>
                  </a:cubicBezTo>
                  <a:cubicBezTo>
                    <a:pt x="133" y="71"/>
                    <a:pt x="133" y="71"/>
                    <a:pt x="133" y="71"/>
                  </a:cubicBezTo>
                  <a:cubicBezTo>
                    <a:pt x="137" y="70"/>
                    <a:pt x="137" y="70"/>
                    <a:pt x="137" y="70"/>
                  </a:cubicBezTo>
                  <a:cubicBezTo>
                    <a:pt x="140" y="70"/>
                    <a:pt x="140" y="70"/>
                    <a:pt x="140" y="70"/>
                  </a:cubicBezTo>
                  <a:cubicBezTo>
                    <a:pt x="143" y="71"/>
                    <a:pt x="143" y="71"/>
                    <a:pt x="143" y="71"/>
                  </a:cubicBezTo>
                  <a:cubicBezTo>
                    <a:pt x="144" y="73"/>
                    <a:pt x="144" y="73"/>
                    <a:pt x="144" y="73"/>
                  </a:cubicBezTo>
                  <a:cubicBezTo>
                    <a:pt x="149" y="73"/>
                    <a:pt x="149" y="73"/>
                    <a:pt x="149" y="73"/>
                  </a:cubicBezTo>
                  <a:cubicBezTo>
                    <a:pt x="152" y="73"/>
                    <a:pt x="152" y="73"/>
                    <a:pt x="152" y="73"/>
                  </a:cubicBezTo>
                  <a:cubicBezTo>
                    <a:pt x="159" y="70"/>
                    <a:pt x="159" y="70"/>
                    <a:pt x="159" y="70"/>
                  </a:cubicBezTo>
                  <a:cubicBezTo>
                    <a:pt x="164" y="67"/>
                    <a:pt x="164" y="67"/>
                    <a:pt x="164" y="67"/>
                  </a:cubicBezTo>
                  <a:cubicBezTo>
                    <a:pt x="167" y="67"/>
                    <a:pt x="167" y="67"/>
                    <a:pt x="167" y="67"/>
                  </a:cubicBezTo>
                  <a:cubicBezTo>
                    <a:pt x="172" y="67"/>
                    <a:pt x="172" y="67"/>
                    <a:pt x="172" y="67"/>
                  </a:cubicBezTo>
                  <a:cubicBezTo>
                    <a:pt x="174" y="67"/>
                    <a:pt x="174" y="67"/>
                    <a:pt x="174" y="67"/>
                  </a:cubicBezTo>
                  <a:cubicBezTo>
                    <a:pt x="179" y="67"/>
                    <a:pt x="179" y="67"/>
                    <a:pt x="179" y="67"/>
                  </a:cubicBezTo>
                  <a:cubicBezTo>
                    <a:pt x="183" y="64"/>
                    <a:pt x="183" y="64"/>
                    <a:pt x="183" y="64"/>
                  </a:cubicBezTo>
                  <a:cubicBezTo>
                    <a:pt x="185" y="64"/>
                    <a:pt x="185" y="64"/>
                    <a:pt x="185" y="64"/>
                  </a:cubicBezTo>
                  <a:cubicBezTo>
                    <a:pt x="185" y="66"/>
                    <a:pt x="185" y="66"/>
                    <a:pt x="185" y="66"/>
                  </a:cubicBezTo>
                  <a:cubicBezTo>
                    <a:pt x="185" y="67"/>
                    <a:pt x="185" y="67"/>
                    <a:pt x="185" y="67"/>
                  </a:cubicBezTo>
                  <a:cubicBezTo>
                    <a:pt x="186" y="67"/>
                    <a:pt x="186" y="67"/>
                    <a:pt x="186" y="67"/>
                  </a:cubicBezTo>
                  <a:cubicBezTo>
                    <a:pt x="186" y="67"/>
                    <a:pt x="186" y="67"/>
                    <a:pt x="186" y="67"/>
                  </a:cubicBezTo>
                  <a:cubicBezTo>
                    <a:pt x="187" y="65"/>
                    <a:pt x="187" y="65"/>
                    <a:pt x="187" y="65"/>
                  </a:cubicBezTo>
                  <a:cubicBezTo>
                    <a:pt x="189" y="64"/>
                    <a:pt x="189" y="64"/>
                    <a:pt x="189" y="64"/>
                  </a:cubicBezTo>
                  <a:cubicBezTo>
                    <a:pt x="192" y="63"/>
                    <a:pt x="192" y="63"/>
                    <a:pt x="192" y="63"/>
                  </a:cubicBezTo>
                  <a:cubicBezTo>
                    <a:pt x="196" y="64"/>
                    <a:pt x="196" y="64"/>
                    <a:pt x="196" y="64"/>
                  </a:cubicBezTo>
                  <a:cubicBezTo>
                    <a:pt x="199" y="65"/>
                    <a:pt x="199" y="65"/>
                    <a:pt x="199" y="65"/>
                  </a:cubicBezTo>
                  <a:cubicBezTo>
                    <a:pt x="202" y="65"/>
                    <a:pt x="202" y="65"/>
                    <a:pt x="202" y="65"/>
                  </a:cubicBezTo>
                  <a:cubicBezTo>
                    <a:pt x="203" y="64"/>
                    <a:pt x="203" y="64"/>
                    <a:pt x="203" y="64"/>
                  </a:cubicBezTo>
                  <a:cubicBezTo>
                    <a:pt x="205" y="64"/>
                    <a:pt x="205" y="64"/>
                    <a:pt x="205" y="64"/>
                  </a:cubicBezTo>
                  <a:cubicBezTo>
                    <a:pt x="206" y="65"/>
                    <a:pt x="206" y="65"/>
                    <a:pt x="206" y="65"/>
                  </a:cubicBezTo>
                  <a:cubicBezTo>
                    <a:pt x="206" y="67"/>
                    <a:pt x="206" y="67"/>
                    <a:pt x="206" y="67"/>
                  </a:cubicBezTo>
                  <a:cubicBezTo>
                    <a:pt x="206" y="68"/>
                    <a:pt x="206" y="68"/>
                    <a:pt x="206" y="68"/>
                  </a:cubicBezTo>
                  <a:cubicBezTo>
                    <a:pt x="209" y="67"/>
                    <a:pt x="209" y="67"/>
                    <a:pt x="209" y="67"/>
                  </a:cubicBezTo>
                  <a:cubicBezTo>
                    <a:pt x="210" y="65"/>
                    <a:pt x="210" y="65"/>
                    <a:pt x="210" y="65"/>
                  </a:cubicBezTo>
                  <a:cubicBezTo>
                    <a:pt x="212" y="67"/>
                    <a:pt x="212" y="67"/>
                    <a:pt x="212" y="67"/>
                  </a:cubicBezTo>
                  <a:cubicBezTo>
                    <a:pt x="213" y="68"/>
                    <a:pt x="213" y="68"/>
                    <a:pt x="213" y="68"/>
                  </a:cubicBezTo>
                  <a:lnTo>
                    <a:pt x="212" y="65"/>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82" name="Freeform 163"/>
            <p:cNvSpPr>
              <a:spLocks/>
            </p:cNvSpPr>
            <p:nvPr/>
          </p:nvSpPr>
          <p:spPr bwMode="auto">
            <a:xfrm>
              <a:off x="5172331" y="2454895"/>
              <a:ext cx="83671" cy="68643"/>
            </a:xfrm>
            <a:custGeom>
              <a:avLst/>
              <a:gdLst>
                <a:gd name="T0" fmla="*/ 2147483647 w 53"/>
                <a:gd name="T1" fmla="*/ 2147483647 h 44"/>
                <a:gd name="T2" fmla="*/ 2147483647 w 53"/>
                <a:gd name="T3" fmla="*/ 2147483647 h 44"/>
                <a:gd name="T4" fmla="*/ 2147483647 w 53"/>
                <a:gd name="T5" fmla="*/ 2147483647 h 44"/>
                <a:gd name="T6" fmla="*/ 2147483647 w 53"/>
                <a:gd name="T7" fmla="*/ 2147483647 h 44"/>
                <a:gd name="T8" fmla="*/ 2147483647 w 53"/>
                <a:gd name="T9" fmla="*/ 2147483647 h 44"/>
                <a:gd name="T10" fmla="*/ 2147483647 w 53"/>
                <a:gd name="T11" fmla="*/ 2147483647 h 44"/>
                <a:gd name="T12" fmla="*/ 2147483647 w 53"/>
                <a:gd name="T13" fmla="*/ 2147483647 h 44"/>
                <a:gd name="T14" fmla="*/ 2147483647 w 53"/>
                <a:gd name="T15" fmla="*/ 2147483647 h 44"/>
                <a:gd name="T16" fmla="*/ 2147483647 w 53"/>
                <a:gd name="T17" fmla="*/ 2147483647 h 44"/>
                <a:gd name="T18" fmla="*/ 2147483647 w 53"/>
                <a:gd name="T19" fmla="*/ 2147483647 h 44"/>
                <a:gd name="T20" fmla="*/ 2147483647 w 53"/>
                <a:gd name="T21" fmla="*/ 2147483647 h 44"/>
                <a:gd name="T22" fmla="*/ 2147483647 w 53"/>
                <a:gd name="T23" fmla="*/ 2147483647 h 44"/>
                <a:gd name="T24" fmla="*/ 2147483647 w 53"/>
                <a:gd name="T25" fmla="*/ 2147483647 h 44"/>
                <a:gd name="T26" fmla="*/ 2147483647 w 53"/>
                <a:gd name="T27" fmla="*/ 2147483647 h 44"/>
                <a:gd name="T28" fmla="*/ 2147483647 w 53"/>
                <a:gd name="T29" fmla="*/ 2147483647 h 44"/>
                <a:gd name="T30" fmla="*/ 2147483647 w 53"/>
                <a:gd name="T31" fmla="*/ 2147483647 h 44"/>
                <a:gd name="T32" fmla="*/ 2147483647 w 53"/>
                <a:gd name="T33" fmla="*/ 2147483647 h 44"/>
                <a:gd name="T34" fmla="*/ 2147483647 w 53"/>
                <a:gd name="T35" fmla="*/ 2147483647 h 44"/>
                <a:gd name="T36" fmla="*/ 2147483647 w 53"/>
                <a:gd name="T37" fmla="*/ 2147483647 h 44"/>
                <a:gd name="T38" fmla="*/ 2147483647 w 53"/>
                <a:gd name="T39" fmla="*/ 2147483647 h 44"/>
                <a:gd name="T40" fmla="*/ 2147483647 w 53"/>
                <a:gd name="T41" fmla="*/ 2147483647 h 44"/>
                <a:gd name="T42" fmla="*/ 2147483647 w 53"/>
                <a:gd name="T43" fmla="*/ 2147483647 h 44"/>
                <a:gd name="T44" fmla="*/ 2147483647 w 53"/>
                <a:gd name="T45" fmla="*/ 2147483647 h 44"/>
                <a:gd name="T46" fmla="*/ 2147483647 w 53"/>
                <a:gd name="T47" fmla="*/ 2147483647 h 44"/>
                <a:gd name="T48" fmla="*/ 2147483647 w 53"/>
                <a:gd name="T49" fmla="*/ 2147483647 h 44"/>
                <a:gd name="T50" fmla="*/ 2147483647 w 53"/>
                <a:gd name="T51" fmla="*/ 2147483647 h 44"/>
                <a:gd name="T52" fmla="*/ 2147483647 w 53"/>
                <a:gd name="T53" fmla="*/ 2147483647 h 44"/>
                <a:gd name="T54" fmla="*/ 2147483647 w 53"/>
                <a:gd name="T55" fmla="*/ 2147483647 h 44"/>
                <a:gd name="T56" fmla="*/ 2147483647 w 53"/>
                <a:gd name="T57" fmla="*/ 2147483647 h 44"/>
                <a:gd name="T58" fmla="*/ 2147483647 w 53"/>
                <a:gd name="T59" fmla="*/ 0 h 44"/>
                <a:gd name="T60" fmla="*/ 2147483647 w 53"/>
                <a:gd name="T61" fmla="*/ 2147483647 h 44"/>
                <a:gd name="T62" fmla="*/ 2147483647 w 53"/>
                <a:gd name="T63" fmla="*/ 2147483647 h 44"/>
                <a:gd name="T64" fmla="*/ 2147483647 w 53"/>
                <a:gd name="T65" fmla="*/ 2147483647 h 44"/>
                <a:gd name="T66" fmla="*/ 2147483647 w 53"/>
                <a:gd name="T67" fmla="*/ 2147483647 h 44"/>
                <a:gd name="T68" fmla="*/ 0 w 53"/>
                <a:gd name="T69" fmla="*/ 2147483647 h 44"/>
                <a:gd name="T70" fmla="*/ 2147483647 w 53"/>
                <a:gd name="T71" fmla="*/ 2147483647 h 44"/>
                <a:gd name="T72" fmla="*/ 2147483647 w 53"/>
                <a:gd name="T73" fmla="*/ 2147483647 h 44"/>
                <a:gd name="T74" fmla="*/ 2147483647 w 53"/>
                <a:gd name="T75" fmla="*/ 2147483647 h 44"/>
                <a:gd name="T76" fmla="*/ 2147483647 w 53"/>
                <a:gd name="T77" fmla="*/ 2147483647 h 44"/>
                <a:gd name="T78" fmla="*/ 2147483647 w 53"/>
                <a:gd name="T79" fmla="*/ 2147483647 h 44"/>
                <a:gd name="T80" fmla="*/ 2147483647 w 53"/>
                <a:gd name="T81" fmla="*/ 2147483647 h 44"/>
                <a:gd name="T82" fmla="*/ 2147483647 w 53"/>
                <a:gd name="T83" fmla="*/ 2147483647 h 44"/>
                <a:gd name="T84" fmla="*/ 2147483647 w 53"/>
                <a:gd name="T85" fmla="*/ 2147483647 h 44"/>
                <a:gd name="T86" fmla="*/ 2147483647 w 53"/>
                <a:gd name="T87" fmla="*/ 2147483647 h 44"/>
                <a:gd name="T88" fmla="*/ 2147483647 w 53"/>
                <a:gd name="T89" fmla="*/ 2147483647 h 44"/>
                <a:gd name="T90" fmla="*/ 2147483647 w 53"/>
                <a:gd name="T91" fmla="*/ 2147483647 h 44"/>
                <a:gd name="T92" fmla="*/ 2147483647 w 53"/>
                <a:gd name="T93" fmla="*/ 2147483647 h 44"/>
                <a:gd name="T94" fmla="*/ 2147483647 w 53"/>
                <a:gd name="T95" fmla="*/ 2147483647 h 44"/>
                <a:gd name="T96" fmla="*/ 2147483647 w 53"/>
                <a:gd name="T97" fmla="*/ 2147483647 h 44"/>
                <a:gd name="T98" fmla="*/ 2147483647 w 53"/>
                <a:gd name="T99" fmla="*/ 2147483647 h 44"/>
                <a:gd name="T100" fmla="*/ 2147483647 w 53"/>
                <a:gd name="T101" fmla="*/ 2147483647 h 44"/>
                <a:gd name="T102" fmla="*/ 2147483647 w 53"/>
                <a:gd name="T103" fmla="*/ 2147483647 h 44"/>
                <a:gd name="T104" fmla="*/ 2147483647 w 53"/>
                <a:gd name="T105" fmla="*/ 2147483647 h 44"/>
                <a:gd name="T106" fmla="*/ 2147483647 w 53"/>
                <a:gd name="T107" fmla="*/ 2147483647 h 44"/>
                <a:gd name="T108" fmla="*/ 2147483647 w 53"/>
                <a:gd name="T109" fmla="*/ 2147483647 h 44"/>
                <a:gd name="T110" fmla="*/ 2147483647 w 53"/>
                <a:gd name="T111" fmla="*/ 2147483647 h 44"/>
                <a:gd name="T112" fmla="*/ 2147483647 w 53"/>
                <a:gd name="T113" fmla="*/ 2147483647 h 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
                <a:gd name="T172" fmla="*/ 0 h 44"/>
                <a:gd name="T173" fmla="*/ 53 w 53"/>
                <a:gd name="T174" fmla="*/ 44 h 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 h="44">
                  <a:moveTo>
                    <a:pt x="28" y="33"/>
                  </a:moveTo>
                  <a:lnTo>
                    <a:pt x="32" y="37"/>
                  </a:lnTo>
                  <a:lnTo>
                    <a:pt x="34" y="39"/>
                  </a:lnTo>
                  <a:lnTo>
                    <a:pt x="37" y="41"/>
                  </a:lnTo>
                  <a:lnTo>
                    <a:pt x="41" y="44"/>
                  </a:lnTo>
                  <a:lnTo>
                    <a:pt x="48" y="44"/>
                  </a:lnTo>
                  <a:lnTo>
                    <a:pt x="49" y="44"/>
                  </a:lnTo>
                  <a:lnTo>
                    <a:pt x="52" y="44"/>
                  </a:lnTo>
                  <a:lnTo>
                    <a:pt x="53" y="42"/>
                  </a:lnTo>
                  <a:lnTo>
                    <a:pt x="52" y="40"/>
                  </a:lnTo>
                  <a:lnTo>
                    <a:pt x="52" y="37"/>
                  </a:lnTo>
                  <a:lnTo>
                    <a:pt x="53" y="37"/>
                  </a:lnTo>
                  <a:lnTo>
                    <a:pt x="49" y="33"/>
                  </a:lnTo>
                  <a:lnTo>
                    <a:pt x="49" y="32"/>
                  </a:lnTo>
                  <a:lnTo>
                    <a:pt x="48" y="31"/>
                  </a:lnTo>
                  <a:lnTo>
                    <a:pt x="44" y="31"/>
                  </a:lnTo>
                  <a:lnTo>
                    <a:pt x="41" y="28"/>
                  </a:lnTo>
                  <a:lnTo>
                    <a:pt x="36" y="23"/>
                  </a:lnTo>
                  <a:lnTo>
                    <a:pt x="37" y="23"/>
                  </a:lnTo>
                  <a:lnTo>
                    <a:pt x="40" y="20"/>
                  </a:lnTo>
                  <a:lnTo>
                    <a:pt x="40" y="19"/>
                  </a:lnTo>
                  <a:lnTo>
                    <a:pt x="37" y="16"/>
                  </a:lnTo>
                  <a:lnTo>
                    <a:pt x="32" y="13"/>
                  </a:lnTo>
                  <a:lnTo>
                    <a:pt x="30" y="11"/>
                  </a:lnTo>
                  <a:lnTo>
                    <a:pt x="34" y="9"/>
                  </a:lnTo>
                  <a:lnTo>
                    <a:pt x="30" y="5"/>
                  </a:lnTo>
                  <a:lnTo>
                    <a:pt x="24" y="3"/>
                  </a:lnTo>
                  <a:lnTo>
                    <a:pt x="26" y="3"/>
                  </a:lnTo>
                  <a:lnTo>
                    <a:pt x="26" y="1"/>
                  </a:lnTo>
                  <a:lnTo>
                    <a:pt x="22" y="0"/>
                  </a:lnTo>
                  <a:lnTo>
                    <a:pt x="21" y="1"/>
                  </a:lnTo>
                  <a:lnTo>
                    <a:pt x="13" y="1"/>
                  </a:lnTo>
                  <a:lnTo>
                    <a:pt x="5" y="3"/>
                  </a:lnTo>
                  <a:lnTo>
                    <a:pt x="4" y="3"/>
                  </a:lnTo>
                  <a:lnTo>
                    <a:pt x="0" y="1"/>
                  </a:lnTo>
                  <a:lnTo>
                    <a:pt x="1" y="5"/>
                  </a:lnTo>
                  <a:lnTo>
                    <a:pt x="4" y="9"/>
                  </a:lnTo>
                  <a:lnTo>
                    <a:pt x="5" y="11"/>
                  </a:lnTo>
                  <a:lnTo>
                    <a:pt x="5" y="13"/>
                  </a:lnTo>
                  <a:lnTo>
                    <a:pt x="5" y="15"/>
                  </a:lnTo>
                  <a:lnTo>
                    <a:pt x="5" y="16"/>
                  </a:lnTo>
                  <a:lnTo>
                    <a:pt x="8" y="19"/>
                  </a:lnTo>
                  <a:lnTo>
                    <a:pt x="5" y="20"/>
                  </a:lnTo>
                  <a:lnTo>
                    <a:pt x="10" y="23"/>
                  </a:lnTo>
                  <a:lnTo>
                    <a:pt x="14" y="23"/>
                  </a:lnTo>
                  <a:lnTo>
                    <a:pt x="18" y="23"/>
                  </a:lnTo>
                  <a:lnTo>
                    <a:pt x="21" y="24"/>
                  </a:lnTo>
                  <a:lnTo>
                    <a:pt x="22" y="27"/>
                  </a:lnTo>
                  <a:lnTo>
                    <a:pt x="22" y="29"/>
                  </a:lnTo>
                  <a:lnTo>
                    <a:pt x="24" y="31"/>
                  </a:lnTo>
                  <a:lnTo>
                    <a:pt x="28" y="33"/>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83" name="Freeform 164"/>
            <p:cNvSpPr>
              <a:spLocks/>
            </p:cNvSpPr>
            <p:nvPr/>
          </p:nvSpPr>
          <p:spPr bwMode="auto">
            <a:xfrm>
              <a:off x="5090702" y="2565486"/>
              <a:ext cx="242848" cy="240249"/>
            </a:xfrm>
            <a:custGeom>
              <a:avLst/>
              <a:gdLst>
                <a:gd name="T0" fmla="*/ 2147483647 w 154"/>
                <a:gd name="T1" fmla="*/ 2147483647 h 152"/>
                <a:gd name="T2" fmla="*/ 2147483647 w 154"/>
                <a:gd name="T3" fmla="*/ 2147483647 h 152"/>
                <a:gd name="T4" fmla="*/ 2147483647 w 154"/>
                <a:gd name="T5" fmla="*/ 2147483647 h 152"/>
                <a:gd name="T6" fmla="*/ 2147483647 w 154"/>
                <a:gd name="T7" fmla="*/ 2147483647 h 152"/>
                <a:gd name="T8" fmla="*/ 2147483647 w 154"/>
                <a:gd name="T9" fmla="*/ 2147483647 h 152"/>
                <a:gd name="T10" fmla="*/ 2147483647 w 154"/>
                <a:gd name="T11" fmla="*/ 2147483647 h 152"/>
                <a:gd name="T12" fmla="*/ 2147483647 w 154"/>
                <a:gd name="T13" fmla="*/ 2147483647 h 152"/>
                <a:gd name="T14" fmla="*/ 2147483647 w 154"/>
                <a:gd name="T15" fmla="*/ 2147483647 h 152"/>
                <a:gd name="T16" fmla="*/ 2147483647 w 154"/>
                <a:gd name="T17" fmla="*/ 2147483647 h 152"/>
                <a:gd name="T18" fmla="*/ 2147483647 w 154"/>
                <a:gd name="T19" fmla="*/ 2147483647 h 152"/>
                <a:gd name="T20" fmla="*/ 2147483647 w 154"/>
                <a:gd name="T21" fmla="*/ 2147483647 h 152"/>
                <a:gd name="T22" fmla="*/ 2147483647 w 154"/>
                <a:gd name="T23" fmla="*/ 2147483647 h 152"/>
                <a:gd name="T24" fmla="*/ 2147483647 w 154"/>
                <a:gd name="T25" fmla="*/ 2147483647 h 152"/>
                <a:gd name="T26" fmla="*/ 2147483647 w 154"/>
                <a:gd name="T27" fmla="*/ 2147483647 h 152"/>
                <a:gd name="T28" fmla="*/ 2147483647 w 154"/>
                <a:gd name="T29" fmla="*/ 2147483647 h 152"/>
                <a:gd name="T30" fmla="*/ 2147483647 w 154"/>
                <a:gd name="T31" fmla="*/ 2147483647 h 152"/>
                <a:gd name="T32" fmla="*/ 2147483647 w 154"/>
                <a:gd name="T33" fmla="*/ 2147483647 h 152"/>
                <a:gd name="T34" fmla="*/ 2147483647 w 154"/>
                <a:gd name="T35" fmla="*/ 2147483647 h 152"/>
                <a:gd name="T36" fmla="*/ 2147483647 w 154"/>
                <a:gd name="T37" fmla="*/ 2147483647 h 152"/>
                <a:gd name="T38" fmla="*/ 2147483647 w 154"/>
                <a:gd name="T39" fmla="*/ 2147483647 h 152"/>
                <a:gd name="T40" fmla="*/ 2147483647 w 154"/>
                <a:gd name="T41" fmla="*/ 2147483647 h 152"/>
                <a:gd name="T42" fmla="*/ 2147483647 w 154"/>
                <a:gd name="T43" fmla="*/ 2147483647 h 152"/>
                <a:gd name="T44" fmla="*/ 2147483647 w 154"/>
                <a:gd name="T45" fmla="*/ 2147483647 h 152"/>
                <a:gd name="T46" fmla="*/ 2147483647 w 154"/>
                <a:gd name="T47" fmla="*/ 2147483647 h 152"/>
                <a:gd name="T48" fmla="*/ 2147483647 w 154"/>
                <a:gd name="T49" fmla="*/ 0 h 152"/>
                <a:gd name="T50" fmla="*/ 2147483647 w 154"/>
                <a:gd name="T51" fmla="*/ 2147483647 h 152"/>
                <a:gd name="T52" fmla="*/ 2147483647 w 154"/>
                <a:gd name="T53" fmla="*/ 2147483647 h 152"/>
                <a:gd name="T54" fmla="*/ 2147483647 w 154"/>
                <a:gd name="T55" fmla="*/ 2147483647 h 152"/>
                <a:gd name="T56" fmla="*/ 2147483647 w 154"/>
                <a:gd name="T57" fmla="*/ 2147483647 h 152"/>
                <a:gd name="T58" fmla="*/ 2147483647 w 154"/>
                <a:gd name="T59" fmla="*/ 2147483647 h 152"/>
                <a:gd name="T60" fmla="*/ 2147483647 w 154"/>
                <a:gd name="T61" fmla="*/ 2147483647 h 152"/>
                <a:gd name="T62" fmla="*/ 2147483647 w 154"/>
                <a:gd name="T63" fmla="*/ 2147483647 h 152"/>
                <a:gd name="T64" fmla="*/ 2147483647 w 154"/>
                <a:gd name="T65" fmla="*/ 2147483647 h 152"/>
                <a:gd name="T66" fmla="*/ 2147483647 w 154"/>
                <a:gd name="T67" fmla="*/ 2147483647 h 152"/>
                <a:gd name="T68" fmla="*/ 2147483647 w 154"/>
                <a:gd name="T69" fmla="*/ 2147483647 h 152"/>
                <a:gd name="T70" fmla="*/ 2147483647 w 154"/>
                <a:gd name="T71" fmla="*/ 2147483647 h 152"/>
                <a:gd name="T72" fmla="*/ 2147483647 w 154"/>
                <a:gd name="T73" fmla="*/ 2147483647 h 152"/>
                <a:gd name="T74" fmla="*/ 2147483647 w 154"/>
                <a:gd name="T75" fmla="*/ 2147483647 h 152"/>
                <a:gd name="T76" fmla="*/ 2147483647 w 154"/>
                <a:gd name="T77" fmla="*/ 2147483647 h 152"/>
                <a:gd name="T78" fmla="*/ 2147483647 w 154"/>
                <a:gd name="T79" fmla="*/ 2147483647 h 152"/>
                <a:gd name="T80" fmla="*/ 2147483647 w 154"/>
                <a:gd name="T81" fmla="*/ 2147483647 h 152"/>
                <a:gd name="T82" fmla="*/ 2147483647 w 154"/>
                <a:gd name="T83" fmla="*/ 2147483647 h 152"/>
                <a:gd name="T84" fmla="*/ 2147483647 w 154"/>
                <a:gd name="T85" fmla="*/ 2147483647 h 152"/>
                <a:gd name="T86" fmla="*/ 2147483647 w 154"/>
                <a:gd name="T87" fmla="*/ 2147483647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4"/>
                <a:gd name="T133" fmla="*/ 0 h 152"/>
                <a:gd name="T134" fmla="*/ 154 w 154"/>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4" h="152">
                  <a:moveTo>
                    <a:pt x="153" y="133"/>
                  </a:moveTo>
                  <a:lnTo>
                    <a:pt x="150" y="132"/>
                  </a:lnTo>
                  <a:lnTo>
                    <a:pt x="149" y="128"/>
                  </a:lnTo>
                  <a:lnTo>
                    <a:pt x="146" y="125"/>
                  </a:lnTo>
                  <a:lnTo>
                    <a:pt x="145" y="124"/>
                  </a:lnTo>
                  <a:lnTo>
                    <a:pt x="145" y="121"/>
                  </a:lnTo>
                  <a:lnTo>
                    <a:pt x="145" y="120"/>
                  </a:lnTo>
                  <a:lnTo>
                    <a:pt x="145" y="118"/>
                  </a:lnTo>
                  <a:lnTo>
                    <a:pt x="145" y="116"/>
                  </a:lnTo>
                  <a:lnTo>
                    <a:pt x="143" y="116"/>
                  </a:lnTo>
                  <a:lnTo>
                    <a:pt x="141" y="116"/>
                  </a:lnTo>
                  <a:lnTo>
                    <a:pt x="139" y="115"/>
                  </a:lnTo>
                  <a:lnTo>
                    <a:pt x="139" y="112"/>
                  </a:lnTo>
                  <a:lnTo>
                    <a:pt x="139" y="108"/>
                  </a:lnTo>
                  <a:lnTo>
                    <a:pt x="139" y="104"/>
                  </a:lnTo>
                  <a:lnTo>
                    <a:pt x="139" y="103"/>
                  </a:lnTo>
                  <a:lnTo>
                    <a:pt x="139" y="101"/>
                  </a:lnTo>
                  <a:lnTo>
                    <a:pt x="135" y="95"/>
                  </a:lnTo>
                  <a:lnTo>
                    <a:pt x="134" y="92"/>
                  </a:lnTo>
                  <a:lnTo>
                    <a:pt x="131" y="91"/>
                  </a:lnTo>
                  <a:lnTo>
                    <a:pt x="128" y="89"/>
                  </a:lnTo>
                  <a:lnTo>
                    <a:pt x="126" y="89"/>
                  </a:lnTo>
                  <a:lnTo>
                    <a:pt x="124" y="88"/>
                  </a:lnTo>
                  <a:lnTo>
                    <a:pt x="120" y="84"/>
                  </a:lnTo>
                  <a:lnTo>
                    <a:pt x="117" y="81"/>
                  </a:lnTo>
                  <a:lnTo>
                    <a:pt x="113" y="80"/>
                  </a:lnTo>
                  <a:lnTo>
                    <a:pt x="110" y="77"/>
                  </a:lnTo>
                  <a:lnTo>
                    <a:pt x="113" y="76"/>
                  </a:lnTo>
                  <a:lnTo>
                    <a:pt x="109" y="72"/>
                  </a:lnTo>
                  <a:lnTo>
                    <a:pt x="105" y="68"/>
                  </a:lnTo>
                  <a:lnTo>
                    <a:pt x="104" y="67"/>
                  </a:lnTo>
                  <a:lnTo>
                    <a:pt x="100" y="63"/>
                  </a:lnTo>
                  <a:lnTo>
                    <a:pt x="100" y="61"/>
                  </a:lnTo>
                  <a:lnTo>
                    <a:pt x="101" y="59"/>
                  </a:lnTo>
                  <a:lnTo>
                    <a:pt x="101" y="57"/>
                  </a:lnTo>
                  <a:lnTo>
                    <a:pt x="100" y="55"/>
                  </a:lnTo>
                  <a:lnTo>
                    <a:pt x="100" y="53"/>
                  </a:lnTo>
                  <a:lnTo>
                    <a:pt x="100" y="51"/>
                  </a:lnTo>
                  <a:lnTo>
                    <a:pt x="104" y="51"/>
                  </a:lnTo>
                  <a:lnTo>
                    <a:pt x="101" y="49"/>
                  </a:lnTo>
                  <a:lnTo>
                    <a:pt x="101" y="47"/>
                  </a:lnTo>
                  <a:lnTo>
                    <a:pt x="104" y="45"/>
                  </a:lnTo>
                  <a:lnTo>
                    <a:pt x="104" y="44"/>
                  </a:lnTo>
                  <a:lnTo>
                    <a:pt x="105" y="42"/>
                  </a:lnTo>
                  <a:lnTo>
                    <a:pt x="106" y="42"/>
                  </a:lnTo>
                  <a:lnTo>
                    <a:pt x="106" y="40"/>
                  </a:lnTo>
                  <a:lnTo>
                    <a:pt x="105" y="36"/>
                  </a:lnTo>
                  <a:lnTo>
                    <a:pt x="105" y="34"/>
                  </a:lnTo>
                  <a:lnTo>
                    <a:pt x="105" y="32"/>
                  </a:lnTo>
                  <a:lnTo>
                    <a:pt x="106" y="31"/>
                  </a:lnTo>
                  <a:lnTo>
                    <a:pt x="109" y="28"/>
                  </a:lnTo>
                  <a:lnTo>
                    <a:pt x="105" y="28"/>
                  </a:lnTo>
                  <a:lnTo>
                    <a:pt x="104" y="28"/>
                  </a:lnTo>
                  <a:lnTo>
                    <a:pt x="100" y="28"/>
                  </a:lnTo>
                  <a:lnTo>
                    <a:pt x="97" y="27"/>
                  </a:lnTo>
                  <a:lnTo>
                    <a:pt x="93" y="24"/>
                  </a:lnTo>
                  <a:lnTo>
                    <a:pt x="93" y="23"/>
                  </a:lnTo>
                  <a:lnTo>
                    <a:pt x="92" y="20"/>
                  </a:lnTo>
                  <a:lnTo>
                    <a:pt x="88" y="18"/>
                  </a:lnTo>
                  <a:lnTo>
                    <a:pt x="88" y="15"/>
                  </a:lnTo>
                  <a:lnTo>
                    <a:pt x="88" y="14"/>
                  </a:lnTo>
                  <a:lnTo>
                    <a:pt x="86" y="11"/>
                  </a:lnTo>
                  <a:lnTo>
                    <a:pt x="84" y="7"/>
                  </a:lnTo>
                  <a:lnTo>
                    <a:pt x="82" y="6"/>
                  </a:lnTo>
                  <a:lnTo>
                    <a:pt x="80" y="3"/>
                  </a:lnTo>
                  <a:lnTo>
                    <a:pt x="78" y="6"/>
                  </a:lnTo>
                  <a:lnTo>
                    <a:pt x="74" y="7"/>
                  </a:lnTo>
                  <a:lnTo>
                    <a:pt x="74" y="6"/>
                  </a:lnTo>
                  <a:lnTo>
                    <a:pt x="74" y="3"/>
                  </a:lnTo>
                  <a:lnTo>
                    <a:pt x="73" y="2"/>
                  </a:lnTo>
                  <a:lnTo>
                    <a:pt x="70" y="2"/>
                  </a:lnTo>
                  <a:lnTo>
                    <a:pt x="69" y="3"/>
                  </a:lnTo>
                  <a:lnTo>
                    <a:pt x="65" y="3"/>
                  </a:lnTo>
                  <a:lnTo>
                    <a:pt x="61" y="2"/>
                  </a:lnTo>
                  <a:lnTo>
                    <a:pt x="56" y="0"/>
                  </a:lnTo>
                  <a:lnTo>
                    <a:pt x="52" y="2"/>
                  </a:lnTo>
                  <a:lnTo>
                    <a:pt x="49" y="3"/>
                  </a:lnTo>
                  <a:lnTo>
                    <a:pt x="48" y="6"/>
                  </a:lnTo>
                  <a:lnTo>
                    <a:pt x="47" y="6"/>
                  </a:lnTo>
                  <a:lnTo>
                    <a:pt x="47" y="7"/>
                  </a:lnTo>
                  <a:lnTo>
                    <a:pt x="44" y="10"/>
                  </a:lnTo>
                  <a:lnTo>
                    <a:pt x="40" y="14"/>
                  </a:lnTo>
                  <a:lnTo>
                    <a:pt x="36" y="15"/>
                  </a:lnTo>
                  <a:lnTo>
                    <a:pt x="35" y="18"/>
                  </a:lnTo>
                  <a:lnTo>
                    <a:pt x="31" y="19"/>
                  </a:lnTo>
                  <a:lnTo>
                    <a:pt x="32" y="23"/>
                  </a:lnTo>
                  <a:lnTo>
                    <a:pt x="35" y="31"/>
                  </a:lnTo>
                  <a:lnTo>
                    <a:pt x="35" y="34"/>
                  </a:lnTo>
                  <a:lnTo>
                    <a:pt x="32" y="40"/>
                  </a:lnTo>
                  <a:lnTo>
                    <a:pt x="32" y="45"/>
                  </a:lnTo>
                  <a:lnTo>
                    <a:pt x="32" y="49"/>
                  </a:lnTo>
                  <a:lnTo>
                    <a:pt x="31" y="53"/>
                  </a:lnTo>
                  <a:lnTo>
                    <a:pt x="25" y="59"/>
                  </a:lnTo>
                  <a:lnTo>
                    <a:pt x="12" y="67"/>
                  </a:lnTo>
                  <a:lnTo>
                    <a:pt x="5" y="69"/>
                  </a:lnTo>
                  <a:lnTo>
                    <a:pt x="0" y="73"/>
                  </a:lnTo>
                  <a:lnTo>
                    <a:pt x="4" y="85"/>
                  </a:lnTo>
                  <a:lnTo>
                    <a:pt x="4" y="88"/>
                  </a:lnTo>
                  <a:lnTo>
                    <a:pt x="4" y="89"/>
                  </a:lnTo>
                  <a:lnTo>
                    <a:pt x="4" y="91"/>
                  </a:lnTo>
                  <a:lnTo>
                    <a:pt x="8" y="93"/>
                  </a:lnTo>
                  <a:lnTo>
                    <a:pt x="5" y="95"/>
                  </a:lnTo>
                  <a:lnTo>
                    <a:pt x="17" y="97"/>
                  </a:lnTo>
                  <a:lnTo>
                    <a:pt x="27" y="100"/>
                  </a:lnTo>
                  <a:lnTo>
                    <a:pt x="27" y="101"/>
                  </a:lnTo>
                  <a:lnTo>
                    <a:pt x="43" y="108"/>
                  </a:lnTo>
                  <a:lnTo>
                    <a:pt x="57" y="118"/>
                  </a:lnTo>
                  <a:lnTo>
                    <a:pt x="65" y="124"/>
                  </a:lnTo>
                  <a:lnTo>
                    <a:pt x="86" y="138"/>
                  </a:lnTo>
                  <a:lnTo>
                    <a:pt x="92" y="145"/>
                  </a:lnTo>
                  <a:lnTo>
                    <a:pt x="96" y="148"/>
                  </a:lnTo>
                  <a:lnTo>
                    <a:pt x="97" y="148"/>
                  </a:lnTo>
                  <a:lnTo>
                    <a:pt x="100" y="148"/>
                  </a:lnTo>
                  <a:lnTo>
                    <a:pt x="122" y="152"/>
                  </a:lnTo>
                  <a:lnTo>
                    <a:pt x="126" y="150"/>
                  </a:lnTo>
                  <a:lnTo>
                    <a:pt x="130" y="146"/>
                  </a:lnTo>
                  <a:lnTo>
                    <a:pt x="131" y="134"/>
                  </a:lnTo>
                  <a:lnTo>
                    <a:pt x="135" y="133"/>
                  </a:lnTo>
                  <a:lnTo>
                    <a:pt x="139" y="133"/>
                  </a:lnTo>
                  <a:lnTo>
                    <a:pt x="143" y="133"/>
                  </a:lnTo>
                  <a:lnTo>
                    <a:pt x="145" y="133"/>
                  </a:lnTo>
                  <a:lnTo>
                    <a:pt x="147" y="134"/>
                  </a:lnTo>
                  <a:lnTo>
                    <a:pt x="149" y="134"/>
                  </a:lnTo>
                  <a:lnTo>
                    <a:pt x="154" y="134"/>
                  </a:lnTo>
                  <a:lnTo>
                    <a:pt x="153" y="133"/>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84" name="Freeform 165"/>
            <p:cNvSpPr>
              <a:spLocks/>
            </p:cNvSpPr>
            <p:nvPr/>
          </p:nvSpPr>
          <p:spPr bwMode="auto">
            <a:xfrm>
              <a:off x="4998869" y="2716119"/>
              <a:ext cx="532631" cy="457617"/>
            </a:xfrm>
            <a:custGeom>
              <a:avLst/>
              <a:gdLst>
                <a:gd name="T0" fmla="*/ 2147483647 w 335"/>
                <a:gd name="T1" fmla="*/ 2147483647 h 288"/>
                <a:gd name="T2" fmla="*/ 2147483647 w 335"/>
                <a:gd name="T3" fmla="*/ 2147483647 h 288"/>
                <a:gd name="T4" fmla="*/ 2147483647 w 335"/>
                <a:gd name="T5" fmla="*/ 2147483647 h 288"/>
                <a:gd name="T6" fmla="*/ 2147483647 w 335"/>
                <a:gd name="T7" fmla="*/ 2147483647 h 288"/>
                <a:gd name="T8" fmla="*/ 2147483647 w 335"/>
                <a:gd name="T9" fmla="*/ 2147483647 h 288"/>
                <a:gd name="T10" fmla="*/ 2147483647 w 335"/>
                <a:gd name="T11" fmla="*/ 2147483647 h 288"/>
                <a:gd name="T12" fmla="*/ 2147483647 w 335"/>
                <a:gd name="T13" fmla="*/ 2147483647 h 288"/>
                <a:gd name="T14" fmla="*/ 2147483647 w 335"/>
                <a:gd name="T15" fmla="*/ 2147483647 h 288"/>
                <a:gd name="T16" fmla="*/ 2147483647 w 335"/>
                <a:gd name="T17" fmla="*/ 2147483647 h 288"/>
                <a:gd name="T18" fmla="*/ 2147483647 w 335"/>
                <a:gd name="T19" fmla="*/ 2147483647 h 288"/>
                <a:gd name="T20" fmla="*/ 2147483647 w 335"/>
                <a:gd name="T21" fmla="*/ 2147483647 h 288"/>
                <a:gd name="T22" fmla="*/ 2147483647 w 335"/>
                <a:gd name="T23" fmla="*/ 2147483647 h 288"/>
                <a:gd name="T24" fmla="*/ 2147483647 w 335"/>
                <a:gd name="T25" fmla="*/ 2147483647 h 288"/>
                <a:gd name="T26" fmla="*/ 2147483647 w 335"/>
                <a:gd name="T27" fmla="*/ 2147483647 h 288"/>
                <a:gd name="T28" fmla="*/ 2147483647 w 335"/>
                <a:gd name="T29" fmla="*/ 2147483647 h 288"/>
                <a:gd name="T30" fmla="*/ 2147483647 w 335"/>
                <a:gd name="T31" fmla="*/ 2147483647 h 288"/>
                <a:gd name="T32" fmla="*/ 2147483647 w 335"/>
                <a:gd name="T33" fmla="*/ 2147483647 h 288"/>
                <a:gd name="T34" fmla="*/ 2147483647 w 335"/>
                <a:gd name="T35" fmla="*/ 0 h 288"/>
                <a:gd name="T36" fmla="*/ 2147483647 w 335"/>
                <a:gd name="T37" fmla="*/ 2147483647 h 288"/>
                <a:gd name="T38" fmla="*/ 2147483647 w 335"/>
                <a:gd name="T39" fmla="*/ 2147483647 h 288"/>
                <a:gd name="T40" fmla="*/ 2147483647 w 335"/>
                <a:gd name="T41" fmla="*/ 2147483647 h 288"/>
                <a:gd name="T42" fmla="*/ 2147483647 w 335"/>
                <a:gd name="T43" fmla="*/ 2147483647 h 288"/>
                <a:gd name="T44" fmla="*/ 2147483647 w 335"/>
                <a:gd name="T45" fmla="*/ 2147483647 h 288"/>
                <a:gd name="T46" fmla="*/ 2147483647 w 335"/>
                <a:gd name="T47" fmla="*/ 2147483647 h 288"/>
                <a:gd name="T48" fmla="*/ 2147483647 w 335"/>
                <a:gd name="T49" fmla="*/ 2147483647 h 288"/>
                <a:gd name="T50" fmla="*/ 2147483647 w 335"/>
                <a:gd name="T51" fmla="*/ 2147483647 h 288"/>
                <a:gd name="T52" fmla="*/ 2147483647 w 335"/>
                <a:gd name="T53" fmla="*/ 2147483647 h 288"/>
                <a:gd name="T54" fmla="*/ 2147483647 w 335"/>
                <a:gd name="T55" fmla="*/ 2147483647 h 288"/>
                <a:gd name="T56" fmla="*/ 2147483647 w 335"/>
                <a:gd name="T57" fmla="*/ 2147483647 h 288"/>
                <a:gd name="T58" fmla="*/ 2147483647 w 335"/>
                <a:gd name="T59" fmla="*/ 2147483647 h 288"/>
                <a:gd name="T60" fmla="*/ 2147483647 w 335"/>
                <a:gd name="T61" fmla="*/ 2147483647 h 288"/>
                <a:gd name="T62" fmla="*/ 2147483647 w 335"/>
                <a:gd name="T63" fmla="*/ 2147483647 h 288"/>
                <a:gd name="T64" fmla="*/ 2147483647 w 335"/>
                <a:gd name="T65" fmla="*/ 2147483647 h 288"/>
                <a:gd name="T66" fmla="*/ 2147483647 w 335"/>
                <a:gd name="T67" fmla="*/ 2147483647 h 288"/>
                <a:gd name="T68" fmla="*/ 2147483647 w 335"/>
                <a:gd name="T69" fmla="*/ 2147483647 h 288"/>
                <a:gd name="T70" fmla="*/ 2147483647 w 335"/>
                <a:gd name="T71" fmla="*/ 2147483647 h 288"/>
                <a:gd name="T72" fmla="*/ 2147483647 w 335"/>
                <a:gd name="T73" fmla="*/ 2147483647 h 288"/>
                <a:gd name="T74" fmla="*/ 2147483647 w 335"/>
                <a:gd name="T75" fmla="*/ 2147483647 h 288"/>
                <a:gd name="T76" fmla="*/ 2147483647 w 335"/>
                <a:gd name="T77" fmla="*/ 2147483647 h 288"/>
                <a:gd name="T78" fmla="*/ 2147483647 w 335"/>
                <a:gd name="T79" fmla="*/ 2147483647 h 288"/>
                <a:gd name="T80" fmla="*/ 2147483647 w 335"/>
                <a:gd name="T81" fmla="*/ 2147483647 h 288"/>
                <a:gd name="T82" fmla="*/ 2147483647 w 335"/>
                <a:gd name="T83" fmla="*/ 2147483647 h 288"/>
                <a:gd name="T84" fmla="*/ 2147483647 w 335"/>
                <a:gd name="T85" fmla="*/ 2147483647 h 288"/>
                <a:gd name="T86" fmla="*/ 2147483647 w 335"/>
                <a:gd name="T87" fmla="*/ 2147483647 h 288"/>
                <a:gd name="T88" fmla="*/ 2147483647 w 335"/>
                <a:gd name="T89" fmla="*/ 2147483647 h 288"/>
                <a:gd name="T90" fmla="*/ 2147483647 w 335"/>
                <a:gd name="T91" fmla="*/ 2147483647 h 288"/>
                <a:gd name="T92" fmla="*/ 2147483647 w 335"/>
                <a:gd name="T93" fmla="*/ 2147483647 h 288"/>
                <a:gd name="T94" fmla="*/ 2147483647 w 335"/>
                <a:gd name="T95" fmla="*/ 2147483647 h 288"/>
                <a:gd name="T96" fmla="*/ 2147483647 w 335"/>
                <a:gd name="T97" fmla="*/ 2147483647 h 2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5"/>
                <a:gd name="T148" fmla="*/ 0 h 288"/>
                <a:gd name="T149" fmla="*/ 335 w 335"/>
                <a:gd name="T150" fmla="*/ 288 h 2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5" h="288">
                  <a:moveTo>
                    <a:pt x="333" y="180"/>
                  </a:moveTo>
                  <a:lnTo>
                    <a:pt x="329" y="177"/>
                  </a:lnTo>
                  <a:lnTo>
                    <a:pt x="328" y="173"/>
                  </a:lnTo>
                  <a:lnTo>
                    <a:pt x="325" y="171"/>
                  </a:lnTo>
                  <a:lnTo>
                    <a:pt x="324" y="173"/>
                  </a:lnTo>
                  <a:lnTo>
                    <a:pt x="308" y="170"/>
                  </a:lnTo>
                  <a:lnTo>
                    <a:pt x="285" y="167"/>
                  </a:lnTo>
                  <a:lnTo>
                    <a:pt x="280" y="160"/>
                  </a:lnTo>
                  <a:lnTo>
                    <a:pt x="271" y="148"/>
                  </a:lnTo>
                  <a:lnTo>
                    <a:pt x="270" y="144"/>
                  </a:lnTo>
                  <a:lnTo>
                    <a:pt x="268" y="143"/>
                  </a:lnTo>
                  <a:lnTo>
                    <a:pt x="264" y="143"/>
                  </a:lnTo>
                  <a:lnTo>
                    <a:pt x="264" y="140"/>
                  </a:lnTo>
                  <a:lnTo>
                    <a:pt x="267" y="138"/>
                  </a:lnTo>
                  <a:lnTo>
                    <a:pt x="264" y="138"/>
                  </a:lnTo>
                  <a:lnTo>
                    <a:pt x="263" y="139"/>
                  </a:lnTo>
                  <a:lnTo>
                    <a:pt x="263" y="138"/>
                  </a:lnTo>
                  <a:lnTo>
                    <a:pt x="262" y="138"/>
                  </a:lnTo>
                  <a:lnTo>
                    <a:pt x="259" y="138"/>
                  </a:lnTo>
                  <a:lnTo>
                    <a:pt x="255" y="135"/>
                  </a:lnTo>
                  <a:lnTo>
                    <a:pt x="254" y="131"/>
                  </a:lnTo>
                  <a:lnTo>
                    <a:pt x="250" y="123"/>
                  </a:lnTo>
                  <a:lnTo>
                    <a:pt x="246" y="120"/>
                  </a:lnTo>
                  <a:lnTo>
                    <a:pt x="244" y="116"/>
                  </a:lnTo>
                  <a:lnTo>
                    <a:pt x="246" y="118"/>
                  </a:lnTo>
                  <a:lnTo>
                    <a:pt x="242" y="112"/>
                  </a:lnTo>
                  <a:lnTo>
                    <a:pt x="240" y="110"/>
                  </a:lnTo>
                  <a:lnTo>
                    <a:pt x="240" y="108"/>
                  </a:lnTo>
                  <a:lnTo>
                    <a:pt x="242" y="110"/>
                  </a:lnTo>
                  <a:lnTo>
                    <a:pt x="244" y="108"/>
                  </a:lnTo>
                  <a:lnTo>
                    <a:pt x="244" y="104"/>
                  </a:lnTo>
                  <a:lnTo>
                    <a:pt x="242" y="103"/>
                  </a:lnTo>
                  <a:lnTo>
                    <a:pt x="240" y="99"/>
                  </a:lnTo>
                  <a:lnTo>
                    <a:pt x="236" y="95"/>
                  </a:lnTo>
                  <a:lnTo>
                    <a:pt x="232" y="94"/>
                  </a:lnTo>
                  <a:lnTo>
                    <a:pt x="232" y="90"/>
                  </a:lnTo>
                  <a:lnTo>
                    <a:pt x="231" y="91"/>
                  </a:lnTo>
                  <a:lnTo>
                    <a:pt x="228" y="90"/>
                  </a:lnTo>
                  <a:lnTo>
                    <a:pt x="227" y="86"/>
                  </a:lnTo>
                  <a:lnTo>
                    <a:pt x="227" y="83"/>
                  </a:lnTo>
                  <a:lnTo>
                    <a:pt x="224" y="83"/>
                  </a:lnTo>
                  <a:lnTo>
                    <a:pt x="220" y="82"/>
                  </a:lnTo>
                  <a:lnTo>
                    <a:pt x="219" y="81"/>
                  </a:lnTo>
                  <a:lnTo>
                    <a:pt x="219" y="78"/>
                  </a:lnTo>
                  <a:lnTo>
                    <a:pt x="219" y="74"/>
                  </a:lnTo>
                  <a:lnTo>
                    <a:pt x="215" y="70"/>
                  </a:lnTo>
                  <a:lnTo>
                    <a:pt x="214" y="66"/>
                  </a:lnTo>
                  <a:lnTo>
                    <a:pt x="211" y="66"/>
                  </a:lnTo>
                  <a:lnTo>
                    <a:pt x="210" y="65"/>
                  </a:lnTo>
                  <a:lnTo>
                    <a:pt x="203" y="66"/>
                  </a:lnTo>
                  <a:lnTo>
                    <a:pt x="202" y="66"/>
                  </a:lnTo>
                  <a:lnTo>
                    <a:pt x="200" y="65"/>
                  </a:lnTo>
                  <a:lnTo>
                    <a:pt x="198" y="59"/>
                  </a:lnTo>
                  <a:lnTo>
                    <a:pt x="196" y="57"/>
                  </a:lnTo>
                  <a:lnTo>
                    <a:pt x="194" y="57"/>
                  </a:lnTo>
                  <a:lnTo>
                    <a:pt x="185" y="55"/>
                  </a:lnTo>
                  <a:lnTo>
                    <a:pt x="183" y="55"/>
                  </a:lnTo>
                  <a:lnTo>
                    <a:pt x="179" y="57"/>
                  </a:lnTo>
                  <a:lnTo>
                    <a:pt x="157" y="53"/>
                  </a:lnTo>
                  <a:lnTo>
                    <a:pt x="154" y="53"/>
                  </a:lnTo>
                  <a:lnTo>
                    <a:pt x="153" y="53"/>
                  </a:lnTo>
                  <a:lnTo>
                    <a:pt x="149" y="50"/>
                  </a:lnTo>
                  <a:lnTo>
                    <a:pt x="143" y="43"/>
                  </a:lnTo>
                  <a:lnTo>
                    <a:pt x="122" y="29"/>
                  </a:lnTo>
                  <a:lnTo>
                    <a:pt x="114" y="23"/>
                  </a:lnTo>
                  <a:lnTo>
                    <a:pt x="100" y="13"/>
                  </a:lnTo>
                  <a:lnTo>
                    <a:pt x="84" y="6"/>
                  </a:lnTo>
                  <a:lnTo>
                    <a:pt x="84" y="5"/>
                  </a:lnTo>
                  <a:lnTo>
                    <a:pt x="74" y="2"/>
                  </a:lnTo>
                  <a:lnTo>
                    <a:pt x="64" y="0"/>
                  </a:lnTo>
                  <a:lnTo>
                    <a:pt x="62" y="0"/>
                  </a:lnTo>
                  <a:lnTo>
                    <a:pt x="48" y="8"/>
                  </a:lnTo>
                  <a:lnTo>
                    <a:pt x="32" y="12"/>
                  </a:lnTo>
                  <a:lnTo>
                    <a:pt x="49" y="30"/>
                  </a:lnTo>
                  <a:lnTo>
                    <a:pt x="44" y="33"/>
                  </a:lnTo>
                  <a:lnTo>
                    <a:pt x="44" y="34"/>
                  </a:lnTo>
                  <a:lnTo>
                    <a:pt x="42" y="38"/>
                  </a:lnTo>
                  <a:lnTo>
                    <a:pt x="42" y="39"/>
                  </a:lnTo>
                  <a:lnTo>
                    <a:pt x="40" y="39"/>
                  </a:lnTo>
                  <a:lnTo>
                    <a:pt x="34" y="39"/>
                  </a:lnTo>
                  <a:lnTo>
                    <a:pt x="30" y="43"/>
                  </a:lnTo>
                  <a:lnTo>
                    <a:pt x="26" y="47"/>
                  </a:lnTo>
                  <a:lnTo>
                    <a:pt x="25" y="51"/>
                  </a:lnTo>
                  <a:lnTo>
                    <a:pt x="21" y="53"/>
                  </a:lnTo>
                  <a:lnTo>
                    <a:pt x="12" y="53"/>
                  </a:lnTo>
                  <a:lnTo>
                    <a:pt x="7" y="51"/>
                  </a:lnTo>
                  <a:lnTo>
                    <a:pt x="4" y="51"/>
                  </a:lnTo>
                  <a:lnTo>
                    <a:pt x="3" y="55"/>
                  </a:lnTo>
                  <a:lnTo>
                    <a:pt x="3" y="61"/>
                  </a:lnTo>
                  <a:lnTo>
                    <a:pt x="3" y="66"/>
                  </a:lnTo>
                  <a:lnTo>
                    <a:pt x="0" y="70"/>
                  </a:lnTo>
                  <a:lnTo>
                    <a:pt x="0" y="73"/>
                  </a:lnTo>
                  <a:lnTo>
                    <a:pt x="0" y="74"/>
                  </a:lnTo>
                  <a:lnTo>
                    <a:pt x="3" y="74"/>
                  </a:lnTo>
                  <a:lnTo>
                    <a:pt x="4" y="73"/>
                  </a:lnTo>
                  <a:lnTo>
                    <a:pt x="8" y="74"/>
                  </a:lnTo>
                  <a:lnTo>
                    <a:pt x="12" y="77"/>
                  </a:lnTo>
                  <a:lnTo>
                    <a:pt x="13" y="82"/>
                  </a:lnTo>
                  <a:lnTo>
                    <a:pt x="21" y="94"/>
                  </a:lnTo>
                  <a:lnTo>
                    <a:pt x="29" y="107"/>
                  </a:lnTo>
                  <a:lnTo>
                    <a:pt x="32" y="110"/>
                  </a:lnTo>
                  <a:lnTo>
                    <a:pt x="34" y="112"/>
                  </a:lnTo>
                  <a:lnTo>
                    <a:pt x="34" y="114"/>
                  </a:lnTo>
                  <a:lnTo>
                    <a:pt x="36" y="116"/>
                  </a:lnTo>
                  <a:lnTo>
                    <a:pt x="38" y="120"/>
                  </a:lnTo>
                  <a:lnTo>
                    <a:pt x="44" y="126"/>
                  </a:lnTo>
                  <a:lnTo>
                    <a:pt x="44" y="130"/>
                  </a:lnTo>
                  <a:lnTo>
                    <a:pt x="44" y="131"/>
                  </a:lnTo>
                  <a:lnTo>
                    <a:pt x="42" y="134"/>
                  </a:lnTo>
                  <a:lnTo>
                    <a:pt x="46" y="139"/>
                  </a:lnTo>
                  <a:lnTo>
                    <a:pt x="48" y="140"/>
                  </a:lnTo>
                  <a:lnTo>
                    <a:pt x="49" y="143"/>
                  </a:lnTo>
                  <a:lnTo>
                    <a:pt x="53" y="144"/>
                  </a:lnTo>
                  <a:lnTo>
                    <a:pt x="57" y="147"/>
                  </a:lnTo>
                  <a:lnTo>
                    <a:pt x="62" y="152"/>
                  </a:lnTo>
                  <a:lnTo>
                    <a:pt x="66" y="158"/>
                  </a:lnTo>
                  <a:lnTo>
                    <a:pt x="69" y="164"/>
                  </a:lnTo>
                  <a:lnTo>
                    <a:pt x="70" y="166"/>
                  </a:lnTo>
                  <a:lnTo>
                    <a:pt x="73" y="167"/>
                  </a:lnTo>
                  <a:lnTo>
                    <a:pt x="70" y="167"/>
                  </a:lnTo>
                  <a:lnTo>
                    <a:pt x="73" y="170"/>
                  </a:lnTo>
                  <a:lnTo>
                    <a:pt x="74" y="175"/>
                  </a:lnTo>
                  <a:lnTo>
                    <a:pt x="74" y="180"/>
                  </a:lnTo>
                  <a:lnTo>
                    <a:pt x="74" y="187"/>
                  </a:lnTo>
                  <a:lnTo>
                    <a:pt x="76" y="195"/>
                  </a:lnTo>
                  <a:lnTo>
                    <a:pt x="76" y="197"/>
                  </a:lnTo>
                  <a:lnTo>
                    <a:pt x="78" y="201"/>
                  </a:lnTo>
                  <a:lnTo>
                    <a:pt x="82" y="208"/>
                  </a:lnTo>
                  <a:lnTo>
                    <a:pt x="88" y="213"/>
                  </a:lnTo>
                  <a:lnTo>
                    <a:pt x="92" y="215"/>
                  </a:lnTo>
                  <a:lnTo>
                    <a:pt x="96" y="217"/>
                  </a:lnTo>
                  <a:lnTo>
                    <a:pt x="101" y="223"/>
                  </a:lnTo>
                  <a:lnTo>
                    <a:pt x="104" y="224"/>
                  </a:lnTo>
                  <a:lnTo>
                    <a:pt x="105" y="228"/>
                  </a:lnTo>
                  <a:lnTo>
                    <a:pt x="106" y="231"/>
                  </a:lnTo>
                  <a:lnTo>
                    <a:pt x="109" y="235"/>
                  </a:lnTo>
                  <a:lnTo>
                    <a:pt x="110" y="240"/>
                  </a:lnTo>
                  <a:lnTo>
                    <a:pt x="113" y="244"/>
                  </a:lnTo>
                  <a:lnTo>
                    <a:pt x="114" y="248"/>
                  </a:lnTo>
                  <a:lnTo>
                    <a:pt x="117" y="252"/>
                  </a:lnTo>
                  <a:lnTo>
                    <a:pt x="119" y="258"/>
                  </a:lnTo>
                  <a:lnTo>
                    <a:pt x="127" y="265"/>
                  </a:lnTo>
                  <a:lnTo>
                    <a:pt x="130" y="268"/>
                  </a:lnTo>
                  <a:lnTo>
                    <a:pt x="130" y="272"/>
                  </a:lnTo>
                  <a:lnTo>
                    <a:pt x="131" y="272"/>
                  </a:lnTo>
                  <a:lnTo>
                    <a:pt x="133" y="274"/>
                  </a:lnTo>
                  <a:lnTo>
                    <a:pt x="135" y="278"/>
                  </a:lnTo>
                  <a:lnTo>
                    <a:pt x="137" y="281"/>
                  </a:lnTo>
                  <a:lnTo>
                    <a:pt x="137" y="285"/>
                  </a:lnTo>
                  <a:lnTo>
                    <a:pt x="137" y="288"/>
                  </a:lnTo>
                  <a:lnTo>
                    <a:pt x="139" y="285"/>
                  </a:lnTo>
                  <a:lnTo>
                    <a:pt x="141" y="284"/>
                  </a:lnTo>
                  <a:lnTo>
                    <a:pt x="145" y="280"/>
                  </a:lnTo>
                  <a:lnTo>
                    <a:pt x="145" y="278"/>
                  </a:lnTo>
                  <a:lnTo>
                    <a:pt x="143" y="276"/>
                  </a:lnTo>
                  <a:lnTo>
                    <a:pt x="143" y="268"/>
                  </a:lnTo>
                  <a:lnTo>
                    <a:pt x="145" y="266"/>
                  </a:lnTo>
                  <a:lnTo>
                    <a:pt x="149" y="266"/>
                  </a:lnTo>
                  <a:lnTo>
                    <a:pt x="150" y="266"/>
                  </a:lnTo>
                  <a:lnTo>
                    <a:pt x="154" y="268"/>
                  </a:lnTo>
                  <a:lnTo>
                    <a:pt x="161" y="268"/>
                  </a:lnTo>
                  <a:lnTo>
                    <a:pt x="166" y="266"/>
                  </a:lnTo>
                  <a:lnTo>
                    <a:pt x="174" y="266"/>
                  </a:lnTo>
                  <a:lnTo>
                    <a:pt x="179" y="266"/>
                  </a:lnTo>
                  <a:lnTo>
                    <a:pt x="183" y="268"/>
                  </a:lnTo>
                  <a:lnTo>
                    <a:pt x="198" y="268"/>
                  </a:lnTo>
                  <a:lnTo>
                    <a:pt x="200" y="270"/>
                  </a:lnTo>
                  <a:lnTo>
                    <a:pt x="202" y="272"/>
                  </a:lnTo>
                  <a:lnTo>
                    <a:pt x="202" y="274"/>
                  </a:lnTo>
                  <a:lnTo>
                    <a:pt x="206" y="274"/>
                  </a:lnTo>
                  <a:lnTo>
                    <a:pt x="210" y="274"/>
                  </a:lnTo>
                  <a:lnTo>
                    <a:pt x="211" y="270"/>
                  </a:lnTo>
                  <a:lnTo>
                    <a:pt x="215" y="262"/>
                  </a:lnTo>
                  <a:lnTo>
                    <a:pt x="218" y="257"/>
                  </a:lnTo>
                  <a:lnTo>
                    <a:pt x="223" y="253"/>
                  </a:lnTo>
                  <a:lnTo>
                    <a:pt x="228" y="249"/>
                  </a:lnTo>
                  <a:lnTo>
                    <a:pt x="236" y="245"/>
                  </a:lnTo>
                  <a:lnTo>
                    <a:pt x="242" y="245"/>
                  </a:lnTo>
                  <a:lnTo>
                    <a:pt x="281" y="236"/>
                  </a:lnTo>
                  <a:lnTo>
                    <a:pt x="308" y="228"/>
                  </a:lnTo>
                  <a:lnTo>
                    <a:pt x="328" y="221"/>
                  </a:lnTo>
                  <a:lnTo>
                    <a:pt x="328" y="219"/>
                  </a:lnTo>
                  <a:lnTo>
                    <a:pt x="328" y="217"/>
                  </a:lnTo>
                  <a:lnTo>
                    <a:pt x="333" y="196"/>
                  </a:lnTo>
                  <a:lnTo>
                    <a:pt x="335" y="188"/>
                  </a:lnTo>
                  <a:lnTo>
                    <a:pt x="335" y="184"/>
                  </a:lnTo>
                  <a:lnTo>
                    <a:pt x="333" y="180"/>
                  </a:lnTo>
                  <a:close/>
                </a:path>
              </a:pathLst>
            </a:custGeom>
            <a:solidFill>
              <a:schemeClr val="accent5">
                <a:alpha val="89000"/>
              </a:schemeClr>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85" name="Freeform 166"/>
            <p:cNvSpPr>
              <a:spLocks noEditPoints="1"/>
            </p:cNvSpPr>
            <p:nvPr/>
          </p:nvSpPr>
          <p:spPr bwMode="auto">
            <a:xfrm>
              <a:off x="5213146" y="3091746"/>
              <a:ext cx="302028" cy="194487"/>
            </a:xfrm>
            <a:custGeom>
              <a:avLst/>
              <a:gdLst>
                <a:gd name="T0" fmla="*/ 2147483647 w 190"/>
                <a:gd name="T1" fmla="*/ 2147483647 h 123"/>
                <a:gd name="T2" fmla="*/ 2147483647 w 190"/>
                <a:gd name="T3" fmla="*/ 2147483647 h 123"/>
                <a:gd name="T4" fmla="*/ 2147483647 w 190"/>
                <a:gd name="T5" fmla="*/ 2147483647 h 123"/>
                <a:gd name="T6" fmla="*/ 2147483647 w 190"/>
                <a:gd name="T7" fmla="*/ 2147483647 h 123"/>
                <a:gd name="T8" fmla="*/ 2147483647 w 190"/>
                <a:gd name="T9" fmla="*/ 2147483647 h 123"/>
                <a:gd name="T10" fmla="*/ 2147483647 w 190"/>
                <a:gd name="T11" fmla="*/ 2147483647 h 123"/>
                <a:gd name="T12" fmla="*/ 2147483647 w 190"/>
                <a:gd name="T13" fmla="*/ 2147483647 h 123"/>
                <a:gd name="T14" fmla="*/ 2147483647 w 190"/>
                <a:gd name="T15" fmla="*/ 2147483647 h 123"/>
                <a:gd name="T16" fmla="*/ 2147483647 w 190"/>
                <a:gd name="T17" fmla="*/ 2147483647 h 123"/>
                <a:gd name="T18" fmla="*/ 2147483647 w 190"/>
                <a:gd name="T19" fmla="*/ 2147483647 h 123"/>
                <a:gd name="T20" fmla="*/ 2147483647 w 190"/>
                <a:gd name="T21" fmla="*/ 2147483647 h 123"/>
                <a:gd name="T22" fmla="*/ 2147483647 w 190"/>
                <a:gd name="T23" fmla="*/ 2147483647 h 123"/>
                <a:gd name="T24" fmla="*/ 2147483647 w 190"/>
                <a:gd name="T25" fmla="*/ 2147483647 h 123"/>
                <a:gd name="T26" fmla="*/ 2147483647 w 190"/>
                <a:gd name="T27" fmla="*/ 2147483647 h 123"/>
                <a:gd name="T28" fmla="*/ 2147483647 w 190"/>
                <a:gd name="T29" fmla="*/ 0 h 123"/>
                <a:gd name="T30" fmla="*/ 2147483647 w 190"/>
                <a:gd name="T31" fmla="*/ 2147483647 h 123"/>
                <a:gd name="T32" fmla="*/ 2147483647 w 190"/>
                <a:gd name="T33" fmla="*/ 2147483647 h 123"/>
                <a:gd name="T34" fmla="*/ 2147483647 w 190"/>
                <a:gd name="T35" fmla="*/ 2147483647 h 123"/>
                <a:gd name="T36" fmla="*/ 2147483647 w 190"/>
                <a:gd name="T37" fmla="*/ 2147483647 h 123"/>
                <a:gd name="T38" fmla="*/ 2147483647 w 190"/>
                <a:gd name="T39" fmla="*/ 2147483647 h 123"/>
                <a:gd name="T40" fmla="*/ 2147483647 w 190"/>
                <a:gd name="T41" fmla="*/ 2147483647 h 123"/>
                <a:gd name="T42" fmla="*/ 2147483647 w 190"/>
                <a:gd name="T43" fmla="*/ 2147483647 h 123"/>
                <a:gd name="T44" fmla="*/ 2147483647 w 190"/>
                <a:gd name="T45" fmla="*/ 2147483647 h 123"/>
                <a:gd name="T46" fmla="*/ 2147483647 w 190"/>
                <a:gd name="T47" fmla="*/ 2147483647 h 123"/>
                <a:gd name="T48" fmla="*/ 2147483647 w 190"/>
                <a:gd name="T49" fmla="*/ 2147483647 h 123"/>
                <a:gd name="T50" fmla="*/ 2147483647 w 190"/>
                <a:gd name="T51" fmla="*/ 2147483647 h 123"/>
                <a:gd name="T52" fmla="*/ 2147483647 w 190"/>
                <a:gd name="T53" fmla="*/ 2147483647 h 123"/>
                <a:gd name="T54" fmla="*/ 2147483647 w 190"/>
                <a:gd name="T55" fmla="*/ 2147483647 h 123"/>
                <a:gd name="T56" fmla="*/ 2147483647 w 190"/>
                <a:gd name="T57" fmla="*/ 2147483647 h 123"/>
                <a:gd name="T58" fmla="*/ 2147483647 w 190"/>
                <a:gd name="T59" fmla="*/ 2147483647 h 123"/>
                <a:gd name="T60" fmla="*/ 2147483647 w 190"/>
                <a:gd name="T61" fmla="*/ 2147483647 h 123"/>
                <a:gd name="T62" fmla="*/ 2147483647 w 190"/>
                <a:gd name="T63" fmla="*/ 2147483647 h 123"/>
                <a:gd name="T64" fmla="*/ 0 w 190"/>
                <a:gd name="T65" fmla="*/ 2147483647 h 123"/>
                <a:gd name="T66" fmla="*/ 2147483647 w 190"/>
                <a:gd name="T67" fmla="*/ 2147483647 h 123"/>
                <a:gd name="T68" fmla="*/ 2147483647 w 190"/>
                <a:gd name="T69" fmla="*/ 2147483647 h 123"/>
                <a:gd name="T70" fmla="*/ 2147483647 w 190"/>
                <a:gd name="T71" fmla="*/ 2147483647 h 123"/>
                <a:gd name="T72" fmla="*/ 2147483647 w 190"/>
                <a:gd name="T73" fmla="*/ 2147483647 h 123"/>
                <a:gd name="T74" fmla="*/ 2147483647 w 190"/>
                <a:gd name="T75" fmla="*/ 2147483647 h 123"/>
                <a:gd name="T76" fmla="*/ 2147483647 w 190"/>
                <a:gd name="T77" fmla="*/ 2147483647 h 123"/>
                <a:gd name="T78" fmla="*/ 2147483647 w 190"/>
                <a:gd name="T79" fmla="*/ 2147483647 h 123"/>
                <a:gd name="T80" fmla="*/ 2147483647 w 190"/>
                <a:gd name="T81" fmla="*/ 2147483647 h 123"/>
                <a:gd name="T82" fmla="*/ 2147483647 w 190"/>
                <a:gd name="T83" fmla="*/ 2147483647 h 123"/>
                <a:gd name="T84" fmla="*/ 2147483647 w 190"/>
                <a:gd name="T85" fmla="*/ 2147483647 h 123"/>
                <a:gd name="T86" fmla="*/ 2147483647 w 190"/>
                <a:gd name="T87" fmla="*/ 2147483647 h 123"/>
                <a:gd name="T88" fmla="*/ 2147483647 w 190"/>
                <a:gd name="T89" fmla="*/ 2147483647 h 123"/>
                <a:gd name="T90" fmla="*/ 2147483647 w 190"/>
                <a:gd name="T91" fmla="*/ 2147483647 h 123"/>
                <a:gd name="T92" fmla="*/ 2147483647 w 190"/>
                <a:gd name="T93" fmla="*/ 2147483647 h 123"/>
                <a:gd name="T94" fmla="*/ 2147483647 w 190"/>
                <a:gd name="T95" fmla="*/ 2147483647 h 123"/>
                <a:gd name="T96" fmla="*/ 2147483647 w 190"/>
                <a:gd name="T97" fmla="*/ 2147483647 h 123"/>
                <a:gd name="T98" fmla="*/ 2147483647 w 190"/>
                <a:gd name="T99" fmla="*/ 2147483647 h 123"/>
                <a:gd name="T100" fmla="*/ 2147483647 w 190"/>
                <a:gd name="T101" fmla="*/ 2147483647 h 123"/>
                <a:gd name="T102" fmla="*/ 2147483647 w 190"/>
                <a:gd name="T103" fmla="*/ 2147483647 h 123"/>
                <a:gd name="T104" fmla="*/ 2147483647 w 190"/>
                <a:gd name="T105" fmla="*/ 2147483647 h 123"/>
                <a:gd name="T106" fmla="*/ 2147483647 w 190"/>
                <a:gd name="T107" fmla="*/ 2147483647 h 123"/>
                <a:gd name="T108" fmla="*/ 2147483647 w 190"/>
                <a:gd name="T109" fmla="*/ 2147483647 h 123"/>
                <a:gd name="T110" fmla="*/ 2147483647 w 190"/>
                <a:gd name="T111" fmla="*/ 2147483647 h 123"/>
                <a:gd name="T112" fmla="*/ 2147483647 w 190"/>
                <a:gd name="T113" fmla="*/ 2147483647 h 123"/>
                <a:gd name="T114" fmla="*/ 2147483647 w 190"/>
                <a:gd name="T115" fmla="*/ 2147483647 h 123"/>
                <a:gd name="T116" fmla="*/ 2147483647 w 190"/>
                <a:gd name="T117" fmla="*/ 2147483647 h 123"/>
                <a:gd name="T118" fmla="*/ 2147483647 w 190"/>
                <a:gd name="T119" fmla="*/ 2147483647 h 123"/>
                <a:gd name="T120" fmla="*/ 2147483647 w 190"/>
                <a:gd name="T121" fmla="*/ 2147483647 h 123"/>
                <a:gd name="T122" fmla="*/ 2147483647 w 190"/>
                <a:gd name="T123" fmla="*/ 2147483647 h 1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0"/>
                <a:gd name="T187" fmla="*/ 0 h 123"/>
                <a:gd name="T188" fmla="*/ 190 w 190"/>
                <a:gd name="T189" fmla="*/ 123 h 12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0" h="123">
                  <a:moveTo>
                    <a:pt x="186" y="118"/>
                  </a:moveTo>
                  <a:lnTo>
                    <a:pt x="184" y="117"/>
                  </a:lnTo>
                  <a:lnTo>
                    <a:pt x="180" y="118"/>
                  </a:lnTo>
                  <a:lnTo>
                    <a:pt x="176" y="117"/>
                  </a:lnTo>
                  <a:lnTo>
                    <a:pt x="173" y="118"/>
                  </a:lnTo>
                  <a:lnTo>
                    <a:pt x="173" y="122"/>
                  </a:lnTo>
                  <a:lnTo>
                    <a:pt x="180" y="123"/>
                  </a:lnTo>
                  <a:lnTo>
                    <a:pt x="186" y="123"/>
                  </a:lnTo>
                  <a:lnTo>
                    <a:pt x="189" y="122"/>
                  </a:lnTo>
                  <a:lnTo>
                    <a:pt x="190" y="119"/>
                  </a:lnTo>
                  <a:lnTo>
                    <a:pt x="186" y="118"/>
                  </a:lnTo>
                  <a:close/>
                  <a:moveTo>
                    <a:pt x="164" y="42"/>
                  </a:moveTo>
                  <a:lnTo>
                    <a:pt x="162" y="40"/>
                  </a:lnTo>
                  <a:lnTo>
                    <a:pt x="162" y="36"/>
                  </a:lnTo>
                  <a:lnTo>
                    <a:pt x="160" y="34"/>
                  </a:lnTo>
                  <a:lnTo>
                    <a:pt x="160" y="30"/>
                  </a:lnTo>
                  <a:lnTo>
                    <a:pt x="158" y="29"/>
                  </a:lnTo>
                  <a:lnTo>
                    <a:pt x="157" y="26"/>
                  </a:lnTo>
                  <a:lnTo>
                    <a:pt x="156" y="22"/>
                  </a:lnTo>
                  <a:lnTo>
                    <a:pt x="153" y="16"/>
                  </a:lnTo>
                  <a:lnTo>
                    <a:pt x="146" y="3"/>
                  </a:lnTo>
                  <a:lnTo>
                    <a:pt x="145" y="0"/>
                  </a:lnTo>
                  <a:lnTo>
                    <a:pt x="146" y="0"/>
                  </a:lnTo>
                  <a:lnTo>
                    <a:pt x="107" y="9"/>
                  </a:lnTo>
                  <a:lnTo>
                    <a:pt x="101" y="9"/>
                  </a:lnTo>
                  <a:lnTo>
                    <a:pt x="93" y="13"/>
                  </a:lnTo>
                  <a:lnTo>
                    <a:pt x="88" y="17"/>
                  </a:lnTo>
                  <a:lnTo>
                    <a:pt x="83" y="21"/>
                  </a:lnTo>
                  <a:lnTo>
                    <a:pt x="80" y="26"/>
                  </a:lnTo>
                  <a:lnTo>
                    <a:pt x="76" y="34"/>
                  </a:lnTo>
                  <a:lnTo>
                    <a:pt x="75" y="38"/>
                  </a:lnTo>
                  <a:lnTo>
                    <a:pt x="71" y="38"/>
                  </a:lnTo>
                  <a:lnTo>
                    <a:pt x="67" y="38"/>
                  </a:lnTo>
                  <a:lnTo>
                    <a:pt x="67" y="36"/>
                  </a:lnTo>
                  <a:lnTo>
                    <a:pt x="65" y="34"/>
                  </a:lnTo>
                  <a:lnTo>
                    <a:pt x="63" y="32"/>
                  </a:lnTo>
                  <a:lnTo>
                    <a:pt x="48" y="32"/>
                  </a:lnTo>
                  <a:lnTo>
                    <a:pt x="44" y="30"/>
                  </a:lnTo>
                  <a:lnTo>
                    <a:pt x="39" y="30"/>
                  </a:lnTo>
                  <a:lnTo>
                    <a:pt x="31" y="30"/>
                  </a:lnTo>
                  <a:lnTo>
                    <a:pt x="26" y="32"/>
                  </a:lnTo>
                  <a:lnTo>
                    <a:pt x="19" y="32"/>
                  </a:lnTo>
                  <a:lnTo>
                    <a:pt x="15" y="30"/>
                  </a:lnTo>
                  <a:lnTo>
                    <a:pt x="14" y="30"/>
                  </a:lnTo>
                  <a:lnTo>
                    <a:pt x="10" y="30"/>
                  </a:lnTo>
                  <a:lnTo>
                    <a:pt x="8" y="32"/>
                  </a:lnTo>
                  <a:lnTo>
                    <a:pt x="8" y="40"/>
                  </a:lnTo>
                  <a:lnTo>
                    <a:pt x="10" y="42"/>
                  </a:lnTo>
                  <a:lnTo>
                    <a:pt x="10" y="44"/>
                  </a:lnTo>
                  <a:lnTo>
                    <a:pt x="6" y="48"/>
                  </a:lnTo>
                  <a:lnTo>
                    <a:pt x="4" y="49"/>
                  </a:lnTo>
                  <a:lnTo>
                    <a:pt x="2" y="52"/>
                  </a:lnTo>
                  <a:lnTo>
                    <a:pt x="4" y="53"/>
                  </a:lnTo>
                  <a:lnTo>
                    <a:pt x="4" y="57"/>
                  </a:lnTo>
                  <a:lnTo>
                    <a:pt x="2" y="62"/>
                  </a:lnTo>
                  <a:lnTo>
                    <a:pt x="2" y="66"/>
                  </a:lnTo>
                  <a:lnTo>
                    <a:pt x="4" y="70"/>
                  </a:lnTo>
                  <a:lnTo>
                    <a:pt x="2" y="70"/>
                  </a:lnTo>
                  <a:lnTo>
                    <a:pt x="0" y="70"/>
                  </a:lnTo>
                  <a:lnTo>
                    <a:pt x="4" y="73"/>
                  </a:lnTo>
                  <a:lnTo>
                    <a:pt x="6" y="78"/>
                  </a:lnTo>
                  <a:lnTo>
                    <a:pt x="10" y="93"/>
                  </a:lnTo>
                  <a:lnTo>
                    <a:pt x="11" y="97"/>
                  </a:lnTo>
                  <a:lnTo>
                    <a:pt x="11" y="101"/>
                  </a:lnTo>
                  <a:lnTo>
                    <a:pt x="11" y="105"/>
                  </a:lnTo>
                  <a:lnTo>
                    <a:pt x="14" y="109"/>
                  </a:lnTo>
                  <a:lnTo>
                    <a:pt x="14" y="110"/>
                  </a:lnTo>
                  <a:lnTo>
                    <a:pt x="15" y="114"/>
                  </a:lnTo>
                  <a:lnTo>
                    <a:pt x="15" y="117"/>
                  </a:lnTo>
                  <a:lnTo>
                    <a:pt x="19" y="117"/>
                  </a:lnTo>
                  <a:lnTo>
                    <a:pt x="22" y="117"/>
                  </a:lnTo>
                  <a:lnTo>
                    <a:pt x="23" y="118"/>
                  </a:lnTo>
                  <a:lnTo>
                    <a:pt x="27" y="118"/>
                  </a:lnTo>
                  <a:lnTo>
                    <a:pt x="32" y="117"/>
                  </a:lnTo>
                  <a:lnTo>
                    <a:pt x="35" y="117"/>
                  </a:lnTo>
                  <a:lnTo>
                    <a:pt x="39" y="117"/>
                  </a:lnTo>
                  <a:lnTo>
                    <a:pt x="39" y="114"/>
                  </a:lnTo>
                  <a:lnTo>
                    <a:pt x="40" y="117"/>
                  </a:lnTo>
                  <a:lnTo>
                    <a:pt x="42" y="113"/>
                  </a:lnTo>
                  <a:lnTo>
                    <a:pt x="44" y="110"/>
                  </a:lnTo>
                  <a:lnTo>
                    <a:pt x="46" y="110"/>
                  </a:lnTo>
                  <a:lnTo>
                    <a:pt x="50" y="106"/>
                  </a:lnTo>
                  <a:lnTo>
                    <a:pt x="53" y="105"/>
                  </a:lnTo>
                  <a:lnTo>
                    <a:pt x="67" y="102"/>
                  </a:lnTo>
                  <a:lnTo>
                    <a:pt x="71" y="102"/>
                  </a:lnTo>
                  <a:lnTo>
                    <a:pt x="75" y="101"/>
                  </a:lnTo>
                  <a:lnTo>
                    <a:pt x="80" y="97"/>
                  </a:lnTo>
                  <a:lnTo>
                    <a:pt x="84" y="95"/>
                  </a:lnTo>
                  <a:lnTo>
                    <a:pt x="88" y="93"/>
                  </a:lnTo>
                  <a:lnTo>
                    <a:pt x="89" y="93"/>
                  </a:lnTo>
                  <a:lnTo>
                    <a:pt x="93" y="93"/>
                  </a:lnTo>
                  <a:lnTo>
                    <a:pt x="99" y="91"/>
                  </a:lnTo>
                  <a:lnTo>
                    <a:pt x="101" y="87"/>
                  </a:lnTo>
                  <a:lnTo>
                    <a:pt x="105" y="83"/>
                  </a:lnTo>
                  <a:lnTo>
                    <a:pt x="111" y="80"/>
                  </a:lnTo>
                  <a:lnTo>
                    <a:pt x="119" y="78"/>
                  </a:lnTo>
                  <a:lnTo>
                    <a:pt x="127" y="76"/>
                  </a:lnTo>
                  <a:lnTo>
                    <a:pt x="132" y="74"/>
                  </a:lnTo>
                  <a:lnTo>
                    <a:pt x="140" y="70"/>
                  </a:lnTo>
                  <a:lnTo>
                    <a:pt x="142" y="69"/>
                  </a:lnTo>
                  <a:lnTo>
                    <a:pt x="145" y="66"/>
                  </a:lnTo>
                  <a:lnTo>
                    <a:pt x="149" y="65"/>
                  </a:lnTo>
                  <a:lnTo>
                    <a:pt x="150" y="65"/>
                  </a:lnTo>
                  <a:lnTo>
                    <a:pt x="153" y="62"/>
                  </a:lnTo>
                  <a:lnTo>
                    <a:pt x="153" y="60"/>
                  </a:lnTo>
                  <a:lnTo>
                    <a:pt x="153" y="53"/>
                  </a:lnTo>
                  <a:lnTo>
                    <a:pt x="154" y="52"/>
                  </a:lnTo>
                  <a:lnTo>
                    <a:pt x="158" y="48"/>
                  </a:lnTo>
                  <a:lnTo>
                    <a:pt x="166" y="44"/>
                  </a:lnTo>
                  <a:lnTo>
                    <a:pt x="164" y="44"/>
                  </a:lnTo>
                  <a:lnTo>
                    <a:pt x="164" y="42"/>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86" name="Freeform 167"/>
            <p:cNvSpPr>
              <a:spLocks/>
            </p:cNvSpPr>
            <p:nvPr/>
          </p:nvSpPr>
          <p:spPr bwMode="auto">
            <a:xfrm>
              <a:off x="5443749" y="2923953"/>
              <a:ext cx="189788" cy="236436"/>
            </a:xfrm>
            <a:custGeom>
              <a:avLst/>
              <a:gdLst>
                <a:gd name="T0" fmla="*/ 2147483647 w 120"/>
                <a:gd name="T1" fmla="*/ 2147483647 h 149"/>
                <a:gd name="T2" fmla="*/ 2147483647 w 120"/>
                <a:gd name="T3" fmla="*/ 2147483647 h 149"/>
                <a:gd name="T4" fmla="*/ 2147483647 w 120"/>
                <a:gd name="T5" fmla="*/ 2147483647 h 149"/>
                <a:gd name="T6" fmla="*/ 2147483647 w 120"/>
                <a:gd name="T7" fmla="*/ 2147483647 h 149"/>
                <a:gd name="T8" fmla="*/ 2147483647 w 120"/>
                <a:gd name="T9" fmla="*/ 2147483647 h 149"/>
                <a:gd name="T10" fmla="*/ 2147483647 w 120"/>
                <a:gd name="T11" fmla="*/ 2147483647 h 149"/>
                <a:gd name="T12" fmla="*/ 2147483647 w 120"/>
                <a:gd name="T13" fmla="*/ 0 h 149"/>
                <a:gd name="T14" fmla="*/ 2147483647 w 120"/>
                <a:gd name="T15" fmla="*/ 0 h 149"/>
                <a:gd name="T16" fmla="*/ 2147483647 w 120"/>
                <a:gd name="T17" fmla="*/ 2147483647 h 149"/>
                <a:gd name="T18" fmla="*/ 2147483647 w 120"/>
                <a:gd name="T19" fmla="*/ 2147483647 h 149"/>
                <a:gd name="T20" fmla="*/ 2147483647 w 120"/>
                <a:gd name="T21" fmla="*/ 2147483647 h 149"/>
                <a:gd name="T22" fmla="*/ 2147483647 w 120"/>
                <a:gd name="T23" fmla="*/ 2147483647 h 149"/>
                <a:gd name="T24" fmla="*/ 2147483647 w 120"/>
                <a:gd name="T25" fmla="*/ 2147483647 h 149"/>
                <a:gd name="T26" fmla="*/ 2147483647 w 120"/>
                <a:gd name="T27" fmla="*/ 2147483647 h 149"/>
                <a:gd name="T28" fmla="*/ 2147483647 w 120"/>
                <a:gd name="T29" fmla="*/ 2147483647 h 149"/>
                <a:gd name="T30" fmla="*/ 2147483647 w 120"/>
                <a:gd name="T31" fmla="*/ 2147483647 h 149"/>
                <a:gd name="T32" fmla="*/ 2147483647 w 120"/>
                <a:gd name="T33" fmla="*/ 2147483647 h 149"/>
                <a:gd name="T34" fmla="*/ 2147483647 w 120"/>
                <a:gd name="T35" fmla="*/ 2147483647 h 149"/>
                <a:gd name="T36" fmla="*/ 2147483647 w 120"/>
                <a:gd name="T37" fmla="*/ 2147483647 h 149"/>
                <a:gd name="T38" fmla="*/ 2147483647 w 120"/>
                <a:gd name="T39" fmla="*/ 2147483647 h 149"/>
                <a:gd name="T40" fmla="*/ 0 w 120"/>
                <a:gd name="T41" fmla="*/ 2147483647 h 149"/>
                <a:gd name="T42" fmla="*/ 2147483647 w 120"/>
                <a:gd name="T43" fmla="*/ 2147483647 h 149"/>
                <a:gd name="T44" fmla="*/ 2147483647 w 120"/>
                <a:gd name="T45" fmla="*/ 2147483647 h 149"/>
                <a:gd name="T46" fmla="*/ 2147483647 w 120"/>
                <a:gd name="T47" fmla="*/ 2147483647 h 149"/>
                <a:gd name="T48" fmla="*/ 2147483647 w 120"/>
                <a:gd name="T49" fmla="*/ 2147483647 h 149"/>
                <a:gd name="T50" fmla="*/ 2147483647 w 120"/>
                <a:gd name="T51" fmla="*/ 2147483647 h 149"/>
                <a:gd name="T52" fmla="*/ 2147483647 w 120"/>
                <a:gd name="T53" fmla="*/ 2147483647 h 149"/>
                <a:gd name="T54" fmla="*/ 2147483647 w 120"/>
                <a:gd name="T55" fmla="*/ 2147483647 h 149"/>
                <a:gd name="T56" fmla="*/ 2147483647 w 120"/>
                <a:gd name="T57" fmla="*/ 2147483647 h 149"/>
                <a:gd name="T58" fmla="*/ 2147483647 w 120"/>
                <a:gd name="T59" fmla="*/ 2147483647 h 149"/>
                <a:gd name="T60" fmla="*/ 2147483647 w 120"/>
                <a:gd name="T61" fmla="*/ 2147483647 h 149"/>
                <a:gd name="T62" fmla="*/ 2147483647 w 120"/>
                <a:gd name="T63" fmla="*/ 2147483647 h 149"/>
                <a:gd name="T64" fmla="*/ 2147483647 w 120"/>
                <a:gd name="T65" fmla="*/ 2147483647 h 149"/>
                <a:gd name="T66" fmla="*/ 2147483647 w 120"/>
                <a:gd name="T67" fmla="*/ 2147483647 h 149"/>
                <a:gd name="T68" fmla="*/ 2147483647 w 120"/>
                <a:gd name="T69" fmla="*/ 2147483647 h 149"/>
                <a:gd name="T70" fmla="*/ 2147483647 w 120"/>
                <a:gd name="T71" fmla="*/ 2147483647 h 149"/>
                <a:gd name="T72" fmla="*/ 2147483647 w 120"/>
                <a:gd name="T73" fmla="*/ 2147483647 h 149"/>
                <a:gd name="T74" fmla="*/ 2147483647 w 120"/>
                <a:gd name="T75" fmla="*/ 2147483647 h 149"/>
                <a:gd name="T76" fmla="*/ 2147483647 w 120"/>
                <a:gd name="T77" fmla="*/ 2147483647 h 149"/>
                <a:gd name="T78" fmla="*/ 2147483647 w 120"/>
                <a:gd name="T79" fmla="*/ 2147483647 h 149"/>
                <a:gd name="T80" fmla="*/ 2147483647 w 120"/>
                <a:gd name="T81" fmla="*/ 2147483647 h 149"/>
                <a:gd name="T82" fmla="*/ 2147483647 w 120"/>
                <a:gd name="T83" fmla="*/ 2147483647 h 149"/>
                <a:gd name="T84" fmla="*/ 2147483647 w 120"/>
                <a:gd name="T85" fmla="*/ 2147483647 h 149"/>
                <a:gd name="T86" fmla="*/ 2147483647 w 120"/>
                <a:gd name="T87" fmla="*/ 2147483647 h 149"/>
                <a:gd name="T88" fmla="*/ 2147483647 w 120"/>
                <a:gd name="T89" fmla="*/ 2147483647 h 149"/>
                <a:gd name="T90" fmla="*/ 2147483647 w 120"/>
                <a:gd name="T91" fmla="*/ 2147483647 h 149"/>
                <a:gd name="T92" fmla="*/ 2147483647 w 120"/>
                <a:gd name="T93" fmla="*/ 2147483647 h 149"/>
                <a:gd name="T94" fmla="*/ 2147483647 w 120"/>
                <a:gd name="T95" fmla="*/ 2147483647 h 149"/>
                <a:gd name="T96" fmla="*/ 2147483647 w 120"/>
                <a:gd name="T97" fmla="*/ 2147483647 h 149"/>
                <a:gd name="T98" fmla="*/ 2147483647 w 120"/>
                <a:gd name="T99" fmla="*/ 2147483647 h 149"/>
                <a:gd name="T100" fmla="*/ 2147483647 w 120"/>
                <a:gd name="T101" fmla="*/ 2147483647 h 149"/>
                <a:gd name="T102" fmla="*/ 2147483647 w 120"/>
                <a:gd name="T103" fmla="*/ 2147483647 h 14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0"/>
                <a:gd name="T157" fmla="*/ 0 h 149"/>
                <a:gd name="T158" fmla="*/ 120 w 120"/>
                <a:gd name="T159" fmla="*/ 149 h 14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0" h="149">
                  <a:moveTo>
                    <a:pt x="118" y="44"/>
                  </a:moveTo>
                  <a:lnTo>
                    <a:pt x="114" y="42"/>
                  </a:lnTo>
                  <a:lnTo>
                    <a:pt x="112" y="40"/>
                  </a:lnTo>
                  <a:lnTo>
                    <a:pt x="106" y="33"/>
                  </a:lnTo>
                  <a:lnTo>
                    <a:pt x="102" y="27"/>
                  </a:lnTo>
                  <a:lnTo>
                    <a:pt x="101" y="25"/>
                  </a:lnTo>
                  <a:lnTo>
                    <a:pt x="97" y="23"/>
                  </a:lnTo>
                  <a:lnTo>
                    <a:pt x="88" y="21"/>
                  </a:lnTo>
                  <a:lnTo>
                    <a:pt x="78" y="20"/>
                  </a:lnTo>
                  <a:lnTo>
                    <a:pt x="75" y="17"/>
                  </a:lnTo>
                  <a:lnTo>
                    <a:pt x="71" y="13"/>
                  </a:lnTo>
                  <a:lnTo>
                    <a:pt x="63" y="3"/>
                  </a:lnTo>
                  <a:lnTo>
                    <a:pt x="61" y="0"/>
                  </a:lnTo>
                  <a:lnTo>
                    <a:pt x="57" y="3"/>
                  </a:lnTo>
                  <a:lnTo>
                    <a:pt x="55" y="0"/>
                  </a:lnTo>
                  <a:lnTo>
                    <a:pt x="53" y="0"/>
                  </a:lnTo>
                  <a:lnTo>
                    <a:pt x="53" y="3"/>
                  </a:lnTo>
                  <a:lnTo>
                    <a:pt x="53" y="7"/>
                  </a:lnTo>
                  <a:lnTo>
                    <a:pt x="55" y="13"/>
                  </a:lnTo>
                  <a:lnTo>
                    <a:pt x="57" y="13"/>
                  </a:lnTo>
                  <a:lnTo>
                    <a:pt x="57" y="16"/>
                  </a:lnTo>
                  <a:lnTo>
                    <a:pt x="53" y="17"/>
                  </a:lnTo>
                  <a:lnTo>
                    <a:pt x="49" y="17"/>
                  </a:lnTo>
                  <a:lnTo>
                    <a:pt x="49" y="20"/>
                  </a:lnTo>
                  <a:lnTo>
                    <a:pt x="52" y="21"/>
                  </a:lnTo>
                  <a:lnTo>
                    <a:pt x="49" y="29"/>
                  </a:lnTo>
                  <a:lnTo>
                    <a:pt x="48" y="35"/>
                  </a:lnTo>
                  <a:lnTo>
                    <a:pt x="48" y="40"/>
                  </a:lnTo>
                  <a:lnTo>
                    <a:pt x="48" y="42"/>
                  </a:lnTo>
                  <a:lnTo>
                    <a:pt x="49" y="46"/>
                  </a:lnTo>
                  <a:lnTo>
                    <a:pt x="53" y="49"/>
                  </a:lnTo>
                  <a:lnTo>
                    <a:pt x="55" y="53"/>
                  </a:lnTo>
                  <a:lnTo>
                    <a:pt x="55" y="57"/>
                  </a:lnTo>
                  <a:lnTo>
                    <a:pt x="53" y="65"/>
                  </a:lnTo>
                  <a:lnTo>
                    <a:pt x="48" y="86"/>
                  </a:lnTo>
                  <a:lnTo>
                    <a:pt x="48" y="88"/>
                  </a:lnTo>
                  <a:lnTo>
                    <a:pt x="48" y="90"/>
                  </a:lnTo>
                  <a:lnTo>
                    <a:pt x="28" y="97"/>
                  </a:lnTo>
                  <a:lnTo>
                    <a:pt x="1" y="105"/>
                  </a:lnTo>
                  <a:lnTo>
                    <a:pt x="0" y="105"/>
                  </a:lnTo>
                  <a:lnTo>
                    <a:pt x="1" y="108"/>
                  </a:lnTo>
                  <a:lnTo>
                    <a:pt x="8" y="121"/>
                  </a:lnTo>
                  <a:lnTo>
                    <a:pt x="11" y="127"/>
                  </a:lnTo>
                  <a:lnTo>
                    <a:pt x="12" y="131"/>
                  </a:lnTo>
                  <a:lnTo>
                    <a:pt x="13" y="134"/>
                  </a:lnTo>
                  <a:lnTo>
                    <a:pt x="15" y="135"/>
                  </a:lnTo>
                  <a:lnTo>
                    <a:pt x="15" y="139"/>
                  </a:lnTo>
                  <a:lnTo>
                    <a:pt x="17" y="141"/>
                  </a:lnTo>
                  <a:lnTo>
                    <a:pt x="17" y="145"/>
                  </a:lnTo>
                  <a:lnTo>
                    <a:pt x="19" y="147"/>
                  </a:lnTo>
                  <a:lnTo>
                    <a:pt x="19" y="149"/>
                  </a:lnTo>
                  <a:lnTo>
                    <a:pt x="21" y="149"/>
                  </a:lnTo>
                  <a:lnTo>
                    <a:pt x="27" y="149"/>
                  </a:lnTo>
                  <a:lnTo>
                    <a:pt x="31" y="147"/>
                  </a:lnTo>
                  <a:lnTo>
                    <a:pt x="36" y="145"/>
                  </a:lnTo>
                  <a:lnTo>
                    <a:pt x="40" y="143"/>
                  </a:lnTo>
                  <a:lnTo>
                    <a:pt x="44" y="143"/>
                  </a:lnTo>
                  <a:lnTo>
                    <a:pt x="45" y="145"/>
                  </a:lnTo>
                  <a:lnTo>
                    <a:pt x="48" y="145"/>
                  </a:lnTo>
                  <a:lnTo>
                    <a:pt x="49" y="145"/>
                  </a:lnTo>
                  <a:lnTo>
                    <a:pt x="53" y="141"/>
                  </a:lnTo>
                  <a:lnTo>
                    <a:pt x="55" y="139"/>
                  </a:lnTo>
                  <a:lnTo>
                    <a:pt x="53" y="135"/>
                  </a:lnTo>
                  <a:lnTo>
                    <a:pt x="55" y="131"/>
                  </a:lnTo>
                  <a:lnTo>
                    <a:pt x="59" y="127"/>
                  </a:lnTo>
                  <a:lnTo>
                    <a:pt x="63" y="127"/>
                  </a:lnTo>
                  <a:lnTo>
                    <a:pt x="68" y="127"/>
                  </a:lnTo>
                  <a:lnTo>
                    <a:pt x="72" y="123"/>
                  </a:lnTo>
                  <a:lnTo>
                    <a:pt x="75" y="121"/>
                  </a:lnTo>
                  <a:lnTo>
                    <a:pt x="75" y="117"/>
                  </a:lnTo>
                  <a:lnTo>
                    <a:pt x="76" y="113"/>
                  </a:lnTo>
                  <a:lnTo>
                    <a:pt x="80" y="110"/>
                  </a:lnTo>
                  <a:lnTo>
                    <a:pt x="89" y="109"/>
                  </a:lnTo>
                  <a:lnTo>
                    <a:pt x="92" y="109"/>
                  </a:lnTo>
                  <a:lnTo>
                    <a:pt x="92" y="106"/>
                  </a:lnTo>
                  <a:lnTo>
                    <a:pt x="92" y="104"/>
                  </a:lnTo>
                  <a:lnTo>
                    <a:pt x="89" y="97"/>
                  </a:lnTo>
                  <a:lnTo>
                    <a:pt x="92" y="92"/>
                  </a:lnTo>
                  <a:lnTo>
                    <a:pt x="92" y="86"/>
                  </a:lnTo>
                  <a:lnTo>
                    <a:pt x="93" y="82"/>
                  </a:lnTo>
                  <a:lnTo>
                    <a:pt x="96" y="80"/>
                  </a:lnTo>
                  <a:lnTo>
                    <a:pt x="97" y="78"/>
                  </a:lnTo>
                  <a:lnTo>
                    <a:pt x="97" y="80"/>
                  </a:lnTo>
                  <a:lnTo>
                    <a:pt x="98" y="82"/>
                  </a:lnTo>
                  <a:lnTo>
                    <a:pt x="101" y="82"/>
                  </a:lnTo>
                  <a:lnTo>
                    <a:pt x="102" y="80"/>
                  </a:lnTo>
                  <a:lnTo>
                    <a:pt x="102" y="77"/>
                  </a:lnTo>
                  <a:lnTo>
                    <a:pt x="105" y="70"/>
                  </a:lnTo>
                  <a:lnTo>
                    <a:pt x="109" y="66"/>
                  </a:lnTo>
                  <a:lnTo>
                    <a:pt x="112" y="64"/>
                  </a:lnTo>
                  <a:lnTo>
                    <a:pt x="114" y="60"/>
                  </a:lnTo>
                  <a:lnTo>
                    <a:pt x="120" y="49"/>
                  </a:lnTo>
                  <a:lnTo>
                    <a:pt x="120" y="46"/>
                  </a:lnTo>
                  <a:lnTo>
                    <a:pt x="120" y="44"/>
                  </a:lnTo>
                  <a:lnTo>
                    <a:pt x="118" y="44"/>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87" name="Freeform 168"/>
            <p:cNvSpPr>
              <a:spLocks/>
            </p:cNvSpPr>
            <p:nvPr/>
          </p:nvSpPr>
          <p:spPr bwMode="auto">
            <a:xfrm>
              <a:off x="5011114" y="2569299"/>
              <a:ext cx="153054" cy="152539"/>
            </a:xfrm>
            <a:custGeom>
              <a:avLst/>
              <a:gdLst>
                <a:gd name="T0" fmla="*/ 2147483647 w 72"/>
                <a:gd name="T1" fmla="*/ 2147483647 h 73"/>
                <a:gd name="T2" fmla="*/ 2147483647 w 72"/>
                <a:gd name="T3" fmla="*/ 2147483647 h 73"/>
                <a:gd name="T4" fmla="*/ 2147483647 w 72"/>
                <a:gd name="T5" fmla="*/ 2147483647 h 73"/>
                <a:gd name="T6" fmla="*/ 2147483647 w 72"/>
                <a:gd name="T7" fmla="*/ 2147483647 h 73"/>
                <a:gd name="T8" fmla="*/ 2147483647 w 72"/>
                <a:gd name="T9" fmla="*/ 2147483647 h 73"/>
                <a:gd name="T10" fmla="*/ 2147483647 w 72"/>
                <a:gd name="T11" fmla="*/ 2147483647 h 73"/>
                <a:gd name="T12" fmla="*/ 2147483647 w 72"/>
                <a:gd name="T13" fmla="*/ 2147483647 h 73"/>
                <a:gd name="T14" fmla="*/ 2147483647 w 72"/>
                <a:gd name="T15" fmla="*/ 2147483647 h 73"/>
                <a:gd name="T16" fmla="*/ 2147483647 w 72"/>
                <a:gd name="T17" fmla="*/ 2147483647 h 73"/>
                <a:gd name="T18" fmla="*/ 2147483647 w 72"/>
                <a:gd name="T19" fmla="*/ 2147483647 h 73"/>
                <a:gd name="T20" fmla="*/ 2147483647 w 72"/>
                <a:gd name="T21" fmla="*/ 2147483647 h 73"/>
                <a:gd name="T22" fmla="*/ 2147483647 w 72"/>
                <a:gd name="T23" fmla="*/ 2147483647 h 73"/>
                <a:gd name="T24" fmla="*/ 2147483647 w 72"/>
                <a:gd name="T25" fmla="*/ 2147483647 h 73"/>
                <a:gd name="T26" fmla="*/ 0 w 72"/>
                <a:gd name="T27" fmla="*/ 2147483647 h 73"/>
                <a:gd name="T28" fmla="*/ 2147483647 w 72"/>
                <a:gd name="T29" fmla="*/ 2147483647 h 73"/>
                <a:gd name="T30" fmla="*/ 2147483647 w 72"/>
                <a:gd name="T31" fmla="*/ 2147483647 h 73"/>
                <a:gd name="T32" fmla="*/ 2147483647 w 72"/>
                <a:gd name="T33" fmla="*/ 2147483647 h 73"/>
                <a:gd name="T34" fmla="*/ 2147483647 w 72"/>
                <a:gd name="T35" fmla="*/ 2147483647 h 73"/>
                <a:gd name="T36" fmla="*/ 2147483647 w 72"/>
                <a:gd name="T37" fmla="*/ 2147483647 h 73"/>
                <a:gd name="T38" fmla="*/ 2147483647 w 72"/>
                <a:gd name="T39" fmla="*/ 2147483647 h 73"/>
                <a:gd name="T40" fmla="*/ 2147483647 w 72"/>
                <a:gd name="T41" fmla="*/ 2147483647 h 73"/>
                <a:gd name="T42" fmla="*/ 2147483647 w 72"/>
                <a:gd name="T43" fmla="*/ 2147483647 h 73"/>
                <a:gd name="T44" fmla="*/ 2147483647 w 72"/>
                <a:gd name="T45" fmla="*/ 2147483647 h 73"/>
                <a:gd name="T46" fmla="*/ 2147483647 w 72"/>
                <a:gd name="T47" fmla="*/ 2147483647 h 73"/>
                <a:gd name="T48" fmla="*/ 2147483647 w 72"/>
                <a:gd name="T49" fmla="*/ 2147483647 h 73"/>
                <a:gd name="T50" fmla="*/ 2147483647 w 72"/>
                <a:gd name="T51" fmla="*/ 2147483647 h 73"/>
                <a:gd name="T52" fmla="*/ 2147483647 w 72"/>
                <a:gd name="T53" fmla="*/ 2147483647 h 73"/>
                <a:gd name="T54" fmla="*/ 2147483647 w 72"/>
                <a:gd name="T55" fmla="*/ 2147483647 h 73"/>
                <a:gd name="T56" fmla="*/ 2147483647 w 72"/>
                <a:gd name="T57" fmla="*/ 2147483647 h 73"/>
                <a:gd name="T58" fmla="*/ 2147483647 w 72"/>
                <a:gd name="T59" fmla="*/ 2147483647 h 73"/>
                <a:gd name="T60" fmla="*/ 2147483647 w 72"/>
                <a:gd name="T61" fmla="*/ 2147483647 h 73"/>
                <a:gd name="T62" fmla="*/ 2147483647 w 72"/>
                <a:gd name="T63" fmla="*/ 2147483647 h 73"/>
                <a:gd name="T64" fmla="*/ 2147483647 w 72"/>
                <a:gd name="T65" fmla="*/ 2147483647 h 73"/>
                <a:gd name="T66" fmla="*/ 2147483647 w 72"/>
                <a:gd name="T67" fmla="*/ 2147483647 h 73"/>
                <a:gd name="T68" fmla="*/ 2147483647 w 72"/>
                <a:gd name="T69" fmla="*/ 2147483647 h 73"/>
                <a:gd name="T70" fmla="*/ 2147483647 w 72"/>
                <a:gd name="T71" fmla="*/ 2147483647 h 73"/>
                <a:gd name="T72" fmla="*/ 2147483647 w 72"/>
                <a:gd name="T73" fmla="*/ 2147483647 h 73"/>
                <a:gd name="T74" fmla="*/ 2147483647 w 72"/>
                <a:gd name="T75" fmla="*/ 2147483647 h 73"/>
                <a:gd name="T76" fmla="*/ 2147483647 w 72"/>
                <a:gd name="T77" fmla="*/ 2147483647 h 73"/>
                <a:gd name="T78" fmla="*/ 2147483647 w 72"/>
                <a:gd name="T79" fmla="*/ 2147483647 h 73"/>
                <a:gd name="T80" fmla="*/ 2147483647 w 72"/>
                <a:gd name="T81" fmla="*/ 0 h 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2"/>
                <a:gd name="T124" fmla="*/ 0 h 73"/>
                <a:gd name="T125" fmla="*/ 72 w 72"/>
                <a:gd name="T126" fmla="*/ 73 h 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2" h="73">
                  <a:moveTo>
                    <a:pt x="70" y="0"/>
                  </a:moveTo>
                  <a:cubicBezTo>
                    <a:pt x="66" y="3"/>
                    <a:pt x="66" y="3"/>
                    <a:pt x="66" y="3"/>
                  </a:cubicBezTo>
                  <a:cubicBezTo>
                    <a:pt x="61" y="3"/>
                    <a:pt x="61" y="3"/>
                    <a:pt x="61" y="3"/>
                  </a:cubicBezTo>
                  <a:cubicBezTo>
                    <a:pt x="59" y="3"/>
                    <a:pt x="59" y="3"/>
                    <a:pt x="59" y="3"/>
                  </a:cubicBezTo>
                  <a:cubicBezTo>
                    <a:pt x="54" y="3"/>
                    <a:pt x="54" y="3"/>
                    <a:pt x="54" y="3"/>
                  </a:cubicBezTo>
                  <a:cubicBezTo>
                    <a:pt x="51" y="3"/>
                    <a:pt x="51" y="3"/>
                    <a:pt x="51" y="3"/>
                  </a:cubicBezTo>
                  <a:cubicBezTo>
                    <a:pt x="46" y="6"/>
                    <a:pt x="46" y="6"/>
                    <a:pt x="46" y="6"/>
                  </a:cubicBezTo>
                  <a:cubicBezTo>
                    <a:pt x="39" y="9"/>
                    <a:pt x="39" y="9"/>
                    <a:pt x="39" y="9"/>
                  </a:cubicBezTo>
                  <a:cubicBezTo>
                    <a:pt x="36" y="9"/>
                    <a:pt x="36" y="9"/>
                    <a:pt x="36" y="9"/>
                  </a:cubicBezTo>
                  <a:cubicBezTo>
                    <a:pt x="31" y="9"/>
                    <a:pt x="31" y="9"/>
                    <a:pt x="31" y="9"/>
                  </a:cubicBezTo>
                  <a:cubicBezTo>
                    <a:pt x="30" y="7"/>
                    <a:pt x="30" y="7"/>
                    <a:pt x="30" y="7"/>
                  </a:cubicBezTo>
                  <a:cubicBezTo>
                    <a:pt x="27" y="6"/>
                    <a:pt x="27" y="6"/>
                    <a:pt x="27" y="6"/>
                  </a:cubicBezTo>
                  <a:cubicBezTo>
                    <a:pt x="24" y="6"/>
                    <a:pt x="24" y="6"/>
                    <a:pt x="24" y="6"/>
                  </a:cubicBezTo>
                  <a:cubicBezTo>
                    <a:pt x="20" y="7"/>
                    <a:pt x="20" y="7"/>
                    <a:pt x="20" y="7"/>
                  </a:cubicBezTo>
                  <a:cubicBezTo>
                    <a:pt x="14" y="9"/>
                    <a:pt x="14" y="9"/>
                    <a:pt x="14" y="9"/>
                  </a:cubicBezTo>
                  <a:cubicBezTo>
                    <a:pt x="13" y="9"/>
                    <a:pt x="13" y="9"/>
                    <a:pt x="13" y="9"/>
                  </a:cubicBezTo>
                  <a:cubicBezTo>
                    <a:pt x="11" y="7"/>
                    <a:pt x="11" y="7"/>
                    <a:pt x="11" y="7"/>
                  </a:cubicBezTo>
                  <a:cubicBezTo>
                    <a:pt x="8" y="7"/>
                    <a:pt x="8" y="7"/>
                    <a:pt x="8" y="7"/>
                  </a:cubicBezTo>
                  <a:cubicBezTo>
                    <a:pt x="7" y="9"/>
                    <a:pt x="7" y="9"/>
                    <a:pt x="7" y="9"/>
                  </a:cubicBezTo>
                  <a:cubicBezTo>
                    <a:pt x="7" y="10"/>
                    <a:pt x="7" y="10"/>
                    <a:pt x="7" y="10"/>
                  </a:cubicBezTo>
                  <a:cubicBezTo>
                    <a:pt x="8" y="14"/>
                    <a:pt x="8" y="14"/>
                    <a:pt x="8" y="14"/>
                  </a:cubicBezTo>
                  <a:cubicBezTo>
                    <a:pt x="6" y="14"/>
                    <a:pt x="6" y="14"/>
                    <a:pt x="6" y="14"/>
                  </a:cubicBezTo>
                  <a:cubicBezTo>
                    <a:pt x="6" y="17"/>
                    <a:pt x="6" y="17"/>
                    <a:pt x="6" y="17"/>
                  </a:cubicBezTo>
                  <a:cubicBezTo>
                    <a:pt x="5" y="18"/>
                    <a:pt x="5" y="18"/>
                    <a:pt x="5" y="18"/>
                  </a:cubicBezTo>
                  <a:cubicBezTo>
                    <a:pt x="4" y="19"/>
                    <a:pt x="4" y="19"/>
                    <a:pt x="4" y="19"/>
                  </a:cubicBezTo>
                  <a:cubicBezTo>
                    <a:pt x="3" y="20"/>
                    <a:pt x="3" y="20"/>
                    <a:pt x="3" y="20"/>
                  </a:cubicBezTo>
                  <a:cubicBezTo>
                    <a:pt x="1" y="19"/>
                    <a:pt x="1" y="19"/>
                    <a:pt x="1" y="19"/>
                  </a:cubicBezTo>
                  <a:cubicBezTo>
                    <a:pt x="0" y="19"/>
                    <a:pt x="0" y="19"/>
                    <a:pt x="0" y="19"/>
                  </a:cubicBezTo>
                  <a:cubicBezTo>
                    <a:pt x="0" y="23"/>
                    <a:pt x="0" y="23"/>
                    <a:pt x="0" y="23"/>
                  </a:cubicBezTo>
                  <a:cubicBezTo>
                    <a:pt x="1" y="26"/>
                    <a:pt x="1" y="26"/>
                    <a:pt x="1" y="26"/>
                  </a:cubicBezTo>
                  <a:cubicBezTo>
                    <a:pt x="1" y="27"/>
                    <a:pt x="1" y="27"/>
                    <a:pt x="1" y="27"/>
                  </a:cubicBezTo>
                  <a:cubicBezTo>
                    <a:pt x="1" y="29"/>
                    <a:pt x="1" y="29"/>
                    <a:pt x="1" y="29"/>
                  </a:cubicBezTo>
                  <a:cubicBezTo>
                    <a:pt x="1" y="33"/>
                    <a:pt x="1" y="33"/>
                    <a:pt x="1" y="33"/>
                  </a:cubicBezTo>
                  <a:cubicBezTo>
                    <a:pt x="3" y="36"/>
                    <a:pt x="3" y="36"/>
                    <a:pt x="3" y="36"/>
                  </a:cubicBezTo>
                  <a:cubicBezTo>
                    <a:pt x="4" y="36"/>
                    <a:pt x="4" y="36"/>
                    <a:pt x="4" y="36"/>
                  </a:cubicBezTo>
                  <a:cubicBezTo>
                    <a:pt x="6" y="36"/>
                    <a:pt x="6" y="36"/>
                    <a:pt x="6" y="36"/>
                  </a:cubicBezTo>
                  <a:cubicBezTo>
                    <a:pt x="7" y="36"/>
                    <a:pt x="7" y="36"/>
                    <a:pt x="7" y="36"/>
                  </a:cubicBezTo>
                  <a:cubicBezTo>
                    <a:pt x="7" y="39"/>
                    <a:pt x="7" y="39"/>
                    <a:pt x="7" y="39"/>
                  </a:cubicBezTo>
                  <a:cubicBezTo>
                    <a:pt x="8" y="39"/>
                    <a:pt x="8" y="39"/>
                    <a:pt x="8" y="39"/>
                  </a:cubicBezTo>
                  <a:cubicBezTo>
                    <a:pt x="10" y="42"/>
                    <a:pt x="10" y="42"/>
                    <a:pt x="10" y="42"/>
                  </a:cubicBezTo>
                  <a:cubicBezTo>
                    <a:pt x="10" y="43"/>
                    <a:pt x="10" y="43"/>
                    <a:pt x="10" y="43"/>
                  </a:cubicBezTo>
                  <a:cubicBezTo>
                    <a:pt x="8" y="45"/>
                    <a:pt x="8" y="45"/>
                    <a:pt x="8" y="45"/>
                  </a:cubicBezTo>
                  <a:cubicBezTo>
                    <a:pt x="8" y="46"/>
                    <a:pt x="8" y="46"/>
                    <a:pt x="8" y="46"/>
                  </a:cubicBezTo>
                  <a:cubicBezTo>
                    <a:pt x="8" y="47"/>
                    <a:pt x="8" y="47"/>
                    <a:pt x="8" y="47"/>
                  </a:cubicBezTo>
                  <a:cubicBezTo>
                    <a:pt x="4" y="47"/>
                    <a:pt x="4" y="47"/>
                    <a:pt x="4" y="47"/>
                  </a:cubicBezTo>
                  <a:cubicBezTo>
                    <a:pt x="4" y="49"/>
                    <a:pt x="4" y="49"/>
                    <a:pt x="4" y="49"/>
                  </a:cubicBezTo>
                  <a:cubicBezTo>
                    <a:pt x="6" y="50"/>
                    <a:pt x="6" y="50"/>
                    <a:pt x="6" y="50"/>
                  </a:cubicBezTo>
                  <a:cubicBezTo>
                    <a:pt x="3" y="53"/>
                    <a:pt x="3" y="53"/>
                    <a:pt x="3" y="53"/>
                  </a:cubicBezTo>
                  <a:cubicBezTo>
                    <a:pt x="1" y="58"/>
                    <a:pt x="1" y="58"/>
                    <a:pt x="1" y="58"/>
                  </a:cubicBezTo>
                  <a:cubicBezTo>
                    <a:pt x="1" y="60"/>
                    <a:pt x="1" y="60"/>
                    <a:pt x="1" y="60"/>
                  </a:cubicBezTo>
                  <a:cubicBezTo>
                    <a:pt x="1" y="64"/>
                    <a:pt x="1" y="64"/>
                    <a:pt x="1" y="64"/>
                  </a:cubicBezTo>
                  <a:cubicBezTo>
                    <a:pt x="1" y="67"/>
                    <a:pt x="1" y="67"/>
                    <a:pt x="1" y="67"/>
                  </a:cubicBezTo>
                  <a:cubicBezTo>
                    <a:pt x="1" y="67"/>
                    <a:pt x="1" y="67"/>
                    <a:pt x="1" y="67"/>
                  </a:cubicBezTo>
                  <a:cubicBezTo>
                    <a:pt x="5" y="70"/>
                    <a:pt x="5" y="70"/>
                    <a:pt x="5" y="70"/>
                  </a:cubicBezTo>
                  <a:cubicBezTo>
                    <a:pt x="13" y="73"/>
                    <a:pt x="13" y="73"/>
                    <a:pt x="13" y="73"/>
                  </a:cubicBezTo>
                  <a:cubicBezTo>
                    <a:pt x="39" y="70"/>
                    <a:pt x="39" y="70"/>
                    <a:pt x="39" y="70"/>
                  </a:cubicBezTo>
                  <a:cubicBezTo>
                    <a:pt x="39" y="70"/>
                    <a:pt x="40" y="70"/>
                    <a:pt x="41" y="70"/>
                  </a:cubicBezTo>
                  <a:cubicBezTo>
                    <a:pt x="41" y="69"/>
                    <a:pt x="42" y="69"/>
                    <a:pt x="43" y="69"/>
                  </a:cubicBezTo>
                  <a:cubicBezTo>
                    <a:pt x="40" y="67"/>
                    <a:pt x="40" y="67"/>
                    <a:pt x="40" y="67"/>
                  </a:cubicBezTo>
                  <a:cubicBezTo>
                    <a:pt x="40" y="66"/>
                    <a:pt x="40" y="66"/>
                    <a:pt x="40" y="66"/>
                  </a:cubicBezTo>
                  <a:cubicBezTo>
                    <a:pt x="40" y="65"/>
                    <a:pt x="40" y="65"/>
                    <a:pt x="40" y="65"/>
                  </a:cubicBezTo>
                  <a:cubicBezTo>
                    <a:pt x="40" y="63"/>
                    <a:pt x="40" y="63"/>
                    <a:pt x="40" y="63"/>
                  </a:cubicBezTo>
                  <a:cubicBezTo>
                    <a:pt x="37" y="54"/>
                    <a:pt x="37" y="54"/>
                    <a:pt x="37" y="54"/>
                  </a:cubicBezTo>
                  <a:cubicBezTo>
                    <a:pt x="41" y="51"/>
                    <a:pt x="41" y="51"/>
                    <a:pt x="41" y="51"/>
                  </a:cubicBezTo>
                  <a:cubicBezTo>
                    <a:pt x="46" y="49"/>
                    <a:pt x="46" y="49"/>
                    <a:pt x="46" y="49"/>
                  </a:cubicBezTo>
                  <a:cubicBezTo>
                    <a:pt x="56" y="43"/>
                    <a:pt x="56" y="43"/>
                    <a:pt x="56" y="43"/>
                  </a:cubicBezTo>
                  <a:cubicBezTo>
                    <a:pt x="60" y="39"/>
                    <a:pt x="60" y="39"/>
                    <a:pt x="60" y="39"/>
                  </a:cubicBezTo>
                  <a:cubicBezTo>
                    <a:pt x="61" y="36"/>
                    <a:pt x="61" y="36"/>
                    <a:pt x="61" y="36"/>
                  </a:cubicBezTo>
                  <a:cubicBezTo>
                    <a:pt x="61" y="33"/>
                    <a:pt x="61" y="33"/>
                    <a:pt x="61" y="33"/>
                  </a:cubicBezTo>
                  <a:cubicBezTo>
                    <a:pt x="61" y="29"/>
                    <a:pt x="61" y="29"/>
                    <a:pt x="61" y="29"/>
                  </a:cubicBezTo>
                  <a:cubicBezTo>
                    <a:pt x="63" y="24"/>
                    <a:pt x="63" y="24"/>
                    <a:pt x="63" y="24"/>
                  </a:cubicBezTo>
                  <a:cubicBezTo>
                    <a:pt x="63" y="22"/>
                    <a:pt x="63" y="22"/>
                    <a:pt x="63" y="22"/>
                  </a:cubicBezTo>
                  <a:cubicBezTo>
                    <a:pt x="61" y="16"/>
                    <a:pt x="61" y="16"/>
                    <a:pt x="61" y="16"/>
                  </a:cubicBezTo>
                  <a:cubicBezTo>
                    <a:pt x="60" y="13"/>
                    <a:pt x="60" y="13"/>
                    <a:pt x="60" y="13"/>
                  </a:cubicBezTo>
                  <a:cubicBezTo>
                    <a:pt x="63" y="12"/>
                    <a:pt x="63" y="12"/>
                    <a:pt x="63" y="12"/>
                  </a:cubicBezTo>
                  <a:cubicBezTo>
                    <a:pt x="64" y="10"/>
                    <a:pt x="64" y="10"/>
                    <a:pt x="64" y="10"/>
                  </a:cubicBezTo>
                  <a:cubicBezTo>
                    <a:pt x="67" y="9"/>
                    <a:pt x="67" y="9"/>
                    <a:pt x="67" y="9"/>
                  </a:cubicBezTo>
                  <a:cubicBezTo>
                    <a:pt x="70" y="6"/>
                    <a:pt x="70" y="6"/>
                    <a:pt x="70" y="6"/>
                  </a:cubicBezTo>
                  <a:cubicBezTo>
                    <a:pt x="72" y="4"/>
                    <a:pt x="72" y="4"/>
                    <a:pt x="72" y="4"/>
                  </a:cubicBezTo>
                  <a:cubicBezTo>
                    <a:pt x="72" y="3"/>
                    <a:pt x="72" y="3"/>
                    <a:pt x="72" y="3"/>
                  </a:cubicBezTo>
                  <a:cubicBezTo>
                    <a:pt x="72" y="2"/>
                    <a:pt x="72" y="2"/>
                    <a:pt x="72" y="2"/>
                  </a:cubicBezTo>
                  <a:cubicBezTo>
                    <a:pt x="72" y="0"/>
                    <a:pt x="72" y="0"/>
                    <a:pt x="72" y="0"/>
                  </a:cubicBezTo>
                  <a:lnTo>
                    <a:pt x="70" y="0"/>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88" name="Freeform 169"/>
            <p:cNvSpPr>
              <a:spLocks/>
            </p:cNvSpPr>
            <p:nvPr/>
          </p:nvSpPr>
          <p:spPr bwMode="auto">
            <a:xfrm>
              <a:off x="6643700" y="2994503"/>
              <a:ext cx="208155" cy="245969"/>
            </a:xfrm>
            <a:custGeom>
              <a:avLst/>
              <a:gdLst>
                <a:gd name="T0" fmla="*/ 2147483647 w 131"/>
                <a:gd name="T1" fmla="*/ 2147483647 h 155"/>
                <a:gd name="T2" fmla="*/ 2147483647 w 131"/>
                <a:gd name="T3" fmla="*/ 2147483647 h 155"/>
                <a:gd name="T4" fmla="*/ 2147483647 w 131"/>
                <a:gd name="T5" fmla="*/ 2147483647 h 155"/>
                <a:gd name="T6" fmla="*/ 2147483647 w 131"/>
                <a:gd name="T7" fmla="*/ 2147483647 h 155"/>
                <a:gd name="T8" fmla="*/ 2147483647 w 131"/>
                <a:gd name="T9" fmla="*/ 2147483647 h 155"/>
                <a:gd name="T10" fmla="*/ 2147483647 w 131"/>
                <a:gd name="T11" fmla="*/ 2147483647 h 155"/>
                <a:gd name="T12" fmla="*/ 2147483647 w 131"/>
                <a:gd name="T13" fmla="*/ 2147483647 h 155"/>
                <a:gd name="T14" fmla="*/ 2147483647 w 131"/>
                <a:gd name="T15" fmla="*/ 2147483647 h 155"/>
                <a:gd name="T16" fmla="*/ 2147483647 w 131"/>
                <a:gd name="T17" fmla="*/ 2147483647 h 155"/>
                <a:gd name="T18" fmla="*/ 2147483647 w 131"/>
                <a:gd name="T19" fmla="*/ 2147483647 h 155"/>
                <a:gd name="T20" fmla="*/ 2147483647 w 131"/>
                <a:gd name="T21" fmla="*/ 2147483647 h 155"/>
                <a:gd name="T22" fmla="*/ 2147483647 w 131"/>
                <a:gd name="T23" fmla="*/ 2147483647 h 155"/>
                <a:gd name="T24" fmla="*/ 2147483647 w 131"/>
                <a:gd name="T25" fmla="*/ 2147483647 h 155"/>
                <a:gd name="T26" fmla="*/ 2147483647 w 131"/>
                <a:gd name="T27" fmla="*/ 2147483647 h 155"/>
                <a:gd name="T28" fmla="*/ 2147483647 w 131"/>
                <a:gd name="T29" fmla="*/ 2147483647 h 155"/>
                <a:gd name="T30" fmla="*/ 2147483647 w 131"/>
                <a:gd name="T31" fmla="*/ 2147483647 h 155"/>
                <a:gd name="T32" fmla="*/ 2147483647 w 131"/>
                <a:gd name="T33" fmla="*/ 2147483647 h 155"/>
                <a:gd name="T34" fmla="*/ 2147483647 w 131"/>
                <a:gd name="T35" fmla="*/ 2147483647 h 155"/>
                <a:gd name="T36" fmla="*/ 2147483647 w 131"/>
                <a:gd name="T37" fmla="*/ 2147483647 h 155"/>
                <a:gd name="T38" fmla="*/ 2147483647 w 131"/>
                <a:gd name="T39" fmla="*/ 0 h 155"/>
                <a:gd name="T40" fmla="*/ 2147483647 w 131"/>
                <a:gd name="T41" fmla="*/ 2147483647 h 155"/>
                <a:gd name="T42" fmla="*/ 2147483647 w 131"/>
                <a:gd name="T43" fmla="*/ 2147483647 h 155"/>
                <a:gd name="T44" fmla="*/ 2147483647 w 131"/>
                <a:gd name="T45" fmla="*/ 2147483647 h 155"/>
                <a:gd name="T46" fmla="*/ 2147483647 w 131"/>
                <a:gd name="T47" fmla="*/ 2147483647 h 155"/>
                <a:gd name="T48" fmla="*/ 2147483647 w 131"/>
                <a:gd name="T49" fmla="*/ 2147483647 h 155"/>
                <a:gd name="T50" fmla="*/ 0 w 131"/>
                <a:gd name="T51" fmla="*/ 2147483647 h 155"/>
                <a:gd name="T52" fmla="*/ 2147483647 w 131"/>
                <a:gd name="T53" fmla="*/ 2147483647 h 155"/>
                <a:gd name="T54" fmla="*/ 2147483647 w 131"/>
                <a:gd name="T55" fmla="*/ 2147483647 h 155"/>
                <a:gd name="T56" fmla="*/ 2147483647 w 131"/>
                <a:gd name="T57" fmla="*/ 2147483647 h 155"/>
                <a:gd name="T58" fmla="*/ 2147483647 w 131"/>
                <a:gd name="T59" fmla="*/ 2147483647 h 155"/>
                <a:gd name="T60" fmla="*/ 2147483647 w 131"/>
                <a:gd name="T61" fmla="*/ 2147483647 h 155"/>
                <a:gd name="T62" fmla="*/ 2147483647 w 131"/>
                <a:gd name="T63" fmla="*/ 2147483647 h 155"/>
                <a:gd name="T64" fmla="*/ 2147483647 w 131"/>
                <a:gd name="T65" fmla="*/ 2147483647 h 155"/>
                <a:gd name="T66" fmla="*/ 2147483647 w 131"/>
                <a:gd name="T67" fmla="*/ 2147483647 h 155"/>
                <a:gd name="T68" fmla="*/ 2147483647 w 131"/>
                <a:gd name="T69" fmla="*/ 2147483647 h 155"/>
                <a:gd name="T70" fmla="*/ 2147483647 w 131"/>
                <a:gd name="T71" fmla="*/ 2147483647 h 155"/>
                <a:gd name="T72" fmla="*/ 2147483647 w 131"/>
                <a:gd name="T73" fmla="*/ 2147483647 h 155"/>
                <a:gd name="T74" fmla="*/ 2147483647 w 131"/>
                <a:gd name="T75" fmla="*/ 2147483647 h 155"/>
                <a:gd name="T76" fmla="*/ 2147483647 w 131"/>
                <a:gd name="T77" fmla="*/ 2147483647 h 155"/>
                <a:gd name="T78" fmla="*/ 2147483647 w 131"/>
                <a:gd name="T79" fmla="*/ 2147483647 h 155"/>
                <a:gd name="T80" fmla="*/ 2147483647 w 131"/>
                <a:gd name="T81" fmla="*/ 2147483647 h 155"/>
                <a:gd name="T82" fmla="*/ 2147483647 w 131"/>
                <a:gd name="T83" fmla="*/ 2147483647 h 155"/>
                <a:gd name="T84" fmla="*/ 2147483647 w 131"/>
                <a:gd name="T85" fmla="*/ 2147483647 h 155"/>
                <a:gd name="T86" fmla="*/ 2147483647 w 131"/>
                <a:gd name="T87" fmla="*/ 2147483647 h 155"/>
                <a:gd name="T88" fmla="*/ 2147483647 w 131"/>
                <a:gd name="T89" fmla="*/ 2147483647 h 155"/>
                <a:gd name="T90" fmla="*/ 2147483647 w 131"/>
                <a:gd name="T91" fmla="*/ 2147483647 h 155"/>
                <a:gd name="T92" fmla="*/ 2147483647 w 131"/>
                <a:gd name="T93" fmla="*/ 2147483647 h 155"/>
                <a:gd name="T94" fmla="*/ 2147483647 w 131"/>
                <a:gd name="T95" fmla="*/ 2147483647 h 155"/>
                <a:gd name="T96" fmla="*/ 2147483647 w 131"/>
                <a:gd name="T97" fmla="*/ 2147483647 h 155"/>
                <a:gd name="T98" fmla="*/ 2147483647 w 131"/>
                <a:gd name="T99" fmla="*/ 2147483647 h 155"/>
                <a:gd name="T100" fmla="*/ 2147483647 w 131"/>
                <a:gd name="T101" fmla="*/ 2147483647 h 155"/>
                <a:gd name="T102" fmla="*/ 2147483647 w 131"/>
                <a:gd name="T103" fmla="*/ 2147483647 h 155"/>
                <a:gd name="T104" fmla="*/ 2147483647 w 131"/>
                <a:gd name="T105" fmla="*/ 2147483647 h 1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1"/>
                <a:gd name="T160" fmla="*/ 0 h 155"/>
                <a:gd name="T161" fmla="*/ 131 w 131"/>
                <a:gd name="T162" fmla="*/ 155 h 1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1" h="155">
                  <a:moveTo>
                    <a:pt x="129" y="127"/>
                  </a:moveTo>
                  <a:lnTo>
                    <a:pt x="127" y="126"/>
                  </a:lnTo>
                  <a:lnTo>
                    <a:pt x="123" y="123"/>
                  </a:lnTo>
                  <a:lnTo>
                    <a:pt x="123" y="122"/>
                  </a:lnTo>
                  <a:lnTo>
                    <a:pt x="126" y="121"/>
                  </a:lnTo>
                  <a:lnTo>
                    <a:pt x="127" y="118"/>
                  </a:lnTo>
                  <a:lnTo>
                    <a:pt x="119" y="113"/>
                  </a:lnTo>
                  <a:lnTo>
                    <a:pt x="118" y="110"/>
                  </a:lnTo>
                  <a:lnTo>
                    <a:pt x="115" y="110"/>
                  </a:lnTo>
                  <a:lnTo>
                    <a:pt x="114" y="110"/>
                  </a:lnTo>
                  <a:lnTo>
                    <a:pt x="113" y="106"/>
                  </a:lnTo>
                  <a:lnTo>
                    <a:pt x="110" y="101"/>
                  </a:lnTo>
                  <a:lnTo>
                    <a:pt x="109" y="97"/>
                  </a:lnTo>
                  <a:lnTo>
                    <a:pt x="107" y="97"/>
                  </a:lnTo>
                  <a:lnTo>
                    <a:pt x="106" y="95"/>
                  </a:lnTo>
                  <a:lnTo>
                    <a:pt x="103" y="94"/>
                  </a:lnTo>
                  <a:lnTo>
                    <a:pt x="99" y="91"/>
                  </a:lnTo>
                  <a:lnTo>
                    <a:pt x="95" y="86"/>
                  </a:lnTo>
                  <a:lnTo>
                    <a:pt x="93" y="82"/>
                  </a:lnTo>
                  <a:lnTo>
                    <a:pt x="91" y="79"/>
                  </a:lnTo>
                  <a:lnTo>
                    <a:pt x="89" y="78"/>
                  </a:lnTo>
                  <a:lnTo>
                    <a:pt x="85" y="74"/>
                  </a:lnTo>
                  <a:lnTo>
                    <a:pt x="83" y="73"/>
                  </a:lnTo>
                  <a:lnTo>
                    <a:pt x="83" y="70"/>
                  </a:lnTo>
                  <a:lnTo>
                    <a:pt x="83" y="69"/>
                  </a:lnTo>
                  <a:lnTo>
                    <a:pt x="82" y="69"/>
                  </a:lnTo>
                  <a:lnTo>
                    <a:pt x="78" y="66"/>
                  </a:lnTo>
                  <a:lnTo>
                    <a:pt x="76" y="66"/>
                  </a:lnTo>
                  <a:lnTo>
                    <a:pt x="73" y="65"/>
                  </a:lnTo>
                  <a:lnTo>
                    <a:pt x="72" y="62"/>
                  </a:lnTo>
                  <a:lnTo>
                    <a:pt x="66" y="60"/>
                  </a:lnTo>
                  <a:lnTo>
                    <a:pt x="65" y="60"/>
                  </a:lnTo>
                  <a:lnTo>
                    <a:pt x="62" y="57"/>
                  </a:lnTo>
                  <a:lnTo>
                    <a:pt x="65" y="57"/>
                  </a:lnTo>
                  <a:lnTo>
                    <a:pt x="65" y="56"/>
                  </a:lnTo>
                  <a:lnTo>
                    <a:pt x="65" y="53"/>
                  </a:lnTo>
                  <a:lnTo>
                    <a:pt x="62" y="52"/>
                  </a:lnTo>
                  <a:lnTo>
                    <a:pt x="66" y="52"/>
                  </a:lnTo>
                  <a:lnTo>
                    <a:pt x="70" y="52"/>
                  </a:lnTo>
                  <a:lnTo>
                    <a:pt x="74" y="49"/>
                  </a:lnTo>
                  <a:lnTo>
                    <a:pt x="76" y="49"/>
                  </a:lnTo>
                  <a:lnTo>
                    <a:pt x="74" y="48"/>
                  </a:lnTo>
                  <a:lnTo>
                    <a:pt x="76" y="46"/>
                  </a:lnTo>
                  <a:lnTo>
                    <a:pt x="78" y="44"/>
                  </a:lnTo>
                  <a:lnTo>
                    <a:pt x="78" y="42"/>
                  </a:lnTo>
                  <a:lnTo>
                    <a:pt x="76" y="42"/>
                  </a:lnTo>
                  <a:lnTo>
                    <a:pt x="74" y="42"/>
                  </a:lnTo>
                  <a:lnTo>
                    <a:pt x="72" y="42"/>
                  </a:lnTo>
                  <a:lnTo>
                    <a:pt x="72" y="40"/>
                  </a:lnTo>
                  <a:lnTo>
                    <a:pt x="70" y="38"/>
                  </a:lnTo>
                  <a:lnTo>
                    <a:pt x="66" y="38"/>
                  </a:lnTo>
                  <a:lnTo>
                    <a:pt x="69" y="36"/>
                  </a:lnTo>
                  <a:lnTo>
                    <a:pt x="70" y="34"/>
                  </a:lnTo>
                  <a:lnTo>
                    <a:pt x="69" y="33"/>
                  </a:lnTo>
                  <a:lnTo>
                    <a:pt x="66" y="30"/>
                  </a:lnTo>
                  <a:lnTo>
                    <a:pt x="65" y="29"/>
                  </a:lnTo>
                  <a:lnTo>
                    <a:pt x="62" y="29"/>
                  </a:lnTo>
                  <a:lnTo>
                    <a:pt x="61" y="29"/>
                  </a:lnTo>
                  <a:lnTo>
                    <a:pt x="58" y="29"/>
                  </a:lnTo>
                  <a:lnTo>
                    <a:pt x="57" y="30"/>
                  </a:lnTo>
                  <a:lnTo>
                    <a:pt x="57" y="34"/>
                  </a:lnTo>
                  <a:lnTo>
                    <a:pt x="53" y="30"/>
                  </a:lnTo>
                  <a:lnTo>
                    <a:pt x="49" y="30"/>
                  </a:lnTo>
                  <a:lnTo>
                    <a:pt x="45" y="29"/>
                  </a:lnTo>
                  <a:lnTo>
                    <a:pt x="41" y="22"/>
                  </a:lnTo>
                  <a:lnTo>
                    <a:pt x="41" y="17"/>
                  </a:lnTo>
                  <a:lnTo>
                    <a:pt x="41" y="16"/>
                  </a:lnTo>
                  <a:lnTo>
                    <a:pt x="40" y="13"/>
                  </a:lnTo>
                  <a:lnTo>
                    <a:pt x="40" y="14"/>
                  </a:lnTo>
                  <a:lnTo>
                    <a:pt x="38" y="12"/>
                  </a:lnTo>
                  <a:lnTo>
                    <a:pt x="38" y="16"/>
                  </a:lnTo>
                  <a:lnTo>
                    <a:pt x="36" y="13"/>
                  </a:lnTo>
                  <a:lnTo>
                    <a:pt x="34" y="9"/>
                  </a:lnTo>
                  <a:lnTo>
                    <a:pt x="30" y="5"/>
                  </a:lnTo>
                  <a:lnTo>
                    <a:pt x="28" y="4"/>
                  </a:lnTo>
                  <a:lnTo>
                    <a:pt x="26" y="2"/>
                  </a:lnTo>
                  <a:lnTo>
                    <a:pt x="25" y="2"/>
                  </a:lnTo>
                  <a:lnTo>
                    <a:pt x="22" y="2"/>
                  </a:lnTo>
                  <a:lnTo>
                    <a:pt x="21" y="2"/>
                  </a:lnTo>
                  <a:lnTo>
                    <a:pt x="21" y="0"/>
                  </a:lnTo>
                  <a:lnTo>
                    <a:pt x="18" y="2"/>
                  </a:lnTo>
                  <a:lnTo>
                    <a:pt x="18" y="4"/>
                  </a:lnTo>
                  <a:lnTo>
                    <a:pt x="18" y="9"/>
                  </a:lnTo>
                  <a:lnTo>
                    <a:pt x="22" y="16"/>
                  </a:lnTo>
                  <a:lnTo>
                    <a:pt x="25" y="17"/>
                  </a:lnTo>
                  <a:lnTo>
                    <a:pt x="22" y="20"/>
                  </a:lnTo>
                  <a:lnTo>
                    <a:pt x="25" y="21"/>
                  </a:lnTo>
                  <a:lnTo>
                    <a:pt x="25" y="25"/>
                  </a:lnTo>
                  <a:lnTo>
                    <a:pt x="22" y="25"/>
                  </a:lnTo>
                  <a:lnTo>
                    <a:pt x="18" y="22"/>
                  </a:lnTo>
                  <a:lnTo>
                    <a:pt x="17" y="22"/>
                  </a:lnTo>
                  <a:lnTo>
                    <a:pt x="14" y="21"/>
                  </a:lnTo>
                  <a:lnTo>
                    <a:pt x="13" y="13"/>
                  </a:lnTo>
                  <a:lnTo>
                    <a:pt x="13" y="17"/>
                  </a:lnTo>
                  <a:lnTo>
                    <a:pt x="12" y="20"/>
                  </a:lnTo>
                  <a:lnTo>
                    <a:pt x="8" y="22"/>
                  </a:lnTo>
                  <a:lnTo>
                    <a:pt x="5" y="26"/>
                  </a:lnTo>
                  <a:lnTo>
                    <a:pt x="5" y="29"/>
                  </a:lnTo>
                  <a:lnTo>
                    <a:pt x="8" y="29"/>
                  </a:lnTo>
                  <a:lnTo>
                    <a:pt x="5" y="30"/>
                  </a:lnTo>
                  <a:lnTo>
                    <a:pt x="1" y="33"/>
                  </a:lnTo>
                  <a:lnTo>
                    <a:pt x="0" y="34"/>
                  </a:lnTo>
                  <a:lnTo>
                    <a:pt x="0" y="36"/>
                  </a:lnTo>
                  <a:lnTo>
                    <a:pt x="0" y="40"/>
                  </a:lnTo>
                  <a:lnTo>
                    <a:pt x="1" y="40"/>
                  </a:lnTo>
                  <a:lnTo>
                    <a:pt x="4" y="38"/>
                  </a:lnTo>
                  <a:lnTo>
                    <a:pt x="8" y="44"/>
                  </a:lnTo>
                  <a:lnTo>
                    <a:pt x="8" y="46"/>
                  </a:lnTo>
                  <a:lnTo>
                    <a:pt x="8" y="48"/>
                  </a:lnTo>
                  <a:lnTo>
                    <a:pt x="6" y="49"/>
                  </a:lnTo>
                  <a:lnTo>
                    <a:pt x="5" y="49"/>
                  </a:lnTo>
                  <a:lnTo>
                    <a:pt x="8" y="52"/>
                  </a:lnTo>
                  <a:lnTo>
                    <a:pt x="9" y="53"/>
                  </a:lnTo>
                  <a:lnTo>
                    <a:pt x="12" y="56"/>
                  </a:lnTo>
                  <a:lnTo>
                    <a:pt x="13" y="56"/>
                  </a:lnTo>
                  <a:lnTo>
                    <a:pt x="13" y="54"/>
                  </a:lnTo>
                  <a:lnTo>
                    <a:pt x="13" y="53"/>
                  </a:lnTo>
                  <a:lnTo>
                    <a:pt x="14" y="53"/>
                  </a:lnTo>
                  <a:lnTo>
                    <a:pt x="18" y="53"/>
                  </a:lnTo>
                  <a:lnTo>
                    <a:pt x="21" y="56"/>
                  </a:lnTo>
                  <a:lnTo>
                    <a:pt x="21" y="61"/>
                  </a:lnTo>
                  <a:lnTo>
                    <a:pt x="22" y="65"/>
                  </a:lnTo>
                  <a:lnTo>
                    <a:pt x="22" y="69"/>
                  </a:lnTo>
                  <a:lnTo>
                    <a:pt x="21" y="70"/>
                  </a:lnTo>
                  <a:lnTo>
                    <a:pt x="21" y="73"/>
                  </a:lnTo>
                  <a:lnTo>
                    <a:pt x="22" y="78"/>
                  </a:lnTo>
                  <a:lnTo>
                    <a:pt x="21" y="83"/>
                  </a:lnTo>
                  <a:lnTo>
                    <a:pt x="21" y="87"/>
                  </a:lnTo>
                  <a:lnTo>
                    <a:pt x="21" y="90"/>
                  </a:lnTo>
                  <a:lnTo>
                    <a:pt x="22" y="91"/>
                  </a:lnTo>
                  <a:lnTo>
                    <a:pt x="25" y="91"/>
                  </a:lnTo>
                  <a:lnTo>
                    <a:pt x="28" y="86"/>
                  </a:lnTo>
                  <a:lnTo>
                    <a:pt x="30" y="83"/>
                  </a:lnTo>
                  <a:lnTo>
                    <a:pt x="32" y="79"/>
                  </a:lnTo>
                  <a:lnTo>
                    <a:pt x="34" y="79"/>
                  </a:lnTo>
                  <a:lnTo>
                    <a:pt x="36" y="78"/>
                  </a:lnTo>
                  <a:lnTo>
                    <a:pt x="38" y="78"/>
                  </a:lnTo>
                  <a:lnTo>
                    <a:pt x="40" y="79"/>
                  </a:lnTo>
                  <a:lnTo>
                    <a:pt x="44" y="82"/>
                  </a:lnTo>
                  <a:lnTo>
                    <a:pt x="45" y="83"/>
                  </a:lnTo>
                  <a:lnTo>
                    <a:pt x="46" y="83"/>
                  </a:lnTo>
                  <a:lnTo>
                    <a:pt x="48" y="83"/>
                  </a:lnTo>
                  <a:lnTo>
                    <a:pt x="52" y="82"/>
                  </a:lnTo>
                  <a:lnTo>
                    <a:pt x="53" y="79"/>
                  </a:lnTo>
                  <a:lnTo>
                    <a:pt x="56" y="77"/>
                  </a:lnTo>
                  <a:lnTo>
                    <a:pt x="56" y="75"/>
                  </a:lnTo>
                  <a:lnTo>
                    <a:pt x="56" y="74"/>
                  </a:lnTo>
                  <a:lnTo>
                    <a:pt x="57" y="74"/>
                  </a:lnTo>
                  <a:lnTo>
                    <a:pt x="62" y="77"/>
                  </a:lnTo>
                  <a:lnTo>
                    <a:pt x="69" y="78"/>
                  </a:lnTo>
                  <a:lnTo>
                    <a:pt x="70" y="82"/>
                  </a:lnTo>
                  <a:lnTo>
                    <a:pt x="74" y="86"/>
                  </a:lnTo>
                  <a:lnTo>
                    <a:pt x="78" y="90"/>
                  </a:lnTo>
                  <a:lnTo>
                    <a:pt x="79" y="91"/>
                  </a:lnTo>
                  <a:lnTo>
                    <a:pt x="82" y="95"/>
                  </a:lnTo>
                  <a:lnTo>
                    <a:pt x="82" y="105"/>
                  </a:lnTo>
                  <a:lnTo>
                    <a:pt x="83" y="110"/>
                  </a:lnTo>
                  <a:lnTo>
                    <a:pt x="85" y="113"/>
                  </a:lnTo>
                  <a:lnTo>
                    <a:pt x="95" y="118"/>
                  </a:lnTo>
                  <a:lnTo>
                    <a:pt x="93" y="121"/>
                  </a:lnTo>
                  <a:lnTo>
                    <a:pt x="95" y="122"/>
                  </a:lnTo>
                  <a:lnTo>
                    <a:pt x="98" y="123"/>
                  </a:lnTo>
                  <a:lnTo>
                    <a:pt x="98" y="126"/>
                  </a:lnTo>
                  <a:lnTo>
                    <a:pt x="98" y="127"/>
                  </a:lnTo>
                  <a:lnTo>
                    <a:pt x="97" y="130"/>
                  </a:lnTo>
                  <a:lnTo>
                    <a:pt x="98" y="130"/>
                  </a:lnTo>
                  <a:lnTo>
                    <a:pt x="97" y="134"/>
                  </a:lnTo>
                  <a:lnTo>
                    <a:pt x="97" y="135"/>
                  </a:lnTo>
                  <a:lnTo>
                    <a:pt x="98" y="137"/>
                  </a:lnTo>
                  <a:lnTo>
                    <a:pt x="98" y="143"/>
                  </a:lnTo>
                  <a:lnTo>
                    <a:pt x="97" y="144"/>
                  </a:lnTo>
                  <a:lnTo>
                    <a:pt x="95" y="148"/>
                  </a:lnTo>
                  <a:lnTo>
                    <a:pt x="97" y="150"/>
                  </a:lnTo>
                  <a:lnTo>
                    <a:pt x="98" y="152"/>
                  </a:lnTo>
                  <a:lnTo>
                    <a:pt x="102" y="152"/>
                  </a:lnTo>
                  <a:lnTo>
                    <a:pt x="105" y="154"/>
                  </a:lnTo>
                  <a:lnTo>
                    <a:pt x="107" y="155"/>
                  </a:lnTo>
                  <a:lnTo>
                    <a:pt x="109" y="154"/>
                  </a:lnTo>
                  <a:lnTo>
                    <a:pt x="110" y="154"/>
                  </a:lnTo>
                  <a:lnTo>
                    <a:pt x="110" y="152"/>
                  </a:lnTo>
                  <a:lnTo>
                    <a:pt x="109" y="150"/>
                  </a:lnTo>
                  <a:lnTo>
                    <a:pt x="106" y="148"/>
                  </a:lnTo>
                  <a:lnTo>
                    <a:pt x="109" y="148"/>
                  </a:lnTo>
                  <a:lnTo>
                    <a:pt x="109" y="147"/>
                  </a:lnTo>
                  <a:lnTo>
                    <a:pt x="110" y="147"/>
                  </a:lnTo>
                  <a:lnTo>
                    <a:pt x="113" y="147"/>
                  </a:lnTo>
                  <a:lnTo>
                    <a:pt x="114" y="144"/>
                  </a:lnTo>
                  <a:lnTo>
                    <a:pt x="115" y="144"/>
                  </a:lnTo>
                  <a:lnTo>
                    <a:pt x="118" y="147"/>
                  </a:lnTo>
                  <a:lnTo>
                    <a:pt x="119" y="147"/>
                  </a:lnTo>
                  <a:lnTo>
                    <a:pt x="122" y="147"/>
                  </a:lnTo>
                  <a:lnTo>
                    <a:pt x="123" y="147"/>
                  </a:lnTo>
                  <a:lnTo>
                    <a:pt x="126" y="146"/>
                  </a:lnTo>
                  <a:lnTo>
                    <a:pt x="129" y="147"/>
                  </a:lnTo>
                  <a:lnTo>
                    <a:pt x="131" y="143"/>
                  </a:lnTo>
                  <a:lnTo>
                    <a:pt x="131" y="141"/>
                  </a:lnTo>
                  <a:lnTo>
                    <a:pt x="131" y="139"/>
                  </a:lnTo>
                  <a:lnTo>
                    <a:pt x="129" y="137"/>
                  </a:lnTo>
                  <a:lnTo>
                    <a:pt x="131" y="134"/>
                  </a:lnTo>
                  <a:lnTo>
                    <a:pt x="131" y="131"/>
                  </a:lnTo>
                  <a:lnTo>
                    <a:pt x="131" y="130"/>
                  </a:lnTo>
                  <a:lnTo>
                    <a:pt x="129" y="127"/>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89" name="Freeform 170"/>
            <p:cNvSpPr>
              <a:spLocks/>
            </p:cNvSpPr>
            <p:nvPr/>
          </p:nvSpPr>
          <p:spPr bwMode="auto">
            <a:xfrm>
              <a:off x="6582478" y="3053611"/>
              <a:ext cx="216318" cy="425203"/>
            </a:xfrm>
            <a:custGeom>
              <a:avLst/>
              <a:gdLst>
                <a:gd name="T0" fmla="*/ 2147483647 w 137"/>
                <a:gd name="T1" fmla="*/ 2147483647 h 267"/>
                <a:gd name="T2" fmla="*/ 2147483647 w 137"/>
                <a:gd name="T3" fmla="*/ 2147483647 h 267"/>
                <a:gd name="T4" fmla="*/ 2147483647 w 137"/>
                <a:gd name="T5" fmla="*/ 2147483647 h 267"/>
                <a:gd name="T6" fmla="*/ 2147483647 w 137"/>
                <a:gd name="T7" fmla="*/ 2147483647 h 267"/>
                <a:gd name="T8" fmla="*/ 2147483647 w 137"/>
                <a:gd name="T9" fmla="*/ 2147483647 h 267"/>
                <a:gd name="T10" fmla="*/ 2147483647 w 137"/>
                <a:gd name="T11" fmla="*/ 2147483647 h 267"/>
                <a:gd name="T12" fmla="*/ 2147483647 w 137"/>
                <a:gd name="T13" fmla="*/ 2147483647 h 267"/>
                <a:gd name="T14" fmla="*/ 2147483647 w 137"/>
                <a:gd name="T15" fmla="*/ 2147483647 h 267"/>
                <a:gd name="T16" fmla="*/ 2147483647 w 137"/>
                <a:gd name="T17" fmla="*/ 2147483647 h 267"/>
                <a:gd name="T18" fmla="*/ 2147483647 w 137"/>
                <a:gd name="T19" fmla="*/ 2147483647 h 267"/>
                <a:gd name="T20" fmla="*/ 2147483647 w 137"/>
                <a:gd name="T21" fmla="*/ 2147483647 h 267"/>
                <a:gd name="T22" fmla="*/ 2147483647 w 137"/>
                <a:gd name="T23" fmla="*/ 2147483647 h 267"/>
                <a:gd name="T24" fmla="*/ 2147483647 w 137"/>
                <a:gd name="T25" fmla="*/ 2147483647 h 267"/>
                <a:gd name="T26" fmla="*/ 2147483647 w 137"/>
                <a:gd name="T27" fmla="*/ 2147483647 h 267"/>
                <a:gd name="T28" fmla="*/ 2147483647 w 137"/>
                <a:gd name="T29" fmla="*/ 2147483647 h 267"/>
                <a:gd name="T30" fmla="*/ 2147483647 w 137"/>
                <a:gd name="T31" fmla="*/ 2147483647 h 267"/>
                <a:gd name="T32" fmla="*/ 2147483647 w 137"/>
                <a:gd name="T33" fmla="*/ 2147483647 h 267"/>
                <a:gd name="T34" fmla="*/ 2147483647 w 137"/>
                <a:gd name="T35" fmla="*/ 2147483647 h 267"/>
                <a:gd name="T36" fmla="*/ 2147483647 w 137"/>
                <a:gd name="T37" fmla="*/ 2147483647 h 267"/>
                <a:gd name="T38" fmla="*/ 2147483647 w 137"/>
                <a:gd name="T39" fmla="*/ 2147483647 h 267"/>
                <a:gd name="T40" fmla="*/ 2147483647 w 137"/>
                <a:gd name="T41" fmla="*/ 2147483647 h 267"/>
                <a:gd name="T42" fmla="*/ 2147483647 w 137"/>
                <a:gd name="T43" fmla="*/ 2147483647 h 267"/>
                <a:gd name="T44" fmla="*/ 2147483647 w 137"/>
                <a:gd name="T45" fmla="*/ 2147483647 h 267"/>
                <a:gd name="T46" fmla="*/ 2147483647 w 137"/>
                <a:gd name="T47" fmla="*/ 2147483647 h 267"/>
                <a:gd name="T48" fmla="*/ 2147483647 w 137"/>
                <a:gd name="T49" fmla="*/ 2147483647 h 267"/>
                <a:gd name="T50" fmla="*/ 2147483647 w 137"/>
                <a:gd name="T51" fmla="*/ 2147483647 h 267"/>
                <a:gd name="T52" fmla="*/ 2147483647 w 137"/>
                <a:gd name="T53" fmla="*/ 2147483647 h 267"/>
                <a:gd name="T54" fmla="*/ 2147483647 w 137"/>
                <a:gd name="T55" fmla="*/ 2147483647 h 267"/>
                <a:gd name="T56" fmla="*/ 2147483647 w 137"/>
                <a:gd name="T57" fmla="*/ 2147483647 h 267"/>
                <a:gd name="T58" fmla="*/ 2147483647 w 137"/>
                <a:gd name="T59" fmla="*/ 2147483647 h 267"/>
                <a:gd name="T60" fmla="*/ 2147483647 w 137"/>
                <a:gd name="T61" fmla="*/ 2147483647 h 267"/>
                <a:gd name="T62" fmla="*/ 2147483647 w 137"/>
                <a:gd name="T63" fmla="*/ 2147483647 h 267"/>
                <a:gd name="T64" fmla="*/ 2147483647 w 137"/>
                <a:gd name="T65" fmla="*/ 2147483647 h 267"/>
                <a:gd name="T66" fmla="*/ 2147483647 w 137"/>
                <a:gd name="T67" fmla="*/ 2147483647 h 267"/>
                <a:gd name="T68" fmla="*/ 2147483647 w 137"/>
                <a:gd name="T69" fmla="*/ 2147483647 h 267"/>
                <a:gd name="T70" fmla="*/ 2147483647 w 137"/>
                <a:gd name="T71" fmla="*/ 2147483647 h 267"/>
                <a:gd name="T72" fmla="*/ 2147483647 w 137"/>
                <a:gd name="T73" fmla="*/ 2147483647 h 267"/>
                <a:gd name="T74" fmla="*/ 2147483647 w 137"/>
                <a:gd name="T75" fmla="*/ 2147483647 h 267"/>
                <a:gd name="T76" fmla="*/ 2147483647 w 137"/>
                <a:gd name="T77" fmla="*/ 2147483647 h 267"/>
                <a:gd name="T78" fmla="*/ 2147483647 w 137"/>
                <a:gd name="T79" fmla="*/ 2147483647 h 267"/>
                <a:gd name="T80" fmla="*/ 2147483647 w 137"/>
                <a:gd name="T81" fmla="*/ 2147483647 h 267"/>
                <a:gd name="T82" fmla="*/ 2147483647 w 137"/>
                <a:gd name="T83" fmla="*/ 2147483647 h 267"/>
                <a:gd name="T84" fmla="*/ 2147483647 w 137"/>
                <a:gd name="T85" fmla="*/ 2147483647 h 267"/>
                <a:gd name="T86" fmla="*/ 2147483647 w 137"/>
                <a:gd name="T87" fmla="*/ 2147483647 h 267"/>
                <a:gd name="T88" fmla="*/ 2147483647 w 137"/>
                <a:gd name="T89" fmla="*/ 2147483647 h 267"/>
                <a:gd name="T90" fmla="*/ 2147483647 w 137"/>
                <a:gd name="T91" fmla="*/ 2147483647 h 267"/>
                <a:gd name="T92" fmla="*/ 2147483647 w 137"/>
                <a:gd name="T93" fmla="*/ 2147483647 h 267"/>
                <a:gd name="T94" fmla="*/ 2147483647 w 137"/>
                <a:gd name="T95" fmla="*/ 2147483647 h 267"/>
                <a:gd name="T96" fmla="*/ 2147483647 w 137"/>
                <a:gd name="T97" fmla="*/ 2147483647 h 267"/>
                <a:gd name="T98" fmla="*/ 2147483647 w 137"/>
                <a:gd name="T99" fmla="*/ 2147483647 h 267"/>
                <a:gd name="T100" fmla="*/ 2147483647 w 137"/>
                <a:gd name="T101" fmla="*/ 2147483647 h 267"/>
                <a:gd name="T102" fmla="*/ 2147483647 w 137"/>
                <a:gd name="T103" fmla="*/ 2147483647 h 267"/>
                <a:gd name="T104" fmla="*/ 2147483647 w 137"/>
                <a:gd name="T105" fmla="*/ 2147483647 h 267"/>
                <a:gd name="T106" fmla="*/ 2147483647 w 137"/>
                <a:gd name="T107" fmla="*/ 2147483647 h 267"/>
                <a:gd name="T108" fmla="*/ 2147483647 w 137"/>
                <a:gd name="T109" fmla="*/ 2147483647 h 267"/>
                <a:gd name="T110" fmla="*/ 2147483647 w 137"/>
                <a:gd name="T111" fmla="*/ 2147483647 h 2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7"/>
                <a:gd name="T169" fmla="*/ 0 h 267"/>
                <a:gd name="T170" fmla="*/ 137 w 137"/>
                <a:gd name="T171" fmla="*/ 267 h 26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7" h="267">
                  <a:moveTo>
                    <a:pt x="137" y="105"/>
                  </a:moveTo>
                  <a:lnTo>
                    <a:pt x="137" y="99"/>
                  </a:lnTo>
                  <a:lnTo>
                    <a:pt x="136" y="97"/>
                  </a:lnTo>
                  <a:lnTo>
                    <a:pt x="136" y="96"/>
                  </a:lnTo>
                  <a:lnTo>
                    <a:pt x="137" y="92"/>
                  </a:lnTo>
                  <a:lnTo>
                    <a:pt x="136" y="92"/>
                  </a:lnTo>
                  <a:lnTo>
                    <a:pt x="137" y="89"/>
                  </a:lnTo>
                  <a:lnTo>
                    <a:pt x="137" y="88"/>
                  </a:lnTo>
                  <a:lnTo>
                    <a:pt x="137" y="85"/>
                  </a:lnTo>
                  <a:lnTo>
                    <a:pt x="134" y="84"/>
                  </a:lnTo>
                  <a:lnTo>
                    <a:pt x="132" y="83"/>
                  </a:lnTo>
                  <a:lnTo>
                    <a:pt x="134" y="80"/>
                  </a:lnTo>
                  <a:lnTo>
                    <a:pt x="124" y="75"/>
                  </a:lnTo>
                  <a:lnTo>
                    <a:pt x="122" y="72"/>
                  </a:lnTo>
                  <a:lnTo>
                    <a:pt x="121" y="67"/>
                  </a:lnTo>
                  <a:lnTo>
                    <a:pt x="121" y="57"/>
                  </a:lnTo>
                  <a:lnTo>
                    <a:pt x="118" y="53"/>
                  </a:lnTo>
                  <a:lnTo>
                    <a:pt x="117" y="52"/>
                  </a:lnTo>
                  <a:lnTo>
                    <a:pt x="113" y="48"/>
                  </a:lnTo>
                  <a:lnTo>
                    <a:pt x="109" y="44"/>
                  </a:lnTo>
                  <a:lnTo>
                    <a:pt x="108" y="40"/>
                  </a:lnTo>
                  <a:lnTo>
                    <a:pt x="101" y="39"/>
                  </a:lnTo>
                  <a:lnTo>
                    <a:pt x="96" y="36"/>
                  </a:lnTo>
                  <a:lnTo>
                    <a:pt x="95" y="36"/>
                  </a:lnTo>
                  <a:lnTo>
                    <a:pt x="95" y="37"/>
                  </a:lnTo>
                  <a:lnTo>
                    <a:pt x="95" y="39"/>
                  </a:lnTo>
                  <a:lnTo>
                    <a:pt x="92" y="41"/>
                  </a:lnTo>
                  <a:lnTo>
                    <a:pt x="91" y="44"/>
                  </a:lnTo>
                  <a:lnTo>
                    <a:pt x="87" y="45"/>
                  </a:lnTo>
                  <a:lnTo>
                    <a:pt x="85" y="45"/>
                  </a:lnTo>
                  <a:lnTo>
                    <a:pt x="84" y="45"/>
                  </a:lnTo>
                  <a:lnTo>
                    <a:pt x="83" y="44"/>
                  </a:lnTo>
                  <a:lnTo>
                    <a:pt x="79" y="41"/>
                  </a:lnTo>
                  <a:lnTo>
                    <a:pt x="77" y="40"/>
                  </a:lnTo>
                  <a:lnTo>
                    <a:pt x="75" y="40"/>
                  </a:lnTo>
                  <a:lnTo>
                    <a:pt x="73" y="41"/>
                  </a:lnTo>
                  <a:lnTo>
                    <a:pt x="71" y="41"/>
                  </a:lnTo>
                  <a:lnTo>
                    <a:pt x="69" y="45"/>
                  </a:lnTo>
                  <a:lnTo>
                    <a:pt x="67" y="48"/>
                  </a:lnTo>
                  <a:lnTo>
                    <a:pt x="64" y="53"/>
                  </a:lnTo>
                  <a:lnTo>
                    <a:pt x="61" y="53"/>
                  </a:lnTo>
                  <a:lnTo>
                    <a:pt x="60" y="52"/>
                  </a:lnTo>
                  <a:lnTo>
                    <a:pt x="60" y="49"/>
                  </a:lnTo>
                  <a:lnTo>
                    <a:pt x="60" y="45"/>
                  </a:lnTo>
                  <a:lnTo>
                    <a:pt x="61" y="40"/>
                  </a:lnTo>
                  <a:lnTo>
                    <a:pt x="60" y="35"/>
                  </a:lnTo>
                  <a:lnTo>
                    <a:pt x="60" y="32"/>
                  </a:lnTo>
                  <a:lnTo>
                    <a:pt x="61" y="31"/>
                  </a:lnTo>
                  <a:lnTo>
                    <a:pt x="61" y="27"/>
                  </a:lnTo>
                  <a:lnTo>
                    <a:pt x="60" y="23"/>
                  </a:lnTo>
                  <a:lnTo>
                    <a:pt x="60" y="18"/>
                  </a:lnTo>
                  <a:lnTo>
                    <a:pt x="57" y="15"/>
                  </a:lnTo>
                  <a:lnTo>
                    <a:pt x="53" y="15"/>
                  </a:lnTo>
                  <a:lnTo>
                    <a:pt x="52" y="15"/>
                  </a:lnTo>
                  <a:lnTo>
                    <a:pt x="52" y="16"/>
                  </a:lnTo>
                  <a:lnTo>
                    <a:pt x="52" y="18"/>
                  </a:lnTo>
                  <a:lnTo>
                    <a:pt x="51" y="18"/>
                  </a:lnTo>
                  <a:lnTo>
                    <a:pt x="48" y="15"/>
                  </a:lnTo>
                  <a:lnTo>
                    <a:pt x="47" y="14"/>
                  </a:lnTo>
                  <a:lnTo>
                    <a:pt x="44" y="11"/>
                  </a:lnTo>
                  <a:lnTo>
                    <a:pt x="45" y="11"/>
                  </a:lnTo>
                  <a:lnTo>
                    <a:pt x="47" y="10"/>
                  </a:lnTo>
                  <a:lnTo>
                    <a:pt x="47" y="8"/>
                  </a:lnTo>
                  <a:lnTo>
                    <a:pt x="47" y="6"/>
                  </a:lnTo>
                  <a:lnTo>
                    <a:pt x="43" y="0"/>
                  </a:lnTo>
                  <a:lnTo>
                    <a:pt x="40" y="2"/>
                  </a:lnTo>
                  <a:lnTo>
                    <a:pt x="39" y="2"/>
                  </a:lnTo>
                  <a:lnTo>
                    <a:pt x="37" y="0"/>
                  </a:lnTo>
                  <a:lnTo>
                    <a:pt x="36" y="0"/>
                  </a:lnTo>
                  <a:lnTo>
                    <a:pt x="35" y="0"/>
                  </a:lnTo>
                  <a:lnTo>
                    <a:pt x="30" y="2"/>
                  </a:lnTo>
                  <a:lnTo>
                    <a:pt x="31" y="4"/>
                  </a:lnTo>
                  <a:lnTo>
                    <a:pt x="30" y="6"/>
                  </a:lnTo>
                  <a:lnTo>
                    <a:pt x="26" y="6"/>
                  </a:lnTo>
                  <a:lnTo>
                    <a:pt x="23" y="6"/>
                  </a:lnTo>
                  <a:lnTo>
                    <a:pt x="23" y="8"/>
                  </a:lnTo>
                  <a:lnTo>
                    <a:pt x="23" y="10"/>
                  </a:lnTo>
                  <a:lnTo>
                    <a:pt x="22" y="11"/>
                  </a:lnTo>
                  <a:lnTo>
                    <a:pt x="18" y="11"/>
                  </a:lnTo>
                  <a:lnTo>
                    <a:pt x="16" y="14"/>
                  </a:lnTo>
                  <a:lnTo>
                    <a:pt x="8" y="11"/>
                  </a:lnTo>
                  <a:lnTo>
                    <a:pt x="7" y="14"/>
                  </a:lnTo>
                  <a:lnTo>
                    <a:pt x="4" y="19"/>
                  </a:lnTo>
                  <a:lnTo>
                    <a:pt x="7" y="22"/>
                  </a:lnTo>
                  <a:lnTo>
                    <a:pt x="4" y="27"/>
                  </a:lnTo>
                  <a:lnTo>
                    <a:pt x="7" y="31"/>
                  </a:lnTo>
                  <a:lnTo>
                    <a:pt x="7" y="32"/>
                  </a:lnTo>
                  <a:lnTo>
                    <a:pt x="3" y="35"/>
                  </a:lnTo>
                  <a:lnTo>
                    <a:pt x="0" y="32"/>
                  </a:lnTo>
                  <a:lnTo>
                    <a:pt x="3" y="36"/>
                  </a:lnTo>
                  <a:lnTo>
                    <a:pt x="3" y="39"/>
                  </a:lnTo>
                  <a:lnTo>
                    <a:pt x="4" y="39"/>
                  </a:lnTo>
                  <a:lnTo>
                    <a:pt x="7" y="40"/>
                  </a:lnTo>
                  <a:lnTo>
                    <a:pt x="7" y="41"/>
                  </a:lnTo>
                  <a:lnTo>
                    <a:pt x="8" y="44"/>
                  </a:lnTo>
                  <a:lnTo>
                    <a:pt x="8" y="48"/>
                  </a:lnTo>
                  <a:lnTo>
                    <a:pt x="10" y="52"/>
                  </a:lnTo>
                  <a:lnTo>
                    <a:pt x="16" y="55"/>
                  </a:lnTo>
                  <a:lnTo>
                    <a:pt x="20" y="59"/>
                  </a:lnTo>
                  <a:lnTo>
                    <a:pt x="22" y="65"/>
                  </a:lnTo>
                  <a:lnTo>
                    <a:pt x="23" y="71"/>
                  </a:lnTo>
                  <a:lnTo>
                    <a:pt x="27" y="75"/>
                  </a:lnTo>
                  <a:lnTo>
                    <a:pt x="30" y="72"/>
                  </a:lnTo>
                  <a:lnTo>
                    <a:pt x="30" y="75"/>
                  </a:lnTo>
                  <a:lnTo>
                    <a:pt x="27" y="79"/>
                  </a:lnTo>
                  <a:lnTo>
                    <a:pt x="26" y="79"/>
                  </a:lnTo>
                  <a:lnTo>
                    <a:pt x="26" y="80"/>
                  </a:lnTo>
                  <a:lnTo>
                    <a:pt x="26" y="83"/>
                  </a:lnTo>
                  <a:lnTo>
                    <a:pt x="26" y="89"/>
                  </a:lnTo>
                  <a:lnTo>
                    <a:pt x="26" y="92"/>
                  </a:lnTo>
                  <a:lnTo>
                    <a:pt x="23" y="92"/>
                  </a:lnTo>
                  <a:lnTo>
                    <a:pt x="23" y="93"/>
                  </a:lnTo>
                  <a:lnTo>
                    <a:pt x="22" y="93"/>
                  </a:lnTo>
                  <a:lnTo>
                    <a:pt x="22" y="96"/>
                  </a:lnTo>
                  <a:lnTo>
                    <a:pt x="22" y="99"/>
                  </a:lnTo>
                  <a:lnTo>
                    <a:pt x="23" y="103"/>
                  </a:lnTo>
                  <a:lnTo>
                    <a:pt x="30" y="109"/>
                  </a:lnTo>
                  <a:lnTo>
                    <a:pt x="35" y="116"/>
                  </a:lnTo>
                  <a:lnTo>
                    <a:pt x="39" y="122"/>
                  </a:lnTo>
                  <a:lnTo>
                    <a:pt x="39" y="129"/>
                  </a:lnTo>
                  <a:lnTo>
                    <a:pt x="39" y="132"/>
                  </a:lnTo>
                  <a:lnTo>
                    <a:pt x="39" y="136"/>
                  </a:lnTo>
                  <a:lnTo>
                    <a:pt x="43" y="141"/>
                  </a:lnTo>
                  <a:lnTo>
                    <a:pt x="47" y="146"/>
                  </a:lnTo>
                  <a:lnTo>
                    <a:pt x="48" y="156"/>
                  </a:lnTo>
                  <a:lnTo>
                    <a:pt x="48" y="158"/>
                  </a:lnTo>
                  <a:lnTo>
                    <a:pt x="48" y="160"/>
                  </a:lnTo>
                  <a:lnTo>
                    <a:pt x="44" y="166"/>
                  </a:lnTo>
                  <a:lnTo>
                    <a:pt x="39" y="176"/>
                  </a:lnTo>
                  <a:lnTo>
                    <a:pt x="39" y="179"/>
                  </a:lnTo>
                  <a:lnTo>
                    <a:pt x="37" y="181"/>
                  </a:lnTo>
                  <a:lnTo>
                    <a:pt x="35" y="189"/>
                  </a:lnTo>
                  <a:lnTo>
                    <a:pt x="31" y="210"/>
                  </a:lnTo>
                  <a:lnTo>
                    <a:pt x="31" y="217"/>
                  </a:lnTo>
                  <a:lnTo>
                    <a:pt x="31" y="221"/>
                  </a:lnTo>
                  <a:lnTo>
                    <a:pt x="35" y="223"/>
                  </a:lnTo>
                  <a:lnTo>
                    <a:pt x="35" y="221"/>
                  </a:lnTo>
                  <a:lnTo>
                    <a:pt x="37" y="219"/>
                  </a:lnTo>
                  <a:lnTo>
                    <a:pt x="39" y="219"/>
                  </a:lnTo>
                  <a:lnTo>
                    <a:pt x="39" y="221"/>
                  </a:lnTo>
                  <a:lnTo>
                    <a:pt x="39" y="223"/>
                  </a:lnTo>
                  <a:lnTo>
                    <a:pt x="40" y="225"/>
                  </a:lnTo>
                  <a:lnTo>
                    <a:pt x="43" y="225"/>
                  </a:lnTo>
                  <a:lnTo>
                    <a:pt x="43" y="226"/>
                  </a:lnTo>
                  <a:lnTo>
                    <a:pt x="44" y="230"/>
                  </a:lnTo>
                  <a:lnTo>
                    <a:pt x="47" y="230"/>
                  </a:lnTo>
                  <a:lnTo>
                    <a:pt x="48" y="230"/>
                  </a:lnTo>
                  <a:lnTo>
                    <a:pt x="48" y="234"/>
                  </a:lnTo>
                  <a:lnTo>
                    <a:pt x="51" y="237"/>
                  </a:lnTo>
                  <a:lnTo>
                    <a:pt x="52" y="238"/>
                  </a:lnTo>
                  <a:lnTo>
                    <a:pt x="52" y="237"/>
                  </a:lnTo>
                  <a:lnTo>
                    <a:pt x="53" y="239"/>
                  </a:lnTo>
                  <a:lnTo>
                    <a:pt x="53" y="242"/>
                  </a:lnTo>
                  <a:lnTo>
                    <a:pt x="56" y="239"/>
                  </a:lnTo>
                  <a:lnTo>
                    <a:pt x="56" y="242"/>
                  </a:lnTo>
                  <a:lnTo>
                    <a:pt x="56" y="243"/>
                  </a:lnTo>
                  <a:lnTo>
                    <a:pt x="57" y="247"/>
                  </a:lnTo>
                  <a:lnTo>
                    <a:pt x="61" y="251"/>
                  </a:lnTo>
                  <a:lnTo>
                    <a:pt x="64" y="254"/>
                  </a:lnTo>
                  <a:lnTo>
                    <a:pt x="64" y="250"/>
                  </a:lnTo>
                  <a:lnTo>
                    <a:pt x="65" y="250"/>
                  </a:lnTo>
                  <a:lnTo>
                    <a:pt x="67" y="251"/>
                  </a:lnTo>
                  <a:lnTo>
                    <a:pt x="71" y="254"/>
                  </a:lnTo>
                  <a:lnTo>
                    <a:pt x="73" y="254"/>
                  </a:lnTo>
                  <a:lnTo>
                    <a:pt x="73" y="255"/>
                  </a:lnTo>
                  <a:lnTo>
                    <a:pt x="75" y="256"/>
                  </a:lnTo>
                  <a:lnTo>
                    <a:pt x="79" y="259"/>
                  </a:lnTo>
                  <a:lnTo>
                    <a:pt x="79" y="260"/>
                  </a:lnTo>
                  <a:lnTo>
                    <a:pt x="77" y="264"/>
                  </a:lnTo>
                  <a:lnTo>
                    <a:pt x="79" y="267"/>
                  </a:lnTo>
                  <a:lnTo>
                    <a:pt x="80" y="267"/>
                  </a:lnTo>
                  <a:lnTo>
                    <a:pt x="83" y="264"/>
                  </a:lnTo>
                  <a:lnTo>
                    <a:pt x="84" y="263"/>
                  </a:lnTo>
                  <a:lnTo>
                    <a:pt x="87" y="263"/>
                  </a:lnTo>
                  <a:lnTo>
                    <a:pt x="88" y="264"/>
                  </a:lnTo>
                  <a:lnTo>
                    <a:pt x="91" y="267"/>
                  </a:lnTo>
                  <a:lnTo>
                    <a:pt x="92" y="264"/>
                  </a:lnTo>
                  <a:lnTo>
                    <a:pt x="95" y="260"/>
                  </a:lnTo>
                  <a:lnTo>
                    <a:pt x="95" y="259"/>
                  </a:lnTo>
                  <a:lnTo>
                    <a:pt x="95" y="256"/>
                  </a:lnTo>
                  <a:lnTo>
                    <a:pt x="91" y="254"/>
                  </a:lnTo>
                  <a:lnTo>
                    <a:pt x="88" y="250"/>
                  </a:lnTo>
                  <a:lnTo>
                    <a:pt x="84" y="246"/>
                  </a:lnTo>
                  <a:lnTo>
                    <a:pt x="80" y="246"/>
                  </a:lnTo>
                  <a:lnTo>
                    <a:pt x="77" y="246"/>
                  </a:lnTo>
                  <a:lnTo>
                    <a:pt x="73" y="243"/>
                  </a:lnTo>
                  <a:lnTo>
                    <a:pt x="71" y="242"/>
                  </a:lnTo>
                  <a:lnTo>
                    <a:pt x="67" y="239"/>
                  </a:lnTo>
                  <a:lnTo>
                    <a:pt x="64" y="237"/>
                  </a:lnTo>
                  <a:lnTo>
                    <a:pt x="61" y="233"/>
                  </a:lnTo>
                  <a:lnTo>
                    <a:pt x="61" y="230"/>
                  </a:lnTo>
                  <a:lnTo>
                    <a:pt x="64" y="230"/>
                  </a:lnTo>
                  <a:lnTo>
                    <a:pt x="65" y="234"/>
                  </a:lnTo>
                  <a:lnTo>
                    <a:pt x="67" y="238"/>
                  </a:lnTo>
                  <a:lnTo>
                    <a:pt x="69" y="239"/>
                  </a:lnTo>
                  <a:lnTo>
                    <a:pt x="67" y="234"/>
                  </a:lnTo>
                  <a:lnTo>
                    <a:pt x="65" y="229"/>
                  </a:lnTo>
                  <a:lnTo>
                    <a:pt x="61" y="217"/>
                  </a:lnTo>
                  <a:lnTo>
                    <a:pt x="60" y="217"/>
                  </a:lnTo>
                  <a:lnTo>
                    <a:pt x="60" y="213"/>
                  </a:lnTo>
                  <a:lnTo>
                    <a:pt x="57" y="206"/>
                  </a:lnTo>
                  <a:lnTo>
                    <a:pt x="56" y="203"/>
                  </a:lnTo>
                  <a:lnTo>
                    <a:pt x="53" y="202"/>
                  </a:lnTo>
                  <a:lnTo>
                    <a:pt x="51" y="203"/>
                  </a:lnTo>
                  <a:lnTo>
                    <a:pt x="47" y="203"/>
                  </a:lnTo>
                  <a:lnTo>
                    <a:pt x="47" y="202"/>
                  </a:lnTo>
                  <a:lnTo>
                    <a:pt x="47" y="198"/>
                  </a:lnTo>
                  <a:lnTo>
                    <a:pt x="44" y="197"/>
                  </a:lnTo>
                  <a:lnTo>
                    <a:pt x="44" y="189"/>
                  </a:lnTo>
                  <a:lnTo>
                    <a:pt x="44" y="185"/>
                  </a:lnTo>
                  <a:lnTo>
                    <a:pt x="43" y="182"/>
                  </a:lnTo>
                  <a:lnTo>
                    <a:pt x="44" y="182"/>
                  </a:lnTo>
                  <a:lnTo>
                    <a:pt x="44" y="181"/>
                  </a:lnTo>
                  <a:lnTo>
                    <a:pt x="44" y="179"/>
                  </a:lnTo>
                  <a:lnTo>
                    <a:pt x="47" y="172"/>
                  </a:lnTo>
                  <a:lnTo>
                    <a:pt x="48" y="168"/>
                  </a:lnTo>
                  <a:lnTo>
                    <a:pt x="53" y="149"/>
                  </a:lnTo>
                  <a:lnTo>
                    <a:pt x="53" y="145"/>
                  </a:lnTo>
                  <a:lnTo>
                    <a:pt x="52" y="140"/>
                  </a:lnTo>
                  <a:lnTo>
                    <a:pt x="53" y="136"/>
                  </a:lnTo>
                  <a:lnTo>
                    <a:pt x="52" y="129"/>
                  </a:lnTo>
                  <a:lnTo>
                    <a:pt x="52" y="128"/>
                  </a:lnTo>
                  <a:lnTo>
                    <a:pt x="56" y="125"/>
                  </a:lnTo>
                  <a:lnTo>
                    <a:pt x="60" y="125"/>
                  </a:lnTo>
                  <a:lnTo>
                    <a:pt x="61" y="124"/>
                  </a:lnTo>
                  <a:lnTo>
                    <a:pt x="64" y="125"/>
                  </a:lnTo>
                  <a:lnTo>
                    <a:pt x="67" y="125"/>
                  </a:lnTo>
                  <a:lnTo>
                    <a:pt x="67" y="132"/>
                  </a:lnTo>
                  <a:lnTo>
                    <a:pt x="67" y="136"/>
                  </a:lnTo>
                  <a:lnTo>
                    <a:pt x="67" y="140"/>
                  </a:lnTo>
                  <a:lnTo>
                    <a:pt x="67" y="141"/>
                  </a:lnTo>
                  <a:lnTo>
                    <a:pt x="69" y="141"/>
                  </a:lnTo>
                  <a:lnTo>
                    <a:pt x="73" y="141"/>
                  </a:lnTo>
                  <a:lnTo>
                    <a:pt x="75" y="141"/>
                  </a:lnTo>
                  <a:lnTo>
                    <a:pt x="77" y="141"/>
                  </a:lnTo>
                  <a:lnTo>
                    <a:pt x="80" y="140"/>
                  </a:lnTo>
                  <a:lnTo>
                    <a:pt x="83" y="141"/>
                  </a:lnTo>
                  <a:lnTo>
                    <a:pt x="84" y="142"/>
                  </a:lnTo>
                  <a:lnTo>
                    <a:pt x="84" y="141"/>
                  </a:lnTo>
                  <a:lnTo>
                    <a:pt x="87" y="145"/>
                  </a:lnTo>
                  <a:lnTo>
                    <a:pt x="88" y="146"/>
                  </a:lnTo>
                  <a:lnTo>
                    <a:pt x="88" y="145"/>
                  </a:lnTo>
                  <a:lnTo>
                    <a:pt x="91" y="146"/>
                  </a:lnTo>
                  <a:lnTo>
                    <a:pt x="92" y="146"/>
                  </a:lnTo>
                  <a:lnTo>
                    <a:pt x="91" y="149"/>
                  </a:lnTo>
                  <a:lnTo>
                    <a:pt x="92" y="149"/>
                  </a:lnTo>
                  <a:lnTo>
                    <a:pt x="96" y="153"/>
                  </a:lnTo>
                  <a:lnTo>
                    <a:pt x="95" y="149"/>
                  </a:lnTo>
                  <a:lnTo>
                    <a:pt x="97" y="150"/>
                  </a:lnTo>
                  <a:lnTo>
                    <a:pt x="97" y="152"/>
                  </a:lnTo>
                  <a:lnTo>
                    <a:pt x="97" y="149"/>
                  </a:lnTo>
                  <a:lnTo>
                    <a:pt x="97" y="145"/>
                  </a:lnTo>
                  <a:lnTo>
                    <a:pt x="92" y="137"/>
                  </a:lnTo>
                  <a:lnTo>
                    <a:pt x="91" y="129"/>
                  </a:lnTo>
                  <a:lnTo>
                    <a:pt x="88" y="124"/>
                  </a:lnTo>
                  <a:lnTo>
                    <a:pt x="92" y="124"/>
                  </a:lnTo>
                  <a:lnTo>
                    <a:pt x="95" y="120"/>
                  </a:lnTo>
                  <a:lnTo>
                    <a:pt x="97" y="114"/>
                  </a:lnTo>
                  <a:lnTo>
                    <a:pt x="100" y="110"/>
                  </a:lnTo>
                  <a:lnTo>
                    <a:pt x="104" y="109"/>
                  </a:lnTo>
                  <a:lnTo>
                    <a:pt x="108" y="109"/>
                  </a:lnTo>
                  <a:lnTo>
                    <a:pt x="111" y="109"/>
                  </a:lnTo>
                  <a:lnTo>
                    <a:pt x="113" y="110"/>
                  </a:lnTo>
                  <a:lnTo>
                    <a:pt x="117" y="109"/>
                  </a:lnTo>
                  <a:lnTo>
                    <a:pt x="118" y="109"/>
                  </a:lnTo>
                  <a:lnTo>
                    <a:pt x="124" y="109"/>
                  </a:lnTo>
                  <a:lnTo>
                    <a:pt x="128" y="109"/>
                  </a:lnTo>
                  <a:lnTo>
                    <a:pt x="130" y="110"/>
                  </a:lnTo>
                  <a:lnTo>
                    <a:pt x="132" y="112"/>
                  </a:lnTo>
                  <a:lnTo>
                    <a:pt x="134" y="110"/>
                  </a:lnTo>
                  <a:lnTo>
                    <a:pt x="136" y="106"/>
                  </a:lnTo>
                  <a:lnTo>
                    <a:pt x="137" y="105"/>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90" name="Freeform 171"/>
            <p:cNvSpPr>
              <a:spLocks/>
            </p:cNvSpPr>
            <p:nvPr/>
          </p:nvSpPr>
          <p:spPr bwMode="auto">
            <a:xfrm>
              <a:off x="4447871" y="3772452"/>
              <a:ext cx="26529" cy="34321"/>
            </a:xfrm>
            <a:custGeom>
              <a:avLst/>
              <a:gdLst>
                <a:gd name="T0" fmla="*/ 2147483647 w 17"/>
                <a:gd name="T1" fmla="*/ 2147483647 h 22"/>
                <a:gd name="T2" fmla="*/ 2147483647 w 17"/>
                <a:gd name="T3" fmla="*/ 2147483647 h 22"/>
                <a:gd name="T4" fmla="*/ 2147483647 w 17"/>
                <a:gd name="T5" fmla="*/ 0 h 22"/>
                <a:gd name="T6" fmla="*/ 2147483647 w 17"/>
                <a:gd name="T7" fmla="*/ 0 h 22"/>
                <a:gd name="T8" fmla="*/ 2147483647 w 17"/>
                <a:gd name="T9" fmla="*/ 0 h 22"/>
                <a:gd name="T10" fmla="*/ 2147483647 w 17"/>
                <a:gd name="T11" fmla="*/ 2147483647 h 22"/>
                <a:gd name="T12" fmla="*/ 2147483647 w 17"/>
                <a:gd name="T13" fmla="*/ 2147483647 h 22"/>
                <a:gd name="T14" fmla="*/ 0 w 17"/>
                <a:gd name="T15" fmla="*/ 2147483647 h 22"/>
                <a:gd name="T16" fmla="*/ 0 w 17"/>
                <a:gd name="T17" fmla="*/ 2147483647 h 22"/>
                <a:gd name="T18" fmla="*/ 0 w 17"/>
                <a:gd name="T19" fmla="*/ 2147483647 h 22"/>
                <a:gd name="T20" fmla="*/ 2147483647 w 17"/>
                <a:gd name="T21" fmla="*/ 2147483647 h 22"/>
                <a:gd name="T22" fmla="*/ 2147483647 w 17"/>
                <a:gd name="T23" fmla="*/ 2147483647 h 22"/>
                <a:gd name="T24" fmla="*/ 2147483647 w 17"/>
                <a:gd name="T25" fmla="*/ 2147483647 h 22"/>
                <a:gd name="T26" fmla="*/ 2147483647 w 17"/>
                <a:gd name="T27" fmla="*/ 2147483647 h 22"/>
                <a:gd name="T28" fmla="*/ 2147483647 w 17"/>
                <a:gd name="T29" fmla="*/ 2147483647 h 22"/>
                <a:gd name="T30" fmla="*/ 2147483647 w 17"/>
                <a:gd name="T31" fmla="*/ 2147483647 h 22"/>
                <a:gd name="T32" fmla="*/ 2147483647 w 17"/>
                <a:gd name="T33" fmla="*/ 2147483647 h 22"/>
                <a:gd name="T34" fmla="*/ 2147483647 w 17"/>
                <a:gd name="T35" fmla="*/ 2147483647 h 22"/>
                <a:gd name="T36" fmla="*/ 2147483647 w 17"/>
                <a:gd name="T37" fmla="*/ 2147483647 h 22"/>
                <a:gd name="T38" fmla="*/ 2147483647 w 17"/>
                <a:gd name="T39" fmla="*/ 2147483647 h 22"/>
                <a:gd name="T40" fmla="*/ 2147483647 w 17"/>
                <a:gd name="T41" fmla="*/ 2147483647 h 22"/>
                <a:gd name="T42" fmla="*/ 2147483647 w 17"/>
                <a:gd name="T43" fmla="*/ 2147483647 h 22"/>
                <a:gd name="T44" fmla="*/ 2147483647 w 17"/>
                <a:gd name="T45" fmla="*/ 2147483647 h 22"/>
                <a:gd name="T46" fmla="*/ 2147483647 w 17"/>
                <a:gd name="T47" fmla="*/ 2147483647 h 22"/>
                <a:gd name="T48" fmla="*/ 2147483647 w 17"/>
                <a:gd name="T49" fmla="*/ 2147483647 h 22"/>
                <a:gd name="T50" fmla="*/ 2147483647 w 17"/>
                <a:gd name="T51" fmla="*/ 2147483647 h 22"/>
                <a:gd name="T52" fmla="*/ 2147483647 w 17"/>
                <a:gd name="T53" fmla="*/ 2147483647 h 22"/>
                <a:gd name="T54" fmla="*/ 2147483647 w 17"/>
                <a:gd name="T55" fmla="*/ 2147483647 h 22"/>
                <a:gd name="T56" fmla="*/ 2147483647 w 17"/>
                <a:gd name="T57" fmla="*/ 2147483647 h 22"/>
                <a:gd name="T58" fmla="*/ 2147483647 w 17"/>
                <a:gd name="T59" fmla="*/ 2147483647 h 22"/>
                <a:gd name="T60" fmla="*/ 2147483647 w 17"/>
                <a:gd name="T61" fmla="*/ 2147483647 h 22"/>
                <a:gd name="T62" fmla="*/ 2147483647 w 17"/>
                <a:gd name="T63" fmla="*/ 2147483647 h 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
                <a:gd name="T97" fmla="*/ 0 h 22"/>
                <a:gd name="T98" fmla="*/ 17 w 17"/>
                <a:gd name="T99" fmla="*/ 22 h 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 h="22">
                  <a:moveTo>
                    <a:pt x="15" y="1"/>
                  </a:moveTo>
                  <a:lnTo>
                    <a:pt x="15" y="1"/>
                  </a:lnTo>
                  <a:lnTo>
                    <a:pt x="13" y="0"/>
                  </a:lnTo>
                  <a:lnTo>
                    <a:pt x="11" y="0"/>
                  </a:lnTo>
                  <a:lnTo>
                    <a:pt x="9" y="0"/>
                  </a:lnTo>
                  <a:lnTo>
                    <a:pt x="8" y="1"/>
                  </a:lnTo>
                  <a:lnTo>
                    <a:pt x="4" y="5"/>
                  </a:lnTo>
                  <a:lnTo>
                    <a:pt x="0" y="9"/>
                  </a:lnTo>
                  <a:lnTo>
                    <a:pt x="0" y="10"/>
                  </a:lnTo>
                  <a:lnTo>
                    <a:pt x="0" y="13"/>
                  </a:lnTo>
                  <a:lnTo>
                    <a:pt x="1" y="14"/>
                  </a:lnTo>
                  <a:lnTo>
                    <a:pt x="1" y="18"/>
                  </a:lnTo>
                  <a:lnTo>
                    <a:pt x="1" y="19"/>
                  </a:lnTo>
                  <a:lnTo>
                    <a:pt x="1" y="22"/>
                  </a:lnTo>
                  <a:lnTo>
                    <a:pt x="4" y="22"/>
                  </a:lnTo>
                  <a:lnTo>
                    <a:pt x="5" y="19"/>
                  </a:lnTo>
                  <a:lnTo>
                    <a:pt x="8" y="18"/>
                  </a:lnTo>
                  <a:lnTo>
                    <a:pt x="8" y="17"/>
                  </a:lnTo>
                  <a:lnTo>
                    <a:pt x="8" y="13"/>
                  </a:lnTo>
                  <a:lnTo>
                    <a:pt x="5" y="10"/>
                  </a:lnTo>
                  <a:lnTo>
                    <a:pt x="8" y="9"/>
                  </a:lnTo>
                  <a:lnTo>
                    <a:pt x="15" y="4"/>
                  </a:lnTo>
                  <a:lnTo>
                    <a:pt x="17" y="2"/>
                  </a:lnTo>
                  <a:lnTo>
                    <a:pt x="15" y="1"/>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91" name="Freeform 172"/>
            <p:cNvSpPr>
              <a:spLocks/>
            </p:cNvSpPr>
            <p:nvPr/>
          </p:nvSpPr>
          <p:spPr bwMode="auto">
            <a:xfrm>
              <a:off x="4421341" y="3536016"/>
              <a:ext cx="191829" cy="249782"/>
            </a:xfrm>
            <a:custGeom>
              <a:avLst/>
              <a:gdLst>
                <a:gd name="T0" fmla="*/ 2147483647 w 121"/>
                <a:gd name="T1" fmla="*/ 2147483647 h 157"/>
                <a:gd name="T2" fmla="*/ 2147483647 w 121"/>
                <a:gd name="T3" fmla="*/ 2147483647 h 157"/>
                <a:gd name="T4" fmla="*/ 2147483647 w 121"/>
                <a:gd name="T5" fmla="*/ 2147483647 h 157"/>
                <a:gd name="T6" fmla="*/ 2147483647 w 121"/>
                <a:gd name="T7" fmla="*/ 2147483647 h 157"/>
                <a:gd name="T8" fmla="*/ 2147483647 w 121"/>
                <a:gd name="T9" fmla="*/ 2147483647 h 157"/>
                <a:gd name="T10" fmla="*/ 2147483647 w 121"/>
                <a:gd name="T11" fmla="*/ 2147483647 h 157"/>
                <a:gd name="T12" fmla="*/ 2147483647 w 121"/>
                <a:gd name="T13" fmla="*/ 2147483647 h 157"/>
                <a:gd name="T14" fmla="*/ 2147483647 w 121"/>
                <a:gd name="T15" fmla="*/ 2147483647 h 157"/>
                <a:gd name="T16" fmla="*/ 2147483647 w 121"/>
                <a:gd name="T17" fmla="*/ 2147483647 h 157"/>
                <a:gd name="T18" fmla="*/ 2147483647 w 121"/>
                <a:gd name="T19" fmla="*/ 2147483647 h 157"/>
                <a:gd name="T20" fmla="*/ 2147483647 w 121"/>
                <a:gd name="T21" fmla="*/ 2147483647 h 157"/>
                <a:gd name="T22" fmla="*/ 2147483647 w 121"/>
                <a:gd name="T23" fmla="*/ 2147483647 h 157"/>
                <a:gd name="T24" fmla="*/ 2147483647 w 121"/>
                <a:gd name="T25" fmla="*/ 2147483647 h 157"/>
                <a:gd name="T26" fmla="*/ 2147483647 w 121"/>
                <a:gd name="T27" fmla="*/ 2147483647 h 157"/>
                <a:gd name="T28" fmla="*/ 2147483647 w 121"/>
                <a:gd name="T29" fmla="*/ 2147483647 h 157"/>
                <a:gd name="T30" fmla="*/ 2147483647 w 121"/>
                <a:gd name="T31" fmla="*/ 2147483647 h 157"/>
                <a:gd name="T32" fmla="*/ 2147483647 w 121"/>
                <a:gd name="T33" fmla="*/ 2147483647 h 157"/>
                <a:gd name="T34" fmla="*/ 2147483647 w 121"/>
                <a:gd name="T35" fmla="*/ 2147483647 h 157"/>
                <a:gd name="T36" fmla="*/ 2147483647 w 121"/>
                <a:gd name="T37" fmla="*/ 2147483647 h 157"/>
                <a:gd name="T38" fmla="*/ 2147483647 w 121"/>
                <a:gd name="T39" fmla="*/ 2147483647 h 157"/>
                <a:gd name="T40" fmla="*/ 2147483647 w 121"/>
                <a:gd name="T41" fmla="*/ 2147483647 h 157"/>
                <a:gd name="T42" fmla="*/ 2147483647 w 121"/>
                <a:gd name="T43" fmla="*/ 2147483647 h 157"/>
                <a:gd name="T44" fmla="*/ 2147483647 w 121"/>
                <a:gd name="T45" fmla="*/ 2147483647 h 157"/>
                <a:gd name="T46" fmla="*/ 2147483647 w 121"/>
                <a:gd name="T47" fmla="*/ 2147483647 h 157"/>
                <a:gd name="T48" fmla="*/ 2147483647 w 121"/>
                <a:gd name="T49" fmla="*/ 2147483647 h 157"/>
                <a:gd name="T50" fmla="*/ 2147483647 w 121"/>
                <a:gd name="T51" fmla="*/ 2147483647 h 157"/>
                <a:gd name="T52" fmla="*/ 2147483647 w 121"/>
                <a:gd name="T53" fmla="*/ 2147483647 h 157"/>
                <a:gd name="T54" fmla="*/ 2147483647 w 121"/>
                <a:gd name="T55" fmla="*/ 2147483647 h 157"/>
                <a:gd name="T56" fmla="*/ 2147483647 w 121"/>
                <a:gd name="T57" fmla="*/ 2147483647 h 157"/>
                <a:gd name="T58" fmla="*/ 2147483647 w 121"/>
                <a:gd name="T59" fmla="*/ 2147483647 h 157"/>
                <a:gd name="T60" fmla="*/ 2147483647 w 121"/>
                <a:gd name="T61" fmla="*/ 2147483647 h 157"/>
                <a:gd name="T62" fmla="*/ 2147483647 w 121"/>
                <a:gd name="T63" fmla="*/ 2147483647 h 157"/>
                <a:gd name="T64" fmla="*/ 2147483647 w 121"/>
                <a:gd name="T65" fmla="*/ 2147483647 h 157"/>
                <a:gd name="T66" fmla="*/ 2147483647 w 121"/>
                <a:gd name="T67" fmla="*/ 2147483647 h 157"/>
                <a:gd name="T68" fmla="*/ 2147483647 w 121"/>
                <a:gd name="T69" fmla="*/ 2147483647 h 157"/>
                <a:gd name="T70" fmla="*/ 2147483647 w 121"/>
                <a:gd name="T71" fmla="*/ 2147483647 h 157"/>
                <a:gd name="T72" fmla="*/ 2147483647 w 121"/>
                <a:gd name="T73" fmla="*/ 2147483647 h 157"/>
                <a:gd name="T74" fmla="*/ 2147483647 w 121"/>
                <a:gd name="T75" fmla="*/ 2147483647 h 157"/>
                <a:gd name="T76" fmla="*/ 2147483647 w 121"/>
                <a:gd name="T77" fmla="*/ 2147483647 h 157"/>
                <a:gd name="T78" fmla="*/ 2147483647 w 121"/>
                <a:gd name="T79" fmla="*/ 2147483647 h 157"/>
                <a:gd name="T80" fmla="*/ 2147483647 w 121"/>
                <a:gd name="T81" fmla="*/ 2147483647 h 157"/>
                <a:gd name="T82" fmla="*/ 2147483647 w 121"/>
                <a:gd name="T83" fmla="*/ 2147483647 h 157"/>
                <a:gd name="T84" fmla="*/ 2147483647 w 121"/>
                <a:gd name="T85" fmla="*/ 2147483647 h 157"/>
                <a:gd name="T86" fmla="*/ 2147483647 w 121"/>
                <a:gd name="T87" fmla="*/ 2147483647 h 157"/>
                <a:gd name="T88" fmla="*/ 2147483647 w 121"/>
                <a:gd name="T89" fmla="*/ 2147483647 h 157"/>
                <a:gd name="T90" fmla="*/ 2147483647 w 121"/>
                <a:gd name="T91" fmla="*/ 2147483647 h 157"/>
                <a:gd name="T92" fmla="*/ 2147483647 w 121"/>
                <a:gd name="T93" fmla="*/ 2147483647 h 157"/>
                <a:gd name="T94" fmla="*/ 2147483647 w 121"/>
                <a:gd name="T95" fmla="*/ 2147483647 h 157"/>
                <a:gd name="T96" fmla="*/ 2147483647 w 121"/>
                <a:gd name="T97" fmla="*/ 2147483647 h 157"/>
                <a:gd name="T98" fmla="*/ 2147483647 w 121"/>
                <a:gd name="T99" fmla="*/ 2147483647 h 157"/>
                <a:gd name="T100" fmla="*/ 2147483647 w 121"/>
                <a:gd name="T101" fmla="*/ 2147483647 h 157"/>
                <a:gd name="T102" fmla="*/ 2147483647 w 121"/>
                <a:gd name="T103" fmla="*/ 2147483647 h 157"/>
                <a:gd name="T104" fmla="*/ 2147483647 w 121"/>
                <a:gd name="T105" fmla="*/ 0 h 157"/>
                <a:gd name="T106" fmla="*/ 2147483647 w 121"/>
                <a:gd name="T107" fmla="*/ 0 h 15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1"/>
                <a:gd name="T163" fmla="*/ 0 h 157"/>
                <a:gd name="T164" fmla="*/ 121 w 121"/>
                <a:gd name="T165" fmla="*/ 157 h 15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1" h="157">
                  <a:moveTo>
                    <a:pt x="118" y="0"/>
                  </a:moveTo>
                  <a:lnTo>
                    <a:pt x="113" y="3"/>
                  </a:lnTo>
                  <a:lnTo>
                    <a:pt x="109" y="3"/>
                  </a:lnTo>
                  <a:lnTo>
                    <a:pt x="104" y="0"/>
                  </a:lnTo>
                  <a:lnTo>
                    <a:pt x="100" y="0"/>
                  </a:lnTo>
                  <a:lnTo>
                    <a:pt x="96" y="3"/>
                  </a:lnTo>
                  <a:lnTo>
                    <a:pt x="94" y="3"/>
                  </a:lnTo>
                  <a:lnTo>
                    <a:pt x="90" y="3"/>
                  </a:lnTo>
                  <a:lnTo>
                    <a:pt x="88" y="4"/>
                  </a:lnTo>
                  <a:lnTo>
                    <a:pt x="88" y="7"/>
                  </a:lnTo>
                  <a:lnTo>
                    <a:pt x="86" y="16"/>
                  </a:lnTo>
                  <a:lnTo>
                    <a:pt x="84" y="21"/>
                  </a:lnTo>
                  <a:lnTo>
                    <a:pt x="82" y="25"/>
                  </a:lnTo>
                  <a:lnTo>
                    <a:pt x="82" y="24"/>
                  </a:lnTo>
                  <a:lnTo>
                    <a:pt x="81" y="25"/>
                  </a:lnTo>
                  <a:lnTo>
                    <a:pt x="81" y="29"/>
                  </a:lnTo>
                  <a:lnTo>
                    <a:pt x="81" y="33"/>
                  </a:lnTo>
                  <a:lnTo>
                    <a:pt x="81" y="36"/>
                  </a:lnTo>
                  <a:lnTo>
                    <a:pt x="73" y="31"/>
                  </a:lnTo>
                  <a:lnTo>
                    <a:pt x="69" y="29"/>
                  </a:lnTo>
                  <a:lnTo>
                    <a:pt x="65" y="29"/>
                  </a:lnTo>
                  <a:lnTo>
                    <a:pt x="61" y="29"/>
                  </a:lnTo>
                  <a:lnTo>
                    <a:pt x="60" y="27"/>
                  </a:lnTo>
                  <a:lnTo>
                    <a:pt x="52" y="27"/>
                  </a:lnTo>
                  <a:lnTo>
                    <a:pt x="49" y="27"/>
                  </a:lnTo>
                  <a:lnTo>
                    <a:pt x="44" y="27"/>
                  </a:lnTo>
                  <a:lnTo>
                    <a:pt x="39" y="27"/>
                  </a:lnTo>
                  <a:lnTo>
                    <a:pt x="37" y="27"/>
                  </a:lnTo>
                  <a:lnTo>
                    <a:pt x="35" y="27"/>
                  </a:lnTo>
                  <a:lnTo>
                    <a:pt x="35" y="31"/>
                  </a:lnTo>
                  <a:lnTo>
                    <a:pt x="33" y="35"/>
                  </a:lnTo>
                  <a:lnTo>
                    <a:pt x="35" y="39"/>
                  </a:lnTo>
                  <a:lnTo>
                    <a:pt x="33" y="44"/>
                  </a:lnTo>
                  <a:lnTo>
                    <a:pt x="45" y="41"/>
                  </a:lnTo>
                  <a:lnTo>
                    <a:pt x="47" y="40"/>
                  </a:lnTo>
                  <a:lnTo>
                    <a:pt x="48" y="40"/>
                  </a:lnTo>
                  <a:lnTo>
                    <a:pt x="50" y="43"/>
                  </a:lnTo>
                  <a:lnTo>
                    <a:pt x="52" y="47"/>
                  </a:lnTo>
                  <a:lnTo>
                    <a:pt x="53" y="49"/>
                  </a:lnTo>
                  <a:lnTo>
                    <a:pt x="53" y="52"/>
                  </a:lnTo>
                  <a:lnTo>
                    <a:pt x="52" y="56"/>
                  </a:lnTo>
                  <a:lnTo>
                    <a:pt x="48" y="56"/>
                  </a:lnTo>
                  <a:lnTo>
                    <a:pt x="47" y="60"/>
                  </a:lnTo>
                  <a:lnTo>
                    <a:pt x="47" y="65"/>
                  </a:lnTo>
                  <a:lnTo>
                    <a:pt x="44" y="69"/>
                  </a:lnTo>
                  <a:lnTo>
                    <a:pt x="44" y="71"/>
                  </a:lnTo>
                  <a:lnTo>
                    <a:pt x="48" y="71"/>
                  </a:lnTo>
                  <a:lnTo>
                    <a:pt x="48" y="73"/>
                  </a:lnTo>
                  <a:lnTo>
                    <a:pt x="50" y="75"/>
                  </a:lnTo>
                  <a:lnTo>
                    <a:pt x="52" y="75"/>
                  </a:lnTo>
                  <a:lnTo>
                    <a:pt x="53" y="77"/>
                  </a:lnTo>
                  <a:lnTo>
                    <a:pt x="56" y="79"/>
                  </a:lnTo>
                  <a:lnTo>
                    <a:pt x="53" y="80"/>
                  </a:lnTo>
                  <a:lnTo>
                    <a:pt x="53" y="87"/>
                  </a:lnTo>
                  <a:lnTo>
                    <a:pt x="53" y="92"/>
                  </a:lnTo>
                  <a:lnTo>
                    <a:pt x="53" y="93"/>
                  </a:lnTo>
                  <a:lnTo>
                    <a:pt x="52" y="96"/>
                  </a:lnTo>
                  <a:lnTo>
                    <a:pt x="53" y="96"/>
                  </a:lnTo>
                  <a:lnTo>
                    <a:pt x="53" y="97"/>
                  </a:lnTo>
                  <a:lnTo>
                    <a:pt x="52" y="101"/>
                  </a:lnTo>
                  <a:lnTo>
                    <a:pt x="50" y="104"/>
                  </a:lnTo>
                  <a:lnTo>
                    <a:pt x="50" y="108"/>
                  </a:lnTo>
                  <a:lnTo>
                    <a:pt x="48" y="110"/>
                  </a:lnTo>
                  <a:lnTo>
                    <a:pt x="47" y="113"/>
                  </a:lnTo>
                  <a:lnTo>
                    <a:pt x="44" y="109"/>
                  </a:lnTo>
                  <a:lnTo>
                    <a:pt x="43" y="104"/>
                  </a:lnTo>
                  <a:lnTo>
                    <a:pt x="40" y="108"/>
                  </a:lnTo>
                  <a:lnTo>
                    <a:pt x="39" y="110"/>
                  </a:lnTo>
                  <a:lnTo>
                    <a:pt x="35" y="109"/>
                  </a:lnTo>
                  <a:lnTo>
                    <a:pt x="33" y="109"/>
                  </a:lnTo>
                  <a:lnTo>
                    <a:pt x="31" y="109"/>
                  </a:lnTo>
                  <a:lnTo>
                    <a:pt x="31" y="108"/>
                  </a:lnTo>
                  <a:lnTo>
                    <a:pt x="29" y="104"/>
                  </a:lnTo>
                  <a:lnTo>
                    <a:pt x="28" y="100"/>
                  </a:lnTo>
                  <a:lnTo>
                    <a:pt x="27" y="100"/>
                  </a:lnTo>
                  <a:lnTo>
                    <a:pt x="24" y="100"/>
                  </a:lnTo>
                  <a:lnTo>
                    <a:pt x="21" y="101"/>
                  </a:lnTo>
                  <a:lnTo>
                    <a:pt x="24" y="105"/>
                  </a:lnTo>
                  <a:lnTo>
                    <a:pt x="21" y="109"/>
                  </a:lnTo>
                  <a:lnTo>
                    <a:pt x="20" y="109"/>
                  </a:lnTo>
                  <a:lnTo>
                    <a:pt x="16" y="109"/>
                  </a:lnTo>
                  <a:lnTo>
                    <a:pt x="13" y="109"/>
                  </a:lnTo>
                  <a:lnTo>
                    <a:pt x="8" y="109"/>
                  </a:lnTo>
                  <a:lnTo>
                    <a:pt x="8" y="113"/>
                  </a:lnTo>
                  <a:lnTo>
                    <a:pt x="8" y="117"/>
                  </a:lnTo>
                  <a:lnTo>
                    <a:pt x="9" y="117"/>
                  </a:lnTo>
                  <a:lnTo>
                    <a:pt x="9" y="121"/>
                  </a:lnTo>
                  <a:lnTo>
                    <a:pt x="9" y="124"/>
                  </a:lnTo>
                  <a:lnTo>
                    <a:pt x="13" y="126"/>
                  </a:lnTo>
                  <a:lnTo>
                    <a:pt x="13" y="128"/>
                  </a:lnTo>
                  <a:lnTo>
                    <a:pt x="13" y="134"/>
                  </a:lnTo>
                  <a:lnTo>
                    <a:pt x="9" y="134"/>
                  </a:lnTo>
                  <a:lnTo>
                    <a:pt x="8" y="132"/>
                  </a:lnTo>
                  <a:lnTo>
                    <a:pt x="8" y="130"/>
                  </a:lnTo>
                  <a:lnTo>
                    <a:pt x="7" y="130"/>
                  </a:lnTo>
                  <a:lnTo>
                    <a:pt x="3" y="134"/>
                  </a:lnTo>
                  <a:lnTo>
                    <a:pt x="0" y="137"/>
                  </a:lnTo>
                  <a:lnTo>
                    <a:pt x="7" y="144"/>
                  </a:lnTo>
                  <a:lnTo>
                    <a:pt x="9" y="148"/>
                  </a:lnTo>
                  <a:lnTo>
                    <a:pt x="12" y="150"/>
                  </a:lnTo>
                  <a:lnTo>
                    <a:pt x="13" y="154"/>
                  </a:lnTo>
                  <a:lnTo>
                    <a:pt x="13" y="157"/>
                  </a:lnTo>
                  <a:lnTo>
                    <a:pt x="16" y="157"/>
                  </a:lnTo>
                  <a:lnTo>
                    <a:pt x="20" y="152"/>
                  </a:lnTo>
                  <a:lnTo>
                    <a:pt x="21" y="150"/>
                  </a:lnTo>
                  <a:lnTo>
                    <a:pt x="24" y="149"/>
                  </a:lnTo>
                  <a:lnTo>
                    <a:pt x="25" y="148"/>
                  </a:lnTo>
                  <a:lnTo>
                    <a:pt x="27" y="148"/>
                  </a:lnTo>
                  <a:lnTo>
                    <a:pt x="29" y="148"/>
                  </a:lnTo>
                  <a:lnTo>
                    <a:pt x="31" y="149"/>
                  </a:lnTo>
                  <a:lnTo>
                    <a:pt x="33" y="149"/>
                  </a:lnTo>
                  <a:lnTo>
                    <a:pt x="35" y="152"/>
                  </a:lnTo>
                  <a:lnTo>
                    <a:pt x="35" y="153"/>
                  </a:lnTo>
                  <a:lnTo>
                    <a:pt x="37" y="154"/>
                  </a:lnTo>
                  <a:lnTo>
                    <a:pt x="40" y="153"/>
                  </a:lnTo>
                  <a:lnTo>
                    <a:pt x="43" y="150"/>
                  </a:lnTo>
                  <a:lnTo>
                    <a:pt x="44" y="148"/>
                  </a:lnTo>
                  <a:lnTo>
                    <a:pt x="47" y="148"/>
                  </a:lnTo>
                  <a:lnTo>
                    <a:pt x="48" y="148"/>
                  </a:lnTo>
                  <a:lnTo>
                    <a:pt x="50" y="145"/>
                  </a:lnTo>
                  <a:lnTo>
                    <a:pt x="52" y="145"/>
                  </a:lnTo>
                  <a:lnTo>
                    <a:pt x="53" y="145"/>
                  </a:lnTo>
                  <a:lnTo>
                    <a:pt x="53" y="148"/>
                  </a:lnTo>
                  <a:lnTo>
                    <a:pt x="52" y="150"/>
                  </a:lnTo>
                  <a:lnTo>
                    <a:pt x="53" y="154"/>
                  </a:lnTo>
                  <a:lnTo>
                    <a:pt x="56" y="154"/>
                  </a:lnTo>
                  <a:lnTo>
                    <a:pt x="57" y="154"/>
                  </a:lnTo>
                  <a:lnTo>
                    <a:pt x="60" y="153"/>
                  </a:lnTo>
                  <a:lnTo>
                    <a:pt x="65" y="148"/>
                  </a:lnTo>
                  <a:lnTo>
                    <a:pt x="70" y="144"/>
                  </a:lnTo>
                  <a:lnTo>
                    <a:pt x="70" y="140"/>
                  </a:lnTo>
                  <a:lnTo>
                    <a:pt x="74" y="137"/>
                  </a:lnTo>
                  <a:lnTo>
                    <a:pt x="78" y="136"/>
                  </a:lnTo>
                  <a:lnTo>
                    <a:pt x="81" y="132"/>
                  </a:lnTo>
                  <a:lnTo>
                    <a:pt x="82" y="124"/>
                  </a:lnTo>
                  <a:lnTo>
                    <a:pt x="82" y="109"/>
                  </a:lnTo>
                  <a:lnTo>
                    <a:pt x="82" y="108"/>
                  </a:lnTo>
                  <a:lnTo>
                    <a:pt x="84" y="105"/>
                  </a:lnTo>
                  <a:lnTo>
                    <a:pt x="86" y="104"/>
                  </a:lnTo>
                  <a:lnTo>
                    <a:pt x="88" y="100"/>
                  </a:lnTo>
                  <a:lnTo>
                    <a:pt x="92" y="92"/>
                  </a:lnTo>
                  <a:lnTo>
                    <a:pt x="97" y="87"/>
                  </a:lnTo>
                  <a:lnTo>
                    <a:pt x="104" y="80"/>
                  </a:lnTo>
                  <a:lnTo>
                    <a:pt x="105" y="77"/>
                  </a:lnTo>
                  <a:lnTo>
                    <a:pt x="108" y="73"/>
                  </a:lnTo>
                  <a:lnTo>
                    <a:pt x="108" y="65"/>
                  </a:lnTo>
                  <a:lnTo>
                    <a:pt x="109" y="57"/>
                  </a:lnTo>
                  <a:lnTo>
                    <a:pt x="109" y="52"/>
                  </a:lnTo>
                  <a:lnTo>
                    <a:pt x="110" y="43"/>
                  </a:lnTo>
                  <a:lnTo>
                    <a:pt x="113" y="35"/>
                  </a:lnTo>
                  <a:lnTo>
                    <a:pt x="113" y="27"/>
                  </a:lnTo>
                  <a:lnTo>
                    <a:pt x="114" y="21"/>
                  </a:lnTo>
                  <a:lnTo>
                    <a:pt x="118" y="14"/>
                  </a:lnTo>
                  <a:lnTo>
                    <a:pt x="121" y="4"/>
                  </a:lnTo>
                  <a:lnTo>
                    <a:pt x="121" y="3"/>
                  </a:lnTo>
                  <a:lnTo>
                    <a:pt x="118" y="0"/>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92" name="Freeform 173"/>
            <p:cNvSpPr>
              <a:spLocks noEditPoints="1"/>
            </p:cNvSpPr>
            <p:nvPr/>
          </p:nvSpPr>
          <p:spPr bwMode="auto">
            <a:xfrm>
              <a:off x="3951973" y="2384346"/>
              <a:ext cx="302028" cy="219274"/>
            </a:xfrm>
            <a:custGeom>
              <a:avLst/>
              <a:gdLst>
                <a:gd name="T0" fmla="*/ 2147483647 w 144"/>
                <a:gd name="T1" fmla="*/ 2147483647 h 104"/>
                <a:gd name="T2" fmla="*/ 2147483647 w 144"/>
                <a:gd name="T3" fmla="*/ 2147483647 h 104"/>
                <a:gd name="T4" fmla="*/ 2147483647 w 144"/>
                <a:gd name="T5" fmla="*/ 2147483647 h 104"/>
                <a:gd name="T6" fmla="*/ 2147483647 w 144"/>
                <a:gd name="T7" fmla="*/ 2147483647 h 104"/>
                <a:gd name="T8" fmla="*/ 2147483647 w 144"/>
                <a:gd name="T9" fmla="*/ 2147483647 h 104"/>
                <a:gd name="T10" fmla="*/ 2147483647 w 144"/>
                <a:gd name="T11" fmla="*/ 2147483647 h 104"/>
                <a:gd name="T12" fmla="*/ 2147483647 w 144"/>
                <a:gd name="T13" fmla="*/ 2147483647 h 104"/>
                <a:gd name="T14" fmla="*/ 2147483647 w 144"/>
                <a:gd name="T15" fmla="*/ 2147483647 h 104"/>
                <a:gd name="T16" fmla="*/ 2147483647 w 144"/>
                <a:gd name="T17" fmla="*/ 2147483647 h 104"/>
                <a:gd name="T18" fmla="*/ 2147483647 w 144"/>
                <a:gd name="T19" fmla="*/ 2147483647 h 104"/>
                <a:gd name="T20" fmla="*/ 2147483647 w 144"/>
                <a:gd name="T21" fmla="*/ 2147483647 h 104"/>
                <a:gd name="T22" fmla="*/ 2147483647 w 144"/>
                <a:gd name="T23" fmla="*/ 2147483647 h 104"/>
                <a:gd name="T24" fmla="*/ 2147483647 w 144"/>
                <a:gd name="T25" fmla="*/ 2147483647 h 104"/>
                <a:gd name="T26" fmla="*/ 2147483647 w 144"/>
                <a:gd name="T27" fmla="*/ 2147483647 h 104"/>
                <a:gd name="T28" fmla="*/ 2147483647 w 144"/>
                <a:gd name="T29" fmla="*/ 2147483647 h 104"/>
                <a:gd name="T30" fmla="*/ 2147483647 w 144"/>
                <a:gd name="T31" fmla="*/ 2147483647 h 104"/>
                <a:gd name="T32" fmla="*/ 2147483647 w 144"/>
                <a:gd name="T33" fmla="*/ 2147483647 h 104"/>
                <a:gd name="T34" fmla="*/ 2147483647 w 144"/>
                <a:gd name="T35" fmla="*/ 2147483647 h 104"/>
                <a:gd name="T36" fmla="*/ 2147483647 w 144"/>
                <a:gd name="T37" fmla="*/ 2147483647 h 104"/>
                <a:gd name="T38" fmla="*/ 2147483647 w 144"/>
                <a:gd name="T39" fmla="*/ 2147483647 h 104"/>
                <a:gd name="T40" fmla="*/ 2147483647 w 144"/>
                <a:gd name="T41" fmla="*/ 2147483647 h 104"/>
                <a:gd name="T42" fmla="*/ 2147483647 w 144"/>
                <a:gd name="T43" fmla="*/ 2147483647 h 104"/>
                <a:gd name="T44" fmla="*/ 2147483647 w 144"/>
                <a:gd name="T45" fmla="*/ 2147483647 h 104"/>
                <a:gd name="T46" fmla="*/ 2147483647 w 144"/>
                <a:gd name="T47" fmla="*/ 2147483647 h 104"/>
                <a:gd name="T48" fmla="*/ 2147483647 w 144"/>
                <a:gd name="T49" fmla="*/ 2147483647 h 104"/>
                <a:gd name="T50" fmla="*/ 2147483647 w 144"/>
                <a:gd name="T51" fmla="*/ 2147483647 h 104"/>
                <a:gd name="T52" fmla="*/ 2147483647 w 144"/>
                <a:gd name="T53" fmla="*/ 2147483647 h 104"/>
                <a:gd name="T54" fmla="*/ 2147483647 w 144"/>
                <a:gd name="T55" fmla="*/ 2147483647 h 104"/>
                <a:gd name="T56" fmla="*/ 2147483647 w 144"/>
                <a:gd name="T57" fmla="*/ 2147483647 h 104"/>
                <a:gd name="T58" fmla="*/ 2147483647 w 144"/>
                <a:gd name="T59" fmla="*/ 2147483647 h 104"/>
                <a:gd name="T60" fmla="*/ 2147483647 w 144"/>
                <a:gd name="T61" fmla="*/ 2147483647 h 104"/>
                <a:gd name="T62" fmla="*/ 2147483647 w 144"/>
                <a:gd name="T63" fmla="*/ 2147483647 h 104"/>
                <a:gd name="T64" fmla="*/ 2147483647 w 144"/>
                <a:gd name="T65" fmla="*/ 2147483647 h 104"/>
                <a:gd name="T66" fmla="*/ 2147483647 w 144"/>
                <a:gd name="T67" fmla="*/ 2147483647 h 104"/>
                <a:gd name="T68" fmla="*/ 2147483647 w 144"/>
                <a:gd name="T69" fmla="*/ 2147483647 h 104"/>
                <a:gd name="T70" fmla="*/ 2147483647 w 144"/>
                <a:gd name="T71" fmla="*/ 2147483647 h 104"/>
                <a:gd name="T72" fmla="*/ 2147483647 w 144"/>
                <a:gd name="T73" fmla="*/ 2147483647 h 104"/>
                <a:gd name="T74" fmla="*/ 2147483647 w 144"/>
                <a:gd name="T75" fmla="*/ 2147483647 h 104"/>
                <a:gd name="T76" fmla="*/ 2147483647 w 144"/>
                <a:gd name="T77" fmla="*/ 2147483647 h 104"/>
                <a:gd name="T78" fmla="*/ 2147483647 w 144"/>
                <a:gd name="T79" fmla="*/ 2147483647 h 104"/>
                <a:gd name="T80" fmla="*/ 2147483647 w 144"/>
                <a:gd name="T81" fmla="*/ 2147483647 h 104"/>
                <a:gd name="T82" fmla="*/ 2147483647 w 144"/>
                <a:gd name="T83" fmla="*/ 2147483647 h 104"/>
                <a:gd name="T84" fmla="*/ 2147483647 w 144"/>
                <a:gd name="T85" fmla="*/ 2147483647 h 104"/>
                <a:gd name="T86" fmla="*/ 2147483647 w 144"/>
                <a:gd name="T87" fmla="*/ 2147483647 h 104"/>
                <a:gd name="T88" fmla="*/ 2147483647 w 144"/>
                <a:gd name="T89" fmla="*/ 2147483647 h 104"/>
                <a:gd name="T90" fmla="*/ 2147483647 w 144"/>
                <a:gd name="T91" fmla="*/ 2147483647 h 104"/>
                <a:gd name="T92" fmla="*/ 2147483647 w 144"/>
                <a:gd name="T93" fmla="*/ 2147483647 h 104"/>
                <a:gd name="T94" fmla="*/ 2147483647 w 144"/>
                <a:gd name="T95" fmla="*/ 2147483647 h 104"/>
                <a:gd name="T96" fmla="*/ 2147483647 w 144"/>
                <a:gd name="T97" fmla="*/ 2147483647 h 104"/>
                <a:gd name="T98" fmla="*/ 2147483647 w 144"/>
                <a:gd name="T99" fmla="*/ 2147483647 h 104"/>
                <a:gd name="T100" fmla="*/ 2147483647 w 144"/>
                <a:gd name="T101" fmla="*/ 2147483647 h 104"/>
                <a:gd name="T102" fmla="*/ 2147483647 w 144"/>
                <a:gd name="T103" fmla="*/ 2147483647 h 104"/>
                <a:gd name="T104" fmla="*/ 2147483647 w 144"/>
                <a:gd name="T105" fmla="*/ 2147483647 h 104"/>
                <a:gd name="T106" fmla="*/ 2147483647 w 144"/>
                <a:gd name="T107" fmla="*/ 2147483647 h 104"/>
                <a:gd name="T108" fmla="*/ 2147483647 w 144"/>
                <a:gd name="T109" fmla="*/ 2147483647 h 104"/>
                <a:gd name="T110" fmla="*/ 2147483647 w 144"/>
                <a:gd name="T111" fmla="*/ 2147483647 h 104"/>
                <a:gd name="T112" fmla="*/ 2147483647 w 144"/>
                <a:gd name="T113" fmla="*/ 2147483647 h 104"/>
                <a:gd name="T114" fmla="*/ 2147483647 w 144"/>
                <a:gd name="T115" fmla="*/ 2147483647 h 104"/>
                <a:gd name="T116" fmla="*/ 2147483647 w 144"/>
                <a:gd name="T117" fmla="*/ 2147483647 h 104"/>
                <a:gd name="T118" fmla="*/ 2147483647 w 144"/>
                <a:gd name="T119" fmla="*/ 2147483647 h 1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4"/>
                <a:gd name="T181" fmla="*/ 0 h 104"/>
                <a:gd name="T182" fmla="*/ 144 w 144"/>
                <a:gd name="T183" fmla="*/ 104 h 1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4" h="104">
                  <a:moveTo>
                    <a:pt x="132" y="28"/>
                  </a:moveTo>
                  <a:cubicBezTo>
                    <a:pt x="133" y="27"/>
                    <a:pt x="133" y="27"/>
                    <a:pt x="133" y="27"/>
                  </a:cubicBezTo>
                  <a:cubicBezTo>
                    <a:pt x="134" y="24"/>
                    <a:pt x="134" y="24"/>
                    <a:pt x="134" y="24"/>
                  </a:cubicBezTo>
                  <a:cubicBezTo>
                    <a:pt x="134" y="23"/>
                    <a:pt x="134" y="23"/>
                    <a:pt x="134" y="23"/>
                  </a:cubicBezTo>
                  <a:cubicBezTo>
                    <a:pt x="134" y="20"/>
                    <a:pt x="134" y="20"/>
                    <a:pt x="134" y="20"/>
                  </a:cubicBezTo>
                  <a:cubicBezTo>
                    <a:pt x="134" y="20"/>
                    <a:pt x="134" y="20"/>
                    <a:pt x="134" y="20"/>
                  </a:cubicBezTo>
                  <a:cubicBezTo>
                    <a:pt x="135" y="20"/>
                    <a:pt x="135" y="20"/>
                    <a:pt x="135" y="20"/>
                  </a:cubicBezTo>
                  <a:cubicBezTo>
                    <a:pt x="136" y="20"/>
                    <a:pt x="136" y="20"/>
                    <a:pt x="136" y="20"/>
                  </a:cubicBezTo>
                  <a:cubicBezTo>
                    <a:pt x="136" y="18"/>
                    <a:pt x="136" y="18"/>
                    <a:pt x="136" y="18"/>
                  </a:cubicBezTo>
                  <a:cubicBezTo>
                    <a:pt x="134" y="17"/>
                    <a:pt x="134" y="17"/>
                    <a:pt x="134" y="17"/>
                  </a:cubicBezTo>
                  <a:cubicBezTo>
                    <a:pt x="132" y="17"/>
                    <a:pt x="132" y="17"/>
                    <a:pt x="132" y="17"/>
                  </a:cubicBezTo>
                  <a:cubicBezTo>
                    <a:pt x="130" y="18"/>
                    <a:pt x="130" y="18"/>
                    <a:pt x="130" y="18"/>
                  </a:cubicBezTo>
                  <a:cubicBezTo>
                    <a:pt x="129" y="18"/>
                    <a:pt x="129" y="18"/>
                    <a:pt x="129" y="18"/>
                  </a:cubicBezTo>
                  <a:cubicBezTo>
                    <a:pt x="127" y="18"/>
                    <a:pt x="127" y="18"/>
                    <a:pt x="127" y="18"/>
                  </a:cubicBezTo>
                  <a:cubicBezTo>
                    <a:pt x="126" y="18"/>
                    <a:pt x="126" y="18"/>
                    <a:pt x="126" y="18"/>
                  </a:cubicBezTo>
                  <a:cubicBezTo>
                    <a:pt x="124" y="18"/>
                    <a:pt x="124" y="18"/>
                    <a:pt x="124" y="18"/>
                  </a:cubicBezTo>
                  <a:cubicBezTo>
                    <a:pt x="123" y="18"/>
                    <a:pt x="123" y="18"/>
                    <a:pt x="123" y="18"/>
                  </a:cubicBezTo>
                  <a:cubicBezTo>
                    <a:pt x="119" y="17"/>
                    <a:pt x="119" y="17"/>
                    <a:pt x="119" y="17"/>
                  </a:cubicBezTo>
                  <a:cubicBezTo>
                    <a:pt x="116" y="17"/>
                    <a:pt x="116" y="17"/>
                    <a:pt x="116" y="17"/>
                  </a:cubicBezTo>
                  <a:cubicBezTo>
                    <a:pt x="116" y="15"/>
                    <a:pt x="116" y="15"/>
                    <a:pt x="116" y="15"/>
                  </a:cubicBezTo>
                  <a:cubicBezTo>
                    <a:pt x="116" y="14"/>
                    <a:pt x="116" y="14"/>
                    <a:pt x="116" y="14"/>
                  </a:cubicBezTo>
                  <a:cubicBezTo>
                    <a:pt x="114" y="14"/>
                    <a:pt x="114" y="14"/>
                    <a:pt x="114" y="14"/>
                  </a:cubicBezTo>
                  <a:cubicBezTo>
                    <a:pt x="113" y="14"/>
                    <a:pt x="113" y="14"/>
                    <a:pt x="113" y="14"/>
                  </a:cubicBezTo>
                  <a:cubicBezTo>
                    <a:pt x="110" y="13"/>
                    <a:pt x="110" y="13"/>
                    <a:pt x="110" y="13"/>
                  </a:cubicBezTo>
                  <a:cubicBezTo>
                    <a:pt x="109" y="13"/>
                    <a:pt x="109" y="13"/>
                    <a:pt x="109" y="13"/>
                  </a:cubicBezTo>
                  <a:cubicBezTo>
                    <a:pt x="107" y="13"/>
                    <a:pt x="107" y="13"/>
                    <a:pt x="107" y="13"/>
                  </a:cubicBezTo>
                  <a:cubicBezTo>
                    <a:pt x="107" y="14"/>
                    <a:pt x="107" y="14"/>
                    <a:pt x="107" y="14"/>
                  </a:cubicBezTo>
                  <a:cubicBezTo>
                    <a:pt x="103" y="14"/>
                    <a:pt x="103" y="14"/>
                    <a:pt x="103" y="14"/>
                  </a:cubicBezTo>
                  <a:cubicBezTo>
                    <a:pt x="101" y="14"/>
                    <a:pt x="101" y="14"/>
                    <a:pt x="101" y="14"/>
                  </a:cubicBezTo>
                  <a:cubicBezTo>
                    <a:pt x="100" y="14"/>
                    <a:pt x="100" y="14"/>
                    <a:pt x="100" y="14"/>
                  </a:cubicBezTo>
                  <a:cubicBezTo>
                    <a:pt x="99" y="14"/>
                    <a:pt x="99" y="14"/>
                    <a:pt x="99" y="14"/>
                  </a:cubicBezTo>
                  <a:cubicBezTo>
                    <a:pt x="97" y="13"/>
                    <a:pt x="97" y="13"/>
                    <a:pt x="97" y="13"/>
                  </a:cubicBezTo>
                  <a:cubicBezTo>
                    <a:pt x="96" y="13"/>
                    <a:pt x="96" y="13"/>
                    <a:pt x="96" y="13"/>
                  </a:cubicBezTo>
                  <a:cubicBezTo>
                    <a:pt x="91" y="11"/>
                    <a:pt x="91" y="11"/>
                    <a:pt x="91" y="11"/>
                  </a:cubicBezTo>
                  <a:cubicBezTo>
                    <a:pt x="89" y="10"/>
                    <a:pt x="89" y="10"/>
                    <a:pt x="89" y="10"/>
                  </a:cubicBezTo>
                  <a:cubicBezTo>
                    <a:pt x="87" y="10"/>
                    <a:pt x="87" y="10"/>
                    <a:pt x="87" y="10"/>
                  </a:cubicBezTo>
                  <a:cubicBezTo>
                    <a:pt x="86" y="10"/>
                    <a:pt x="86" y="10"/>
                    <a:pt x="86" y="10"/>
                  </a:cubicBezTo>
                  <a:cubicBezTo>
                    <a:pt x="84" y="8"/>
                    <a:pt x="84" y="8"/>
                    <a:pt x="84" y="8"/>
                  </a:cubicBezTo>
                  <a:cubicBezTo>
                    <a:pt x="86" y="7"/>
                    <a:pt x="86" y="7"/>
                    <a:pt x="86" y="7"/>
                  </a:cubicBezTo>
                  <a:cubicBezTo>
                    <a:pt x="83" y="5"/>
                    <a:pt x="83" y="5"/>
                    <a:pt x="83" y="5"/>
                  </a:cubicBezTo>
                  <a:cubicBezTo>
                    <a:pt x="81" y="5"/>
                    <a:pt x="81" y="5"/>
                    <a:pt x="81" y="5"/>
                  </a:cubicBezTo>
                  <a:cubicBezTo>
                    <a:pt x="79" y="5"/>
                    <a:pt x="79" y="5"/>
                    <a:pt x="79" y="5"/>
                  </a:cubicBezTo>
                  <a:cubicBezTo>
                    <a:pt x="76" y="5"/>
                    <a:pt x="76" y="5"/>
                    <a:pt x="76" y="5"/>
                  </a:cubicBezTo>
                  <a:cubicBezTo>
                    <a:pt x="70" y="4"/>
                    <a:pt x="70" y="4"/>
                    <a:pt x="70" y="4"/>
                  </a:cubicBezTo>
                  <a:cubicBezTo>
                    <a:pt x="67" y="5"/>
                    <a:pt x="67" y="5"/>
                    <a:pt x="67" y="5"/>
                  </a:cubicBezTo>
                  <a:cubicBezTo>
                    <a:pt x="66" y="4"/>
                    <a:pt x="66" y="4"/>
                    <a:pt x="66" y="4"/>
                  </a:cubicBezTo>
                  <a:cubicBezTo>
                    <a:pt x="61" y="4"/>
                    <a:pt x="61" y="4"/>
                    <a:pt x="61" y="4"/>
                  </a:cubicBezTo>
                  <a:cubicBezTo>
                    <a:pt x="58" y="4"/>
                    <a:pt x="58" y="4"/>
                    <a:pt x="58" y="4"/>
                  </a:cubicBezTo>
                  <a:cubicBezTo>
                    <a:pt x="53" y="4"/>
                    <a:pt x="53" y="4"/>
                    <a:pt x="53" y="4"/>
                  </a:cubicBezTo>
                  <a:cubicBezTo>
                    <a:pt x="48" y="4"/>
                    <a:pt x="48" y="4"/>
                    <a:pt x="48" y="4"/>
                  </a:cubicBezTo>
                  <a:cubicBezTo>
                    <a:pt x="40" y="2"/>
                    <a:pt x="40" y="2"/>
                    <a:pt x="40" y="2"/>
                  </a:cubicBezTo>
                  <a:cubicBezTo>
                    <a:pt x="34" y="2"/>
                    <a:pt x="34" y="2"/>
                    <a:pt x="34" y="2"/>
                  </a:cubicBezTo>
                  <a:cubicBezTo>
                    <a:pt x="28" y="2"/>
                    <a:pt x="28" y="2"/>
                    <a:pt x="28" y="2"/>
                  </a:cubicBezTo>
                  <a:cubicBezTo>
                    <a:pt x="25" y="2"/>
                    <a:pt x="25" y="2"/>
                    <a:pt x="25" y="2"/>
                  </a:cubicBezTo>
                  <a:cubicBezTo>
                    <a:pt x="24" y="4"/>
                    <a:pt x="24" y="4"/>
                    <a:pt x="24" y="4"/>
                  </a:cubicBezTo>
                  <a:cubicBezTo>
                    <a:pt x="23" y="1"/>
                    <a:pt x="23" y="1"/>
                    <a:pt x="23" y="1"/>
                  </a:cubicBezTo>
                  <a:cubicBezTo>
                    <a:pt x="20" y="1"/>
                    <a:pt x="20" y="1"/>
                    <a:pt x="20" y="1"/>
                  </a:cubicBezTo>
                  <a:cubicBezTo>
                    <a:pt x="18" y="1"/>
                    <a:pt x="18" y="1"/>
                    <a:pt x="18" y="1"/>
                  </a:cubicBezTo>
                  <a:cubicBezTo>
                    <a:pt x="17" y="0"/>
                    <a:pt x="17" y="0"/>
                    <a:pt x="17" y="0"/>
                  </a:cubicBezTo>
                  <a:cubicBezTo>
                    <a:pt x="14" y="1"/>
                    <a:pt x="14" y="1"/>
                    <a:pt x="14" y="1"/>
                  </a:cubicBezTo>
                  <a:cubicBezTo>
                    <a:pt x="14" y="0"/>
                    <a:pt x="14" y="0"/>
                    <a:pt x="14" y="0"/>
                  </a:cubicBezTo>
                  <a:cubicBezTo>
                    <a:pt x="13" y="1"/>
                    <a:pt x="13" y="1"/>
                    <a:pt x="13" y="1"/>
                  </a:cubicBezTo>
                  <a:cubicBezTo>
                    <a:pt x="11" y="2"/>
                    <a:pt x="11" y="2"/>
                    <a:pt x="11" y="2"/>
                  </a:cubicBezTo>
                  <a:cubicBezTo>
                    <a:pt x="10" y="4"/>
                    <a:pt x="10" y="4"/>
                    <a:pt x="10" y="4"/>
                  </a:cubicBezTo>
                  <a:cubicBezTo>
                    <a:pt x="11" y="4"/>
                    <a:pt x="11" y="4"/>
                    <a:pt x="11" y="4"/>
                  </a:cubicBezTo>
                  <a:cubicBezTo>
                    <a:pt x="7" y="5"/>
                    <a:pt x="7" y="5"/>
                    <a:pt x="7" y="5"/>
                  </a:cubicBezTo>
                  <a:cubicBezTo>
                    <a:pt x="4" y="5"/>
                    <a:pt x="4" y="5"/>
                    <a:pt x="4" y="5"/>
                  </a:cubicBezTo>
                  <a:cubicBezTo>
                    <a:pt x="3" y="7"/>
                    <a:pt x="3" y="7"/>
                    <a:pt x="3" y="7"/>
                  </a:cubicBezTo>
                  <a:cubicBezTo>
                    <a:pt x="1" y="8"/>
                    <a:pt x="1" y="8"/>
                    <a:pt x="1" y="8"/>
                  </a:cubicBezTo>
                  <a:cubicBezTo>
                    <a:pt x="0" y="10"/>
                    <a:pt x="0" y="10"/>
                    <a:pt x="0" y="10"/>
                  </a:cubicBezTo>
                  <a:cubicBezTo>
                    <a:pt x="0" y="11"/>
                    <a:pt x="0" y="11"/>
                    <a:pt x="0" y="11"/>
                  </a:cubicBezTo>
                  <a:cubicBezTo>
                    <a:pt x="1" y="13"/>
                    <a:pt x="1" y="13"/>
                    <a:pt x="1" y="13"/>
                  </a:cubicBezTo>
                  <a:cubicBezTo>
                    <a:pt x="3" y="13"/>
                    <a:pt x="3" y="13"/>
                    <a:pt x="3" y="13"/>
                  </a:cubicBezTo>
                  <a:cubicBezTo>
                    <a:pt x="1" y="14"/>
                    <a:pt x="1" y="14"/>
                    <a:pt x="1" y="14"/>
                  </a:cubicBezTo>
                  <a:cubicBezTo>
                    <a:pt x="1" y="15"/>
                    <a:pt x="1" y="15"/>
                    <a:pt x="1" y="15"/>
                  </a:cubicBezTo>
                  <a:cubicBezTo>
                    <a:pt x="1" y="17"/>
                    <a:pt x="1" y="17"/>
                    <a:pt x="1" y="17"/>
                  </a:cubicBezTo>
                  <a:cubicBezTo>
                    <a:pt x="3" y="15"/>
                    <a:pt x="3" y="15"/>
                    <a:pt x="3" y="15"/>
                  </a:cubicBezTo>
                  <a:cubicBezTo>
                    <a:pt x="4" y="14"/>
                    <a:pt x="4" y="14"/>
                    <a:pt x="4" y="14"/>
                  </a:cubicBezTo>
                  <a:cubicBezTo>
                    <a:pt x="4" y="15"/>
                    <a:pt x="4" y="15"/>
                    <a:pt x="4" y="15"/>
                  </a:cubicBezTo>
                  <a:cubicBezTo>
                    <a:pt x="3" y="17"/>
                    <a:pt x="3" y="17"/>
                    <a:pt x="3" y="17"/>
                  </a:cubicBezTo>
                  <a:cubicBezTo>
                    <a:pt x="4" y="18"/>
                    <a:pt x="4" y="18"/>
                    <a:pt x="4" y="18"/>
                  </a:cubicBezTo>
                  <a:cubicBezTo>
                    <a:pt x="3" y="20"/>
                    <a:pt x="3" y="20"/>
                    <a:pt x="3" y="20"/>
                  </a:cubicBezTo>
                  <a:cubicBezTo>
                    <a:pt x="4" y="20"/>
                    <a:pt x="4" y="20"/>
                    <a:pt x="4" y="20"/>
                  </a:cubicBezTo>
                  <a:cubicBezTo>
                    <a:pt x="3" y="21"/>
                    <a:pt x="3" y="21"/>
                    <a:pt x="3" y="21"/>
                  </a:cubicBezTo>
                  <a:cubicBezTo>
                    <a:pt x="3" y="23"/>
                    <a:pt x="3" y="23"/>
                    <a:pt x="3" y="23"/>
                  </a:cubicBezTo>
                  <a:cubicBezTo>
                    <a:pt x="3" y="24"/>
                    <a:pt x="3" y="24"/>
                    <a:pt x="3" y="24"/>
                  </a:cubicBezTo>
                  <a:cubicBezTo>
                    <a:pt x="4" y="24"/>
                    <a:pt x="4" y="24"/>
                    <a:pt x="4" y="24"/>
                  </a:cubicBezTo>
                  <a:cubicBezTo>
                    <a:pt x="4" y="24"/>
                    <a:pt x="4" y="24"/>
                    <a:pt x="4" y="24"/>
                  </a:cubicBezTo>
                  <a:cubicBezTo>
                    <a:pt x="4" y="24"/>
                    <a:pt x="4" y="24"/>
                    <a:pt x="4" y="24"/>
                  </a:cubicBezTo>
                  <a:cubicBezTo>
                    <a:pt x="4" y="24"/>
                    <a:pt x="4" y="24"/>
                    <a:pt x="4" y="24"/>
                  </a:cubicBezTo>
                  <a:cubicBezTo>
                    <a:pt x="7" y="23"/>
                    <a:pt x="7" y="23"/>
                    <a:pt x="7" y="23"/>
                  </a:cubicBezTo>
                  <a:cubicBezTo>
                    <a:pt x="8" y="23"/>
                    <a:pt x="8" y="23"/>
                    <a:pt x="8" y="23"/>
                  </a:cubicBezTo>
                  <a:cubicBezTo>
                    <a:pt x="10" y="21"/>
                    <a:pt x="10" y="21"/>
                    <a:pt x="10" y="21"/>
                  </a:cubicBezTo>
                  <a:cubicBezTo>
                    <a:pt x="10" y="23"/>
                    <a:pt x="10" y="23"/>
                    <a:pt x="10" y="23"/>
                  </a:cubicBezTo>
                  <a:cubicBezTo>
                    <a:pt x="11" y="23"/>
                    <a:pt x="11" y="23"/>
                    <a:pt x="11" y="23"/>
                  </a:cubicBezTo>
                  <a:cubicBezTo>
                    <a:pt x="10" y="24"/>
                    <a:pt x="10" y="24"/>
                    <a:pt x="10" y="24"/>
                  </a:cubicBezTo>
                  <a:cubicBezTo>
                    <a:pt x="10" y="25"/>
                    <a:pt x="10" y="25"/>
                    <a:pt x="10" y="25"/>
                  </a:cubicBezTo>
                  <a:cubicBezTo>
                    <a:pt x="11" y="25"/>
                    <a:pt x="11" y="25"/>
                    <a:pt x="11" y="25"/>
                  </a:cubicBezTo>
                  <a:cubicBezTo>
                    <a:pt x="13" y="25"/>
                    <a:pt x="13" y="25"/>
                    <a:pt x="13" y="25"/>
                  </a:cubicBezTo>
                  <a:cubicBezTo>
                    <a:pt x="14" y="25"/>
                    <a:pt x="14" y="25"/>
                    <a:pt x="14" y="25"/>
                  </a:cubicBezTo>
                  <a:cubicBezTo>
                    <a:pt x="15" y="25"/>
                    <a:pt x="15" y="25"/>
                    <a:pt x="15" y="25"/>
                  </a:cubicBezTo>
                  <a:cubicBezTo>
                    <a:pt x="18" y="25"/>
                    <a:pt x="18" y="25"/>
                    <a:pt x="18" y="25"/>
                  </a:cubicBezTo>
                  <a:cubicBezTo>
                    <a:pt x="20" y="25"/>
                    <a:pt x="20" y="25"/>
                    <a:pt x="20" y="25"/>
                  </a:cubicBezTo>
                  <a:cubicBezTo>
                    <a:pt x="21" y="24"/>
                    <a:pt x="21" y="24"/>
                    <a:pt x="21" y="24"/>
                  </a:cubicBezTo>
                  <a:cubicBezTo>
                    <a:pt x="23" y="24"/>
                    <a:pt x="23" y="24"/>
                    <a:pt x="23" y="24"/>
                  </a:cubicBezTo>
                  <a:cubicBezTo>
                    <a:pt x="24" y="24"/>
                    <a:pt x="24" y="24"/>
                    <a:pt x="24" y="24"/>
                  </a:cubicBezTo>
                  <a:cubicBezTo>
                    <a:pt x="27" y="24"/>
                    <a:pt x="27" y="24"/>
                    <a:pt x="27" y="24"/>
                  </a:cubicBezTo>
                  <a:cubicBezTo>
                    <a:pt x="27" y="25"/>
                    <a:pt x="27" y="25"/>
                    <a:pt x="27" y="25"/>
                  </a:cubicBezTo>
                  <a:cubicBezTo>
                    <a:pt x="27" y="27"/>
                    <a:pt x="27" y="27"/>
                    <a:pt x="27" y="27"/>
                  </a:cubicBezTo>
                  <a:cubicBezTo>
                    <a:pt x="28" y="28"/>
                    <a:pt x="28" y="28"/>
                    <a:pt x="28" y="28"/>
                  </a:cubicBezTo>
                  <a:cubicBezTo>
                    <a:pt x="31" y="28"/>
                    <a:pt x="31" y="28"/>
                    <a:pt x="31" y="28"/>
                  </a:cubicBezTo>
                  <a:cubicBezTo>
                    <a:pt x="30" y="30"/>
                    <a:pt x="30" y="30"/>
                    <a:pt x="30" y="30"/>
                  </a:cubicBezTo>
                  <a:cubicBezTo>
                    <a:pt x="28" y="33"/>
                    <a:pt x="28" y="33"/>
                    <a:pt x="28" y="33"/>
                  </a:cubicBezTo>
                  <a:cubicBezTo>
                    <a:pt x="25" y="35"/>
                    <a:pt x="25" y="35"/>
                    <a:pt x="25" y="35"/>
                  </a:cubicBezTo>
                  <a:cubicBezTo>
                    <a:pt x="24" y="35"/>
                    <a:pt x="24" y="35"/>
                    <a:pt x="24" y="35"/>
                  </a:cubicBezTo>
                  <a:cubicBezTo>
                    <a:pt x="23" y="37"/>
                    <a:pt x="23" y="37"/>
                    <a:pt x="23" y="37"/>
                  </a:cubicBezTo>
                  <a:cubicBezTo>
                    <a:pt x="24" y="40"/>
                    <a:pt x="24" y="40"/>
                    <a:pt x="24" y="40"/>
                  </a:cubicBezTo>
                  <a:cubicBezTo>
                    <a:pt x="23" y="43"/>
                    <a:pt x="23" y="43"/>
                    <a:pt x="23" y="43"/>
                  </a:cubicBezTo>
                  <a:cubicBezTo>
                    <a:pt x="23" y="45"/>
                    <a:pt x="23" y="45"/>
                    <a:pt x="23" y="45"/>
                  </a:cubicBezTo>
                  <a:cubicBezTo>
                    <a:pt x="23" y="47"/>
                    <a:pt x="23" y="47"/>
                    <a:pt x="23" y="47"/>
                  </a:cubicBezTo>
                  <a:cubicBezTo>
                    <a:pt x="21" y="47"/>
                    <a:pt x="21" y="47"/>
                    <a:pt x="21" y="47"/>
                  </a:cubicBezTo>
                  <a:cubicBezTo>
                    <a:pt x="21" y="48"/>
                    <a:pt x="21" y="48"/>
                    <a:pt x="21" y="48"/>
                  </a:cubicBezTo>
                  <a:cubicBezTo>
                    <a:pt x="21" y="50"/>
                    <a:pt x="21" y="50"/>
                    <a:pt x="21" y="50"/>
                  </a:cubicBezTo>
                  <a:cubicBezTo>
                    <a:pt x="21" y="51"/>
                    <a:pt x="21" y="51"/>
                    <a:pt x="21" y="51"/>
                  </a:cubicBezTo>
                  <a:cubicBezTo>
                    <a:pt x="21" y="53"/>
                    <a:pt x="21" y="53"/>
                    <a:pt x="21" y="53"/>
                  </a:cubicBezTo>
                  <a:cubicBezTo>
                    <a:pt x="20" y="54"/>
                    <a:pt x="20" y="54"/>
                    <a:pt x="20" y="54"/>
                  </a:cubicBezTo>
                  <a:cubicBezTo>
                    <a:pt x="18" y="56"/>
                    <a:pt x="18" y="56"/>
                    <a:pt x="18" y="56"/>
                  </a:cubicBezTo>
                  <a:cubicBezTo>
                    <a:pt x="17" y="56"/>
                    <a:pt x="17" y="56"/>
                    <a:pt x="17" y="56"/>
                  </a:cubicBezTo>
                  <a:cubicBezTo>
                    <a:pt x="14" y="56"/>
                    <a:pt x="14" y="56"/>
                    <a:pt x="14" y="56"/>
                  </a:cubicBezTo>
                  <a:cubicBezTo>
                    <a:pt x="17" y="57"/>
                    <a:pt x="17" y="57"/>
                    <a:pt x="17" y="57"/>
                  </a:cubicBezTo>
                  <a:cubicBezTo>
                    <a:pt x="17" y="58"/>
                    <a:pt x="17" y="58"/>
                    <a:pt x="17" y="58"/>
                  </a:cubicBezTo>
                  <a:cubicBezTo>
                    <a:pt x="17" y="60"/>
                    <a:pt x="17" y="60"/>
                    <a:pt x="17" y="60"/>
                  </a:cubicBezTo>
                  <a:cubicBezTo>
                    <a:pt x="18" y="61"/>
                    <a:pt x="18" y="61"/>
                    <a:pt x="18" y="61"/>
                  </a:cubicBezTo>
                  <a:cubicBezTo>
                    <a:pt x="20" y="64"/>
                    <a:pt x="20" y="64"/>
                    <a:pt x="20" y="64"/>
                  </a:cubicBezTo>
                  <a:cubicBezTo>
                    <a:pt x="17" y="67"/>
                    <a:pt x="17" y="67"/>
                    <a:pt x="17" y="67"/>
                  </a:cubicBezTo>
                  <a:cubicBezTo>
                    <a:pt x="17" y="68"/>
                    <a:pt x="17" y="68"/>
                    <a:pt x="17" y="68"/>
                  </a:cubicBezTo>
                  <a:cubicBezTo>
                    <a:pt x="15" y="70"/>
                    <a:pt x="15" y="70"/>
                    <a:pt x="15" y="70"/>
                  </a:cubicBezTo>
                  <a:cubicBezTo>
                    <a:pt x="16" y="71"/>
                    <a:pt x="16" y="71"/>
                    <a:pt x="16" y="71"/>
                  </a:cubicBezTo>
                  <a:cubicBezTo>
                    <a:pt x="15" y="71"/>
                    <a:pt x="15" y="71"/>
                    <a:pt x="15" y="71"/>
                  </a:cubicBezTo>
                  <a:cubicBezTo>
                    <a:pt x="17" y="74"/>
                    <a:pt x="17" y="74"/>
                    <a:pt x="17" y="74"/>
                  </a:cubicBezTo>
                  <a:cubicBezTo>
                    <a:pt x="18" y="74"/>
                    <a:pt x="18" y="74"/>
                    <a:pt x="18" y="74"/>
                  </a:cubicBezTo>
                  <a:cubicBezTo>
                    <a:pt x="20" y="74"/>
                    <a:pt x="20" y="74"/>
                    <a:pt x="20" y="74"/>
                  </a:cubicBezTo>
                  <a:cubicBezTo>
                    <a:pt x="18" y="77"/>
                    <a:pt x="18" y="77"/>
                    <a:pt x="18" y="77"/>
                  </a:cubicBezTo>
                  <a:cubicBezTo>
                    <a:pt x="17" y="78"/>
                    <a:pt x="17" y="78"/>
                    <a:pt x="17" y="78"/>
                  </a:cubicBezTo>
                  <a:cubicBezTo>
                    <a:pt x="15" y="80"/>
                    <a:pt x="15" y="80"/>
                    <a:pt x="15" y="80"/>
                  </a:cubicBezTo>
                  <a:cubicBezTo>
                    <a:pt x="14" y="81"/>
                    <a:pt x="14" y="81"/>
                    <a:pt x="14" y="81"/>
                  </a:cubicBezTo>
                  <a:cubicBezTo>
                    <a:pt x="13" y="83"/>
                    <a:pt x="13" y="83"/>
                    <a:pt x="13" y="83"/>
                  </a:cubicBezTo>
                  <a:cubicBezTo>
                    <a:pt x="13" y="83"/>
                    <a:pt x="13" y="83"/>
                    <a:pt x="13" y="83"/>
                  </a:cubicBezTo>
                  <a:cubicBezTo>
                    <a:pt x="13" y="86"/>
                    <a:pt x="13" y="86"/>
                    <a:pt x="13" y="86"/>
                  </a:cubicBezTo>
                  <a:cubicBezTo>
                    <a:pt x="14" y="88"/>
                    <a:pt x="14" y="88"/>
                    <a:pt x="14" y="88"/>
                  </a:cubicBezTo>
                  <a:cubicBezTo>
                    <a:pt x="17" y="88"/>
                    <a:pt x="17" y="88"/>
                    <a:pt x="17" y="88"/>
                  </a:cubicBezTo>
                  <a:cubicBezTo>
                    <a:pt x="18" y="88"/>
                    <a:pt x="18" y="88"/>
                    <a:pt x="18" y="88"/>
                  </a:cubicBezTo>
                  <a:cubicBezTo>
                    <a:pt x="20" y="87"/>
                    <a:pt x="20" y="87"/>
                    <a:pt x="20" y="87"/>
                  </a:cubicBezTo>
                  <a:cubicBezTo>
                    <a:pt x="20" y="88"/>
                    <a:pt x="20" y="88"/>
                    <a:pt x="20" y="88"/>
                  </a:cubicBezTo>
                  <a:cubicBezTo>
                    <a:pt x="21" y="91"/>
                    <a:pt x="21" y="91"/>
                    <a:pt x="21" y="91"/>
                  </a:cubicBezTo>
                  <a:cubicBezTo>
                    <a:pt x="25" y="94"/>
                    <a:pt x="25" y="94"/>
                    <a:pt x="25" y="94"/>
                  </a:cubicBezTo>
                  <a:cubicBezTo>
                    <a:pt x="24" y="94"/>
                    <a:pt x="24" y="94"/>
                    <a:pt x="24" y="94"/>
                  </a:cubicBezTo>
                  <a:cubicBezTo>
                    <a:pt x="24" y="96"/>
                    <a:pt x="24" y="96"/>
                    <a:pt x="24" y="96"/>
                  </a:cubicBezTo>
                  <a:cubicBezTo>
                    <a:pt x="25" y="96"/>
                    <a:pt x="25" y="96"/>
                    <a:pt x="25" y="96"/>
                  </a:cubicBezTo>
                  <a:cubicBezTo>
                    <a:pt x="27" y="97"/>
                    <a:pt x="27" y="97"/>
                    <a:pt x="27" y="97"/>
                  </a:cubicBezTo>
                  <a:cubicBezTo>
                    <a:pt x="27" y="99"/>
                    <a:pt x="27" y="99"/>
                    <a:pt x="27" y="99"/>
                  </a:cubicBezTo>
                  <a:cubicBezTo>
                    <a:pt x="25" y="99"/>
                    <a:pt x="25" y="99"/>
                    <a:pt x="25" y="99"/>
                  </a:cubicBezTo>
                  <a:cubicBezTo>
                    <a:pt x="27" y="101"/>
                    <a:pt x="27" y="101"/>
                    <a:pt x="27" y="101"/>
                  </a:cubicBezTo>
                  <a:cubicBezTo>
                    <a:pt x="28" y="103"/>
                    <a:pt x="28" y="103"/>
                    <a:pt x="28" y="103"/>
                  </a:cubicBezTo>
                  <a:cubicBezTo>
                    <a:pt x="31" y="104"/>
                    <a:pt x="31" y="104"/>
                    <a:pt x="31" y="104"/>
                  </a:cubicBezTo>
                  <a:cubicBezTo>
                    <a:pt x="33" y="104"/>
                    <a:pt x="33" y="104"/>
                    <a:pt x="33" y="104"/>
                  </a:cubicBezTo>
                  <a:cubicBezTo>
                    <a:pt x="34" y="104"/>
                    <a:pt x="34" y="104"/>
                    <a:pt x="34" y="104"/>
                  </a:cubicBezTo>
                  <a:cubicBezTo>
                    <a:pt x="36" y="103"/>
                    <a:pt x="36" y="103"/>
                    <a:pt x="36" y="103"/>
                  </a:cubicBezTo>
                  <a:cubicBezTo>
                    <a:pt x="37" y="101"/>
                    <a:pt x="37" y="101"/>
                    <a:pt x="37" y="101"/>
                  </a:cubicBezTo>
                  <a:cubicBezTo>
                    <a:pt x="38" y="99"/>
                    <a:pt x="38" y="99"/>
                    <a:pt x="38" y="99"/>
                  </a:cubicBezTo>
                  <a:cubicBezTo>
                    <a:pt x="43" y="99"/>
                    <a:pt x="43" y="99"/>
                    <a:pt x="43" y="99"/>
                  </a:cubicBezTo>
                  <a:cubicBezTo>
                    <a:pt x="46" y="97"/>
                    <a:pt x="46" y="97"/>
                    <a:pt x="46" y="97"/>
                  </a:cubicBezTo>
                  <a:cubicBezTo>
                    <a:pt x="47" y="96"/>
                    <a:pt x="47" y="96"/>
                    <a:pt x="47" y="96"/>
                  </a:cubicBezTo>
                  <a:cubicBezTo>
                    <a:pt x="50" y="96"/>
                    <a:pt x="50" y="96"/>
                    <a:pt x="50" y="96"/>
                  </a:cubicBezTo>
                  <a:cubicBezTo>
                    <a:pt x="61" y="94"/>
                    <a:pt x="61" y="94"/>
                    <a:pt x="61" y="94"/>
                  </a:cubicBezTo>
                  <a:cubicBezTo>
                    <a:pt x="64" y="96"/>
                    <a:pt x="64" y="96"/>
                    <a:pt x="64" y="96"/>
                  </a:cubicBezTo>
                  <a:cubicBezTo>
                    <a:pt x="67" y="94"/>
                    <a:pt x="67" y="94"/>
                    <a:pt x="67" y="94"/>
                  </a:cubicBezTo>
                  <a:cubicBezTo>
                    <a:pt x="68" y="94"/>
                    <a:pt x="68" y="94"/>
                    <a:pt x="68" y="94"/>
                  </a:cubicBezTo>
                  <a:cubicBezTo>
                    <a:pt x="71" y="94"/>
                    <a:pt x="71" y="94"/>
                    <a:pt x="71" y="94"/>
                  </a:cubicBezTo>
                  <a:cubicBezTo>
                    <a:pt x="73" y="94"/>
                    <a:pt x="73" y="94"/>
                    <a:pt x="73" y="94"/>
                  </a:cubicBezTo>
                  <a:cubicBezTo>
                    <a:pt x="74" y="93"/>
                    <a:pt x="74" y="93"/>
                    <a:pt x="74" y="93"/>
                  </a:cubicBezTo>
                  <a:cubicBezTo>
                    <a:pt x="76" y="90"/>
                    <a:pt x="76" y="90"/>
                    <a:pt x="76" y="90"/>
                  </a:cubicBezTo>
                  <a:cubicBezTo>
                    <a:pt x="79" y="86"/>
                    <a:pt x="79" y="86"/>
                    <a:pt x="79" y="86"/>
                  </a:cubicBezTo>
                  <a:cubicBezTo>
                    <a:pt x="83" y="84"/>
                    <a:pt x="83" y="84"/>
                    <a:pt x="83" y="84"/>
                  </a:cubicBezTo>
                  <a:cubicBezTo>
                    <a:pt x="87" y="84"/>
                    <a:pt x="87" y="84"/>
                    <a:pt x="87" y="84"/>
                  </a:cubicBezTo>
                  <a:cubicBezTo>
                    <a:pt x="89" y="83"/>
                    <a:pt x="89" y="83"/>
                    <a:pt x="89" y="83"/>
                  </a:cubicBezTo>
                  <a:cubicBezTo>
                    <a:pt x="89" y="81"/>
                    <a:pt x="89" y="81"/>
                    <a:pt x="89" y="81"/>
                  </a:cubicBezTo>
                  <a:cubicBezTo>
                    <a:pt x="90" y="78"/>
                    <a:pt x="90" y="78"/>
                    <a:pt x="90" y="78"/>
                  </a:cubicBezTo>
                  <a:cubicBezTo>
                    <a:pt x="91" y="74"/>
                    <a:pt x="91" y="74"/>
                    <a:pt x="91" y="74"/>
                  </a:cubicBezTo>
                  <a:cubicBezTo>
                    <a:pt x="97" y="70"/>
                    <a:pt x="97" y="70"/>
                    <a:pt x="97" y="70"/>
                  </a:cubicBezTo>
                  <a:cubicBezTo>
                    <a:pt x="99" y="68"/>
                    <a:pt x="99" y="68"/>
                    <a:pt x="99" y="68"/>
                  </a:cubicBezTo>
                  <a:cubicBezTo>
                    <a:pt x="100" y="67"/>
                    <a:pt x="100" y="67"/>
                    <a:pt x="100" y="67"/>
                  </a:cubicBezTo>
                  <a:cubicBezTo>
                    <a:pt x="97" y="64"/>
                    <a:pt x="97" y="64"/>
                    <a:pt x="97" y="64"/>
                  </a:cubicBezTo>
                  <a:cubicBezTo>
                    <a:pt x="96" y="61"/>
                    <a:pt x="96" y="61"/>
                    <a:pt x="96" y="61"/>
                  </a:cubicBezTo>
                  <a:cubicBezTo>
                    <a:pt x="96" y="57"/>
                    <a:pt x="96" y="57"/>
                    <a:pt x="96" y="57"/>
                  </a:cubicBezTo>
                  <a:cubicBezTo>
                    <a:pt x="97" y="53"/>
                    <a:pt x="97" y="53"/>
                    <a:pt x="97" y="53"/>
                  </a:cubicBezTo>
                  <a:cubicBezTo>
                    <a:pt x="100" y="50"/>
                    <a:pt x="100" y="50"/>
                    <a:pt x="100" y="50"/>
                  </a:cubicBezTo>
                  <a:cubicBezTo>
                    <a:pt x="103" y="47"/>
                    <a:pt x="103" y="47"/>
                    <a:pt x="103" y="47"/>
                  </a:cubicBezTo>
                  <a:cubicBezTo>
                    <a:pt x="106" y="43"/>
                    <a:pt x="106" y="43"/>
                    <a:pt x="106" y="43"/>
                  </a:cubicBezTo>
                  <a:cubicBezTo>
                    <a:pt x="107" y="41"/>
                    <a:pt x="107" y="41"/>
                    <a:pt x="107" y="41"/>
                  </a:cubicBezTo>
                  <a:cubicBezTo>
                    <a:pt x="109" y="41"/>
                    <a:pt x="109" y="41"/>
                    <a:pt x="109" y="41"/>
                  </a:cubicBezTo>
                  <a:cubicBezTo>
                    <a:pt x="107" y="40"/>
                    <a:pt x="107" y="40"/>
                    <a:pt x="107" y="40"/>
                  </a:cubicBezTo>
                  <a:cubicBezTo>
                    <a:pt x="112" y="37"/>
                    <a:pt x="112" y="37"/>
                    <a:pt x="112" y="37"/>
                  </a:cubicBezTo>
                  <a:cubicBezTo>
                    <a:pt x="117" y="34"/>
                    <a:pt x="117" y="34"/>
                    <a:pt x="117" y="34"/>
                  </a:cubicBezTo>
                  <a:cubicBezTo>
                    <a:pt x="123" y="33"/>
                    <a:pt x="123" y="33"/>
                    <a:pt x="123" y="33"/>
                  </a:cubicBezTo>
                  <a:cubicBezTo>
                    <a:pt x="126" y="30"/>
                    <a:pt x="126" y="30"/>
                    <a:pt x="126" y="30"/>
                  </a:cubicBezTo>
                  <a:lnTo>
                    <a:pt x="132" y="28"/>
                  </a:lnTo>
                  <a:close/>
                  <a:moveTo>
                    <a:pt x="25" y="94"/>
                  </a:moveTo>
                  <a:cubicBezTo>
                    <a:pt x="25" y="93"/>
                    <a:pt x="25" y="93"/>
                    <a:pt x="25" y="93"/>
                  </a:cubicBezTo>
                  <a:cubicBezTo>
                    <a:pt x="27" y="93"/>
                    <a:pt x="27" y="93"/>
                    <a:pt x="27" y="93"/>
                  </a:cubicBezTo>
                  <a:lnTo>
                    <a:pt x="25" y="94"/>
                  </a:lnTo>
                  <a:close/>
                  <a:moveTo>
                    <a:pt x="133" y="53"/>
                  </a:moveTo>
                  <a:cubicBezTo>
                    <a:pt x="134" y="51"/>
                    <a:pt x="134" y="51"/>
                    <a:pt x="134" y="51"/>
                  </a:cubicBezTo>
                  <a:cubicBezTo>
                    <a:pt x="130" y="53"/>
                    <a:pt x="130" y="53"/>
                    <a:pt x="130" y="53"/>
                  </a:cubicBezTo>
                  <a:cubicBezTo>
                    <a:pt x="127" y="54"/>
                    <a:pt x="127" y="54"/>
                    <a:pt x="127" y="54"/>
                  </a:cubicBezTo>
                  <a:cubicBezTo>
                    <a:pt x="126" y="57"/>
                    <a:pt x="126" y="57"/>
                    <a:pt x="126" y="57"/>
                  </a:cubicBezTo>
                  <a:cubicBezTo>
                    <a:pt x="129" y="57"/>
                    <a:pt x="129" y="57"/>
                    <a:pt x="129" y="57"/>
                  </a:cubicBezTo>
                  <a:cubicBezTo>
                    <a:pt x="129" y="58"/>
                    <a:pt x="129" y="58"/>
                    <a:pt x="129" y="58"/>
                  </a:cubicBezTo>
                  <a:cubicBezTo>
                    <a:pt x="130" y="60"/>
                    <a:pt x="130" y="60"/>
                    <a:pt x="130" y="60"/>
                  </a:cubicBezTo>
                  <a:cubicBezTo>
                    <a:pt x="133" y="60"/>
                    <a:pt x="133" y="60"/>
                    <a:pt x="133" y="60"/>
                  </a:cubicBezTo>
                  <a:cubicBezTo>
                    <a:pt x="134" y="58"/>
                    <a:pt x="134" y="58"/>
                    <a:pt x="134" y="58"/>
                  </a:cubicBezTo>
                  <a:cubicBezTo>
                    <a:pt x="136" y="56"/>
                    <a:pt x="136" y="56"/>
                    <a:pt x="136" y="56"/>
                  </a:cubicBezTo>
                  <a:cubicBezTo>
                    <a:pt x="137" y="56"/>
                    <a:pt x="137" y="56"/>
                    <a:pt x="137" y="56"/>
                  </a:cubicBezTo>
                  <a:cubicBezTo>
                    <a:pt x="137" y="54"/>
                    <a:pt x="137" y="54"/>
                    <a:pt x="137" y="54"/>
                  </a:cubicBezTo>
                  <a:cubicBezTo>
                    <a:pt x="134" y="54"/>
                    <a:pt x="134" y="54"/>
                    <a:pt x="134" y="54"/>
                  </a:cubicBezTo>
                  <a:lnTo>
                    <a:pt x="133" y="53"/>
                  </a:lnTo>
                  <a:close/>
                  <a:moveTo>
                    <a:pt x="115" y="64"/>
                  </a:moveTo>
                  <a:cubicBezTo>
                    <a:pt x="115" y="66"/>
                    <a:pt x="115" y="66"/>
                    <a:pt x="115" y="66"/>
                  </a:cubicBezTo>
                  <a:cubicBezTo>
                    <a:pt x="116" y="66"/>
                    <a:pt x="116" y="66"/>
                    <a:pt x="116" y="66"/>
                  </a:cubicBezTo>
                  <a:cubicBezTo>
                    <a:pt x="118" y="65"/>
                    <a:pt x="118" y="65"/>
                    <a:pt x="118" y="65"/>
                  </a:cubicBezTo>
                  <a:cubicBezTo>
                    <a:pt x="118" y="63"/>
                    <a:pt x="118" y="63"/>
                    <a:pt x="118" y="63"/>
                  </a:cubicBezTo>
                  <a:cubicBezTo>
                    <a:pt x="117" y="64"/>
                    <a:pt x="117" y="64"/>
                    <a:pt x="117" y="64"/>
                  </a:cubicBezTo>
                  <a:cubicBezTo>
                    <a:pt x="115" y="64"/>
                    <a:pt x="115" y="64"/>
                    <a:pt x="115" y="64"/>
                  </a:cubicBezTo>
                  <a:close/>
                  <a:moveTo>
                    <a:pt x="143" y="51"/>
                  </a:moveTo>
                  <a:cubicBezTo>
                    <a:pt x="141" y="51"/>
                    <a:pt x="141" y="51"/>
                    <a:pt x="141" y="51"/>
                  </a:cubicBezTo>
                  <a:cubicBezTo>
                    <a:pt x="140" y="52"/>
                    <a:pt x="140" y="52"/>
                    <a:pt x="140" y="52"/>
                  </a:cubicBezTo>
                  <a:cubicBezTo>
                    <a:pt x="142" y="53"/>
                    <a:pt x="142" y="53"/>
                    <a:pt x="142" y="53"/>
                  </a:cubicBezTo>
                  <a:cubicBezTo>
                    <a:pt x="143" y="54"/>
                    <a:pt x="143" y="54"/>
                    <a:pt x="143" y="54"/>
                  </a:cubicBezTo>
                  <a:cubicBezTo>
                    <a:pt x="144" y="54"/>
                    <a:pt x="144" y="54"/>
                    <a:pt x="144" y="54"/>
                  </a:cubicBezTo>
                  <a:cubicBezTo>
                    <a:pt x="144" y="52"/>
                    <a:pt x="144" y="52"/>
                    <a:pt x="144" y="52"/>
                  </a:cubicBezTo>
                  <a:cubicBezTo>
                    <a:pt x="143" y="51"/>
                    <a:pt x="143" y="51"/>
                    <a:pt x="143" y="51"/>
                  </a:cubicBez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93" name="Freeform 174"/>
            <p:cNvSpPr>
              <a:spLocks noEditPoints="1"/>
            </p:cNvSpPr>
            <p:nvPr/>
          </p:nvSpPr>
          <p:spPr bwMode="auto">
            <a:xfrm>
              <a:off x="4625415" y="2441548"/>
              <a:ext cx="181626" cy="194487"/>
            </a:xfrm>
            <a:custGeom>
              <a:avLst/>
              <a:gdLst>
                <a:gd name="T0" fmla="*/ 2147483647 w 114"/>
                <a:gd name="T1" fmla="*/ 2147483647 h 123"/>
                <a:gd name="T2" fmla="*/ 2147483647 w 114"/>
                <a:gd name="T3" fmla="*/ 2147483647 h 123"/>
                <a:gd name="T4" fmla="*/ 2147483647 w 114"/>
                <a:gd name="T5" fmla="*/ 2147483647 h 123"/>
                <a:gd name="T6" fmla="*/ 2147483647 w 114"/>
                <a:gd name="T7" fmla="*/ 2147483647 h 123"/>
                <a:gd name="T8" fmla="*/ 2147483647 w 114"/>
                <a:gd name="T9" fmla="*/ 2147483647 h 123"/>
                <a:gd name="T10" fmla="*/ 2147483647 w 114"/>
                <a:gd name="T11" fmla="*/ 2147483647 h 123"/>
                <a:gd name="T12" fmla="*/ 2147483647 w 114"/>
                <a:gd name="T13" fmla="*/ 2147483647 h 123"/>
                <a:gd name="T14" fmla="*/ 2147483647 w 114"/>
                <a:gd name="T15" fmla="*/ 2147483647 h 123"/>
                <a:gd name="T16" fmla="*/ 2147483647 w 114"/>
                <a:gd name="T17" fmla="*/ 2147483647 h 123"/>
                <a:gd name="T18" fmla="*/ 2147483647 w 114"/>
                <a:gd name="T19" fmla="*/ 2147483647 h 123"/>
                <a:gd name="T20" fmla="*/ 2147483647 w 114"/>
                <a:gd name="T21" fmla="*/ 2147483647 h 123"/>
                <a:gd name="T22" fmla="*/ 2147483647 w 114"/>
                <a:gd name="T23" fmla="*/ 2147483647 h 123"/>
                <a:gd name="T24" fmla="*/ 2147483647 w 114"/>
                <a:gd name="T25" fmla="*/ 2147483647 h 123"/>
                <a:gd name="T26" fmla="*/ 2147483647 w 114"/>
                <a:gd name="T27" fmla="*/ 2147483647 h 123"/>
                <a:gd name="T28" fmla="*/ 2147483647 w 114"/>
                <a:gd name="T29" fmla="*/ 2147483647 h 123"/>
                <a:gd name="T30" fmla="*/ 2147483647 w 114"/>
                <a:gd name="T31" fmla="*/ 2147483647 h 123"/>
                <a:gd name="T32" fmla="*/ 2147483647 w 114"/>
                <a:gd name="T33" fmla="*/ 2147483647 h 123"/>
                <a:gd name="T34" fmla="*/ 2147483647 w 114"/>
                <a:gd name="T35" fmla="*/ 2147483647 h 123"/>
                <a:gd name="T36" fmla="*/ 2147483647 w 114"/>
                <a:gd name="T37" fmla="*/ 2147483647 h 123"/>
                <a:gd name="T38" fmla="*/ 2147483647 w 114"/>
                <a:gd name="T39" fmla="*/ 2147483647 h 123"/>
                <a:gd name="T40" fmla="*/ 2147483647 w 114"/>
                <a:gd name="T41" fmla="*/ 2147483647 h 123"/>
                <a:gd name="T42" fmla="*/ 2147483647 w 114"/>
                <a:gd name="T43" fmla="*/ 2147483647 h 123"/>
                <a:gd name="T44" fmla="*/ 2147483647 w 114"/>
                <a:gd name="T45" fmla="*/ 2147483647 h 123"/>
                <a:gd name="T46" fmla="*/ 2147483647 w 114"/>
                <a:gd name="T47" fmla="*/ 2147483647 h 123"/>
                <a:gd name="T48" fmla="*/ 2147483647 w 114"/>
                <a:gd name="T49" fmla="*/ 2147483647 h 123"/>
                <a:gd name="T50" fmla="*/ 2147483647 w 114"/>
                <a:gd name="T51" fmla="*/ 2147483647 h 123"/>
                <a:gd name="T52" fmla="*/ 2147483647 w 114"/>
                <a:gd name="T53" fmla="*/ 2147483647 h 123"/>
                <a:gd name="T54" fmla="*/ 2147483647 w 114"/>
                <a:gd name="T55" fmla="*/ 2147483647 h 123"/>
                <a:gd name="T56" fmla="*/ 2147483647 w 114"/>
                <a:gd name="T57" fmla="*/ 2147483647 h 123"/>
                <a:gd name="T58" fmla="*/ 2147483647 w 114"/>
                <a:gd name="T59" fmla="*/ 2147483647 h 123"/>
                <a:gd name="T60" fmla="*/ 2147483647 w 114"/>
                <a:gd name="T61" fmla="*/ 2147483647 h 123"/>
                <a:gd name="T62" fmla="*/ 2147483647 w 114"/>
                <a:gd name="T63" fmla="*/ 2147483647 h 123"/>
                <a:gd name="T64" fmla="*/ 2147483647 w 114"/>
                <a:gd name="T65" fmla="*/ 2147483647 h 123"/>
                <a:gd name="T66" fmla="*/ 2147483647 w 114"/>
                <a:gd name="T67" fmla="*/ 2147483647 h 123"/>
                <a:gd name="T68" fmla="*/ 2147483647 w 114"/>
                <a:gd name="T69" fmla="*/ 2147483647 h 123"/>
                <a:gd name="T70" fmla="*/ 2147483647 w 114"/>
                <a:gd name="T71" fmla="*/ 2147483647 h 123"/>
                <a:gd name="T72" fmla="*/ 2147483647 w 114"/>
                <a:gd name="T73" fmla="*/ 2147483647 h 123"/>
                <a:gd name="T74" fmla="*/ 2147483647 w 114"/>
                <a:gd name="T75" fmla="*/ 2147483647 h 123"/>
                <a:gd name="T76" fmla="*/ 2147483647 w 114"/>
                <a:gd name="T77" fmla="*/ 2147483647 h 123"/>
                <a:gd name="T78" fmla="*/ 2147483647 w 114"/>
                <a:gd name="T79" fmla="*/ 2147483647 h 123"/>
                <a:gd name="T80" fmla="*/ 2147483647 w 114"/>
                <a:gd name="T81" fmla="*/ 2147483647 h 123"/>
                <a:gd name="T82" fmla="*/ 2147483647 w 114"/>
                <a:gd name="T83" fmla="*/ 2147483647 h 123"/>
                <a:gd name="T84" fmla="*/ 2147483647 w 114"/>
                <a:gd name="T85" fmla="*/ 2147483647 h 123"/>
                <a:gd name="T86" fmla="*/ 2147483647 w 114"/>
                <a:gd name="T87" fmla="*/ 2147483647 h 123"/>
                <a:gd name="T88" fmla="*/ 2147483647 w 114"/>
                <a:gd name="T89" fmla="*/ 2147483647 h 123"/>
                <a:gd name="T90" fmla="*/ 2147483647 w 114"/>
                <a:gd name="T91" fmla="*/ 2147483647 h 123"/>
                <a:gd name="T92" fmla="*/ 2147483647 w 114"/>
                <a:gd name="T93" fmla="*/ 2147483647 h 123"/>
                <a:gd name="T94" fmla="*/ 2147483647 w 114"/>
                <a:gd name="T95" fmla="*/ 2147483647 h 123"/>
                <a:gd name="T96" fmla="*/ 2147483647 w 114"/>
                <a:gd name="T97" fmla="*/ 2147483647 h 123"/>
                <a:gd name="T98" fmla="*/ 2147483647 w 114"/>
                <a:gd name="T99" fmla="*/ 2147483647 h 123"/>
                <a:gd name="T100" fmla="*/ 2147483647 w 114"/>
                <a:gd name="T101" fmla="*/ 2147483647 h 123"/>
                <a:gd name="T102" fmla="*/ 2147483647 w 114"/>
                <a:gd name="T103" fmla="*/ 2147483647 h 123"/>
                <a:gd name="T104" fmla="*/ 2147483647 w 114"/>
                <a:gd name="T105" fmla="*/ 2147483647 h 123"/>
                <a:gd name="T106" fmla="*/ 2147483647 w 114"/>
                <a:gd name="T107" fmla="*/ 2147483647 h 123"/>
                <a:gd name="T108" fmla="*/ 2147483647 w 114"/>
                <a:gd name="T109" fmla="*/ 2147483647 h 123"/>
                <a:gd name="T110" fmla="*/ 2147483647 w 114"/>
                <a:gd name="T111" fmla="*/ 2147483647 h 123"/>
                <a:gd name="T112" fmla="*/ 2147483647 w 114"/>
                <a:gd name="T113" fmla="*/ 2147483647 h 123"/>
                <a:gd name="T114" fmla="*/ 2147483647 w 114"/>
                <a:gd name="T115" fmla="*/ 2147483647 h 123"/>
                <a:gd name="T116" fmla="*/ 2147483647 w 114"/>
                <a:gd name="T117" fmla="*/ 2147483647 h 123"/>
                <a:gd name="T118" fmla="*/ 2147483647 w 114"/>
                <a:gd name="T119" fmla="*/ 2147483647 h 123"/>
                <a:gd name="T120" fmla="*/ 2147483647 w 114"/>
                <a:gd name="T121" fmla="*/ 2147483647 h 123"/>
                <a:gd name="T122" fmla="*/ 2147483647 w 114"/>
                <a:gd name="T123" fmla="*/ 2147483647 h 123"/>
                <a:gd name="T124" fmla="*/ 2147483647 w 114"/>
                <a:gd name="T125" fmla="*/ 2147483647 h 1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4"/>
                <a:gd name="T190" fmla="*/ 0 h 123"/>
                <a:gd name="T191" fmla="*/ 114 w 114"/>
                <a:gd name="T192" fmla="*/ 123 h 1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4" h="123">
                  <a:moveTo>
                    <a:pt x="52" y="53"/>
                  </a:moveTo>
                  <a:lnTo>
                    <a:pt x="54" y="57"/>
                  </a:lnTo>
                  <a:lnTo>
                    <a:pt x="56" y="58"/>
                  </a:lnTo>
                  <a:lnTo>
                    <a:pt x="58" y="61"/>
                  </a:lnTo>
                  <a:lnTo>
                    <a:pt x="62" y="61"/>
                  </a:lnTo>
                  <a:lnTo>
                    <a:pt x="64" y="62"/>
                  </a:lnTo>
                  <a:lnTo>
                    <a:pt x="68" y="66"/>
                  </a:lnTo>
                  <a:lnTo>
                    <a:pt x="69" y="66"/>
                  </a:lnTo>
                  <a:lnTo>
                    <a:pt x="72" y="66"/>
                  </a:lnTo>
                  <a:lnTo>
                    <a:pt x="68" y="65"/>
                  </a:lnTo>
                  <a:lnTo>
                    <a:pt x="66" y="62"/>
                  </a:lnTo>
                  <a:lnTo>
                    <a:pt x="66" y="58"/>
                  </a:lnTo>
                  <a:lnTo>
                    <a:pt x="64" y="57"/>
                  </a:lnTo>
                  <a:lnTo>
                    <a:pt x="62" y="54"/>
                  </a:lnTo>
                  <a:lnTo>
                    <a:pt x="58" y="54"/>
                  </a:lnTo>
                  <a:lnTo>
                    <a:pt x="54" y="53"/>
                  </a:lnTo>
                  <a:lnTo>
                    <a:pt x="52" y="49"/>
                  </a:lnTo>
                  <a:lnTo>
                    <a:pt x="50" y="49"/>
                  </a:lnTo>
                  <a:lnTo>
                    <a:pt x="49" y="49"/>
                  </a:lnTo>
                  <a:lnTo>
                    <a:pt x="45" y="53"/>
                  </a:lnTo>
                  <a:lnTo>
                    <a:pt x="49" y="52"/>
                  </a:lnTo>
                  <a:lnTo>
                    <a:pt x="52" y="53"/>
                  </a:lnTo>
                  <a:close/>
                  <a:moveTo>
                    <a:pt x="54" y="32"/>
                  </a:moveTo>
                  <a:lnTo>
                    <a:pt x="56" y="32"/>
                  </a:lnTo>
                  <a:lnTo>
                    <a:pt x="54" y="31"/>
                  </a:lnTo>
                  <a:lnTo>
                    <a:pt x="50" y="28"/>
                  </a:lnTo>
                  <a:lnTo>
                    <a:pt x="52" y="32"/>
                  </a:lnTo>
                  <a:lnTo>
                    <a:pt x="54" y="32"/>
                  </a:lnTo>
                  <a:close/>
                  <a:moveTo>
                    <a:pt x="50" y="68"/>
                  </a:moveTo>
                  <a:lnTo>
                    <a:pt x="54" y="68"/>
                  </a:lnTo>
                  <a:lnTo>
                    <a:pt x="60" y="70"/>
                  </a:lnTo>
                  <a:lnTo>
                    <a:pt x="64" y="74"/>
                  </a:lnTo>
                  <a:lnTo>
                    <a:pt x="64" y="70"/>
                  </a:lnTo>
                  <a:lnTo>
                    <a:pt x="62" y="66"/>
                  </a:lnTo>
                  <a:lnTo>
                    <a:pt x="62" y="65"/>
                  </a:lnTo>
                  <a:lnTo>
                    <a:pt x="60" y="62"/>
                  </a:lnTo>
                  <a:lnTo>
                    <a:pt x="52" y="57"/>
                  </a:lnTo>
                  <a:lnTo>
                    <a:pt x="50" y="57"/>
                  </a:lnTo>
                  <a:lnTo>
                    <a:pt x="50" y="54"/>
                  </a:lnTo>
                  <a:lnTo>
                    <a:pt x="49" y="54"/>
                  </a:lnTo>
                  <a:lnTo>
                    <a:pt x="45" y="53"/>
                  </a:lnTo>
                  <a:lnTo>
                    <a:pt x="41" y="52"/>
                  </a:lnTo>
                  <a:lnTo>
                    <a:pt x="45" y="52"/>
                  </a:lnTo>
                  <a:lnTo>
                    <a:pt x="46" y="49"/>
                  </a:lnTo>
                  <a:lnTo>
                    <a:pt x="45" y="48"/>
                  </a:lnTo>
                  <a:lnTo>
                    <a:pt x="45" y="45"/>
                  </a:lnTo>
                  <a:lnTo>
                    <a:pt x="45" y="44"/>
                  </a:lnTo>
                  <a:lnTo>
                    <a:pt x="46" y="44"/>
                  </a:lnTo>
                  <a:lnTo>
                    <a:pt x="49" y="44"/>
                  </a:lnTo>
                  <a:lnTo>
                    <a:pt x="49" y="45"/>
                  </a:lnTo>
                  <a:lnTo>
                    <a:pt x="49" y="48"/>
                  </a:lnTo>
                  <a:lnTo>
                    <a:pt x="50" y="48"/>
                  </a:lnTo>
                  <a:lnTo>
                    <a:pt x="50" y="45"/>
                  </a:lnTo>
                  <a:lnTo>
                    <a:pt x="49" y="41"/>
                  </a:lnTo>
                  <a:lnTo>
                    <a:pt x="42" y="35"/>
                  </a:lnTo>
                  <a:lnTo>
                    <a:pt x="41" y="31"/>
                  </a:lnTo>
                  <a:lnTo>
                    <a:pt x="38" y="27"/>
                  </a:lnTo>
                  <a:lnTo>
                    <a:pt x="41" y="23"/>
                  </a:lnTo>
                  <a:lnTo>
                    <a:pt x="45" y="21"/>
                  </a:lnTo>
                  <a:lnTo>
                    <a:pt x="45" y="23"/>
                  </a:lnTo>
                  <a:lnTo>
                    <a:pt x="42" y="23"/>
                  </a:lnTo>
                  <a:lnTo>
                    <a:pt x="46" y="24"/>
                  </a:lnTo>
                  <a:lnTo>
                    <a:pt x="50" y="28"/>
                  </a:lnTo>
                  <a:lnTo>
                    <a:pt x="50" y="27"/>
                  </a:lnTo>
                  <a:lnTo>
                    <a:pt x="52" y="27"/>
                  </a:lnTo>
                  <a:lnTo>
                    <a:pt x="56" y="31"/>
                  </a:lnTo>
                  <a:lnTo>
                    <a:pt x="58" y="31"/>
                  </a:lnTo>
                  <a:lnTo>
                    <a:pt x="60" y="31"/>
                  </a:lnTo>
                  <a:lnTo>
                    <a:pt x="56" y="27"/>
                  </a:lnTo>
                  <a:lnTo>
                    <a:pt x="56" y="24"/>
                  </a:lnTo>
                  <a:lnTo>
                    <a:pt x="58" y="24"/>
                  </a:lnTo>
                  <a:lnTo>
                    <a:pt x="62" y="27"/>
                  </a:lnTo>
                  <a:lnTo>
                    <a:pt x="64" y="28"/>
                  </a:lnTo>
                  <a:lnTo>
                    <a:pt x="66" y="28"/>
                  </a:lnTo>
                  <a:lnTo>
                    <a:pt x="64" y="24"/>
                  </a:lnTo>
                  <a:lnTo>
                    <a:pt x="60" y="23"/>
                  </a:lnTo>
                  <a:lnTo>
                    <a:pt x="58" y="23"/>
                  </a:lnTo>
                  <a:lnTo>
                    <a:pt x="58" y="21"/>
                  </a:lnTo>
                  <a:lnTo>
                    <a:pt x="56" y="21"/>
                  </a:lnTo>
                  <a:lnTo>
                    <a:pt x="56" y="17"/>
                  </a:lnTo>
                  <a:lnTo>
                    <a:pt x="58" y="17"/>
                  </a:lnTo>
                  <a:lnTo>
                    <a:pt x="62" y="19"/>
                  </a:lnTo>
                  <a:lnTo>
                    <a:pt x="62" y="17"/>
                  </a:lnTo>
                  <a:lnTo>
                    <a:pt x="66" y="15"/>
                  </a:lnTo>
                  <a:lnTo>
                    <a:pt x="68" y="15"/>
                  </a:lnTo>
                  <a:lnTo>
                    <a:pt x="69" y="15"/>
                  </a:lnTo>
                  <a:lnTo>
                    <a:pt x="72" y="15"/>
                  </a:lnTo>
                  <a:lnTo>
                    <a:pt x="76" y="13"/>
                  </a:lnTo>
                  <a:lnTo>
                    <a:pt x="77" y="15"/>
                  </a:lnTo>
                  <a:lnTo>
                    <a:pt x="85" y="15"/>
                  </a:lnTo>
                  <a:lnTo>
                    <a:pt x="89" y="17"/>
                  </a:lnTo>
                  <a:lnTo>
                    <a:pt x="90" y="19"/>
                  </a:lnTo>
                  <a:lnTo>
                    <a:pt x="93" y="15"/>
                  </a:lnTo>
                  <a:lnTo>
                    <a:pt x="94" y="13"/>
                  </a:lnTo>
                  <a:lnTo>
                    <a:pt x="94" y="9"/>
                  </a:lnTo>
                  <a:lnTo>
                    <a:pt x="94" y="8"/>
                  </a:lnTo>
                  <a:lnTo>
                    <a:pt x="95" y="8"/>
                  </a:lnTo>
                  <a:lnTo>
                    <a:pt x="98" y="5"/>
                  </a:lnTo>
                  <a:lnTo>
                    <a:pt x="95" y="4"/>
                  </a:lnTo>
                  <a:lnTo>
                    <a:pt x="95" y="1"/>
                  </a:lnTo>
                  <a:lnTo>
                    <a:pt x="94" y="1"/>
                  </a:lnTo>
                  <a:lnTo>
                    <a:pt x="93" y="0"/>
                  </a:lnTo>
                  <a:lnTo>
                    <a:pt x="90" y="0"/>
                  </a:lnTo>
                  <a:lnTo>
                    <a:pt x="89" y="0"/>
                  </a:lnTo>
                  <a:lnTo>
                    <a:pt x="89" y="1"/>
                  </a:lnTo>
                  <a:lnTo>
                    <a:pt x="90" y="1"/>
                  </a:lnTo>
                  <a:lnTo>
                    <a:pt x="90" y="4"/>
                  </a:lnTo>
                  <a:lnTo>
                    <a:pt x="90" y="5"/>
                  </a:lnTo>
                  <a:lnTo>
                    <a:pt x="89" y="8"/>
                  </a:lnTo>
                  <a:lnTo>
                    <a:pt x="86" y="8"/>
                  </a:lnTo>
                  <a:lnTo>
                    <a:pt x="85" y="8"/>
                  </a:lnTo>
                  <a:lnTo>
                    <a:pt x="80" y="8"/>
                  </a:lnTo>
                  <a:lnTo>
                    <a:pt x="77" y="8"/>
                  </a:lnTo>
                  <a:lnTo>
                    <a:pt x="76" y="8"/>
                  </a:lnTo>
                  <a:lnTo>
                    <a:pt x="73" y="5"/>
                  </a:lnTo>
                  <a:lnTo>
                    <a:pt x="70" y="7"/>
                  </a:lnTo>
                  <a:lnTo>
                    <a:pt x="69" y="8"/>
                  </a:lnTo>
                  <a:lnTo>
                    <a:pt x="68" y="4"/>
                  </a:lnTo>
                  <a:lnTo>
                    <a:pt x="66" y="4"/>
                  </a:lnTo>
                  <a:lnTo>
                    <a:pt x="64" y="4"/>
                  </a:lnTo>
                  <a:lnTo>
                    <a:pt x="62" y="4"/>
                  </a:lnTo>
                  <a:lnTo>
                    <a:pt x="58" y="5"/>
                  </a:lnTo>
                  <a:lnTo>
                    <a:pt x="54" y="8"/>
                  </a:lnTo>
                  <a:lnTo>
                    <a:pt x="50" y="8"/>
                  </a:lnTo>
                  <a:lnTo>
                    <a:pt x="46" y="8"/>
                  </a:lnTo>
                  <a:lnTo>
                    <a:pt x="45" y="8"/>
                  </a:lnTo>
                  <a:lnTo>
                    <a:pt x="42" y="8"/>
                  </a:lnTo>
                  <a:lnTo>
                    <a:pt x="41" y="8"/>
                  </a:lnTo>
                  <a:lnTo>
                    <a:pt x="38" y="9"/>
                  </a:lnTo>
                  <a:lnTo>
                    <a:pt x="36" y="9"/>
                  </a:lnTo>
                  <a:lnTo>
                    <a:pt x="32" y="11"/>
                  </a:lnTo>
                  <a:lnTo>
                    <a:pt x="25" y="13"/>
                  </a:lnTo>
                  <a:lnTo>
                    <a:pt x="20" y="15"/>
                  </a:lnTo>
                  <a:lnTo>
                    <a:pt x="18" y="15"/>
                  </a:lnTo>
                  <a:lnTo>
                    <a:pt x="14" y="15"/>
                  </a:lnTo>
                  <a:lnTo>
                    <a:pt x="16" y="17"/>
                  </a:lnTo>
                  <a:lnTo>
                    <a:pt x="16" y="19"/>
                  </a:lnTo>
                  <a:lnTo>
                    <a:pt x="16" y="21"/>
                  </a:lnTo>
                  <a:lnTo>
                    <a:pt x="14" y="23"/>
                  </a:lnTo>
                  <a:lnTo>
                    <a:pt x="12" y="24"/>
                  </a:lnTo>
                  <a:lnTo>
                    <a:pt x="9" y="31"/>
                  </a:lnTo>
                  <a:lnTo>
                    <a:pt x="6" y="32"/>
                  </a:lnTo>
                  <a:lnTo>
                    <a:pt x="6" y="33"/>
                  </a:lnTo>
                  <a:lnTo>
                    <a:pt x="6" y="35"/>
                  </a:lnTo>
                  <a:lnTo>
                    <a:pt x="6" y="36"/>
                  </a:lnTo>
                  <a:lnTo>
                    <a:pt x="5" y="39"/>
                  </a:lnTo>
                  <a:lnTo>
                    <a:pt x="3" y="37"/>
                  </a:lnTo>
                  <a:lnTo>
                    <a:pt x="1" y="39"/>
                  </a:lnTo>
                  <a:lnTo>
                    <a:pt x="3" y="39"/>
                  </a:lnTo>
                  <a:lnTo>
                    <a:pt x="5" y="40"/>
                  </a:lnTo>
                  <a:lnTo>
                    <a:pt x="6" y="44"/>
                  </a:lnTo>
                  <a:lnTo>
                    <a:pt x="10" y="45"/>
                  </a:lnTo>
                  <a:lnTo>
                    <a:pt x="12" y="49"/>
                  </a:lnTo>
                  <a:lnTo>
                    <a:pt x="14" y="49"/>
                  </a:lnTo>
                  <a:lnTo>
                    <a:pt x="16" y="48"/>
                  </a:lnTo>
                  <a:lnTo>
                    <a:pt x="18" y="49"/>
                  </a:lnTo>
                  <a:lnTo>
                    <a:pt x="20" y="49"/>
                  </a:lnTo>
                  <a:lnTo>
                    <a:pt x="18" y="52"/>
                  </a:lnTo>
                  <a:lnTo>
                    <a:pt x="14" y="49"/>
                  </a:lnTo>
                  <a:lnTo>
                    <a:pt x="12" y="52"/>
                  </a:lnTo>
                  <a:lnTo>
                    <a:pt x="14" y="53"/>
                  </a:lnTo>
                  <a:lnTo>
                    <a:pt x="16" y="54"/>
                  </a:lnTo>
                  <a:lnTo>
                    <a:pt x="18" y="58"/>
                  </a:lnTo>
                  <a:lnTo>
                    <a:pt x="20" y="62"/>
                  </a:lnTo>
                  <a:lnTo>
                    <a:pt x="22" y="58"/>
                  </a:lnTo>
                  <a:lnTo>
                    <a:pt x="24" y="61"/>
                  </a:lnTo>
                  <a:lnTo>
                    <a:pt x="25" y="61"/>
                  </a:lnTo>
                  <a:lnTo>
                    <a:pt x="32" y="61"/>
                  </a:lnTo>
                  <a:lnTo>
                    <a:pt x="36" y="61"/>
                  </a:lnTo>
                  <a:lnTo>
                    <a:pt x="37" y="61"/>
                  </a:lnTo>
                  <a:lnTo>
                    <a:pt x="38" y="58"/>
                  </a:lnTo>
                  <a:lnTo>
                    <a:pt x="41" y="62"/>
                  </a:lnTo>
                  <a:lnTo>
                    <a:pt x="42" y="61"/>
                  </a:lnTo>
                  <a:lnTo>
                    <a:pt x="45" y="62"/>
                  </a:lnTo>
                  <a:lnTo>
                    <a:pt x="49" y="65"/>
                  </a:lnTo>
                  <a:lnTo>
                    <a:pt x="50" y="65"/>
                  </a:lnTo>
                  <a:lnTo>
                    <a:pt x="49" y="66"/>
                  </a:lnTo>
                  <a:lnTo>
                    <a:pt x="46" y="68"/>
                  </a:lnTo>
                  <a:lnTo>
                    <a:pt x="45" y="68"/>
                  </a:lnTo>
                  <a:lnTo>
                    <a:pt x="41" y="66"/>
                  </a:lnTo>
                  <a:lnTo>
                    <a:pt x="38" y="65"/>
                  </a:lnTo>
                  <a:lnTo>
                    <a:pt x="36" y="62"/>
                  </a:lnTo>
                  <a:lnTo>
                    <a:pt x="32" y="61"/>
                  </a:lnTo>
                  <a:lnTo>
                    <a:pt x="29" y="62"/>
                  </a:lnTo>
                  <a:lnTo>
                    <a:pt x="28" y="62"/>
                  </a:lnTo>
                  <a:lnTo>
                    <a:pt x="25" y="65"/>
                  </a:lnTo>
                  <a:lnTo>
                    <a:pt x="24" y="65"/>
                  </a:lnTo>
                  <a:lnTo>
                    <a:pt x="22" y="66"/>
                  </a:lnTo>
                  <a:lnTo>
                    <a:pt x="20" y="68"/>
                  </a:lnTo>
                  <a:lnTo>
                    <a:pt x="25" y="74"/>
                  </a:lnTo>
                  <a:lnTo>
                    <a:pt x="28" y="78"/>
                  </a:lnTo>
                  <a:lnTo>
                    <a:pt x="28" y="80"/>
                  </a:lnTo>
                  <a:lnTo>
                    <a:pt x="28" y="84"/>
                  </a:lnTo>
                  <a:lnTo>
                    <a:pt x="28" y="85"/>
                  </a:lnTo>
                  <a:lnTo>
                    <a:pt x="29" y="88"/>
                  </a:lnTo>
                  <a:lnTo>
                    <a:pt x="33" y="89"/>
                  </a:lnTo>
                  <a:lnTo>
                    <a:pt x="33" y="88"/>
                  </a:lnTo>
                  <a:lnTo>
                    <a:pt x="33" y="85"/>
                  </a:lnTo>
                  <a:lnTo>
                    <a:pt x="36" y="85"/>
                  </a:lnTo>
                  <a:lnTo>
                    <a:pt x="37" y="88"/>
                  </a:lnTo>
                  <a:lnTo>
                    <a:pt x="38" y="92"/>
                  </a:lnTo>
                  <a:lnTo>
                    <a:pt x="38" y="96"/>
                  </a:lnTo>
                  <a:lnTo>
                    <a:pt x="41" y="96"/>
                  </a:lnTo>
                  <a:lnTo>
                    <a:pt x="42" y="89"/>
                  </a:lnTo>
                  <a:lnTo>
                    <a:pt x="45" y="89"/>
                  </a:lnTo>
                  <a:lnTo>
                    <a:pt x="52" y="96"/>
                  </a:lnTo>
                  <a:lnTo>
                    <a:pt x="50" y="93"/>
                  </a:lnTo>
                  <a:lnTo>
                    <a:pt x="49" y="92"/>
                  </a:lnTo>
                  <a:lnTo>
                    <a:pt x="49" y="88"/>
                  </a:lnTo>
                  <a:lnTo>
                    <a:pt x="49" y="85"/>
                  </a:lnTo>
                  <a:lnTo>
                    <a:pt x="45" y="80"/>
                  </a:lnTo>
                  <a:lnTo>
                    <a:pt x="45" y="74"/>
                  </a:lnTo>
                  <a:lnTo>
                    <a:pt x="49" y="78"/>
                  </a:lnTo>
                  <a:lnTo>
                    <a:pt x="50" y="78"/>
                  </a:lnTo>
                  <a:lnTo>
                    <a:pt x="50" y="80"/>
                  </a:lnTo>
                  <a:lnTo>
                    <a:pt x="54" y="78"/>
                  </a:lnTo>
                  <a:lnTo>
                    <a:pt x="54" y="76"/>
                  </a:lnTo>
                  <a:lnTo>
                    <a:pt x="52" y="74"/>
                  </a:lnTo>
                  <a:lnTo>
                    <a:pt x="52" y="76"/>
                  </a:lnTo>
                  <a:lnTo>
                    <a:pt x="50" y="74"/>
                  </a:lnTo>
                  <a:lnTo>
                    <a:pt x="50" y="72"/>
                  </a:lnTo>
                  <a:lnTo>
                    <a:pt x="49" y="70"/>
                  </a:lnTo>
                  <a:lnTo>
                    <a:pt x="49" y="68"/>
                  </a:lnTo>
                  <a:lnTo>
                    <a:pt x="50" y="68"/>
                  </a:lnTo>
                  <a:close/>
                  <a:moveTo>
                    <a:pt x="94" y="118"/>
                  </a:moveTo>
                  <a:lnTo>
                    <a:pt x="93" y="120"/>
                  </a:lnTo>
                  <a:lnTo>
                    <a:pt x="90" y="118"/>
                  </a:lnTo>
                  <a:lnTo>
                    <a:pt x="90" y="116"/>
                  </a:lnTo>
                  <a:lnTo>
                    <a:pt x="86" y="116"/>
                  </a:lnTo>
                  <a:lnTo>
                    <a:pt x="81" y="114"/>
                  </a:lnTo>
                  <a:lnTo>
                    <a:pt x="77" y="114"/>
                  </a:lnTo>
                  <a:lnTo>
                    <a:pt x="73" y="114"/>
                  </a:lnTo>
                  <a:lnTo>
                    <a:pt x="72" y="116"/>
                  </a:lnTo>
                  <a:lnTo>
                    <a:pt x="68" y="114"/>
                  </a:lnTo>
                  <a:lnTo>
                    <a:pt x="66" y="112"/>
                  </a:lnTo>
                  <a:lnTo>
                    <a:pt x="64" y="112"/>
                  </a:lnTo>
                  <a:lnTo>
                    <a:pt x="62" y="112"/>
                  </a:lnTo>
                  <a:lnTo>
                    <a:pt x="60" y="110"/>
                  </a:lnTo>
                  <a:lnTo>
                    <a:pt x="60" y="112"/>
                  </a:lnTo>
                  <a:lnTo>
                    <a:pt x="58" y="112"/>
                  </a:lnTo>
                  <a:lnTo>
                    <a:pt x="58" y="114"/>
                  </a:lnTo>
                  <a:lnTo>
                    <a:pt x="58" y="118"/>
                  </a:lnTo>
                  <a:lnTo>
                    <a:pt x="68" y="118"/>
                  </a:lnTo>
                  <a:lnTo>
                    <a:pt x="76" y="120"/>
                  </a:lnTo>
                  <a:lnTo>
                    <a:pt x="77" y="122"/>
                  </a:lnTo>
                  <a:lnTo>
                    <a:pt x="81" y="123"/>
                  </a:lnTo>
                  <a:lnTo>
                    <a:pt x="82" y="122"/>
                  </a:lnTo>
                  <a:lnTo>
                    <a:pt x="95" y="122"/>
                  </a:lnTo>
                  <a:lnTo>
                    <a:pt x="99" y="120"/>
                  </a:lnTo>
                  <a:lnTo>
                    <a:pt x="99" y="118"/>
                  </a:lnTo>
                  <a:lnTo>
                    <a:pt x="98" y="118"/>
                  </a:lnTo>
                  <a:lnTo>
                    <a:pt x="94" y="118"/>
                  </a:lnTo>
                  <a:close/>
                  <a:moveTo>
                    <a:pt x="99" y="57"/>
                  </a:moveTo>
                  <a:lnTo>
                    <a:pt x="98" y="54"/>
                  </a:lnTo>
                  <a:lnTo>
                    <a:pt x="95" y="57"/>
                  </a:lnTo>
                  <a:lnTo>
                    <a:pt x="98" y="61"/>
                  </a:lnTo>
                  <a:lnTo>
                    <a:pt x="95" y="61"/>
                  </a:lnTo>
                  <a:lnTo>
                    <a:pt x="98" y="65"/>
                  </a:lnTo>
                  <a:lnTo>
                    <a:pt x="102" y="65"/>
                  </a:lnTo>
                  <a:lnTo>
                    <a:pt x="102" y="62"/>
                  </a:lnTo>
                  <a:lnTo>
                    <a:pt x="99" y="58"/>
                  </a:lnTo>
                  <a:lnTo>
                    <a:pt x="99" y="57"/>
                  </a:lnTo>
                  <a:close/>
                  <a:moveTo>
                    <a:pt x="84" y="64"/>
                  </a:moveTo>
                  <a:lnTo>
                    <a:pt x="85" y="62"/>
                  </a:lnTo>
                  <a:lnTo>
                    <a:pt x="85" y="58"/>
                  </a:lnTo>
                  <a:lnTo>
                    <a:pt x="85" y="57"/>
                  </a:lnTo>
                  <a:lnTo>
                    <a:pt x="82" y="57"/>
                  </a:lnTo>
                  <a:lnTo>
                    <a:pt x="82" y="60"/>
                  </a:lnTo>
                  <a:lnTo>
                    <a:pt x="84" y="61"/>
                  </a:lnTo>
                  <a:lnTo>
                    <a:pt x="84" y="62"/>
                  </a:lnTo>
                  <a:lnTo>
                    <a:pt x="84" y="64"/>
                  </a:lnTo>
                  <a:close/>
                  <a:moveTo>
                    <a:pt x="110" y="96"/>
                  </a:moveTo>
                  <a:lnTo>
                    <a:pt x="107" y="98"/>
                  </a:lnTo>
                  <a:lnTo>
                    <a:pt x="107" y="100"/>
                  </a:lnTo>
                  <a:lnTo>
                    <a:pt x="107" y="102"/>
                  </a:lnTo>
                  <a:lnTo>
                    <a:pt x="111" y="101"/>
                  </a:lnTo>
                  <a:lnTo>
                    <a:pt x="113" y="100"/>
                  </a:lnTo>
                  <a:lnTo>
                    <a:pt x="113" y="98"/>
                  </a:lnTo>
                  <a:lnTo>
                    <a:pt x="114" y="97"/>
                  </a:lnTo>
                  <a:lnTo>
                    <a:pt x="114" y="94"/>
                  </a:lnTo>
                  <a:lnTo>
                    <a:pt x="110" y="96"/>
                  </a:lnTo>
                  <a:close/>
                  <a:moveTo>
                    <a:pt x="1" y="39"/>
                  </a:moveTo>
                  <a:lnTo>
                    <a:pt x="0" y="39"/>
                  </a:lnTo>
                  <a:lnTo>
                    <a:pt x="1" y="44"/>
                  </a:lnTo>
                  <a:lnTo>
                    <a:pt x="3" y="45"/>
                  </a:lnTo>
                  <a:lnTo>
                    <a:pt x="4" y="45"/>
                  </a:lnTo>
                  <a:lnTo>
                    <a:pt x="5" y="44"/>
                  </a:lnTo>
                  <a:lnTo>
                    <a:pt x="3" y="40"/>
                  </a:lnTo>
                  <a:lnTo>
                    <a:pt x="1" y="39"/>
                  </a:lnTo>
                  <a:close/>
                  <a:moveTo>
                    <a:pt x="9" y="64"/>
                  </a:moveTo>
                  <a:lnTo>
                    <a:pt x="10" y="66"/>
                  </a:lnTo>
                  <a:lnTo>
                    <a:pt x="12" y="66"/>
                  </a:lnTo>
                  <a:lnTo>
                    <a:pt x="13" y="68"/>
                  </a:lnTo>
                  <a:lnTo>
                    <a:pt x="13" y="65"/>
                  </a:lnTo>
                  <a:lnTo>
                    <a:pt x="13" y="64"/>
                  </a:lnTo>
                  <a:lnTo>
                    <a:pt x="12" y="61"/>
                  </a:lnTo>
                  <a:lnTo>
                    <a:pt x="9" y="64"/>
                  </a:lnTo>
                  <a:close/>
                  <a:moveTo>
                    <a:pt x="77" y="86"/>
                  </a:moveTo>
                  <a:lnTo>
                    <a:pt x="78" y="82"/>
                  </a:lnTo>
                  <a:lnTo>
                    <a:pt x="77" y="82"/>
                  </a:lnTo>
                  <a:lnTo>
                    <a:pt x="74" y="85"/>
                  </a:lnTo>
                  <a:lnTo>
                    <a:pt x="74" y="86"/>
                  </a:lnTo>
                  <a:lnTo>
                    <a:pt x="76" y="86"/>
                  </a:lnTo>
                  <a:lnTo>
                    <a:pt x="77" y="86"/>
                  </a:lnTo>
                  <a:close/>
                  <a:moveTo>
                    <a:pt x="74" y="36"/>
                  </a:moveTo>
                  <a:lnTo>
                    <a:pt x="74" y="35"/>
                  </a:lnTo>
                  <a:lnTo>
                    <a:pt x="73" y="35"/>
                  </a:lnTo>
                  <a:lnTo>
                    <a:pt x="70" y="36"/>
                  </a:lnTo>
                  <a:lnTo>
                    <a:pt x="70" y="37"/>
                  </a:lnTo>
                  <a:lnTo>
                    <a:pt x="72" y="39"/>
                  </a:lnTo>
                  <a:lnTo>
                    <a:pt x="72" y="37"/>
                  </a:lnTo>
                  <a:lnTo>
                    <a:pt x="74" y="39"/>
                  </a:lnTo>
                  <a:lnTo>
                    <a:pt x="74" y="36"/>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94" name="Freeform 175"/>
            <p:cNvSpPr>
              <a:spLocks noEditPoints="1"/>
            </p:cNvSpPr>
            <p:nvPr/>
          </p:nvSpPr>
          <p:spPr bwMode="auto">
            <a:xfrm>
              <a:off x="4419301" y="1707454"/>
              <a:ext cx="244888" cy="362280"/>
            </a:xfrm>
            <a:custGeom>
              <a:avLst/>
              <a:gdLst>
                <a:gd name="T0" fmla="*/ 2147483647 w 154"/>
                <a:gd name="T1" fmla="*/ 2147483647 h 228"/>
                <a:gd name="T2" fmla="*/ 2147483647 w 154"/>
                <a:gd name="T3" fmla="*/ 2147483647 h 228"/>
                <a:gd name="T4" fmla="*/ 2147483647 w 154"/>
                <a:gd name="T5" fmla="*/ 2147483647 h 228"/>
                <a:gd name="T6" fmla="*/ 2147483647 w 154"/>
                <a:gd name="T7" fmla="*/ 2147483647 h 228"/>
                <a:gd name="T8" fmla="*/ 2147483647 w 154"/>
                <a:gd name="T9" fmla="*/ 2147483647 h 228"/>
                <a:gd name="T10" fmla="*/ 2147483647 w 154"/>
                <a:gd name="T11" fmla="*/ 2147483647 h 228"/>
                <a:gd name="T12" fmla="*/ 2147483647 w 154"/>
                <a:gd name="T13" fmla="*/ 2147483647 h 228"/>
                <a:gd name="T14" fmla="*/ 2147483647 w 154"/>
                <a:gd name="T15" fmla="*/ 2147483647 h 228"/>
                <a:gd name="T16" fmla="*/ 2147483647 w 154"/>
                <a:gd name="T17" fmla="*/ 2147483647 h 228"/>
                <a:gd name="T18" fmla="*/ 2147483647 w 154"/>
                <a:gd name="T19" fmla="*/ 2147483647 h 228"/>
                <a:gd name="T20" fmla="*/ 2147483647 w 154"/>
                <a:gd name="T21" fmla="*/ 2147483647 h 228"/>
                <a:gd name="T22" fmla="*/ 2147483647 w 154"/>
                <a:gd name="T23" fmla="*/ 0 h 228"/>
                <a:gd name="T24" fmla="*/ 2147483647 w 154"/>
                <a:gd name="T25" fmla="*/ 2147483647 h 228"/>
                <a:gd name="T26" fmla="*/ 2147483647 w 154"/>
                <a:gd name="T27" fmla="*/ 2147483647 h 228"/>
                <a:gd name="T28" fmla="*/ 2147483647 w 154"/>
                <a:gd name="T29" fmla="*/ 2147483647 h 228"/>
                <a:gd name="T30" fmla="*/ 2147483647 w 154"/>
                <a:gd name="T31" fmla="*/ 2147483647 h 228"/>
                <a:gd name="T32" fmla="*/ 2147483647 w 154"/>
                <a:gd name="T33" fmla="*/ 2147483647 h 228"/>
                <a:gd name="T34" fmla="*/ 2147483647 w 154"/>
                <a:gd name="T35" fmla="*/ 2147483647 h 228"/>
                <a:gd name="T36" fmla="*/ 2147483647 w 154"/>
                <a:gd name="T37" fmla="*/ 2147483647 h 228"/>
                <a:gd name="T38" fmla="*/ 2147483647 w 154"/>
                <a:gd name="T39" fmla="*/ 2147483647 h 228"/>
                <a:gd name="T40" fmla="*/ 2147483647 w 154"/>
                <a:gd name="T41" fmla="*/ 2147483647 h 228"/>
                <a:gd name="T42" fmla="*/ 2147483647 w 154"/>
                <a:gd name="T43" fmla="*/ 2147483647 h 228"/>
                <a:gd name="T44" fmla="*/ 2147483647 w 154"/>
                <a:gd name="T45" fmla="*/ 2147483647 h 228"/>
                <a:gd name="T46" fmla="*/ 2147483647 w 154"/>
                <a:gd name="T47" fmla="*/ 2147483647 h 228"/>
                <a:gd name="T48" fmla="*/ 2147483647 w 154"/>
                <a:gd name="T49" fmla="*/ 2147483647 h 228"/>
                <a:gd name="T50" fmla="*/ 0 w 154"/>
                <a:gd name="T51" fmla="*/ 2147483647 h 228"/>
                <a:gd name="T52" fmla="*/ 2147483647 w 154"/>
                <a:gd name="T53" fmla="*/ 2147483647 h 228"/>
                <a:gd name="T54" fmla="*/ 2147483647 w 154"/>
                <a:gd name="T55" fmla="*/ 2147483647 h 228"/>
                <a:gd name="T56" fmla="*/ 2147483647 w 154"/>
                <a:gd name="T57" fmla="*/ 2147483647 h 228"/>
                <a:gd name="T58" fmla="*/ 2147483647 w 154"/>
                <a:gd name="T59" fmla="*/ 2147483647 h 228"/>
                <a:gd name="T60" fmla="*/ 2147483647 w 154"/>
                <a:gd name="T61" fmla="*/ 2147483647 h 228"/>
                <a:gd name="T62" fmla="*/ 2147483647 w 154"/>
                <a:gd name="T63" fmla="*/ 2147483647 h 228"/>
                <a:gd name="T64" fmla="*/ 2147483647 w 154"/>
                <a:gd name="T65" fmla="*/ 2147483647 h 228"/>
                <a:gd name="T66" fmla="*/ 2147483647 w 154"/>
                <a:gd name="T67" fmla="*/ 2147483647 h 228"/>
                <a:gd name="T68" fmla="*/ 2147483647 w 154"/>
                <a:gd name="T69" fmla="*/ 2147483647 h 228"/>
                <a:gd name="T70" fmla="*/ 2147483647 w 154"/>
                <a:gd name="T71" fmla="*/ 2147483647 h 228"/>
                <a:gd name="T72" fmla="*/ 2147483647 w 154"/>
                <a:gd name="T73" fmla="*/ 2147483647 h 228"/>
                <a:gd name="T74" fmla="*/ 2147483647 w 154"/>
                <a:gd name="T75" fmla="*/ 2147483647 h 228"/>
                <a:gd name="T76" fmla="*/ 2147483647 w 154"/>
                <a:gd name="T77" fmla="*/ 2147483647 h 228"/>
                <a:gd name="T78" fmla="*/ 2147483647 w 154"/>
                <a:gd name="T79" fmla="*/ 2147483647 h 228"/>
                <a:gd name="T80" fmla="*/ 2147483647 w 154"/>
                <a:gd name="T81" fmla="*/ 2147483647 h 228"/>
                <a:gd name="T82" fmla="*/ 2147483647 w 154"/>
                <a:gd name="T83" fmla="*/ 2147483647 h 228"/>
                <a:gd name="T84" fmla="*/ 2147483647 w 154"/>
                <a:gd name="T85" fmla="*/ 2147483647 h 228"/>
                <a:gd name="T86" fmla="*/ 2147483647 w 154"/>
                <a:gd name="T87" fmla="*/ 2147483647 h 228"/>
                <a:gd name="T88" fmla="*/ 2147483647 w 154"/>
                <a:gd name="T89" fmla="*/ 2147483647 h 228"/>
                <a:gd name="T90" fmla="*/ 2147483647 w 154"/>
                <a:gd name="T91" fmla="*/ 2147483647 h 228"/>
                <a:gd name="T92" fmla="*/ 2147483647 w 154"/>
                <a:gd name="T93" fmla="*/ 2147483647 h 228"/>
                <a:gd name="T94" fmla="*/ 2147483647 w 154"/>
                <a:gd name="T95" fmla="*/ 2147483647 h 228"/>
                <a:gd name="T96" fmla="*/ 2147483647 w 154"/>
                <a:gd name="T97" fmla="*/ 2147483647 h 228"/>
                <a:gd name="T98" fmla="*/ 2147483647 w 154"/>
                <a:gd name="T99" fmla="*/ 2147483647 h 228"/>
                <a:gd name="T100" fmla="*/ 2147483647 w 154"/>
                <a:gd name="T101" fmla="*/ 2147483647 h 228"/>
                <a:gd name="T102" fmla="*/ 2147483647 w 154"/>
                <a:gd name="T103" fmla="*/ 2147483647 h 228"/>
                <a:gd name="T104" fmla="*/ 2147483647 w 154"/>
                <a:gd name="T105" fmla="*/ 2147483647 h 228"/>
                <a:gd name="T106" fmla="*/ 2147483647 w 154"/>
                <a:gd name="T107" fmla="*/ 2147483647 h 228"/>
                <a:gd name="T108" fmla="*/ 2147483647 w 154"/>
                <a:gd name="T109" fmla="*/ 2147483647 h 228"/>
                <a:gd name="T110" fmla="*/ 2147483647 w 154"/>
                <a:gd name="T111" fmla="*/ 2147483647 h 228"/>
                <a:gd name="T112" fmla="*/ 2147483647 w 154"/>
                <a:gd name="T113" fmla="*/ 2147483647 h 2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4"/>
                <a:gd name="T172" fmla="*/ 0 h 228"/>
                <a:gd name="T173" fmla="*/ 154 w 154"/>
                <a:gd name="T174" fmla="*/ 228 h 2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4" h="228">
                  <a:moveTo>
                    <a:pt x="95" y="181"/>
                  </a:moveTo>
                  <a:lnTo>
                    <a:pt x="91" y="185"/>
                  </a:lnTo>
                  <a:lnTo>
                    <a:pt x="91" y="190"/>
                  </a:lnTo>
                  <a:lnTo>
                    <a:pt x="91" y="191"/>
                  </a:lnTo>
                  <a:lnTo>
                    <a:pt x="93" y="194"/>
                  </a:lnTo>
                  <a:lnTo>
                    <a:pt x="97" y="190"/>
                  </a:lnTo>
                  <a:lnTo>
                    <a:pt x="101" y="186"/>
                  </a:lnTo>
                  <a:lnTo>
                    <a:pt x="98" y="186"/>
                  </a:lnTo>
                  <a:lnTo>
                    <a:pt x="101" y="182"/>
                  </a:lnTo>
                  <a:lnTo>
                    <a:pt x="101" y="181"/>
                  </a:lnTo>
                  <a:lnTo>
                    <a:pt x="98" y="178"/>
                  </a:lnTo>
                  <a:lnTo>
                    <a:pt x="95" y="181"/>
                  </a:lnTo>
                  <a:close/>
                  <a:moveTo>
                    <a:pt x="93" y="195"/>
                  </a:moveTo>
                  <a:lnTo>
                    <a:pt x="93" y="194"/>
                  </a:lnTo>
                  <a:lnTo>
                    <a:pt x="91" y="195"/>
                  </a:lnTo>
                  <a:lnTo>
                    <a:pt x="93" y="195"/>
                  </a:lnTo>
                  <a:close/>
                  <a:moveTo>
                    <a:pt x="48" y="226"/>
                  </a:moveTo>
                  <a:lnTo>
                    <a:pt x="48" y="228"/>
                  </a:lnTo>
                  <a:lnTo>
                    <a:pt x="49" y="228"/>
                  </a:lnTo>
                  <a:lnTo>
                    <a:pt x="51" y="228"/>
                  </a:lnTo>
                  <a:lnTo>
                    <a:pt x="51" y="226"/>
                  </a:lnTo>
                  <a:lnTo>
                    <a:pt x="48" y="224"/>
                  </a:lnTo>
                  <a:lnTo>
                    <a:pt x="48" y="226"/>
                  </a:lnTo>
                  <a:close/>
                  <a:moveTo>
                    <a:pt x="93" y="154"/>
                  </a:moveTo>
                  <a:lnTo>
                    <a:pt x="93" y="155"/>
                  </a:lnTo>
                  <a:lnTo>
                    <a:pt x="95" y="155"/>
                  </a:lnTo>
                  <a:lnTo>
                    <a:pt x="93" y="154"/>
                  </a:lnTo>
                  <a:close/>
                  <a:moveTo>
                    <a:pt x="154" y="49"/>
                  </a:moveTo>
                  <a:lnTo>
                    <a:pt x="148" y="43"/>
                  </a:lnTo>
                  <a:lnTo>
                    <a:pt x="148" y="41"/>
                  </a:lnTo>
                  <a:lnTo>
                    <a:pt x="148" y="37"/>
                  </a:lnTo>
                  <a:lnTo>
                    <a:pt x="148" y="36"/>
                  </a:lnTo>
                  <a:lnTo>
                    <a:pt x="150" y="33"/>
                  </a:lnTo>
                  <a:lnTo>
                    <a:pt x="148" y="32"/>
                  </a:lnTo>
                  <a:lnTo>
                    <a:pt x="146" y="29"/>
                  </a:lnTo>
                  <a:lnTo>
                    <a:pt x="146" y="28"/>
                  </a:lnTo>
                  <a:lnTo>
                    <a:pt x="146" y="27"/>
                  </a:lnTo>
                  <a:lnTo>
                    <a:pt x="146" y="24"/>
                  </a:lnTo>
                  <a:lnTo>
                    <a:pt x="144" y="24"/>
                  </a:lnTo>
                  <a:lnTo>
                    <a:pt x="142" y="20"/>
                  </a:lnTo>
                  <a:lnTo>
                    <a:pt x="142" y="19"/>
                  </a:lnTo>
                  <a:lnTo>
                    <a:pt x="144" y="16"/>
                  </a:lnTo>
                  <a:lnTo>
                    <a:pt x="142" y="15"/>
                  </a:lnTo>
                  <a:lnTo>
                    <a:pt x="139" y="13"/>
                  </a:lnTo>
                  <a:lnTo>
                    <a:pt x="136" y="11"/>
                  </a:lnTo>
                  <a:lnTo>
                    <a:pt x="129" y="7"/>
                  </a:lnTo>
                  <a:lnTo>
                    <a:pt x="115" y="0"/>
                  </a:lnTo>
                  <a:lnTo>
                    <a:pt x="110" y="0"/>
                  </a:lnTo>
                  <a:lnTo>
                    <a:pt x="109" y="0"/>
                  </a:lnTo>
                  <a:lnTo>
                    <a:pt x="102" y="0"/>
                  </a:lnTo>
                  <a:lnTo>
                    <a:pt x="105" y="1"/>
                  </a:lnTo>
                  <a:lnTo>
                    <a:pt x="105" y="3"/>
                  </a:lnTo>
                  <a:lnTo>
                    <a:pt x="101" y="7"/>
                  </a:lnTo>
                  <a:lnTo>
                    <a:pt x="105" y="7"/>
                  </a:lnTo>
                  <a:lnTo>
                    <a:pt x="101" y="9"/>
                  </a:lnTo>
                  <a:lnTo>
                    <a:pt x="95" y="9"/>
                  </a:lnTo>
                  <a:lnTo>
                    <a:pt x="87" y="7"/>
                  </a:lnTo>
                  <a:lnTo>
                    <a:pt x="83" y="7"/>
                  </a:lnTo>
                  <a:lnTo>
                    <a:pt x="82" y="7"/>
                  </a:lnTo>
                  <a:lnTo>
                    <a:pt x="79" y="7"/>
                  </a:lnTo>
                  <a:lnTo>
                    <a:pt x="79" y="9"/>
                  </a:lnTo>
                  <a:lnTo>
                    <a:pt x="79" y="13"/>
                  </a:lnTo>
                  <a:lnTo>
                    <a:pt x="78" y="15"/>
                  </a:lnTo>
                  <a:lnTo>
                    <a:pt x="75" y="15"/>
                  </a:lnTo>
                  <a:lnTo>
                    <a:pt x="71" y="15"/>
                  </a:lnTo>
                  <a:lnTo>
                    <a:pt x="67" y="15"/>
                  </a:lnTo>
                  <a:lnTo>
                    <a:pt x="62" y="20"/>
                  </a:lnTo>
                  <a:lnTo>
                    <a:pt x="57" y="24"/>
                  </a:lnTo>
                  <a:lnTo>
                    <a:pt x="58" y="27"/>
                  </a:lnTo>
                  <a:lnTo>
                    <a:pt x="61" y="28"/>
                  </a:lnTo>
                  <a:lnTo>
                    <a:pt x="61" y="29"/>
                  </a:lnTo>
                  <a:lnTo>
                    <a:pt x="51" y="37"/>
                  </a:lnTo>
                  <a:lnTo>
                    <a:pt x="49" y="37"/>
                  </a:lnTo>
                  <a:lnTo>
                    <a:pt x="49" y="40"/>
                  </a:lnTo>
                  <a:lnTo>
                    <a:pt x="49" y="41"/>
                  </a:lnTo>
                  <a:lnTo>
                    <a:pt x="49" y="43"/>
                  </a:lnTo>
                  <a:lnTo>
                    <a:pt x="44" y="45"/>
                  </a:lnTo>
                  <a:lnTo>
                    <a:pt x="38" y="45"/>
                  </a:lnTo>
                  <a:lnTo>
                    <a:pt x="40" y="51"/>
                  </a:lnTo>
                  <a:lnTo>
                    <a:pt x="40" y="55"/>
                  </a:lnTo>
                  <a:lnTo>
                    <a:pt x="38" y="59"/>
                  </a:lnTo>
                  <a:lnTo>
                    <a:pt x="34" y="64"/>
                  </a:lnTo>
                  <a:lnTo>
                    <a:pt x="28" y="70"/>
                  </a:lnTo>
                  <a:lnTo>
                    <a:pt x="32" y="70"/>
                  </a:lnTo>
                  <a:lnTo>
                    <a:pt x="34" y="72"/>
                  </a:lnTo>
                  <a:lnTo>
                    <a:pt x="34" y="73"/>
                  </a:lnTo>
                  <a:lnTo>
                    <a:pt x="34" y="76"/>
                  </a:lnTo>
                  <a:lnTo>
                    <a:pt x="32" y="77"/>
                  </a:lnTo>
                  <a:lnTo>
                    <a:pt x="28" y="77"/>
                  </a:lnTo>
                  <a:lnTo>
                    <a:pt x="22" y="77"/>
                  </a:lnTo>
                  <a:lnTo>
                    <a:pt x="17" y="80"/>
                  </a:lnTo>
                  <a:lnTo>
                    <a:pt x="13" y="81"/>
                  </a:lnTo>
                  <a:lnTo>
                    <a:pt x="10" y="84"/>
                  </a:lnTo>
                  <a:lnTo>
                    <a:pt x="10" y="85"/>
                  </a:lnTo>
                  <a:lnTo>
                    <a:pt x="9" y="86"/>
                  </a:lnTo>
                  <a:lnTo>
                    <a:pt x="9" y="90"/>
                  </a:lnTo>
                  <a:lnTo>
                    <a:pt x="10" y="94"/>
                  </a:lnTo>
                  <a:lnTo>
                    <a:pt x="9" y="97"/>
                  </a:lnTo>
                  <a:lnTo>
                    <a:pt x="9" y="98"/>
                  </a:lnTo>
                  <a:lnTo>
                    <a:pt x="10" y="102"/>
                  </a:lnTo>
                  <a:lnTo>
                    <a:pt x="10" y="106"/>
                  </a:lnTo>
                  <a:lnTo>
                    <a:pt x="10" y="112"/>
                  </a:lnTo>
                  <a:lnTo>
                    <a:pt x="10" y="116"/>
                  </a:lnTo>
                  <a:lnTo>
                    <a:pt x="14" y="117"/>
                  </a:lnTo>
                  <a:lnTo>
                    <a:pt x="18" y="120"/>
                  </a:lnTo>
                  <a:lnTo>
                    <a:pt x="18" y="121"/>
                  </a:lnTo>
                  <a:lnTo>
                    <a:pt x="21" y="124"/>
                  </a:lnTo>
                  <a:lnTo>
                    <a:pt x="18" y="125"/>
                  </a:lnTo>
                  <a:lnTo>
                    <a:pt x="14" y="128"/>
                  </a:lnTo>
                  <a:lnTo>
                    <a:pt x="13" y="129"/>
                  </a:lnTo>
                  <a:lnTo>
                    <a:pt x="13" y="130"/>
                  </a:lnTo>
                  <a:lnTo>
                    <a:pt x="14" y="133"/>
                  </a:lnTo>
                  <a:lnTo>
                    <a:pt x="17" y="137"/>
                  </a:lnTo>
                  <a:lnTo>
                    <a:pt x="14" y="142"/>
                  </a:lnTo>
                  <a:lnTo>
                    <a:pt x="13" y="143"/>
                  </a:lnTo>
                  <a:lnTo>
                    <a:pt x="10" y="143"/>
                  </a:lnTo>
                  <a:lnTo>
                    <a:pt x="9" y="146"/>
                  </a:lnTo>
                  <a:lnTo>
                    <a:pt x="8" y="147"/>
                  </a:lnTo>
                  <a:lnTo>
                    <a:pt x="8" y="150"/>
                  </a:lnTo>
                  <a:lnTo>
                    <a:pt x="5" y="151"/>
                  </a:lnTo>
                  <a:lnTo>
                    <a:pt x="8" y="154"/>
                  </a:lnTo>
                  <a:lnTo>
                    <a:pt x="8" y="159"/>
                  </a:lnTo>
                  <a:lnTo>
                    <a:pt x="5" y="161"/>
                  </a:lnTo>
                  <a:lnTo>
                    <a:pt x="4" y="163"/>
                  </a:lnTo>
                  <a:lnTo>
                    <a:pt x="1" y="161"/>
                  </a:lnTo>
                  <a:lnTo>
                    <a:pt x="1" y="159"/>
                  </a:lnTo>
                  <a:lnTo>
                    <a:pt x="0" y="159"/>
                  </a:lnTo>
                  <a:lnTo>
                    <a:pt x="0" y="161"/>
                  </a:lnTo>
                  <a:lnTo>
                    <a:pt x="0" y="165"/>
                  </a:lnTo>
                  <a:lnTo>
                    <a:pt x="0" y="169"/>
                  </a:lnTo>
                  <a:lnTo>
                    <a:pt x="0" y="171"/>
                  </a:lnTo>
                  <a:lnTo>
                    <a:pt x="1" y="171"/>
                  </a:lnTo>
                  <a:lnTo>
                    <a:pt x="4" y="173"/>
                  </a:lnTo>
                  <a:lnTo>
                    <a:pt x="4" y="171"/>
                  </a:lnTo>
                  <a:lnTo>
                    <a:pt x="5" y="171"/>
                  </a:lnTo>
                  <a:lnTo>
                    <a:pt x="4" y="173"/>
                  </a:lnTo>
                  <a:lnTo>
                    <a:pt x="5" y="173"/>
                  </a:lnTo>
                  <a:lnTo>
                    <a:pt x="9" y="173"/>
                  </a:lnTo>
                  <a:lnTo>
                    <a:pt x="8" y="177"/>
                  </a:lnTo>
                  <a:lnTo>
                    <a:pt x="8" y="181"/>
                  </a:lnTo>
                  <a:lnTo>
                    <a:pt x="8" y="182"/>
                  </a:lnTo>
                  <a:lnTo>
                    <a:pt x="9" y="185"/>
                  </a:lnTo>
                  <a:lnTo>
                    <a:pt x="9" y="187"/>
                  </a:lnTo>
                  <a:lnTo>
                    <a:pt x="10" y="187"/>
                  </a:lnTo>
                  <a:lnTo>
                    <a:pt x="13" y="191"/>
                  </a:lnTo>
                  <a:lnTo>
                    <a:pt x="18" y="198"/>
                  </a:lnTo>
                  <a:lnTo>
                    <a:pt x="22" y="201"/>
                  </a:lnTo>
                  <a:lnTo>
                    <a:pt x="22" y="203"/>
                  </a:lnTo>
                  <a:lnTo>
                    <a:pt x="18" y="203"/>
                  </a:lnTo>
                  <a:lnTo>
                    <a:pt x="21" y="207"/>
                  </a:lnTo>
                  <a:lnTo>
                    <a:pt x="17" y="207"/>
                  </a:lnTo>
                  <a:lnTo>
                    <a:pt x="18" y="211"/>
                  </a:lnTo>
                  <a:lnTo>
                    <a:pt x="22" y="215"/>
                  </a:lnTo>
                  <a:lnTo>
                    <a:pt x="25" y="218"/>
                  </a:lnTo>
                  <a:lnTo>
                    <a:pt x="22" y="222"/>
                  </a:lnTo>
                  <a:lnTo>
                    <a:pt x="36" y="220"/>
                  </a:lnTo>
                  <a:lnTo>
                    <a:pt x="40" y="222"/>
                  </a:lnTo>
                  <a:lnTo>
                    <a:pt x="41" y="222"/>
                  </a:lnTo>
                  <a:lnTo>
                    <a:pt x="41" y="220"/>
                  </a:lnTo>
                  <a:lnTo>
                    <a:pt x="40" y="216"/>
                  </a:lnTo>
                  <a:lnTo>
                    <a:pt x="40" y="215"/>
                  </a:lnTo>
                  <a:lnTo>
                    <a:pt x="41" y="213"/>
                  </a:lnTo>
                  <a:lnTo>
                    <a:pt x="44" y="211"/>
                  </a:lnTo>
                  <a:lnTo>
                    <a:pt x="48" y="211"/>
                  </a:lnTo>
                  <a:lnTo>
                    <a:pt x="48" y="209"/>
                  </a:lnTo>
                  <a:lnTo>
                    <a:pt x="51" y="209"/>
                  </a:lnTo>
                  <a:lnTo>
                    <a:pt x="54" y="209"/>
                  </a:lnTo>
                  <a:lnTo>
                    <a:pt x="58" y="209"/>
                  </a:lnTo>
                  <a:lnTo>
                    <a:pt x="62" y="209"/>
                  </a:lnTo>
                  <a:lnTo>
                    <a:pt x="65" y="205"/>
                  </a:lnTo>
                  <a:lnTo>
                    <a:pt x="67" y="199"/>
                  </a:lnTo>
                  <a:lnTo>
                    <a:pt x="67" y="195"/>
                  </a:lnTo>
                  <a:lnTo>
                    <a:pt x="70" y="194"/>
                  </a:lnTo>
                  <a:lnTo>
                    <a:pt x="70" y="190"/>
                  </a:lnTo>
                  <a:lnTo>
                    <a:pt x="71" y="187"/>
                  </a:lnTo>
                  <a:lnTo>
                    <a:pt x="71" y="186"/>
                  </a:lnTo>
                  <a:lnTo>
                    <a:pt x="70" y="185"/>
                  </a:lnTo>
                  <a:lnTo>
                    <a:pt x="71" y="182"/>
                  </a:lnTo>
                  <a:lnTo>
                    <a:pt x="70" y="181"/>
                  </a:lnTo>
                  <a:lnTo>
                    <a:pt x="67" y="178"/>
                  </a:lnTo>
                  <a:lnTo>
                    <a:pt x="71" y="181"/>
                  </a:lnTo>
                  <a:lnTo>
                    <a:pt x="71" y="178"/>
                  </a:lnTo>
                  <a:lnTo>
                    <a:pt x="70" y="178"/>
                  </a:lnTo>
                  <a:lnTo>
                    <a:pt x="71" y="177"/>
                  </a:lnTo>
                  <a:lnTo>
                    <a:pt x="71" y="173"/>
                  </a:lnTo>
                  <a:lnTo>
                    <a:pt x="66" y="169"/>
                  </a:lnTo>
                  <a:lnTo>
                    <a:pt x="70" y="171"/>
                  </a:lnTo>
                  <a:lnTo>
                    <a:pt x="74" y="169"/>
                  </a:lnTo>
                  <a:lnTo>
                    <a:pt x="70" y="167"/>
                  </a:lnTo>
                  <a:lnTo>
                    <a:pt x="71" y="167"/>
                  </a:lnTo>
                  <a:lnTo>
                    <a:pt x="74" y="167"/>
                  </a:lnTo>
                  <a:lnTo>
                    <a:pt x="75" y="167"/>
                  </a:lnTo>
                  <a:lnTo>
                    <a:pt x="75" y="165"/>
                  </a:lnTo>
                  <a:lnTo>
                    <a:pt x="78" y="165"/>
                  </a:lnTo>
                  <a:lnTo>
                    <a:pt x="82" y="165"/>
                  </a:lnTo>
                  <a:lnTo>
                    <a:pt x="79" y="163"/>
                  </a:lnTo>
                  <a:lnTo>
                    <a:pt x="82" y="163"/>
                  </a:lnTo>
                  <a:lnTo>
                    <a:pt x="82" y="161"/>
                  </a:lnTo>
                  <a:lnTo>
                    <a:pt x="83" y="163"/>
                  </a:lnTo>
                  <a:lnTo>
                    <a:pt x="82" y="159"/>
                  </a:lnTo>
                  <a:lnTo>
                    <a:pt x="83" y="161"/>
                  </a:lnTo>
                  <a:lnTo>
                    <a:pt x="85" y="163"/>
                  </a:lnTo>
                  <a:lnTo>
                    <a:pt x="87" y="161"/>
                  </a:lnTo>
                  <a:lnTo>
                    <a:pt x="89" y="159"/>
                  </a:lnTo>
                  <a:lnTo>
                    <a:pt x="93" y="157"/>
                  </a:lnTo>
                  <a:lnTo>
                    <a:pt x="93" y="155"/>
                  </a:lnTo>
                  <a:lnTo>
                    <a:pt x="91" y="155"/>
                  </a:lnTo>
                  <a:lnTo>
                    <a:pt x="89" y="155"/>
                  </a:lnTo>
                  <a:lnTo>
                    <a:pt x="87" y="154"/>
                  </a:lnTo>
                  <a:lnTo>
                    <a:pt x="91" y="154"/>
                  </a:lnTo>
                  <a:lnTo>
                    <a:pt x="95" y="151"/>
                  </a:lnTo>
                  <a:lnTo>
                    <a:pt x="97" y="150"/>
                  </a:lnTo>
                  <a:lnTo>
                    <a:pt x="101" y="147"/>
                  </a:lnTo>
                  <a:lnTo>
                    <a:pt x="97" y="146"/>
                  </a:lnTo>
                  <a:lnTo>
                    <a:pt x="98" y="146"/>
                  </a:lnTo>
                  <a:lnTo>
                    <a:pt x="98" y="143"/>
                  </a:lnTo>
                  <a:lnTo>
                    <a:pt x="97" y="142"/>
                  </a:lnTo>
                  <a:lnTo>
                    <a:pt x="93" y="141"/>
                  </a:lnTo>
                  <a:lnTo>
                    <a:pt x="89" y="138"/>
                  </a:lnTo>
                  <a:lnTo>
                    <a:pt x="85" y="137"/>
                  </a:lnTo>
                  <a:lnTo>
                    <a:pt x="85" y="134"/>
                  </a:lnTo>
                  <a:lnTo>
                    <a:pt x="83" y="134"/>
                  </a:lnTo>
                  <a:lnTo>
                    <a:pt x="82" y="134"/>
                  </a:lnTo>
                  <a:lnTo>
                    <a:pt x="79" y="133"/>
                  </a:lnTo>
                  <a:lnTo>
                    <a:pt x="75" y="133"/>
                  </a:lnTo>
                  <a:lnTo>
                    <a:pt x="78" y="130"/>
                  </a:lnTo>
                  <a:lnTo>
                    <a:pt x="75" y="129"/>
                  </a:lnTo>
                  <a:lnTo>
                    <a:pt x="74" y="125"/>
                  </a:lnTo>
                  <a:lnTo>
                    <a:pt x="74" y="124"/>
                  </a:lnTo>
                  <a:lnTo>
                    <a:pt x="74" y="121"/>
                  </a:lnTo>
                  <a:lnTo>
                    <a:pt x="74" y="120"/>
                  </a:lnTo>
                  <a:lnTo>
                    <a:pt x="74" y="117"/>
                  </a:lnTo>
                  <a:lnTo>
                    <a:pt x="75" y="116"/>
                  </a:lnTo>
                  <a:lnTo>
                    <a:pt x="78" y="117"/>
                  </a:lnTo>
                  <a:lnTo>
                    <a:pt x="78" y="116"/>
                  </a:lnTo>
                  <a:lnTo>
                    <a:pt x="75" y="112"/>
                  </a:lnTo>
                  <a:lnTo>
                    <a:pt x="78" y="110"/>
                  </a:lnTo>
                  <a:lnTo>
                    <a:pt x="79" y="108"/>
                  </a:lnTo>
                  <a:lnTo>
                    <a:pt x="75" y="106"/>
                  </a:lnTo>
                  <a:lnTo>
                    <a:pt x="75" y="102"/>
                  </a:lnTo>
                  <a:lnTo>
                    <a:pt x="78" y="104"/>
                  </a:lnTo>
                  <a:lnTo>
                    <a:pt x="82" y="102"/>
                  </a:lnTo>
                  <a:lnTo>
                    <a:pt x="83" y="102"/>
                  </a:lnTo>
                  <a:lnTo>
                    <a:pt x="83" y="98"/>
                  </a:lnTo>
                  <a:lnTo>
                    <a:pt x="82" y="97"/>
                  </a:lnTo>
                  <a:lnTo>
                    <a:pt x="79" y="93"/>
                  </a:lnTo>
                  <a:lnTo>
                    <a:pt x="82" y="94"/>
                  </a:lnTo>
                  <a:lnTo>
                    <a:pt x="82" y="97"/>
                  </a:lnTo>
                  <a:lnTo>
                    <a:pt x="85" y="97"/>
                  </a:lnTo>
                  <a:lnTo>
                    <a:pt x="87" y="97"/>
                  </a:lnTo>
                  <a:lnTo>
                    <a:pt x="89" y="97"/>
                  </a:lnTo>
                  <a:lnTo>
                    <a:pt x="89" y="94"/>
                  </a:lnTo>
                  <a:lnTo>
                    <a:pt x="87" y="94"/>
                  </a:lnTo>
                  <a:lnTo>
                    <a:pt x="91" y="93"/>
                  </a:lnTo>
                  <a:lnTo>
                    <a:pt x="97" y="90"/>
                  </a:lnTo>
                  <a:lnTo>
                    <a:pt x="101" y="86"/>
                  </a:lnTo>
                  <a:lnTo>
                    <a:pt x="102" y="86"/>
                  </a:lnTo>
                  <a:lnTo>
                    <a:pt x="105" y="86"/>
                  </a:lnTo>
                  <a:lnTo>
                    <a:pt x="106" y="85"/>
                  </a:lnTo>
                  <a:lnTo>
                    <a:pt x="109" y="85"/>
                  </a:lnTo>
                  <a:lnTo>
                    <a:pt x="111" y="81"/>
                  </a:lnTo>
                  <a:lnTo>
                    <a:pt x="111" y="84"/>
                  </a:lnTo>
                  <a:lnTo>
                    <a:pt x="114" y="81"/>
                  </a:lnTo>
                  <a:lnTo>
                    <a:pt x="118" y="77"/>
                  </a:lnTo>
                  <a:lnTo>
                    <a:pt x="122" y="73"/>
                  </a:lnTo>
                  <a:lnTo>
                    <a:pt x="125" y="72"/>
                  </a:lnTo>
                  <a:lnTo>
                    <a:pt x="122" y="68"/>
                  </a:lnTo>
                  <a:lnTo>
                    <a:pt x="122" y="67"/>
                  </a:lnTo>
                  <a:lnTo>
                    <a:pt x="119" y="64"/>
                  </a:lnTo>
                  <a:lnTo>
                    <a:pt x="122" y="64"/>
                  </a:lnTo>
                  <a:lnTo>
                    <a:pt x="125" y="63"/>
                  </a:lnTo>
                  <a:lnTo>
                    <a:pt x="125" y="60"/>
                  </a:lnTo>
                  <a:lnTo>
                    <a:pt x="125" y="59"/>
                  </a:lnTo>
                  <a:lnTo>
                    <a:pt x="123" y="57"/>
                  </a:lnTo>
                  <a:lnTo>
                    <a:pt x="127" y="57"/>
                  </a:lnTo>
                  <a:lnTo>
                    <a:pt x="129" y="55"/>
                  </a:lnTo>
                  <a:lnTo>
                    <a:pt x="127" y="55"/>
                  </a:lnTo>
                  <a:lnTo>
                    <a:pt x="130" y="53"/>
                  </a:lnTo>
                  <a:lnTo>
                    <a:pt x="135" y="55"/>
                  </a:lnTo>
                  <a:lnTo>
                    <a:pt x="133" y="53"/>
                  </a:lnTo>
                  <a:lnTo>
                    <a:pt x="133" y="51"/>
                  </a:lnTo>
                  <a:lnTo>
                    <a:pt x="133" y="49"/>
                  </a:lnTo>
                  <a:lnTo>
                    <a:pt x="135" y="49"/>
                  </a:lnTo>
                  <a:lnTo>
                    <a:pt x="136" y="51"/>
                  </a:lnTo>
                  <a:lnTo>
                    <a:pt x="139" y="49"/>
                  </a:lnTo>
                  <a:lnTo>
                    <a:pt x="144" y="51"/>
                  </a:lnTo>
                  <a:lnTo>
                    <a:pt x="142" y="49"/>
                  </a:lnTo>
                  <a:lnTo>
                    <a:pt x="146" y="51"/>
                  </a:lnTo>
                  <a:lnTo>
                    <a:pt x="148" y="51"/>
                  </a:lnTo>
                  <a:lnTo>
                    <a:pt x="154" y="49"/>
                  </a:lnTo>
                  <a:close/>
                  <a:moveTo>
                    <a:pt x="109" y="130"/>
                  </a:moveTo>
                  <a:lnTo>
                    <a:pt x="109" y="129"/>
                  </a:lnTo>
                  <a:lnTo>
                    <a:pt x="107" y="130"/>
                  </a:lnTo>
                  <a:lnTo>
                    <a:pt x="109" y="130"/>
                  </a:lnTo>
                  <a:lnTo>
                    <a:pt x="109" y="132"/>
                  </a:lnTo>
                  <a:lnTo>
                    <a:pt x="107" y="130"/>
                  </a:lnTo>
                  <a:lnTo>
                    <a:pt x="107" y="133"/>
                  </a:lnTo>
                  <a:lnTo>
                    <a:pt x="109" y="133"/>
                  </a:lnTo>
                  <a:lnTo>
                    <a:pt x="110" y="134"/>
                  </a:lnTo>
                  <a:lnTo>
                    <a:pt x="111" y="133"/>
                  </a:lnTo>
                  <a:lnTo>
                    <a:pt x="110" y="133"/>
                  </a:lnTo>
                  <a:lnTo>
                    <a:pt x="110" y="132"/>
                  </a:lnTo>
                  <a:lnTo>
                    <a:pt x="111" y="132"/>
                  </a:lnTo>
                  <a:lnTo>
                    <a:pt x="111" y="130"/>
                  </a:lnTo>
                  <a:lnTo>
                    <a:pt x="110" y="130"/>
                  </a:lnTo>
                  <a:lnTo>
                    <a:pt x="109" y="130"/>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95" name="Freeform 176"/>
            <p:cNvSpPr>
              <a:spLocks/>
            </p:cNvSpPr>
            <p:nvPr/>
          </p:nvSpPr>
          <p:spPr bwMode="auto">
            <a:xfrm>
              <a:off x="4300939" y="2205113"/>
              <a:ext cx="16326" cy="19067"/>
            </a:xfrm>
            <a:custGeom>
              <a:avLst/>
              <a:gdLst>
                <a:gd name="T0" fmla="*/ 0 w 10"/>
                <a:gd name="T1" fmla="*/ 0 h 12"/>
                <a:gd name="T2" fmla="*/ 0 w 10"/>
                <a:gd name="T3" fmla="*/ 2147483647 h 12"/>
                <a:gd name="T4" fmla="*/ 0 w 10"/>
                <a:gd name="T5" fmla="*/ 2147483647 h 12"/>
                <a:gd name="T6" fmla="*/ 0 w 10"/>
                <a:gd name="T7" fmla="*/ 2147483647 h 12"/>
                <a:gd name="T8" fmla="*/ 0 w 10"/>
                <a:gd name="T9" fmla="*/ 2147483647 h 12"/>
                <a:gd name="T10" fmla="*/ 0 w 10"/>
                <a:gd name="T11" fmla="*/ 2147483647 h 12"/>
                <a:gd name="T12" fmla="*/ 2147483647 w 10"/>
                <a:gd name="T13" fmla="*/ 2147483647 h 12"/>
                <a:gd name="T14" fmla="*/ 2147483647 w 10"/>
                <a:gd name="T15" fmla="*/ 2147483647 h 12"/>
                <a:gd name="T16" fmla="*/ 2147483647 w 10"/>
                <a:gd name="T17" fmla="*/ 2147483647 h 12"/>
                <a:gd name="T18" fmla="*/ 2147483647 w 10"/>
                <a:gd name="T19" fmla="*/ 2147483647 h 12"/>
                <a:gd name="T20" fmla="*/ 2147483647 w 10"/>
                <a:gd name="T21" fmla="*/ 2147483647 h 12"/>
                <a:gd name="T22" fmla="*/ 2147483647 w 10"/>
                <a:gd name="T23" fmla="*/ 0 h 12"/>
                <a:gd name="T24" fmla="*/ 2147483647 w 10"/>
                <a:gd name="T25" fmla="*/ 0 h 12"/>
                <a:gd name="T26" fmla="*/ 0 w 10"/>
                <a:gd name="T27" fmla="*/ 0 h 12"/>
                <a:gd name="T28" fmla="*/ 0 w 10"/>
                <a:gd name="T29" fmla="*/ 0 h 12"/>
                <a:gd name="T30" fmla="*/ 0 w 10"/>
                <a:gd name="T31" fmla="*/ 0 h 12"/>
                <a:gd name="T32" fmla="*/ 0 w 10"/>
                <a:gd name="T33" fmla="*/ 0 h 12"/>
                <a:gd name="T34" fmla="*/ 0 w 10"/>
                <a:gd name="T35" fmla="*/ 0 h 12"/>
                <a:gd name="T36" fmla="*/ 0 w 10"/>
                <a:gd name="T37" fmla="*/ 0 h 12"/>
                <a:gd name="T38" fmla="*/ 0 w 10"/>
                <a:gd name="T39" fmla="*/ 0 h 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
                <a:gd name="T61" fmla="*/ 0 h 12"/>
                <a:gd name="T62" fmla="*/ 10 w 10"/>
                <a:gd name="T63" fmla="*/ 12 h 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 h="12">
                  <a:moveTo>
                    <a:pt x="0" y="0"/>
                  </a:moveTo>
                  <a:lnTo>
                    <a:pt x="0" y="2"/>
                  </a:lnTo>
                  <a:lnTo>
                    <a:pt x="0" y="4"/>
                  </a:lnTo>
                  <a:lnTo>
                    <a:pt x="0" y="6"/>
                  </a:lnTo>
                  <a:lnTo>
                    <a:pt x="0" y="8"/>
                  </a:lnTo>
                  <a:lnTo>
                    <a:pt x="0" y="10"/>
                  </a:lnTo>
                  <a:lnTo>
                    <a:pt x="8" y="12"/>
                  </a:lnTo>
                  <a:lnTo>
                    <a:pt x="10" y="8"/>
                  </a:lnTo>
                  <a:lnTo>
                    <a:pt x="10" y="6"/>
                  </a:lnTo>
                  <a:lnTo>
                    <a:pt x="8" y="4"/>
                  </a:lnTo>
                  <a:lnTo>
                    <a:pt x="4" y="2"/>
                  </a:lnTo>
                  <a:lnTo>
                    <a:pt x="4" y="0"/>
                  </a:lnTo>
                  <a:lnTo>
                    <a:pt x="2" y="0"/>
                  </a:lnTo>
                  <a:lnTo>
                    <a:pt x="0" y="0"/>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96" name="Freeform 177"/>
            <p:cNvSpPr>
              <a:spLocks noEditPoints="1"/>
            </p:cNvSpPr>
            <p:nvPr/>
          </p:nvSpPr>
          <p:spPr bwMode="auto">
            <a:xfrm>
              <a:off x="4062172" y="2178419"/>
              <a:ext cx="320396" cy="276476"/>
            </a:xfrm>
            <a:custGeom>
              <a:avLst/>
              <a:gdLst>
                <a:gd name="T0" fmla="*/ 2147483647 w 202"/>
                <a:gd name="T1" fmla="*/ 2147483647 h 174"/>
                <a:gd name="T2" fmla="*/ 2147483647 w 202"/>
                <a:gd name="T3" fmla="*/ 2147483647 h 174"/>
                <a:gd name="T4" fmla="*/ 2147483647 w 202"/>
                <a:gd name="T5" fmla="*/ 2147483647 h 174"/>
                <a:gd name="T6" fmla="*/ 2147483647 w 202"/>
                <a:gd name="T7" fmla="*/ 2147483647 h 174"/>
                <a:gd name="T8" fmla="*/ 2147483647 w 202"/>
                <a:gd name="T9" fmla="*/ 2147483647 h 174"/>
                <a:gd name="T10" fmla="*/ 2147483647 w 202"/>
                <a:gd name="T11" fmla="*/ 2147483647 h 174"/>
                <a:gd name="T12" fmla="*/ 2147483647 w 202"/>
                <a:gd name="T13" fmla="*/ 2147483647 h 174"/>
                <a:gd name="T14" fmla="*/ 2147483647 w 202"/>
                <a:gd name="T15" fmla="*/ 2147483647 h 174"/>
                <a:gd name="T16" fmla="*/ 2147483647 w 202"/>
                <a:gd name="T17" fmla="*/ 2147483647 h 174"/>
                <a:gd name="T18" fmla="*/ 2147483647 w 202"/>
                <a:gd name="T19" fmla="*/ 2147483647 h 174"/>
                <a:gd name="T20" fmla="*/ 2147483647 w 202"/>
                <a:gd name="T21" fmla="*/ 2147483647 h 174"/>
                <a:gd name="T22" fmla="*/ 2147483647 w 202"/>
                <a:gd name="T23" fmla="*/ 0 h 174"/>
                <a:gd name="T24" fmla="*/ 2147483647 w 202"/>
                <a:gd name="T25" fmla="*/ 2147483647 h 174"/>
                <a:gd name="T26" fmla="*/ 2147483647 w 202"/>
                <a:gd name="T27" fmla="*/ 2147483647 h 174"/>
                <a:gd name="T28" fmla="*/ 2147483647 w 202"/>
                <a:gd name="T29" fmla="*/ 2147483647 h 174"/>
                <a:gd name="T30" fmla="*/ 2147483647 w 202"/>
                <a:gd name="T31" fmla="*/ 2147483647 h 174"/>
                <a:gd name="T32" fmla="*/ 2147483647 w 202"/>
                <a:gd name="T33" fmla="*/ 2147483647 h 174"/>
                <a:gd name="T34" fmla="*/ 2147483647 w 202"/>
                <a:gd name="T35" fmla="*/ 2147483647 h 174"/>
                <a:gd name="T36" fmla="*/ 2147483647 w 202"/>
                <a:gd name="T37" fmla="*/ 2147483647 h 174"/>
                <a:gd name="T38" fmla="*/ 2147483647 w 202"/>
                <a:gd name="T39" fmla="*/ 2147483647 h 174"/>
                <a:gd name="T40" fmla="*/ 2147483647 w 202"/>
                <a:gd name="T41" fmla="*/ 2147483647 h 174"/>
                <a:gd name="T42" fmla="*/ 2147483647 w 202"/>
                <a:gd name="T43" fmla="*/ 2147483647 h 174"/>
                <a:gd name="T44" fmla="*/ 2147483647 w 202"/>
                <a:gd name="T45" fmla="*/ 2147483647 h 174"/>
                <a:gd name="T46" fmla="*/ 2147483647 w 202"/>
                <a:gd name="T47" fmla="*/ 2147483647 h 174"/>
                <a:gd name="T48" fmla="*/ 2147483647 w 202"/>
                <a:gd name="T49" fmla="*/ 2147483647 h 174"/>
                <a:gd name="T50" fmla="*/ 2147483647 w 202"/>
                <a:gd name="T51" fmla="*/ 2147483647 h 174"/>
                <a:gd name="T52" fmla="*/ 2147483647 w 202"/>
                <a:gd name="T53" fmla="*/ 2147483647 h 174"/>
                <a:gd name="T54" fmla="*/ 2147483647 w 202"/>
                <a:gd name="T55" fmla="*/ 2147483647 h 174"/>
                <a:gd name="T56" fmla="*/ 2147483647 w 202"/>
                <a:gd name="T57" fmla="*/ 2147483647 h 174"/>
                <a:gd name="T58" fmla="*/ 2147483647 w 202"/>
                <a:gd name="T59" fmla="*/ 2147483647 h 174"/>
                <a:gd name="T60" fmla="*/ 2147483647 w 202"/>
                <a:gd name="T61" fmla="*/ 2147483647 h 174"/>
                <a:gd name="T62" fmla="*/ 2147483647 w 202"/>
                <a:gd name="T63" fmla="*/ 2147483647 h 174"/>
                <a:gd name="T64" fmla="*/ 2147483647 w 202"/>
                <a:gd name="T65" fmla="*/ 2147483647 h 174"/>
                <a:gd name="T66" fmla="*/ 2147483647 w 202"/>
                <a:gd name="T67" fmla="*/ 2147483647 h 174"/>
                <a:gd name="T68" fmla="*/ 2147483647 w 202"/>
                <a:gd name="T69" fmla="*/ 2147483647 h 174"/>
                <a:gd name="T70" fmla="*/ 2147483647 w 202"/>
                <a:gd name="T71" fmla="*/ 2147483647 h 174"/>
                <a:gd name="T72" fmla="*/ 2147483647 w 202"/>
                <a:gd name="T73" fmla="*/ 2147483647 h 174"/>
                <a:gd name="T74" fmla="*/ 2147483647 w 202"/>
                <a:gd name="T75" fmla="*/ 2147483647 h 174"/>
                <a:gd name="T76" fmla="*/ 2147483647 w 202"/>
                <a:gd name="T77" fmla="*/ 2147483647 h 174"/>
                <a:gd name="T78" fmla="*/ 2147483647 w 202"/>
                <a:gd name="T79" fmla="*/ 2147483647 h 174"/>
                <a:gd name="T80" fmla="*/ 2147483647 w 202"/>
                <a:gd name="T81" fmla="*/ 2147483647 h 174"/>
                <a:gd name="T82" fmla="*/ 2147483647 w 202"/>
                <a:gd name="T83" fmla="*/ 2147483647 h 174"/>
                <a:gd name="T84" fmla="*/ 2147483647 w 202"/>
                <a:gd name="T85" fmla="*/ 2147483647 h 174"/>
                <a:gd name="T86" fmla="*/ 2147483647 w 202"/>
                <a:gd name="T87" fmla="*/ 2147483647 h 174"/>
                <a:gd name="T88" fmla="*/ 2147483647 w 202"/>
                <a:gd name="T89" fmla="*/ 2147483647 h 174"/>
                <a:gd name="T90" fmla="*/ 2147483647 w 202"/>
                <a:gd name="T91" fmla="*/ 2147483647 h 174"/>
                <a:gd name="T92" fmla="*/ 2147483647 w 202"/>
                <a:gd name="T93" fmla="*/ 2147483647 h 174"/>
                <a:gd name="T94" fmla="*/ 2147483647 w 202"/>
                <a:gd name="T95" fmla="*/ 2147483647 h 174"/>
                <a:gd name="T96" fmla="*/ 2147483647 w 202"/>
                <a:gd name="T97" fmla="*/ 2147483647 h 174"/>
                <a:gd name="T98" fmla="*/ 2147483647 w 202"/>
                <a:gd name="T99" fmla="*/ 2147483647 h 174"/>
                <a:gd name="T100" fmla="*/ 2147483647 w 202"/>
                <a:gd name="T101" fmla="*/ 2147483647 h 174"/>
                <a:gd name="T102" fmla="*/ 2147483647 w 202"/>
                <a:gd name="T103" fmla="*/ 2147483647 h 174"/>
                <a:gd name="T104" fmla="*/ 2147483647 w 202"/>
                <a:gd name="T105" fmla="*/ 2147483647 h 174"/>
                <a:gd name="T106" fmla="*/ 2147483647 w 202"/>
                <a:gd name="T107" fmla="*/ 2147483647 h 174"/>
                <a:gd name="T108" fmla="*/ 2147483647 w 202"/>
                <a:gd name="T109" fmla="*/ 2147483647 h 174"/>
                <a:gd name="T110" fmla="*/ 2147483647 w 202"/>
                <a:gd name="T111" fmla="*/ 2147483647 h 1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2"/>
                <a:gd name="T169" fmla="*/ 0 h 174"/>
                <a:gd name="T170" fmla="*/ 202 w 202"/>
                <a:gd name="T171" fmla="*/ 174 h 17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2" h="174">
                  <a:moveTo>
                    <a:pt x="199" y="143"/>
                  </a:moveTo>
                  <a:lnTo>
                    <a:pt x="198" y="145"/>
                  </a:lnTo>
                  <a:lnTo>
                    <a:pt x="198" y="149"/>
                  </a:lnTo>
                  <a:lnTo>
                    <a:pt x="190" y="150"/>
                  </a:lnTo>
                  <a:lnTo>
                    <a:pt x="189" y="154"/>
                  </a:lnTo>
                  <a:lnTo>
                    <a:pt x="189" y="157"/>
                  </a:lnTo>
                  <a:lnTo>
                    <a:pt x="189" y="158"/>
                  </a:lnTo>
                  <a:lnTo>
                    <a:pt x="190" y="161"/>
                  </a:lnTo>
                  <a:lnTo>
                    <a:pt x="189" y="162"/>
                  </a:lnTo>
                  <a:lnTo>
                    <a:pt x="190" y="162"/>
                  </a:lnTo>
                  <a:lnTo>
                    <a:pt x="189" y="166"/>
                  </a:lnTo>
                  <a:lnTo>
                    <a:pt x="193" y="167"/>
                  </a:lnTo>
                  <a:lnTo>
                    <a:pt x="190" y="167"/>
                  </a:lnTo>
                  <a:lnTo>
                    <a:pt x="193" y="170"/>
                  </a:lnTo>
                  <a:lnTo>
                    <a:pt x="195" y="174"/>
                  </a:lnTo>
                  <a:lnTo>
                    <a:pt x="202" y="158"/>
                  </a:lnTo>
                  <a:lnTo>
                    <a:pt x="202" y="150"/>
                  </a:lnTo>
                  <a:lnTo>
                    <a:pt x="199" y="143"/>
                  </a:lnTo>
                  <a:close/>
                  <a:moveTo>
                    <a:pt x="178" y="36"/>
                  </a:moveTo>
                  <a:lnTo>
                    <a:pt x="176" y="35"/>
                  </a:lnTo>
                  <a:lnTo>
                    <a:pt x="173" y="35"/>
                  </a:lnTo>
                  <a:lnTo>
                    <a:pt x="172" y="35"/>
                  </a:lnTo>
                  <a:lnTo>
                    <a:pt x="169" y="35"/>
                  </a:lnTo>
                  <a:lnTo>
                    <a:pt x="168" y="35"/>
                  </a:lnTo>
                  <a:lnTo>
                    <a:pt x="168" y="33"/>
                  </a:lnTo>
                  <a:lnTo>
                    <a:pt x="165" y="33"/>
                  </a:lnTo>
                  <a:lnTo>
                    <a:pt x="164" y="35"/>
                  </a:lnTo>
                  <a:lnTo>
                    <a:pt x="162" y="31"/>
                  </a:lnTo>
                  <a:lnTo>
                    <a:pt x="158" y="29"/>
                  </a:lnTo>
                  <a:lnTo>
                    <a:pt x="150" y="27"/>
                  </a:lnTo>
                  <a:lnTo>
                    <a:pt x="145" y="27"/>
                  </a:lnTo>
                  <a:lnTo>
                    <a:pt x="142" y="25"/>
                  </a:lnTo>
                  <a:lnTo>
                    <a:pt x="137" y="23"/>
                  </a:lnTo>
                  <a:lnTo>
                    <a:pt x="137" y="19"/>
                  </a:lnTo>
                  <a:lnTo>
                    <a:pt x="137" y="16"/>
                  </a:lnTo>
                  <a:lnTo>
                    <a:pt x="133" y="19"/>
                  </a:lnTo>
                  <a:lnTo>
                    <a:pt x="132" y="19"/>
                  </a:lnTo>
                  <a:lnTo>
                    <a:pt x="129" y="19"/>
                  </a:lnTo>
                  <a:lnTo>
                    <a:pt x="128" y="19"/>
                  </a:lnTo>
                  <a:lnTo>
                    <a:pt x="128" y="16"/>
                  </a:lnTo>
                  <a:lnTo>
                    <a:pt x="128" y="13"/>
                  </a:lnTo>
                  <a:lnTo>
                    <a:pt x="125" y="13"/>
                  </a:lnTo>
                  <a:lnTo>
                    <a:pt x="124" y="13"/>
                  </a:lnTo>
                  <a:lnTo>
                    <a:pt x="121" y="13"/>
                  </a:lnTo>
                  <a:lnTo>
                    <a:pt x="120" y="12"/>
                  </a:lnTo>
                  <a:lnTo>
                    <a:pt x="118" y="9"/>
                  </a:lnTo>
                  <a:lnTo>
                    <a:pt x="116" y="9"/>
                  </a:lnTo>
                  <a:lnTo>
                    <a:pt x="114" y="8"/>
                  </a:lnTo>
                  <a:lnTo>
                    <a:pt x="108" y="5"/>
                  </a:lnTo>
                  <a:lnTo>
                    <a:pt x="106" y="4"/>
                  </a:lnTo>
                  <a:lnTo>
                    <a:pt x="106" y="3"/>
                  </a:lnTo>
                  <a:lnTo>
                    <a:pt x="106" y="0"/>
                  </a:lnTo>
                  <a:lnTo>
                    <a:pt x="105" y="0"/>
                  </a:lnTo>
                  <a:lnTo>
                    <a:pt x="103" y="0"/>
                  </a:lnTo>
                  <a:lnTo>
                    <a:pt x="99" y="0"/>
                  </a:lnTo>
                  <a:lnTo>
                    <a:pt x="93" y="4"/>
                  </a:lnTo>
                  <a:lnTo>
                    <a:pt x="92" y="9"/>
                  </a:lnTo>
                  <a:lnTo>
                    <a:pt x="92" y="13"/>
                  </a:lnTo>
                  <a:lnTo>
                    <a:pt x="93" y="16"/>
                  </a:lnTo>
                  <a:lnTo>
                    <a:pt x="92" y="16"/>
                  </a:lnTo>
                  <a:lnTo>
                    <a:pt x="89" y="17"/>
                  </a:lnTo>
                  <a:lnTo>
                    <a:pt x="85" y="19"/>
                  </a:lnTo>
                  <a:lnTo>
                    <a:pt x="76" y="23"/>
                  </a:lnTo>
                  <a:lnTo>
                    <a:pt x="72" y="25"/>
                  </a:lnTo>
                  <a:lnTo>
                    <a:pt x="71" y="27"/>
                  </a:lnTo>
                  <a:lnTo>
                    <a:pt x="71" y="29"/>
                  </a:lnTo>
                  <a:lnTo>
                    <a:pt x="75" y="29"/>
                  </a:lnTo>
                  <a:lnTo>
                    <a:pt x="76" y="29"/>
                  </a:lnTo>
                  <a:lnTo>
                    <a:pt x="71" y="31"/>
                  </a:lnTo>
                  <a:lnTo>
                    <a:pt x="67" y="31"/>
                  </a:lnTo>
                  <a:lnTo>
                    <a:pt x="63" y="31"/>
                  </a:lnTo>
                  <a:lnTo>
                    <a:pt x="57" y="31"/>
                  </a:lnTo>
                  <a:lnTo>
                    <a:pt x="53" y="31"/>
                  </a:lnTo>
                  <a:lnTo>
                    <a:pt x="51" y="29"/>
                  </a:lnTo>
                  <a:lnTo>
                    <a:pt x="51" y="27"/>
                  </a:lnTo>
                  <a:lnTo>
                    <a:pt x="51" y="25"/>
                  </a:lnTo>
                  <a:lnTo>
                    <a:pt x="48" y="25"/>
                  </a:lnTo>
                  <a:lnTo>
                    <a:pt x="45" y="25"/>
                  </a:lnTo>
                  <a:lnTo>
                    <a:pt x="41" y="23"/>
                  </a:lnTo>
                  <a:lnTo>
                    <a:pt x="44" y="27"/>
                  </a:lnTo>
                  <a:lnTo>
                    <a:pt x="44" y="29"/>
                  </a:lnTo>
                  <a:lnTo>
                    <a:pt x="45" y="31"/>
                  </a:lnTo>
                  <a:lnTo>
                    <a:pt x="48" y="33"/>
                  </a:lnTo>
                  <a:lnTo>
                    <a:pt x="45" y="39"/>
                  </a:lnTo>
                  <a:lnTo>
                    <a:pt x="48" y="43"/>
                  </a:lnTo>
                  <a:lnTo>
                    <a:pt x="49" y="43"/>
                  </a:lnTo>
                  <a:lnTo>
                    <a:pt x="44" y="44"/>
                  </a:lnTo>
                  <a:lnTo>
                    <a:pt x="41" y="43"/>
                  </a:lnTo>
                  <a:lnTo>
                    <a:pt x="40" y="43"/>
                  </a:lnTo>
                  <a:lnTo>
                    <a:pt x="40" y="44"/>
                  </a:lnTo>
                  <a:lnTo>
                    <a:pt x="37" y="44"/>
                  </a:lnTo>
                  <a:lnTo>
                    <a:pt x="36" y="43"/>
                  </a:lnTo>
                  <a:lnTo>
                    <a:pt x="35" y="43"/>
                  </a:lnTo>
                  <a:lnTo>
                    <a:pt x="31" y="44"/>
                  </a:lnTo>
                  <a:lnTo>
                    <a:pt x="27" y="43"/>
                  </a:lnTo>
                  <a:lnTo>
                    <a:pt x="24" y="39"/>
                  </a:lnTo>
                  <a:lnTo>
                    <a:pt x="23" y="39"/>
                  </a:lnTo>
                  <a:lnTo>
                    <a:pt x="19" y="40"/>
                  </a:lnTo>
                  <a:lnTo>
                    <a:pt x="15" y="43"/>
                  </a:lnTo>
                  <a:lnTo>
                    <a:pt x="6" y="43"/>
                  </a:lnTo>
                  <a:lnTo>
                    <a:pt x="2" y="44"/>
                  </a:lnTo>
                  <a:lnTo>
                    <a:pt x="2" y="47"/>
                  </a:lnTo>
                  <a:lnTo>
                    <a:pt x="0" y="48"/>
                  </a:lnTo>
                  <a:lnTo>
                    <a:pt x="2" y="48"/>
                  </a:lnTo>
                  <a:lnTo>
                    <a:pt x="4" y="48"/>
                  </a:lnTo>
                  <a:lnTo>
                    <a:pt x="6" y="48"/>
                  </a:lnTo>
                  <a:lnTo>
                    <a:pt x="7" y="49"/>
                  </a:lnTo>
                  <a:lnTo>
                    <a:pt x="6" y="49"/>
                  </a:lnTo>
                  <a:lnTo>
                    <a:pt x="7" y="52"/>
                  </a:lnTo>
                  <a:lnTo>
                    <a:pt x="2" y="53"/>
                  </a:lnTo>
                  <a:lnTo>
                    <a:pt x="4" y="56"/>
                  </a:lnTo>
                  <a:lnTo>
                    <a:pt x="7" y="57"/>
                  </a:lnTo>
                  <a:lnTo>
                    <a:pt x="11" y="57"/>
                  </a:lnTo>
                  <a:lnTo>
                    <a:pt x="14" y="57"/>
                  </a:lnTo>
                  <a:lnTo>
                    <a:pt x="18" y="60"/>
                  </a:lnTo>
                  <a:lnTo>
                    <a:pt x="20" y="57"/>
                  </a:lnTo>
                  <a:lnTo>
                    <a:pt x="20" y="60"/>
                  </a:lnTo>
                  <a:lnTo>
                    <a:pt x="23" y="60"/>
                  </a:lnTo>
                  <a:lnTo>
                    <a:pt x="23" y="61"/>
                  </a:lnTo>
                  <a:lnTo>
                    <a:pt x="23" y="63"/>
                  </a:lnTo>
                  <a:lnTo>
                    <a:pt x="27" y="61"/>
                  </a:lnTo>
                  <a:lnTo>
                    <a:pt x="28" y="61"/>
                  </a:lnTo>
                  <a:lnTo>
                    <a:pt x="27" y="63"/>
                  </a:lnTo>
                  <a:lnTo>
                    <a:pt x="28" y="63"/>
                  </a:lnTo>
                  <a:lnTo>
                    <a:pt x="31" y="63"/>
                  </a:lnTo>
                  <a:lnTo>
                    <a:pt x="32" y="63"/>
                  </a:lnTo>
                  <a:lnTo>
                    <a:pt x="32" y="65"/>
                  </a:lnTo>
                  <a:lnTo>
                    <a:pt x="32" y="67"/>
                  </a:lnTo>
                  <a:lnTo>
                    <a:pt x="35" y="67"/>
                  </a:lnTo>
                  <a:lnTo>
                    <a:pt x="36" y="67"/>
                  </a:lnTo>
                  <a:lnTo>
                    <a:pt x="36" y="69"/>
                  </a:lnTo>
                  <a:lnTo>
                    <a:pt x="37" y="70"/>
                  </a:lnTo>
                  <a:lnTo>
                    <a:pt x="36" y="74"/>
                  </a:lnTo>
                  <a:lnTo>
                    <a:pt x="37" y="78"/>
                  </a:lnTo>
                  <a:lnTo>
                    <a:pt x="40" y="80"/>
                  </a:lnTo>
                  <a:lnTo>
                    <a:pt x="45" y="84"/>
                  </a:lnTo>
                  <a:lnTo>
                    <a:pt x="48" y="84"/>
                  </a:lnTo>
                  <a:lnTo>
                    <a:pt x="49" y="84"/>
                  </a:lnTo>
                  <a:lnTo>
                    <a:pt x="49" y="90"/>
                  </a:lnTo>
                  <a:lnTo>
                    <a:pt x="49" y="93"/>
                  </a:lnTo>
                  <a:lnTo>
                    <a:pt x="48" y="93"/>
                  </a:lnTo>
                  <a:lnTo>
                    <a:pt x="48" y="96"/>
                  </a:lnTo>
                  <a:lnTo>
                    <a:pt x="51" y="97"/>
                  </a:lnTo>
                  <a:lnTo>
                    <a:pt x="53" y="100"/>
                  </a:lnTo>
                  <a:lnTo>
                    <a:pt x="49" y="97"/>
                  </a:lnTo>
                  <a:lnTo>
                    <a:pt x="48" y="106"/>
                  </a:lnTo>
                  <a:lnTo>
                    <a:pt x="48" y="113"/>
                  </a:lnTo>
                  <a:lnTo>
                    <a:pt x="49" y="113"/>
                  </a:lnTo>
                  <a:lnTo>
                    <a:pt x="48" y="114"/>
                  </a:lnTo>
                  <a:lnTo>
                    <a:pt x="45" y="118"/>
                  </a:lnTo>
                  <a:lnTo>
                    <a:pt x="45" y="120"/>
                  </a:lnTo>
                  <a:lnTo>
                    <a:pt x="44" y="130"/>
                  </a:lnTo>
                  <a:lnTo>
                    <a:pt x="41" y="133"/>
                  </a:lnTo>
                  <a:lnTo>
                    <a:pt x="40" y="136"/>
                  </a:lnTo>
                  <a:lnTo>
                    <a:pt x="37" y="137"/>
                  </a:lnTo>
                  <a:lnTo>
                    <a:pt x="40" y="137"/>
                  </a:lnTo>
                  <a:lnTo>
                    <a:pt x="44" y="140"/>
                  </a:lnTo>
                  <a:lnTo>
                    <a:pt x="41" y="141"/>
                  </a:lnTo>
                  <a:lnTo>
                    <a:pt x="44" y="143"/>
                  </a:lnTo>
                  <a:lnTo>
                    <a:pt x="45" y="143"/>
                  </a:lnTo>
                  <a:lnTo>
                    <a:pt x="48" y="143"/>
                  </a:lnTo>
                  <a:lnTo>
                    <a:pt x="51" y="145"/>
                  </a:lnTo>
                  <a:lnTo>
                    <a:pt x="57" y="147"/>
                  </a:lnTo>
                  <a:lnTo>
                    <a:pt x="59" y="147"/>
                  </a:lnTo>
                  <a:lnTo>
                    <a:pt x="61" y="149"/>
                  </a:lnTo>
                  <a:lnTo>
                    <a:pt x="63" y="149"/>
                  </a:lnTo>
                  <a:lnTo>
                    <a:pt x="64" y="149"/>
                  </a:lnTo>
                  <a:lnTo>
                    <a:pt x="67" y="149"/>
                  </a:lnTo>
                  <a:lnTo>
                    <a:pt x="72" y="149"/>
                  </a:lnTo>
                  <a:lnTo>
                    <a:pt x="72" y="147"/>
                  </a:lnTo>
                  <a:lnTo>
                    <a:pt x="75" y="147"/>
                  </a:lnTo>
                  <a:lnTo>
                    <a:pt x="76" y="147"/>
                  </a:lnTo>
                  <a:lnTo>
                    <a:pt x="80" y="149"/>
                  </a:lnTo>
                  <a:lnTo>
                    <a:pt x="81" y="149"/>
                  </a:lnTo>
                  <a:lnTo>
                    <a:pt x="84" y="149"/>
                  </a:lnTo>
                  <a:lnTo>
                    <a:pt x="84" y="150"/>
                  </a:lnTo>
                  <a:lnTo>
                    <a:pt x="84" y="153"/>
                  </a:lnTo>
                  <a:lnTo>
                    <a:pt x="88" y="153"/>
                  </a:lnTo>
                  <a:lnTo>
                    <a:pt x="93" y="154"/>
                  </a:lnTo>
                  <a:lnTo>
                    <a:pt x="95" y="154"/>
                  </a:lnTo>
                  <a:lnTo>
                    <a:pt x="97" y="154"/>
                  </a:lnTo>
                  <a:lnTo>
                    <a:pt x="99" y="154"/>
                  </a:lnTo>
                  <a:lnTo>
                    <a:pt x="101" y="154"/>
                  </a:lnTo>
                  <a:lnTo>
                    <a:pt x="103" y="154"/>
                  </a:lnTo>
                  <a:lnTo>
                    <a:pt x="105" y="153"/>
                  </a:lnTo>
                  <a:lnTo>
                    <a:pt x="108" y="153"/>
                  </a:lnTo>
                  <a:lnTo>
                    <a:pt x="110" y="154"/>
                  </a:lnTo>
                  <a:lnTo>
                    <a:pt x="106" y="145"/>
                  </a:lnTo>
                  <a:lnTo>
                    <a:pt x="108" y="143"/>
                  </a:lnTo>
                  <a:lnTo>
                    <a:pt x="108" y="141"/>
                  </a:lnTo>
                  <a:lnTo>
                    <a:pt x="110" y="140"/>
                  </a:lnTo>
                  <a:lnTo>
                    <a:pt x="114" y="137"/>
                  </a:lnTo>
                  <a:lnTo>
                    <a:pt x="118" y="136"/>
                  </a:lnTo>
                  <a:lnTo>
                    <a:pt x="121" y="133"/>
                  </a:lnTo>
                  <a:lnTo>
                    <a:pt x="128" y="136"/>
                  </a:lnTo>
                  <a:lnTo>
                    <a:pt x="132" y="136"/>
                  </a:lnTo>
                  <a:lnTo>
                    <a:pt x="132" y="133"/>
                  </a:lnTo>
                  <a:lnTo>
                    <a:pt x="133" y="136"/>
                  </a:lnTo>
                  <a:lnTo>
                    <a:pt x="136" y="136"/>
                  </a:lnTo>
                  <a:lnTo>
                    <a:pt x="137" y="136"/>
                  </a:lnTo>
                  <a:lnTo>
                    <a:pt x="137" y="133"/>
                  </a:lnTo>
                  <a:lnTo>
                    <a:pt x="138" y="136"/>
                  </a:lnTo>
                  <a:lnTo>
                    <a:pt x="137" y="136"/>
                  </a:lnTo>
                  <a:lnTo>
                    <a:pt x="137" y="137"/>
                  </a:lnTo>
                  <a:lnTo>
                    <a:pt x="138" y="137"/>
                  </a:lnTo>
                  <a:lnTo>
                    <a:pt x="141" y="137"/>
                  </a:lnTo>
                  <a:lnTo>
                    <a:pt x="141" y="140"/>
                  </a:lnTo>
                  <a:lnTo>
                    <a:pt x="145" y="141"/>
                  </a:lnTo>
                  <a:lnTo>
                    <a:pt x="150" y="141"/>
                  </a:lnTo>
                  <a:lnTo>
                    <a:pt x="152" y="141"/>
                  </a:lnTo>
                  <a:lnTo>
                    <a:pt x="154" y="141"/>
                  </a:lnTo>
                  <a:lnTo>
                    <a:pt x="160" y="140"/>
                  </a:lnTo>
                  <a:lnTo>
                    <a:pt x="160" y="137"/>
                  </a:lnTo>
                  <a:lnTo>
                    <a:pt x="168" y="133"/>
                  </a:lnTo>
                  <a:lnTo>
                    <a:pt x="172" y="130"/>
                  </a:lnTo>
                  <a:lnTo>
                    <a:pt x="172" y="129"/>
                  </a:lnTo>
                  <a:lnTo>
                    <a:pt x="173" y="128"/>
                  </a:lnTo>
                  <a:lnTo>
                    <a:pt x="173" y="126"/>
                  </a:lnTo>
                  <a:lnTo>
                    <a:pt x="176" y="124"/>
                  </a:lnTo>
                  <a:lnTo>
                    <a:pt x="176" y="122"/>
                  </a:lnTo>
                  <a:lnTo>
                    <a:pt x="173" y="122"/>
                  </a:lnTo>
                  <a:lnTo>
                    <a:pt x="169" y="122"/>
                  </a:lnTo>
                  <a:lnTo>
                    <a:pt x="168" y="122"/>
                  </a:lnTo>
                  <a:lnTo>
                    <a:pt x="165" y="120"/>
                  </a:lnTo>
                  <a:lnTo>
                    <a:pt x="164" y="118"/>
                  </a:lnTo>
                  <a:lnTo>
                    <a:pt x="165" y="114"/>
                  </a:lnTo>
                  <a:lnTo>
                    <a:pt x="165" y="113"/>
                  </a:lnTo>
                  <a:lnTo>
                    <a:pt x="165" y="110"/>
                  </a:lnTo>
                  <a:lnTo>
                    <a:pt x="162" y="109"/>
                  </a:lnTo>
                  <a:lnTo>
                    <a:pt x="160" y="106"/>
                  </a:lnTo>
                  <a:lnTo>
                    <a:pt x="164" y="105"/>
                  </a:lnTo>
                  <a:lnTo>
                    <a:pt x="168" y="101"/>
                  </a:lnTo>
                  <a:lnTo>
                    <a:pt x="168" y="100"/>
                  </a:lnTo>
                  <a:lnTo>
                    <a:pt x="165" y="97"/>
                  </a:lnTo>
                  <a:lnTo>
                    <a:pt x="164" y="93"/>
                  </a:lnTo>
                  <a:lnTo>
                    <a:pt x="165" y="92"/>
                  </a:lnTo>
                  <a:lnTo>
                    <a:pt x="165" y="90"/>
                  </a:lnTo>
                  <a:lnTo>
                    <a:pt x="164" y="88"/>
                  </a:lnTo>
                  <a:lnTo>
                    <a:pt x="164" y="84"/>
                  </a:lnTo>
                  <a:lnTo>
                    <a:pt x="162" y="82"/>
                  </a:lnTo>
                  <a:lnTo>
                    <a:pt x="160" y="82"/>
                  </a:lnTo>
                  <a:lnTo>
                    <a:pt x="158" y="82"/>
                  </a:lnTo>
                  <a:lnTo>
                    <a:pt x="156" y="82"/>
                  </a:lnTo>
                  <a:lnTo>
                    <a:pt x="156" y="84"/>
                  </a:lnTo>
                  <a:lnTo>
                    <a:pt x="154" y="86"/>
                  </a:lnTo>
                  <a:lnTo>
                    <a:pt x="150" y="88"/>
                  </a:lnTo>
                  <a:lnTo>
                    <a:pt x="152" y="84"/>
                  </a:lnTo>
                  <a:lnTo>
                    <a:pt x="152" y="80"/>
                  </a:lnTo>
                  <a:lnTo>
                    <a:pt x="154" y="78"/>
                  </a:lnTo>
                  <a:lnTo>
                    <a:pt x="156" y="76"/>
                  </a:lnTo>
                  <a:lnTo>
                    <a:pt x="158" y="74"/>
                  </a:lnTo>
                  <a:lnTo>
                    <a:pt x="162" y="70"/>
                  </a:lnTo>
                  <a:lnTo>
                    <a:pt x="168" y="65"/>
                  </a:lnTo>
                  <a:lnTo>
                    <a:pt x="165" y="65"/>
                  </a:lnTo>
                  <a:lnTo>
                    <a:pt x="165" y="63"/>
                  </a:lnTo>
                  <a:lnTo>
                    <a:pt x="168" y="63"/>
                  </a:lnTo>
                  <a:lnTo>
                    <a:pt x="169" y="65"/>
                  </a:lnTo>
                  <a:lnTo>
                    <a:pt x="172" y="63"/>
                  </a:lnTo>
                  <a:lnTo>
                    <a:pt x="173" y="63"/>
                  </a:lnTo>
                  <a:lnTo>
                    <a:pt x="176" y="61"/>
                  </a:lnTo>
                  <a:lnTo>
                    <a:pt x="173" y="61"/>
                  </a:lnTo>
                  <a:lnTo>
                    <a:pt x="173" y="60"/>
                  </a:lnTo>
                  <a:lnTo>
                    <a:pt x="173" y="57"/>
                  </a:lnTo>
                  <a:lnTo>
                    <a:pt x="176" y="53"/>
                  </a:lnTo>
                  <a:lnTo>
                    <a:pt x="177" y="48"/>
                  </a:lnTo>
                  <a:lnTo>
                    <a:pt x="178" y="43"/>
                  </a:lnTo>
                  <a:lnTo>
                    <a:pt x="185" y="36"/>
                  </a:lnTo>
                  <a:lnTo>
                    <a:pt x="182" y="36"/>
                  </a:lnTo>
                  <a:lnTo>
                    <a:pt x="178" y="36"/>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97" name="Freeform 178"/>
            <p:cNvSpPr>
              <a:spLocks noEditPoints="1"/>
            </p:cNvSpPr>
            <p:nvPr/>
          </p:nvSpPr>
          <p:spPr bwMode="auto">
            <a:xfrm>
              <a:off x="4305020" y="2073547"/>
              <a:ext cx="199992" cy="211649"/>
            </a:xfrm>
            <a:custGeom>
              <a:avLst/>
              <a:gdLst>
                <a:gd name="T0" fmla="*/ 2147483647 w 96"/>
                <a:gd name="T1" fmla="*/ 2147483647 h 100"/>
                <a:gd name="T2" fmla="*/ 2147483647 w 96"/>
                <a:gd name="T3" fmla="*/ 2147483647 h 100"/>
                <a:gd name="T4" fmla="*/ 2147483647 w 96"/>
                <a:gd name="T5" fmla="*/ 2147483647 h 100"/>
                <a:gd name="T6" fmla="*/ 2147483647 w 96"/>
                <a:gd name="T7" fmla="*/ 2147483647 h 100"/>
                <a:gd name="T8" fmla="*/ 2147483647 w 96"/>
                <a:gd name="T9" fmla="*/ 2147483647 h 100"/>
                <a:gd name="T10" fmla="*/ 2147483647 w 96"/>
                <a:gd name="T11" fmla="*/ 2147483647 h 100"/>
                <a:gd name="T12" fmla="*/ 2147483647 w 96"/>
                <a:gd name="T13" fmla="*/ 2147483647 h 100"/>
                <a:gd name="T14" fmla="*/ 2147483647 w 96"/>
                <a:gd name="T15" fmla="*/ 2147483647 h 100"/>
                <a:gd name="T16" fmla="*/ 2147483647 w 96"/>
                <a:gd name="T17" fmla="*/ 2147483647 h 100"/>
                <a:gd name="T18" fmla="*/ 2147483647 w 96"/>
                <a:gd name="T19" fmla="*/ 2147483647 h 100"/>
                <a:gd name="T20" fmla="*/ 2147483647 w 96"/>
                <a:gd name="T21" fmla="*/ 2147483647 h 100"/>
                <a:gd name="T22" fmla="*/ 2147483647 w 96"/>
                <a:gd name="T23" fmla="*/ 2147483647 h 100"/>
                <a:gd name="T24" fmla="*/ 2147483647 w 96"/>
                <a:gd name="T25" fmla="*/ 2147483647 h 100"/>
                <a:gd name="T26" fmla="*/ 2147483647 w 96"/>
                <a:gd name="T27" fmla="*/ 2147483647 h 100"/>
                <a:gd name="T28" fmla="*/ 2147483647 w 96"/>
                <a:gd name="T29" fmla="*/ 2147483647 h 100"/>
                <a:gd name="T30" fmla="*/ 2147483647 w 96"/>
                <a:gd name="T31" fmla="*/ 2147483647 h 100"/>
                <a:gd name="T32" fmla="*/ 2147483647 w 96"/>
                <a:gd name="T33" fmla="*/ 2147483647 h 100"/>
                <a:gd name="T34" fmla="*/ 2147483647 w 96"/>
                <a:gd name="T35" fmla="*/ 2147483647 h 100"/>
                <a:gd name="T36" fmla="*/ 2147483647 w 96"/>
                <a:gd name="T37" fmla="*/ 2147483647 h 100"/>
                <a:gd name="T38" fmla="*/ 2147483647 w 96"/>
                <a:gd name="T39" fmla="*/ 2147483647 h 100"/>
                <a:gd name="T40" fmla="*/ 2147483647 w 96"/>
                <a:gd name="T41" fmla="*/ 2147483647 h 100"/>
                <a:gd name="T42" fmla="*/ 2147483647 w 96"/>
                <a:gd name="T43" fmla="*/ 2147483647 h 100"/>
                <a:gd name="T44" fmla="*/ 2147483647 w 96"/>
                <a:gd name="T45" fmla="*/ 2147483647 h 100"/>
                <a:gd name="T46" fmla="*/ 2147483647 w 96"/>
                <a:gd name="T47" fmla="*/ 2147483647 h 100"/>
                <a:gd name="T48" fmla="*/ 2147483647 w 96"/>
                <a:gd name="T49" fmla="*/ 2147483647 h 100"/>
                <a:gd name="T50" fmla="*/ 0 w 96"/>
                <a:gd name="T51" fmla="*/ 2147483647 h 100"/>
                <a:gd name="T52" fmla="*/ 2147483647 w 96"/>
                <a:gd name="T53" fmla="*/ 2147483647 h 100"/>
                <a:gd name="T54" fmla="*/ 2147483647 w 96"/>
                <a:gd name="T55" fmla="*/ 2147483647 h 100"/>
                <a:gd name="T56" fmla="*/ 2147483647 w 96"/>
                <a:gd name="T57" fmla="*/ 2147483647 h 100"/>
                <a:gd name="T58" fmla="*/ 2147483647 w 96"/>
                <a:gd name="T59" fmla="*/ 2147483647 h 100"/>
                <a:gd name="T60" fmla="*/ 2147483647 w 96"/>
                <a:gd name="T61" fmla="*/ 2147483647 h 100"/>
                <a:gd name="T62" fmla="*/ 2147483647 w 96"/>
                <a:gd name="T63" fmla="*/ 2147483647 h 100"/>
                <a:gd name="T64" fmla="*/ 2147483647 w 96"/>
                <a:gd name="T65" fmla="*/ 2147483647 h 100"/>
                <a:gd name="T66" fmla="*/ 2147483647 w 96"/>
                <a:gd name="T67" fmla="*/ 2147483647 h 100"/>
                <a:gd name="T68" fmla="*/ 2147483647 w 96"/>
                <a:gd name="T69" fmla="*/ 2147483647 h 100"/>
                <a:gd name="T70" fmla="*/ 2147483647 w 96"/>
                <a:gd name="T71" fmla="*/ 2147483647 h 100"/>
                <a:gd name="T72" fmla="*/ 2147483647 w 96"/>
                <a:gd name="T73" fmla="*/ 2147483647 h 100"/>
                <a:gd name="T74" fmla="*/ 2147483647 w 96"/>
                <a:gd name="T75" fmla="*/ 2147483647 h 100"/>
                <a:gd name="T76" fmla="*/ 2147483647 w 96"/>
                <a:gd name="T77" fmla="*/ 2147483647 h 100"/>
                <a:gd name="T78" fmla="*/ 2147483647 w 96"/>
                <a:gd name="T79" fmla="*/ 2147483647 h 100"/>
                <a:gd name="T80" fmla="*/ 2147483647 w 96"/>
                <a:gd name="T81" fmla="*/ 2147483647 h 100"/>
                <a:gd name="T82" fmla="*/ 2147483647 w 96"/>
                <a:gd name="T83" fmla="*/ 2147483647 h 100"/>
                <a:gd name="T84" fmla="*/ 2147483647 w 96"/>
                <a:gd name="T85" fmla="*/ 2147483647 h 100"/>
                <a:gd name="T86" fmla="*/ 2147483647 w 96"/>
                <a:gd name="T87" fmla="*/ 2147483647 h 100"/>
                <a:gd name="T88" fmla="*/ 2147483647 w 96"/>
                <a:gd name="T89" fmla="*/ 2147483647 h 100"/>
                <a:gd name="T90" fmla="*/ 2147483647 w 96"/>
                <a:gd name="T91" fmla="*/ 2147483647 h 100"/>
                <a:gd name="T92" fmla="*/ 2147483647 w 96"/>
                <a:gd name="T93" fmla="*/ 2147483647 h 100"/>
                <a:gd name="T94" fmla="*/ 2147483647 w 96"/>
                <a:gd name="T95" fmla="*/ 2147483647 h 100"/>
                <a:gd name="T96" fmla="*/ 2147483647 w 96"/>
                <a:gd name="T97" fmla="*/ 2147483647 h 100"/>
                <a:gd name="T98" fmla="*/ 2147483647 w 96"/>
                <a:gd name="T99" fmla="*/ 2147483647 h 100"/>
                <a:gd name="T100" fmla="*/ 2147483647 w 96"/>
                <a:gd name="T101" fmla="*/ 2147483647 h 100"/>
                <a:gd name="T102" fmla="*/ 2147483647 w 96"/>
                <a:gd name="T103" fmla="*/ 2147483647 h 100"/>
                <a:gd name="T104" fmla="*/ 2147483647 w 96"/>
                <a:gd name="T105" fmla="*/ 2147483647 h 100"/>
                <a:gd name="T106" fmla="*/ 2147483647 w 96"/>
                <a:gd name="T107" fmla="*/ 2147483647 h 100"/>
                <a:gd name="T108" fmla="*/ 2147483647 w 96"/>
                <a:gd name="T109" fmla="*/ 2147483647 h 100"/>
                <a:gd name="T110" fmla="*/ 2147483647 w 96"/>
                <a:gd name="T111" fmla="*/ 2147483647 h 100"/>
                <a:gd name="T112" fmla="*/ 2147483647 w 96"/>
                <a:gd name="T113" fmla="*/ 2147483647 h 100"/>
                <a:gd name="T114" fmla="*/ 2147483647 w 96"/>
                <a:gd name="T115" fmla="*/ 2147483647 h 100"/>
                <a:gd name="T116" fmla="*/ 2147483647 w 96"/>
                <a:gd name="T117" fmla="*/ 2147483647 h 100"/>
                <a:gd name="T118" fmla="*/ 2147483647 w 96"/>
                <a:gd name="T119" fmla="*/ 2147483647 h 100"/>
                <a:gd name="T120" fmla="*/ 2147483647 w 96"/>
                <a:gd name="T121" fmla="*/ 2147483647 h 1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6"/>
                <a:gd name="T184" fmla="*/ 0 h 100"/>
                <a:gd name="T185" fmla="*/ 96 w 96"/>
                <a:gd name="T186" fmla="*/ 100 h 1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6" h="100">
                  <a:moveTo>
                    <a:pt x="95" y="51"/>
                  </a:moveTo>
                  <a:cubicBezTo>
                    <a:pt x="95" y="49"/>
                    <a:pt x="95" y="49"/>
                    <a:pt x="95" y="49"/>
                  </a:cubicBezTo>
                  <a:cubicBezTo>
                    <a:pt x="95" y="46"/>
                    <a:pt x="95" y="46"/>
                    <a:pt x="95" y="46"/>
                  </a:cubicBezTo>
                  <a:cubicBezTo>
                    <a:pt x="94" y="44"/>
                    <a:pt x="94" y="44"/>
                    <a:pt x="94" y="44"/>
                  </a:cubicBezTo>
                  <a:cubicBezTo>
                    <a:pt x="92" y="44"/>
                    <a:pt x="92" y="44"/>
                    <a:pt x="92" y="44"/>
                  </a:cubicBezTo>
                  <a:cubicBezTo>
                    <a:pt x="92" y="42"/>
                    <a:pt x="92" y="42"/>
                    <a:pt x="92" y="42"/>
                  </a:cubicBezTo>
                  <a:cubicBezTo>
                    <a:pt x="91" y="42"/>
                    <a:pt x="91" y="42"/>
                    <a:pt x="91" y="42"/>
                  </a:cubicBezTo>
                  <a:cubicBezTo>
                    <a:pt x="91" y="40"/>
                    <a:pt x="91" y="40"/>
                    <a:pt x="91" y="40"/>
                  </a:cubicBezTo>
                  <a:cubicBezTo>
                    <a:pt x="92" y="39"/>
                    <a:pt x="92" y="39"/>
                    <a:pt x="92" y="39"/>
                  </a:cubicBezTo>
                  <a:cubicBezTo>
                    <a:pt x="92" y="36"/>
                    <a:pt x="92" y="36"/>
                    <a:pt x="92" y="36"/>
                  </a:cubicBezTo>
                  <a:cubicBezTo>
                    <a:pt x="91" y="34"/>
                    <a:pt x="91" y="34"/>
                    <a:pt x="91" y="34"/>
                  </a:cubicBezTo>
                  <a:cubicBezTo>
                    <a:pt x="91" y="33"/>
                    <a:pt x="91" y="33"/>
                    <a:pt x="91" y="33"/>
                  </a:cubicBezTo>
                  <a:cubicBezTo>
                    <a:pt x="91" y="32"/>
                    <a:pt x="91" y="32"/>
                    <a:pt x="91" y="32"/>
                  </a:cubicBezTo>
                  <a:cubicBezTo>
                    <a:pt x="91" y="30"/>
                    <a:pt x="91" y="30"/>
                    <a:pt x="91" y="30"/>
                  </a:cubicBezTo>
                  <a:cubicBezTo>
                    <a:pt x="89" y="29"/>
                    <a:pt x="89" y="29"/>
                    <a:pt x="89" y="29"/>
                  </a:cubicBezTo>
                  <a:cubicBezTo>
                    <a:pt x="86" y="27"/>
                    <a:pt x="86" y="27"/>
                    <a:pt x="86" y="27"/>
                  </a:cubicBezTo>
                  <a:cubicBezTo>
                    <a:pt x="85" y="26"/>
                    <a:pt x="85" y="26"/>
                    <a:pt x="85" y="26"/>
                  </a:cubicBezTo>
                  <a:cubicBezTo>
                    <a:pt x="88" y="23"/>
                    <a:pt x="88" y="23"/>
                    <a:pt x="88" y="23"/>
                  </a:cubicBezTo>
                  <a:cubicBezTo>
                    <a:pt x="88" y="21"/>
                    <a:pt x="88" y="21"/>
                    <a:pt x="88" y="21"/>
                  </a:cubicBezTo>
                  <a:cubicBezTo>
                    <a:pt x="88" y="20"/>
                    <a:pt x="88" y="20"/>
                    <a:pt x="88" y="20"/>
                  </a:cubicBezTo>
                  <a:cubicBezTo>
                    <a:pt x="86" y="17"/>
                    <a:pt x="86" y="17"/>
                    <a:pt x="86" y="17"/>
                  </a:cubicBezTo>
                  <a:cubicBezTo>
                    <a:pt x="85" y="16"/>
                    <a:pt x="85" y="16"/>
                    <a:pt x="85" y="16"/>
                  </a:cubicBezTo>
                  <a:cubicBezTo>
                    <a:pt x="84" y="14"/>
                    <a:pt x="84" y="14"/>
                    <a:pt x="84" y="14"/>
                  </a:cubicBezTo>
                  <a:cubicBezTo>
                    <a:pt x="82" y="13"/>
                    <a:pt x="82" y="13"/>
                    <a:pt x="82" y="13"/>
                  </a:cubicBezTo>
                  <a:cubicBezTo>
                    <a:pt x="81" y="11"/>
                    <a:pt x="81" y="11"/>
                    <a:pt x="81" y="11"/>
                  </a:cubicBezTo>
                  <a:cubicBezTo>
                    <a:pt x="81" y="10"/>
                    <a:pt x="81" y="10"/>
                    <a:pt x="81" y="10"/>
                  </a:cubicBezTo>
                  <a:cubicBezTo>
                    <a:pt x="79" y="10"/>
                    <a:pt x="79" y="10"/>
                    <a:pt x="79" y="10"/>
                  </a:cubicBezTo>
                  <a:cubicBezTo>
                    <a:pt x="78" y="11"/>
                    <a:pt x="78" y="11"/>
                    <a:pt x="78" y="11"/>
                  </a:cubicBezTo>
                  <a:cubicBezTo>
                    <a:pt x="76" y="9"/>
                    <a:pt x="76" y="9"/>
                    <a:pt x="76" y="9"/>
                  </a:cubicBezTo>
                  <a:cubicBezTo>
                    <a:pt x="74" y="7"/>
                    <a:pt x="74" y="7"/>
                    <a:pt x="74" y="7"/>
                  </a:cubicBezTo>
                  <a:cubicBezTo>
                    <a:pt x="72" y="7"/>
                    <a:pt x="72" y="7"/>
                    <a:pt x="72" y="7"/>
                  </a:cubicBezTo>
                  <a:cubicBezTo>
                    <a:pt x="69" y="6"/>
                    <a:pt x="69" y="6"/>
                    <a:pt x="69" y="6"/>
                  </a:cubicBezTo>
                  <a:cubicBezTo>
                    <a:pt x="66" y="7"/>
                    <a:pt x="66" y="7"/>
                    <a:pt x="66" y="7"/>
                  </a:cubicBezTo>
                  <a:cubicBezTo>
                    <a:pt x="65" y="9"/>
                    <a:pt x="65" y="9"/>
                    <a:pt x="65" y="9"/>
                  </a:cubicBezTo>
                  <a:cubicBezTo>
                    <a:pt x="63" y="11"/>
                    <a:pt x="63" y="11"/>
                    <a:pt x="63" y="11"/>
                  </a:cubicBezTo>
                  <a:cubicBezTo>
                    <a:pt x="63" y="10"/>
                    <a:pt x="63" y="10"/>
                    <a:pt x="63" y="10"/>
                  </a:cubicBezTo>
                  <a:cubicBezTo>
                    <a:pt x="62" y="10"/>
                    <a:pt x="62" y="10"/>
                    <a:pt x="62" y="10"/>
                  </a:cubicBezTo>
                  <a:cubicBezTo>
                    <a:pt x="58" y="11"/>
                    <a:pt x="58" y="11"/>
                    <a:pt x="58" y="11"/>
                  </a:cubicBezTo>
                  <a:cubicBezTo>
                    <a:pt x="59" y="11"/>
                    <a:pt x="59" y="11"/>
                    <a:pt x="59" y="11"/>
                  </a:cubicBezTo>
                  <a:cubicBezTo>
                    <a:pt x="58" y="13"/>
                    <a:pt x="58" y="13"/>
                    <a:pt x="58" y="13"/>
                  </a:cubicBezTo>
                  <a:cubicBezTo>
                    <a:pt x="53" y="11"/>
                    <a:pt x="53" y="11"/>
                    <a:pt x="53" y="11"/>
                  </a:cubicBezTo>
                  <a:cubicBezTo>
                    <a:pt x="52" y="11"/>
                    <a:pt x="52" y="11"/>
                    <a:pt x="52" y="11"/>
                  </a:cubicBezTo>
                  <a:cubicBezTo>
                    <a:pt x="52" y="13"/>
                    <a:pt x="52" y="13"/>
                    <a:pt x="52" y="13"/>
                  </a:cubicBezTo>
                  <a:cubicBezTo>
                    <a:pt x="51" y="11"/>
                    <a:pt x="51" y="11"/>
                    <a:pt x="51" y="11"/>
                  </a:cubicBezTo>
                  <a:cubicBezTo>
                    <a:pt x="53" y="10"/>
                    <a:pt x="53" y="10"/>
                    <a:pt x="53" y="10"/>
                  </a:cubicBezTo>
                  <a:cubicBezTo>
                    <a:pt x="53" y="7"/>
                    <a:pt x="53" y="7"/>
                    <a:pt x="53" y="7"/>
                  </a:cubicBezTo>
                  <a:cubicBezTo>
                    <a:pt x="51" y="7"/>
                    <a:pt x="51" y="7"/>
                    <a:pt x="51" y="7"/>
                  </a:cubicBezTo>
                  <a:cubicBezTo>
                    <a:pt x="49" y="7"/>
                    <a:pt x="49" y="7"/>
                    <a:pt x="49" y="7"/>
                  </a:cubicBezTo>
                  <a:cubicBezTo>
                    <a:pt x="46" y="7"/>
                    <a:pt x="46" y="7"/>
                    <a:pt x="46" y="7"/>
                  </a:cubicBezTo>
                  <a:cubicBezTo>
                    <a:pt x="45" y="7"/>
                    <a:pt x="45" y="7"/>
                    <a:pt x="45" y="7"/>
                  </a:cubicBezTo>
                  <a:cubicBezTo>
                    <a:pt x="45" y="6"/>
                    <a:pt x="45" y="6"/>
                    <a:pt x="45" y="6"/>
                  </a:cubicBezTo>
                  <a:cubicBezTo>
                    <a:pt x="42" y="6"/>
                    <a:pt x="42" y="6"/>
                    <a:pt x="42" y="6"/>
                  </a:cubicBezTo>
                  <a:cubicBezTo>
                    <a:pt x="43" y="4"/>
                    <a:pt x="43" y="4"/>
                    <a:pt x="43" y="4"/>
                  </a:cubicBezTo>
                  <a:cubicBezTo>
                    <a:pt x="42" y="3"/>
                    <a:pt x="42" y="3"/>
                    <a:pt x="42" y="3"/>
                  </a:cubicBezTo>
                  <a:cubicBezTo>
                    <a:pt x="39" y="1"/>
                    <a:pt x="39" y="1"/>
                    <a:pt x="39" y="1"/>
                  </a:cubicBezTo>
                  <a:cubicBezTo>
                    <a:pt x="35" y="1"/>
                    <a:pt x="35" y="1"/>
                    <a:pt x="35" y="1"/>
                  </a:cubicBezTo>
                  <a:cubicBezTo>
                    <a:pt x="31" y="0"/>
                    <a:pt x="31" y="0"/>
                    <a:pt x="31" y="0"/>
                  </a:cubicBezTo>
                  <a:cubicBezTo>
                    <a:pt x="29" y="0"/>
                    <a:pt x="29" y="0"/>
                    <a:pt x="29" y="0"/>
                  </a:cubicBezTo>
                  <a:cubicBezTo>
                    <a:pt x="31" y="3"/>
                    <a:pt x="31" y="3"/>
                    <a:pt x="31" y="3"/>
                  </a:cubicBezTo>
                  <a:cubicBezTo>
                    <a:pt x="32" y="4"/>
                    <a:pt x="32" y="4"/>
                    <a:pt x="32" y="4"/>
                  </a:cubicBezTo>
                  <a:cubicBezTo>
                    <a:pt x="32" y="6"/>
                    <a:pt x="32" y="6"/>
                    <a:pt x="32" y="6"/>
                  </a:cubicBezTo>
                  <a:cubicBezTo>
                    <a:pt x="31" y="7"/>
                    <a:pt x="31" y="7"/>
                    <a:pt x="31" y="7"/>
                  </a:cubicBezTo>
                  <a:cubicBezTo>
                    <a:pt x="29" y="9"/>
                    <a:pt x="29" y="9"/>
                    <a:pt x="29" y="9"/>
                  </a:cubicBezTo>
                  <a:cubicBezTo>
                    <a:pt x="31" y="9"/>
                    <a:pt x="31" y="9"/>
                    <a:pt x="31" y="9"/>
                  </a:cubicBezTo>
                  <a:cubicBezTo>
                    <a:pt x="32" y="10"/>
                    <a:pt x="32" y="10"/>
                    <a:pt x="32" y="10"/>
                  </a:cubicBezTo>
                  <a:cubicBezTo>
                    <a:pt x="33" y="11"/>
                    <a:pt x="33" y="11"/>
                    <a:pt x="33" y="11"/>
                  </a:cubicBezTo>
                  <a:cubicBezTo>
                    <a:pt x="32" y="11"/>
                    <a:pt x="32" y="11"/>
                    <a:pt x="32" y="11"/>
                  </a:cubicBezTo>
                  <a:cubicBezTo>
                    <a:pt x="32" y="13"/>
                    <a:pt x="32" y="13"/>
                    <a:pt x="32" y="13"/>
                  </a:cubicBezTo>
                  <a:cubicBezTo>
                    <a:pt x="33" y="13"/>
                    <a:pt x="33" y="13"/>
                    <a:pt x="33" y="13"/>
                  </a:cubicBezTo>
                  <a:cubicBezTo>
                    <a:pt x="35" y="14"/>
                    <a:pt x="35" y="14"/>
                    <a:pt x="35" y="14"/>
                  </a:cubicBezTo>
                  <a:cubicBezTo>
                    <a:pt x="33" y="14"/>
                    <a:pt x="33" y="14"/>
                    <a:pt x="33" y="14"/>
                  </a:cubicBezTo>
                  <a:cubicBezTo>
                    <a:pt x="31" y="14"/>
                    <a:pt x="31" y="14"/>
                    <a:pt x="31" y="14"/>
                  </a:cubicBezTo>
                  <a:cubicBezTo>
                    <a:pt x="29" y="14"/>
                    <a:pt x="29" y="14"/>
                    <a:pt x="29" y="14"/>
                  </a:cubicBezTo>
                  <a:cubicBezTo>
                    <a:pt x="28" y="14"/>
                    <a:pt x="28" y="14"/>
                    <a:pt x="28" y="14"/>
                  </a:cubicBezTo>
                  <a:cubicBezTo>
                    <a:pt x="28" y="16"/>
                    <a:pt x="28" y="16"/>
                    <a:pt x="28" y="16"/>
                  </a:cubicBezTo>
                  <a:cubicBezTo>
                    <a:pt x="28" y="19"/>
                    <a:pt x="28" y="19"/>
                    <a:pt x="28" y="19"/>
                  </a:cubicBezTo>
                  <a:cubicBezTo>
                    <a:pt x="26" y="17"/>
                    <a:pt x="26" y="17"/>
                    <a:pt x="26" y="17"/>
                  </a:cubicBezTo>
                  <a:cubicBezTo>
                    <a:pt x="25" y="17"/>
                    <a:pt x="25" y="17"/>
                    <a:pt x="25" y="17"/>
                  </a:cubicBezTo>
                  <a:cubicBezTo>
                    <a:pt x="25" y="19"/>
                    <a:pt x="25" y="19"/>
                    <a:pt x="25" y="19"/>
                  </a:cubicBezTo>
                  <a:cubicBezTo>
                    <a:pt x="23" y="19"/>
                    <a:pt x="23" y="19"/>
                    <a:pt x="23" y="19"/>
                  </a:cubicBezTo>
                  <a:cubicBezTo>
                    <a:pt x="23" y="17"/>
                    <a:pt x="23" y="17"/>
                    <a:pt x="23" y="17"/>
                  </a:cubicBezTo>
                  <a:cubicBezTo>
                    <a:pt x="22" y="16"/>
                    <a:pt x="22" y="16"/>
                    <a:pt x="22" y="16"/>
                  </a:cubicBezTo>
                  <a:cubicBezTo>
                    <a:pt x="16" y="16"/>
                    <a:pt x="16" y="16"/>
                    <a:pt x="16" y="16"/>
                  </a:cubicBezTo>
                  <a:cubicBezTo>
                    <a:pt x="13" y="17"/>
                    <a:pt x="13" y="17"/>
                    <a:pt x="13" y="17"/>
                  </a:cubicBezTo>
                  <a:cubicBezTo>
                    <a:pt x="12" y="20"/>
                    <a:pt x="12" y="20"/>
                    <a:pt x="12" y="20"/>
                  </a:cubicBezTo>
                  <a:cubicBezTo>
                    <a:pt x="15" y="21"/>
                    <a:pt x="15" y="21"/>
                    <a:pt x="15" y="21"/>
                  </a:cubicBezTo>
                  <a:cubicBezTo>
                    <a:pt x="14" y="23"/>
                    <a:pt x="14" y="23"/>
                    <a:pt x="14" y="23"/>
                  </a:cubicBezTo>
                  <a:cubicBezTo>
                    <a:pt x="13" y="24"/>
                    <a:pt x="13" y="24"/>
                    <a:pt x="13" y="24"/>
                  </a:cubicBezTo>
                  <a:cubicBezTo>
                    <a:pt x="13" y="26"/>
                    <a:pt x="13" y="26"/>
                    <a:pt x="13" y="26"/>
                  </a:cubicBezTo>
                  <a:cubicBezTo>
                    <a:pt x="13" y="29"/>
                    <a:pt x="13" y="29"/>
                    <a:pt x="13" y="29"/>
                  </a:cubicBezTo>
                  <a:cubicBezTo>
                    <a:pt x="12" y="29"/>
                    <a:pt x="12" y="29"/>
                    <a:pt x="12" y="29"/>
                  </a:cubicBezTo>
                  <a:cubicBezTo>
                    <a:pt x="12" y="30"/>
                    <a:pt x="12" y="30"/>
                    <a:pt x="12" y="30"/>
                  </a:cubicBezTo>
                  <a:cubicBezTo>
                    <a:pt x="10" y="30"/>
                    <a:pt x="10" y="30"/>
                    <a:pt x="10" y="30"/>
                  </a:cubicBezTo>
                  <a:cubicBezTo>
                    <a:pt x="9" y="30"/>
                    <a:pt x="9" y="30"/>
                    <a:pt x="9" y="30"/>
                  </a:cubicBezTo>
                  <a:cubicBezTo>
                    <a:pt x="9" y="32"/>
                    <a:pt x="9" y="32"/>
                    <a:pt x="9" y="32"/>
                  </a:cubicBezTo>
                  <a:cubicBezTo>
                    <a:pt x="12" y="33"/>
                    <a:pt x="12" y="33"/>
                    <a:pt x="12" y="33"/>
                  </a:cubicBezTo>
                  <a:cubicBezTo>
                    <a:pt x="12" y="34"/>
                    <a:pt x="12" y="34"/>
                    <a:pt x="12" y="34"/>
                  </a:cubicBezTo>
                  <a:cubicBezTo>
                    <a:pt x="10" y="36"/>
                    <a:pt x="10" y="36"/>
                    <a:pt x="10" y="36"/>
                  </a:cubicBezTo>
                  <a:cubicBezTo>
                    <a:pt x="9" y="37"/>
                    <a:pt x="9" y="37"/>
                    <a:pt x="9" y="37"/>
                  </a:cubicBezTo>
                  <a:cubicBezTo>
                    <a:pt x="9" y="39"/>
                    <a:pt x="9" y="39"/>
                    <a:pt x="9" y="39"/>
                  </a:cubicBezTo>
                  <a:cubicBezTo>
                    <a:pt x="8" y="40"/>
                    <a:pt x="8" y="40"/>
                    <a:pt x="8" y="40"/>
                  </a:cubicBezTo>
                  <a:cubicBezTo>
                    <a:pt x="3" y="39"/>
                    <a:pt x="3" y="39"/>
                    <a:pt x="3" y="39"/>
                  </a:cubicBezTo>
                  <a:cubicBezTo>
                    <a:pt x="2" y="40"/>
                    <a:pt x="2" y="40"/>
                    <a:pt x="2" y="40"/>
                  </a:cubicBezTo>
                  <a:cubicBezTo>
                    <a:pt x="0" y="40"/>
                    <a:pt x="0" y="40"/>
                    <a:pt x="0" y="40"/>
                  </a:cubicBezTo>
                  <a:cubicBezTo>
                    <a:pt x="0" y="42"/>
                    <a:pt x="0" y="42"/>
                    <a:pt x="0" y="42"/>
                  </a:cubicBezTo>
                  <a:cubicBezTo>
                    <a:pt x="3" y="43"/>
                    <a:pt x="3" y="43"/>
                    <a:pt x="3" y="43"/>
                  </a:cubicBezTo>
                  <a:cubicBezTo>
                    <a:pt x="3" y="44"/>
                    <a:pt x="3" y="44"/>
                    <a:pt x="3" y="44"/>
                  </a:cubicBezTo>
                  <a:cubicBezTo>
                    <a:pt x="3" y="47"/>
                    <a:pt x="3" y="47"/>
                    <a:pt x="3" y="47"/>
                  </a:cubicBezTo>
                  <a:cubicBezTo>
                    <a:pt x="2" y="49"/>
                    <a:pt x="2" y="49"/>
                    <a:pt x="2" y="49"/>
                  </a:cubicBezTo>
                  <a:cubicBezTo>
                    <a:pt x="0" y="50"/>
                    <a:pt x="0" y="50"/>
                    <a:pt x="0" y="50"/>
                  </a:cubicBezTo>
                  <a:cubicBezTo>
                    <a:pt x="2" y="52"/>
                    <a:pt x="2" y="52"/>
                    <a:pt x="2" y="52"/>
                  </a:cubicBezTo>
                  <a:cubicBezTo>
                    <a:pt x="2" y="53"/>
                    <a:pt x="2" y="53"/>
                    <a:pt x="2" y="53"/>
                  </a:cubicBezTo>
                  <a:cubicBezTo>
                    <a:pt x="2" y="54"/>
                    <a:pt x="2" y="54"/>
                    <a:pt x="2" y="54"/>
                  </a:cubicBezTo>
                  <a:cubicBezTo>
                    <a:pt x="3" y="56"/>
                    <a:pt x="3" y="56"/>
                    <a:pt x="3" y="56"/>
                  </a:cubicBezTo>
                  <a:cubicBezTo>
                    <a:pt x="3" y="57"/>
                    <a:pt x="3" y="57"/>
                    <a:pt x="3" y="57"/>
                  </a:cubicBezTo>
                  <a:cubicBezTo>
                    <a:pt x="5" y="59"/>
                    <a:pt x="5" y="59"/>
                    <a:pt x="5" y="59"/>
                  </a:cubicBezTo>
                  <a:cubicBezTo>
                    <a:pt x="5" y="60"/>
                    <a:pt x="5" y="60"/>
                    <a:pt x="5" y="60"/>
                  </a:cubicBezTo>
                  <a:cubicBezTo>
                    <a:pt x="3" y="62"/>
                    <a:pt x="3" y="62"/>
                    <a:pt x="3" y="62"/>
                  </a:cubicBezTo>
                  <a:cubicBezTo>
                    <a:pt x="2" y="62"/>
                    <a:pt x="2" y="62"/>
                    <a:pt x="2" y="62"/>
                  </a:cubicBezTo>
                  <a:cubicBezTo>
                    <a:pt x="2" y="63"/>
                    <a:pt x="2" y="63"/>
                    <a:pt x="2" y="63"/>
                  </a:cubicBezTo>
                  <a:cubicBezTo>
                    <a:pt x="2" y="64"/>
                    <a:pt x="2" y="64"/>
                    <a:pt x="2" y="64"/>
                  </a:cubicBezTo>
                  <a:cubicBezTo>
                    <a:pt x="5" y="66"/>
                    <a:pt x="5" y="66"/>
                    <a:pt x="5" y="66"/>
                  </a:cubicBezTo>
                  <a:cubicBezTo>
                    <a:pt x="6" y="67"/>
                    <a:pt x="6" y="67"/>
                    <a:pt x="6" y="67"/>
                  </a:cubicBezTo>
                  <a:cubicBezTo>
                    <a:pt x="6" y="69"/>
                    <a:pt x="6" y="69"/>
                    <a:pt x="6" y="69"/>
                  </a:cubicBezTo>
                  <a:cubicBezTo>
                    <a:pt x="5" y="72"/>
                    <a:pt x="5" y="72"/>
                    <a:pt x="5" y="72"/>
                  </a:cubicBezTo>
                  <a:cubicBezTo>
                    <a:pt x="8" y="73"/>
                    <a:pt x="8" y="73"/>
                    <a:pt x="8" y="73"/>
                  </a:cubicBezTo>
                  <a:cubicBezTo>
                    <a:pt x="9" y="76"/>
                    <a:pt x="9" y="76"/>
                    <a:pt x="9" y="76"/>
                  </a:cubicBezTo>
                  <a:cubicBezTo>
                    <a:pt x="10" y="75"/>
                    <a:pt x="10" y="75"/>
                    <a:pt x="10" y="75"/>
                  </a:cubicBezTo>
                  <a:cubicBezTo>
                    <a:pt x="12" y="75"/>
                    <a:pt x="12" y="75"/>
                    <a:pt x="12" y="75"/>
                  </a:cubicBezTo>
                  <a:cubicBezTo>
                    <a:pt x="12" y="76"/>
                    <a:pt x="12" y="76"/>
                    <a:pt x="12" y="76"/>
                  </a:cubicBezTo>
                  <a:cubicBezTo>
                    <a:pt x="13" y="76"/>
                    <a:pt x="13" y="76"/>
                    <a:pt x="13" y="76"/>
                  </a:cubicBezTo>
                  <a:cubicBezTo>
                    <a:pt x="15" y="76"/>
                    <a:pt x="15" y="76"/>
                    <a:pt x="15" y="76"/>
                  </a:cubicBezTo>
                  <a:cubicBezTo>
                    <a:pt x="16" y="76"/>
                    <a:pt x="16" y="76"/>
                    <a:pt x="16" y="76"/>
                  </a:cubicBezTo>
                  <a:cubicBezTo>
                    <a:pt x="18" y="76"/>
                    <a:pt x="18" y="76"/>
                    <a:pt x="18" y="76"/>
                  </a:cubicBezTo>
                  <a:cubicBezTo>
                    <a:pt x="20" y="77"/>
                    <a:pt x="20" y="77"/>
                    <a:pt x="20" y="77"/>
                  </a:cubicBezTo>
                  <a:cubicBezTo>
                    <a:pt x="23" y="77"/>
                    <a:pt x="23" y="77"/>
                    <a:pt x="23" y="77"/>
                  </a:cubicBezTo>
                  <a:cubicBezTo>
                    <a:pt x="25" y="77"/>
                    <a:pt x="25" y="77"/>
                    <a:pt x="25" y="77"/>
                  </a:cubicBezTo>
                  <a:cubicBezTo>
                    <a:pt x="20" y="82"/>
                    <a:pt x="20" y="82"/>
                    <a:pt x="20" y="82"/>
                  </a:cubicBezTo>
                  <a:cubicBezTo>
                    <a:pt x="19" y="86"/>
                    <a:pt x="19" y="86"/>
                    <a:pt x="19" y="86"/>
                  </a:cubicBezTo>
                  <a:cubicBezTo>
                    <a:pt x="18" y="90"/>
                    <a:pt x="18" y="90"/>
                    <a:pt x="18" y="90"/>
                  </a:cubicBezTo>
                  <a:cubicBezTo>
                    <a:pt x="16" y="93"/>
                    <a:pt x="16" y="93"/>
                    <a:pt x="16" y="93"/>
                  </a:cubicBezTo>
                  <a:cubicBezTo>
                    <a:pt x="16" y="95"/>
                    <a:pt x="16" y="95"/>
                    <a:pt x="16" y="95"/>
                  </a:cubicBezTo>
                  <a:cubicBezTo>
                    <a:pt x="16" y="96"/>
                    <a:pt x="16" y="96"/>
                    <a:pt x="16" y="96"/>
                  </a:cubicBezTo>
                  <a:cubicBezTo>
                    <a:pt x="18" y="96"/>
                    <a:pt x="18" y="96"/>
                    <a:pt x="18" y="96"/>
                  </a:cubicBezTo>
                  <a:cubicBezTo>
                    <a:pt x="20" y="97"/>
                    <a:pt x="20" y="97"/>
                    <a:pt x="20" y="97"/>
                  </a:cubicBezTo>
                  <a:cubicBezTo>
                    <a:pt x="23" y="96"/>
                    <a:pt x="23" y="96"/>
                    <a:pt x="23" y="96"/>
                  </a:cubicBezTo>
                  <a:cubicBezTo>
                    <a:pt x="26" y="96"/>
                    <a:pt x="26" y="96"/>
                    <a:pt x="26" y="96"/>
                  </a:cubicBezTo>
                  <a:cubicBezTo>
                    <a:pt x="27" y="95"/>
                    <a:pt x="27" y="95"/>
                    <a:pt x="27" y="95"/>
                  </a:cubicBezTo>
                  <a:cubicBezTo>
                    <a:pt x="26" y="95"/>
                    <a:pt x="26" y="95"/>
                    <a:pt x="26" y="95"/>
                  </a:cubicBezTo>
                  <a:cubicBezTo>
                    <a:pt x="28" y="95"/>
                    <a:pt x="28" y="95"/>
                    <a:pt x="28" y="95"/>
                  </a:cubicBezTo>
                  <a:cubicBezTo>
                    <a:pt x="29" y="95"/>
                    <a:pt x="29" y="95"/>
                    <a:pt x="29" y="95"/>
                  </a:cubicBezTo>
                  <a:cubicBezTo>
                    <a:pt x="33" y="95"/>
                    <a:pt x="33" y="95"/>
                    <a:pt x="33" y="95"/>
                  </a:cubicBezTo>
                  <a:cubicBezTo>
                    <a:pt x="36" y="96"/>
                    <a:pt x="36" y="96"/>
                    <a:pt x="36" y="96"/>
                  </a:cubicBezTo>
                  <a:cubicBezTo>
                    <a:pt x="39" y="97"/>
                    <a:pt x="39" y="97"/>
                    <a:pt x="39" y="97"/>
                  </a:cubicBezTo>
                  <a:cubicBezTo>
                    <a:pt x="41" y="97"/>
                    <a:pt x="41" y="97"/>
                    <a:pt x="41" y="97"/>
                  </a:cubicBezTo>
                  <a:cubicBezTo>
                    <a:pt x="42" y="97"/>
                    <a:pt x="42" y="97"/>
                    <a:pt x="42" y="97"/>
                  </a:cubicBezTo>
                  <a:cubicBezTo>
                    <a:pt x="45" y="99"/>
                    <a:pt x="45" y="99"/>
                    <a:pt x="45" y="99"/>
                  </a:cubicBezTo>
                  <a:cubicBezTo>
                    <a:pt x="45" y="100"/>
                    <a:pt x="45" y="100"/>
                    <a:pt x="45" y="100"/>
                  </a:cubicBezTo>
                  <a:cubicBezTo>
                    <a:pt x="46" y="100"/>
                    <a:pt x="46" y="100"/>
                    <a:pt x="46" y="100"/>
                  </a:cubicBezTo>
                  <a:cubicBezTo>
                    <a:pt x="46" y="99"/>
                    <a:pt x="46" y="99"/>
                    <a:pt x="46" y="99"/>
                  </a:cubicBezTo>
                  <a:cubicBezTo>
                    <a:pt x="48" y="96"/>
                    <a:pt x="48" y="96"/>
                    <a:pt x="48" y="96"/>
                  </a:cubicBezTo>
                  <a:cubicBezTo>
                    <a:pt x="51" y="97"/>
                    <a:pt x="51" y="97"/>
                    <a:pt x="51" y="97"/>
                  </a:cubicBezTo>
                  <a:cubicBezTo>
                    <a:pt x="52" y="97"/>
                    <a:pt x="52" y="97"/>
                    <a:pt x="52" y="97"/>
                  </a:cubicBezTo>
                  <a:cubicBezTo>
                    <a:pt x="53" y="97"/>
                    <a:pt x="53" y="97"/>
                    <a:pt x="53" y="97"/>
                  </a:cubicBezTo>
                  <a:cubicBezTo>
                    <a:pt x="55" y="99"/>
                    <a:pt x="55" y="99"/>
                    <a:pt x="55" y="99"/>
                  </a:cubicBezTo>
                  <a:cubicBezTo>
                    <a:pt x="56" y="99"/>
                    <a:pt x="56" y="99"/>
                    <a:pt x="56" y="99"/>
                  </a:cubicBezTo>
                  <a:cubicBezTo>
                    <a:pt x="57" y="98"/>
                    <a:pt x="57" y="98"/>
                    <a:pt x="57" y="98"/>
                  </a:cubicBezTo>
                  <a:cubicBezTo>
                    <a:pt x="59" y="97"/>
                    <a:pt x="59" y="97"/>
                    <a:pt x="59" y="97"/>
                  </a:cubicBezTo>
                  <a:cubicBezTo>
                    <a:pt x="62" y="96"/>
                    <a:pt x="62" y="96"/>
                    <a:pt x="62" y="96"/>
                  </a:cubicBezTo>
                  <a:cubicBezTo>
                    <a:pt x="66" y="96"/>
                    <a:pt x="66" y="96"/>
                    <a:pt x="66" y="96"/>
                  </a:cubicBezTo>
                  <a:cubicBezTo>
                    <a:pt x="66" y="95"/>
                    <a:pt x="66" y="95"/>
                    <a:pt x="66" y="95"/>
                  </a:cubicBezTo>
                  <a:cubicBezTo>
                    <a:pt x="69" y="96"/>
                    <a:pt x="69" y="96"/>
                    <a:pt x="69" y="96"/>
                  </a:cubicBezTo>
                  <a:cubicBezTo>
                    <a:pt x="70" y="96"/>
                    <a:pt x="70" y="96"/>
                    <a:pt x="70" y="96"/>
                  </a:cubicBezTo>
                  <a:cubicBezTo>
                    <a:pt x="71" y="96"/>
                    <a:pt x="71" y="96"/>
                    <a:pt x="71" y="96"/>
                  </a:cubicBezTo>
                  <a:cubicBezTo>
                    <a:pt x="72" y="95"/>
                    <a:pt x="72" y="95"/>
                    <a:pt x="72" y="95"/>
                  </a:cubicBezTo>
                  <a:cubicBezTo>
                    <a:pt x="72" y="96"/>
                    <a:pt x="72" y="96"/>
                    <a:pt x="72" y="96"/>
                  </a:cubicBezTo>
                  <a:cubicBezTo>
                    <a:pt x="74" y="97"/>
                    <a:pt x="74" y="97"/>
                    <a:pt x="74" y="97"/>
                  </a:cubicBezTo>
                  <a:cubicBezTo>
                    <a:pt x="75" y="97"/>
                    <a:pt x="75" y="97"/>
                    <a:pt x="75" y="97"/>
                  </a:cubicBezTo>
                  <a:cubicBezTo>
                    <a:pt x="75" y="96"/>
                    <a:pt x="75" y="96"/>
                    <a:pt x="75" y="96"/>
                  </a:cubicBezTo>
                  <a:cubicBezTo>
                    <a:pt x="75" y="95"/>
                    <a:pt x="75" y="95"/>
                    <a:pt x="75" y="95"/>
                  </a:cubicBezTo>
                  <a:cubicBezTo>
                    <a:pt x="74" y="93"/>
                    <a:pt x="74" y="93"/>
                    <a:pt x="74" y="93"/>
                  </a:cubicBezTo>
                  <a:cubicBezTo>
                    <a:pt x="74" y="92"/>
                    <a:pt x="74" y="92"/>
                    <a:pt x="74" y="92"/>
                  </a:cubicBezTo>
                  <a:cubicBezTo>
                    <a:pt x="74" y="90"/>
                    <a:pt x="74" y="90"/>
                    <a:pt x="74" y="90"/>
                  </a:cubicBezTo>
                  <a:cubicBezTo>
                    <a:pt x="73" y="90"/>
                    <a:pt x="73" y="90"/>
                    <a:pt x="73" y="90"/>
                  </a:cubicBezTo>
                  <a:cubicBezTo>
                    <a:pt x="74" y="89"/>
                    <a:pt x="74" y="89"/>
                    <a:pt x="74" y="89"/>
                  </a:cubicBezTo>
                  <a:cubicBezTo>
                    <a:pt x="76" y="87"/>
                    <a:pt x="76" y="87"/>
                    <a:pt x="76" y="87"/>
                  </a:cubicBezTo>
                  <a:cubicBezTo>
                    <a:pt x="78" y="86"/>
                    <a:pt x="78" y="86"/>
                    <a:pt x="78" y="86"/>
                  </a:cubicBezTo>
                  <a:cubicBezTo>
                    <a:pt x="79" y="85"/>
                    <a:pt x="79" y="85"/>
                    <a:pt x="79" y="85"/>
                  </a:cubicBezTo>
                  <a:cubicBezTo>
                    <a:pt x="79" y="83"/>
                    <a:pt x="79" y="83"/>
                    <a:pt x="79" y="83"/>
                  </a:cubicBezTo>
                  <a:cubicBezTo>
                    <a:pt x="81" y="83"/>
                    <a:pt x="81" y="83"/>
                    <a:pt x="81" y="83"/>
                  </a:cubicBezTo>
                  <a:cubicBezTo>
                    <a:pt x="81" y="83"/>
                    <a:pt x="81" y="83"/>
                    <a:pt x="81" y="83"/>
                  </a:cubicBezTo>
                  <a:cubicBezTo>
                    <a:pt x="82" y="83"/>
                    <a:pt x="82" y="83"/>
                    <a:pt x="82" y="83"/>
                  </a:cubicBezTo>
                  <a:cubicBezTo>
                    <a:pt x="84" y="82"/>
                    <a:pt x="84" y="82"/>
                    <a:pt x="84" y="82"/>
                  </a:cubicBezTo>
                  <a:cubicBezTo>
                    <a:pt x="82" y="80"/>
                    <a:pt x="82" y="80"/>
                    <a:pt x="82" y="80"/>
                  </a:cubicBezTo>
                  <a:cubicBezTo>
                    <a:pt x="79" y="77"/>
                    <a:pt x="79" y="77"/>
                    <a:pt x="79" y="77"/>
                  </a:cubicBezTo>
                  <a:cubicBezTo>
                    <a:pt x="74" y="73"/>
                    <a:pt x="74" y="73"/>
                    <a:pt x="74" y="73"/>
                  </a:cubicBezTo>
                  <a:cubicBezTo>
                    <a:pt x="71" y="70"/>
                    <a:pt x="71" y="70"/>
                    <a:pt x="71" y="70"/>
                  </a:cubicBezTo>
                  <a:cubicBezTo>
                    <a:pt x="68" y="67"/>
                    <a:pt x="68" y="67"/>
                    <a:pt x="68" y="67"/>
                  </a:cubicBezTo>
                  <a:cubicBezTo>
                    <a:pt x="69" y="66"/>
                    <a:pt x="69" y="66"/>
                    <a:pt x="69" y="66"/>
                  </a:cubicBezTo>
                  <a:cubicBezTo>
                    <a:pt x="68" y="63"/>
                    <a:pt x="68" y="63"/>
                    <a:pt x="68" y="63"/>
                  </a:cubicBezTo>
                  <a:cubicBezTo>
                    <a:pt x="67" y="62"/>
                    <a:pt x="67" y="62"/>
                    <a:pt x="67" y="62"/>
                  </a:cubicBezTo>
                  <a:cubicBezTo>
                    <a:pt x="66" y="62"/>
                    <a:pt x="66" y="62"/>
                    <a:pt x="66" y="62"/>
                  </a:cubicBezTo>
                  <a:cubicBezTo>
                    <a:pt x="67" y="61"/>
                    <a:pt x="67" y="61"/>
                    <a:pt x="67" y="61"/>
                  </a:cubicBezTo>
                  <a:cubicBezTo>
                    <a:pt x="68" y="60"/>
                    <a:pt x="68" y="60"/>
                    <a:pt x="68" y="60"/>
                  </a:cubicBezTo>
                  <a:cubicBezTo>
                    <a:pt x="71" y="59"/>
                    <a:pt x="71" y="59"/>
                    <a:pt x="71" y="59"/>
                  </a:cubicBezTo>
                  <a:cubicBezTo>
                    <a:pt x="75" y="57"/>
                    <a:pt x="75" y="57"/>
                    <a:pt x="75" y="57"/>
                  </a:cubicBezTo>
                  <a:cubicBezTo>
                    <a:pt x="79" y="56"/>
                    <a:pt x="79" y="56"/>
                    <a:pt x="79" y="56"/>
                  </a:cubicBezTo>
                  <a:cubicBezTo>
                    <a:pt x="82" y="54"/>
                    <a:pt x="82" y="54"/>
                    <a:pt x="82" y="54"/>
                  </a:cubicBezTo>
                  <a:cubicBezTo>
                    <a:pt x="87" y="52"/>
                    <a:pt x="87" y="52"/>
                    <a:pt x="87" y="52"/>
                  </a:cubicBezTo>
                  <a:cubicBezTo>
                    <a:pt x="88" y="52"/>
                    <a:pt x="88" y="52"/>
                    <a:pt x="88" y="52"/>
                  </a:cubicBezTo>
                  <a:cubicBezTo>
                    <a:pt x="89" y="50"/>
                    <a:pt x="89" y="50"/>
                    <a:pt x="89" y="50"/>
                  </a:cubicBezTo>
                  <a:cubicBezTo>
                    <a:pt x="89" y="50"/>
                    <a:pt x="89" y="50"/>
                    <a:pt x="89" y="50"/>
                  </a:cubicBezTo>
                  <a:cubicBezTo>
                    <a:pt x="91" y="52"/>
                    <a:pt x="91" y="52"/>
                    <a:pt x="91" y="52"/>
                  </a:cubicBezTo>
                  <a:cubicBezTo>
                    <a:pt x="91" y="53"/>
                    <a:pt x="91" y="53"/>
                    <a:pt x="91" y="53"/>
                  </a:cubicBezTo>
                  <a:cubicBezTo>
                    <a:pt x="92" y="53"/>
                    <a:pt x="92" y="53"/>
                    <a:pt x="92" y="53"/>
                  </a:cubicBezTo>
                  <a:cubicBezTo>
                    <a:pt x="94" y="53"/>
                    <a:pt x="94" y="53"/>
                    <a:pt x="94" y="53"/>
                  </a:cubicBezTo>
                  <a:cubicBezTo>
                    <a:pt x="95" y="52"/>
                    <a:pt x="95" y="52"/>
                    <a:pt x="95" y="52"/>
                  </a:cubicBezTo>
                  <a:cubicBezTo>
                    <a:pt x="96" y="52"/>
                    <a:pt x="96" y="52"/>
                    <a:pt x="96" y="52"/>
                  </a:cubicBezTo>
                  <a:lnTo>
                    <a:pt x="95" y="51"/>
                  </a:lnTo>
                  <a:close/>
                  <a:moveTo>
                    <a:pt x="66" y="9"/>
                  </a:moveTo>
                  <a:cubicBezTo>
                    <a:pt x="68" y="7"/>
                    <a:pt x="68" y="7"/>
                    <a:pt x="68" y="7"/>
                  </a:cubicBezTo>
                  <a:cubicBezTo>
                    <a:pt x="69" y="7"/>
                    <a:pt x="69" y="7"/>
                    <a:pt x="69" y="7"/>
                  </a:cubicBezTo>
                  <a:lnTo>
                    <a:pt x="66" y="9"/>
                  </a:lnTo>
                  <a:close/>
                  <a:moveTo>
                    <a:pt x="78" y="7"/>
                  </a:moveTo>
                  <a:cubicBezTo>
                    <a:pt x="79" y="7"/>
                    <a:pt x="79" y="7"/>
                    <a:pt x="79" y="7"/>
                  </a:cubicBezTo>
                  <a:cubicBezTo>
                    <a:pt x="80" y="7"/>
                    <a:pt x="80" y="7"/>
                    <a:pt x="80" y="7"/>
                  </a:cubicBezTo>
                  <a:cubicBezTo>
                    <a:pt x="80" y="6"/>
                    <a:pt x="80" y="6"/>
                    <a:pt x="80" y="6"/>
                  </a:cubicBezTo>
                  <a:cubicBezTo>
                    <a:pt x="80" y="4"/>
                    <a:pt x="80" y="4"/>
                    <a:pt x="80" y="4"/>
                  </a:cubicBezTo>
                  <a:cubicBezTo>
                    <a:pt x="80" y="3"/>
                    <a:pt x="80" y="3"/>
                    <a:pt x="80" y="3"/>
                  </a:cubicBezTo>
                  <a:cubicBezTo>
                    <a:pt x="79" y="2"/>
                    <a:pt x="79" y="2"/>
                    <a:pt x="79" y="2"/>
                  </a:cubicBezTo>
                  <a:cubicBezTo>
                    <a:pt x="78" y="2"/>
                    <a:pt x="78" y="2"/>
                    <a:pt x="78" y="2"/>
                  </a:cubicBezTo>
                  <a:cubicBezTo>
                    <a:pt x="78" y="1"/>
                    <a:pt x="78" y="1"/>
                    <a:pt x="78" y="1"/>
                  </a:cubicBezTo>
                  <a:cubicBezTo>
                    <a:pt x="77" y="1"/>
                    <a:pt x="77" y="1"/>
                    <a:pt x="77" y="1"/>
                  </a:cubicBezTo>
                  <a:cubicBezTo>
                    <a:pt x="76" y="1"/>
                    <a:pt x="76" y="1"/>
                    <a:pt x="76" y="1"/>
                  </a:cubicBezTo>
                  <a:cubicBezTo>
                    <a:pt x="77" y="2"/>
                    <a:pt x="77" y="2"/>
                    <a:pt x="77" y="2"/>
                  </a:cubicBezTo>
                  <a:cubicBezTo>
                    <a:pt x="78" y="3"/>
                    <a:pt x="78" y="3"/>
                    <a:pt x="78" y="3"/>
                  </a:cubicBezTo>
                  <a:cubicBezTo>
                    <a:pt x="78" y="4"/>
                    <a:pt x="78" y="4"/>
                    <a:pt x="78" y="4"/>
                  </a:cubicBezTo>
                  <a:cubicBezTo>
                    <a:pt x="76" y="3"/>
                    <a:pt x="76" y="3"/>
                    <a:pt x="76" y="3"/>
                  </a:cubicBezTo>
                  <a:cubicBezTo>
                    <a:pt x="75" y="3"/>
                    <a:pt x="75" y="3"/>
                    <a:pt x="75" y="3"/>
                  </a:cubicBezTo>
                  <a:cubicBezTo>
                    <a:pt x="76" y="5"/>
                    <a:pt x="76" y="5"/>
                    <a:pt x="76" y="5"/>
                  </a:cubicBezTo>
                  <a:cubicBezTo>
                    <a:pt x="75" y="5"/>
                    <a:pt x="75" y="5"/>
                    <a:pt x="75" y="5"/>
                  </a:cubicBezTo>
                  <a:cubicBezTo>
                    <a:pt x="75" y="6"/>
                    <a:pt x="75" y="6"/>
                    <a:pt x="75" y="6"/>
                  </a:cubicBezTo>
                  <a:cubicBezTo>
                    <a:pt x="76" y="7"/>
                    <a:pt x="76" y="7"/>
                    <a:pt x="76" y="7"/>
                  </a:cubicBezTo>
                  <a:cubicBezTo>
                    <a:pt x="78" y="7"/>
                    <a:pt x="78" y="7"/>
                    <a:pt x="78" y="7"/>
                  </a:cubicBez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98" name="Freeform 179"/>
            <p:cNvSpPr>
              <a:spLocks/>
            </p:cNvSpPr>
            <p:nvPr/>
          </p:nvSpPr>
          <p:spPr bwMode="auto">
            <a:xfrm>
              <a:off x="4229512" y="2165071"/>
              <a:ext cx="83671" cy="55296"/>
            </a:xfrm>
            <a:custGeom>
              <a:avLst/>
              <a:gdLst>
                <a:gd name="T0" fmla="*/ 2147483647 w 40"/>
                <a:gd name="T1" fmla="*/ 2147483647 h 26"/>
                <a:gd name="T2" fmla="*/ 2147483647 w 40"/>
                <a:gd name="T3" fmla="*/ 2147483647 h 26"/>
                <a:gd name="T4" fmla="*/ 2147483647 w 40"/>
                <a:gd name="T5" fmla="*/ 2147483647 h 26"/>
                <a:gd name="T6" fmla="*/ 2147483647 w 40"/>
                <a:gd name="T7" fmla="*/ 2147483647 h 26"/>
                <a:gd name="T8" fmla="*/ 2147483647 w 40"/>
                <a:gd name="T9" fmla="*/ 2147483647 h 26"/>
                <a:gd name="T10" fmla="*/ 2147483647 w 40"/>
                <a:gd name="T11" fmla="*/ 2147483647 h 26"/>
                <a:gd name="T12" fmla="*/ 2147483647 w 40"/>
                <a:gd name="T13" fmla="*/ 2147483647 h 26"/>
                <a:gd name="T14" fmla="*/ 2147483647 w 40"/>
                <a:gd name="T15" fmla="*/ 2147483647 h 26"/>
                <a:gd name="T16" fmla="*/ 2147483647 w 40"/>
                <a:gd name="T17" fmla="*/ 2147483647 h 26"/>
                <a:gd name="T18" fmla="*/ 2147483647 w 40"/>
                <a:gd name="T19" fmla="*/ 2147483647 h 26"/>
                <a:gd name="T20" fmla="*/ 2147483647 w 40"/>
                <a:gd name="T21" fmla="*/ 2147483647 h 26"/>
                <a:gd name="T22" fmla="*/ 2147483647 w 40"/>
                <a:gd name="T23" fmla="*/ 2147483647 h 26"/>
                <a:gd name="T24" fmla="*/ 2147483647 w 40"/>
                <a:gd name="T25" fmla="*/ 2147483647 h 26"/>
                <a:gd name="T26" fmla="*/ 2147483647 w 40"/>
                <a:gd name="T27" fmla="*/ 2147483647 h 26"/>
                <a:gd name="T28" fmla="*/ 2147483647 w 40"/>
                <a:gd name="T29" fmla="*/ 2147483647 h 26"/>
                <a:gd name="T30" fmla="*/ 2147483647 w 40"/>
                <a:gd name="T31" fmla="*/ 2147483647 h 26"/>
                <a:gd name="T32" fmla="*/ 2147483647 w 40"/>
                <a:gd name="T33" fmla="*/ 2147483647 h 26"/>
                <a:gd name="T34" fmla="*/ 2147483647 w 40"/>
                <a:gd name="T35" fmla="*/ 2147483647 h 26"/>
                <a:gd name="T36" fmla="*/ 2147483647 w 40"/>
                <a:gd name="T37" fmla="*/ 2147483647 h 26"/>
                <a:gd name="T38" fmla="*/ 2147483647 w 40"/>
                <a:gd name="T39" fmla="*/ 2147483647 h 26"/>
                <a:gd name="T40" fmla="*/ 2147483647 w 40"/>
                <a:gd name="T41" fmla="*/ 2147483647 h 26"/>
                <a:gd name="T42" fmla="*/ 2147483647 w 40"/>
                <a:gd name="T43" fmla="*/ 2147483647 h 26"/>
                <a:gd name="T44" fmla="*/ 2147483647 w 40"/>
                <a:gd name="T45" fmla="*/ 2147483647 h 26"/>
                <a:gd name="T46" fmla="*/ 2147483647 w 40"/>
                <a:gd name="T47" fmla="*/ 2147483647 h 26"/>
                <a:gd name="T48" fmla="*/ 2147483647 w 40"/>
                <a:gd name="T49" fmla="*/ 2147483647 h 26"/>
                <a:gd name="T50" fmla="*/ 2147483647 w 40"/>
                <a:gd name="T51" fmla="*/ 2147483647 h 26"/>
                <a:gd name="T52" fmla="*/ 2147483647 w 40"/>
                <a:gd name="T53" fmla="*/ 2147483647 h 26"/>
                <a:gd name="T54" fmla="*/ 2147483647 w 40"/>
                <a:gd name="T55" fmla="*/ 2147483647 h 26"/>
                <a:gd name="T56" fmla="*/ 2147483647 w 40"/>
                <a:gd name="T57" fmla="*/ 2147483647 h 26"/>
                <a:gd name="T58" fmla="*/ 2147483647 w 40"/>
                <a:gd name="T59" fmla="*/ 2147483647 h 26"/>
                <a:gd name="T60" fmla="*/ 2147483647 w 40"/>
                <a:gd name="T61" fmla="*/ 2147483647 h 26"/>
                <a:gd name="T62" fmla="*/ 2147483647 w 40"/>
                <a:gd name="T63" fmla="*/ 2147483647 h 26"/>
                <a:gd name="T64" fmla="*/ 2147483647 w 40"/>
                <a:gd name="T65" fmla="*/ 2147483647 h 26"/>
                <a:gd name="T66" fmla="*/ 2147483647 w 40"/>
                <a:gd name="T67" fmla="*/ 2147483647 h 26"/>
                <a:gd name="T68" fmla="*/ 2147483647 w 40"/>
                <a:gd name="T69" fmla="*/ 2147483647 h 26"/>
                <a:gd name="T70" fmla="*/ 2147483647 w 40"/>
                <a:gd name="T71" fmla="*/ 2147483647 h 26"/>
                <a:gd name="T72" fmla="*/ 2147483647 w 40"/>
                <a:gd name="T73" fmla="*/ 2147483647 h 26"/>
                <a:gd name="T74" fmla="*/ 2147483647 w 40"/>
                <a:gd name="T75" fmla="*/ 2147483647 h 26"/>
                <a:gd name="T76" fmla="*/ 2147483647 w 40"/>
                <a:gd name="T77" fmla="*/ 2147483647 h 26"/>
                <a:gd name="T78" fmla="*/ 2147483647 w 40"/>
                <a:gd name="T79" fmla="*/ 2147483647 h 26"/>
                <a:gd name="T80" fmla="*/ 2147483647 w 40"/>
                <a:gd name="T81" fmla="*/ 2147483647 h 26"/>
                <a:gd name="T82" fmla="*/ 2147483647 w 40"/>
                <a:gd name="T83" fmla="*/ 2147483647 h 26"/>
                <a:gd name="T84" fmla="*/ 2147483647 w 40"/>
                <a:gd name="T85" fmla="*/ 2147483647 h 26"/>
                <a:gd name="T86" fmla="*/ 2147483647 w 40"/>
                <a:gd name="T87" fmla="*/ 2147483647 h 26"/>
                <a:gd name="T88" fmla="*/ 2147483647 w 40"/>
                <a:gd name="T89" fmla="*/ 0 h 26"/>
                <a:gd name="T90" fmla="*/ 2147483647 w 40"/>
                <a:gd name="T91" fmla="*/ 2147483647 h 26"/>
                <a:gd name="T92" fmla="*/ 2147483647 w 40"/>
                <a:gd name="T93" fmla="*/ 0 h 26"/>
                <a:gd name="T94" fmla="*/ 2147483647 w 40"/>
                <a:gd name="T95" fmla="*/ 2147483647 h 26"/>
                <a:gd name="T96" fmla="*/ 2147483647 w 40"/>
                <a:gd name="T97" fmla="*/ 0 h 26"/>
                <a:gd name="T98" fmla="*/ 2147483647 w 40"/>
                <a:gd name="T99" fmla="*/ 2147483647 h 26"/>
                <a:gd name="T100" fmla="*/ 2147483647 w 40"/>
                <a:gd name="T101" fmla="*/ 2147483647 h 26"/>
                <a:gd name="T102" fmla="*/ 2147483647 w 40"/>
                <a:gd name="T103" fmla="*/ 2147483647 h 26"/>
                <a:gd name="T104" fmla="*/ 2147483647 w 40"/>
                <a:gd name="T105" fmla="*/ 2147483647 h 26"/>
                <a:gd name="T106" fmla="*/ 2147483647 w 40"/>
                <a:gd name="T107" fmla="*/ 2147483647 h 26"/>
                <a:gd name="T108" fmla="*/ 2147483647 w 40"/>
                <a:gd name="T109" fmla="*/ 2147483647 h 26"/>
                <a:gd name="T110" fmla="*/ 2147483647 w 40"/>
                <a:gd name="T111" fmla="*/ 2147483647 h 26"/>
                <a:gd name="T112" fmla="*/ 2147483647 w 40"/>
                <a:gd name="T113" fmla="*/ 2147483647 h 26"/>
                <a:gd name="T114" fmla="*/ 2147483647 w 40"/>
                <a:gd name="T115" fmla="*/ 2147483647 h 26"/>
                <a:gd name="T116" fmla="*/ 0 w 40"/>
                <a:gd name="T117" fmla="*/ 2147483647 h 26"/>
                <a:gd name="T118" fmla="*/ 2147483647 w 40"/>
                <a:gd name="T119" fmla="*/ 2147483647 h 26"/>
                <a:gd name="T120" fmla="*/ 2147483647 w 40"/>
                <a:gd name="T121" fmla="*/ 2147483647 h 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
                <a:gd name="T184" fmla="*/ 0 h 26"/>
                <a:gd name="T185" fmla="*/ 40 w 40"/>
                <a:gd name="T186" fmla="*/ 26 h 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 h="26">
                  <a:moveTo>
                    <a:pt x="1" y="8"/>
                  </a:moveTo>
                  <a:cubicBezTo>
                    <a:pt x="1" y="9"/>
                    <a:pt x="1" y="9"/>
                    <a:pt x="1" y="9"/>
                  </a:cubicBezTo>
                  <a:cubicBezTo>
                    <a:pt x="2" y="10"/>
                    <a:pt x="2" y="10"/>
                    <a:pt x="2" y="10"/>
                  </a:cubicBezTo>
                  <a:cubicBezTo>
                    <a:pt x="7" y="12"/>
                    <a:pt x="7" y="12"/>
                    <a:pt x="7" y="12"/>
                  </a:cubicBezTo>
                  <a:cubicBezTo>
                    <a:pt x="8" y="13"/>
                    <a:pt x="8" y="13"/>
                    <a:pt x="8" y="13"/>
                  </a:cubicBezTo>
                  <a:cubicBezTo>
                    <a:pt x="10" y="13"/>
                    <a:pt x="10" y="13"/>
                    <a:pt x="10" y="13"/>
                  </a:cubicBezTo>
                  <a:cubicBezTo>
                    <a:pt x="11" y="15"/>
                    <a:pt x="11" y="15"/>
                    <a:pt x="11" y="15"/>
                  </a:cubicBezTo>
                  <a:cubicBezTo>
                    <a:pt x="12" y="16"/>
                    <a:pt x="12" y="16"/>
                    <a:pt x="12" y="16"/>
                  </a:cubicBezTo>
                  <a:cubicBezTo>
                    <a:pt x="14" y="16"/>
                    <a:pt x="14" y="16"/>
                    <a:pt x="14" y="16"/>
                  </a:cubicBezTo>
                  <a:cubicBezTo>
                    <a:pt x="15" y="16"/>
                    <a:pt x="15" y="16"/>
                    <a:pt x="15" y="16"/>
                  </a:cubicBezTo>
                  <a:cubicBezTo>
                    <a:pt x="17" y="16"/>
                    <a:pt x="17" y="16"/>
                    <a:pt x="17" y="16"/>
                  </a:cubicBezTo>
                  <a:cubicBezTo>
                    <a:pt x="17" y="18"/>
                    <a:pt x="17" y="18"/>
                    <a:pt x="17" y="18"/>
                  </a:cubicBezTo>
                  <a:cubicBezTo>
                    <a:pt x="17" y="20"/>
                    <a:pt x="17" y="20"/>
                    <a:pt x="17" y="20"/>
                  </a:cubicBezTo>
                  <a:cubicBezTo>
                    <a:pt x="18" y="20"/>
                    <a:pt x="18" y="20"/>
                    <a:pt x="18" y="20"/>
                  </a:cubicBezTo>
                  <a:cubicBezTo>
                    <a:pt x="20" y="20"/>
                    <a:pt x="20" y="20"/>
                    <a:pt x="20" y="20"/>
                  </a:cubicBezTo>
                  <a:cubicBezTo>
                    <a:pt x="21" y="20"/>
                    <a:pt x="21" y="20"/>
                    <a:pt x="21" y="20"/>
                  </a:cubicBezTo>
                  <a:cubicBezTo>
                    <a:pt x="24" y="18"/>
                    <a:pt x="24" y="18"/>
                    <a:pt x="24" y="18"/>
                  </a:cubicBezTo>
                  <a:cubicBezTo>
                    <a:pt x="24" y="20"/>
                    <a:pt x="24" y="20"/>
                    <a:pt x="24" y="20"/>
                  </a:cubicBezTo>
                  <a:cubicBezTo>
                    <a:pt x="24" y="23"/>
                    <a:pt x="24" y="23"/>
                    <a:pt x="24" y="23"/>
                  </a:cubicBezTo>
                  <a:cubicBezTo>
                    <a:pt x="28" y="25"/>
                    <a:pt x="28" y="25"/>
                    <a:pt x="28" y="25"/>
                  </a:cubicBezTo>
                  <a:cubicBezTo>
                    <a:pt x="30" y="26"/>
                    <a:pt x="30" y="26"/>
                    <a:pt x="30" y="26"/>
                  </a:cubicBezTo>
                  <a:cubicBezTo>
                    <a:pt x="34" y="26"/>
                    <a:pt x="34" y="26"/>
                    <a:pt x="34" y="26"/>
                  </a:cubicBezTo>
                  <a:cubicBezTo>
                    <a:pt x="34" y="25"/>
                    <a:pt x="34" y="25"/>
                    <a:pt x="34" y="25"/>
                  </a:cubicBezTo>
                  <a:cubicBezTo>
                    <a:pt x="34" y="23"/>
                    <a:pt x="34" y="23"/>
                    <a:pt x="34" y="23"/>
                  </a:cubicBezTo>
                  <a:cubicBezTo>
                    <a:pt x="34" y="22"/>
                    <a:pt x="34" y="22"/>
                    <a:pt x="34" y="22"/>
                  </a:cubicBezTo>
                  <a:cubicBezTo>
                    <a:pt x="34" y="20"/>
                    <a:pt x="34" y="20"/>
                    <a:pt x="34" y="20"/>
                  </a:cubicBezTo>
                  <a:cubicBezTo>
                    <a:pt x="34" y="19"/>
                    <a:pt x="34" y="19"/>
                    <a:pt x="34" y="19"/>
                  </a:cubicBezTo>
                  <a:cubicBezTo>
                    <a:pt x="35" y="19"/>
                    <a:pt x="35" y="19"/>
                    <a:pt x="35" y="19"/>
                  </a:cubicBezTo>
                  <a:cubicBezTo>
                    <a:pt x="37" y="19"/>
                    <a:pt x="37" y="19"/>
                    <a:pt x="37" y="19"/>
                  </a:cubicBezTo>
                  <a:cubicBezTo>
                    <a:pt x="37" y="18"/>
                    <a:pt x="37" y="18"/>
                    <a:pt x="37" y="18"/>
                  </a:cubicBezTo>
                  <a:cubicBezTo>
                    <a:pt x="38" y="18"/>
                    <a:pt x="38" y="18"/>
                    <a:pt x="38" y="18"/>
                  </a:cubicBezTo>
                  <a:cubicBezTo>
                    <a:pt x="40" y="16"/>
                    <a:pt x="40" y="16"/>
                    <a:pt x="40" y="16"/>
                  </a:cubicBezTo>
                  <a:cubicBezTo>
                    <a:pt x="40" y="15"/>
                    <a:pt x="40" y="15"/>
                    <a:pt x="40" y="15"/>
                  </a:cubicBezTo>
                  <a:cubicBezTo>
                    <a:pt x="38" y="13"/>
                    <a:pt x="38" y="13"/>
                    <a:pt x="38" y="13"/>
                  </a:cubicBezTo>
                  <a:cubicBezTo>
                    <a:pt x="38" y="12"/>
                    <a:pt x="38" y="12"/>
                    <a:pt x="38" y="12"/>
                  </a:cubicBezTo>
                  <a:cubicBezTo>
                    <a:pt x="37" y="10"/>
                    <a:pt x="37" y="10"/>
                    <a:pt x="37" y="10"/>
                  </a:cubicBezTo>
                  <a:cubicBezTo>
                    <a:pt x="35" y="10"/>
                    <a:pt x="35" y="10"/>
                    <a:pt x="35" y="10"/>
                  </a:cubicBezTo>
                  <a:cubicBezTo>
                    <a:pt x="34" y="10"/>
                    <a:pt x="34" y="10"/>
                    <a:pt x="34" y="10"/>
                  </a:cubicBezTo>
                  <a:cubicBezTo>
                    <a:pt x="33" y="9"/>
                    <a:pt x="33" y="9"/>
                    <a:pt x="33" y="9"/>
                  </a:cubicBezTo>
                  <a:cubicBezTo>
                    <a:pt x="33" y="8"/>
                    <a:pt x="33" y="8"/>
                    <a:pt x="33" y="8"/>
                  </a:cubicBezTo>
                  <a:cubicBezTo>
                    <a:pt x="34" y="6"/>
                    <a:pt x="34" y="6"/>
                    <a:pt x="34" y="6"/>
                  </a:cubicBezTo>
                  <a:cubicBezTo>
                    <a:pt x="34" y="6"/>
                    <a:pt x="33" y="5"/>
                    <a:pt x="33" y="4"/>
                  </a:cubicBezTo>
                  <a:cubicBezTo>
                    <a:pt x="30" y="3"/>
                    <a:pt x="30" y="3"/>
                    <a:pt x="30" y="3"/>
                  </a:cubicBezTo>
                  <a:cubicBezTo>
                    <a:pt x="28" y="3"/>
                    <a:pt x="28" y="3"/>
                    <a:pt x="28" y="3"/>
                  </a:cubicBezTo>
                  <a:cubicBezTo>
                    <a:pt x="27" y="0"/>
                    <a:pt x="27" y="0"/>
                    <a:pt x="27" y="0"/>
                  </a:cubicBezTo>
                  <a:cubicBezTo>
                    <a:pt x="25" y="2"/>
                    <a:pt x="25" y="2"/>
                    <a:pt x="25" y="2"/>
                  </a:cubicBezTo>
                  <a:cubicBezTo>
                    <a:pt x="23" y="0"/>
                    <a:pt x="23" y="0"/>
                    <a:pt x="23" y="0"/>
                  </a:cubicBezTo>
                  <a:cubicBezTo>
                    <a:pt x="23" y="2"/>
                    <a:pt x="23" y="2"/>
                    <a:pt x="23" y="2"/>
                  </a:cubicBezTo>
                  <a:cubicBezTo>
                    <a:pt x="20" y="0"/>
                    <a:pt x="20" y="0"/>
                    <a:pt x="20" y="0"/>
                  </a:cubicBezTo>
                  <a:cubicBezTo>
                    <a:pt x="20" y="2"/>
                    <a:pt x="20" y="2"/>
                    <a:pt x="20" y="2"/>
                  </a:cubicBezTo>
                  <a:cubicBezTo>
                    <a:pt x="19" y="2"/>
                    <a:pt x="19" y="2"/>
                    <a:pt x="19" y="2"/>
                  </a:cubicBezTo>
                  <a:cubicBezTo>
                    <a:pt x="18" y="2"/>
                    <a:pt x="18" y="2"/>
                    <a:pt x="18" y="2"/>
                  </a:cubicBezTo>
                  <a:cubicBezTo>
                    <a:pt x="18" y="3"/>
                    <a:pt x="18" y="3"/>
                    <a:pt x="18" y="3"/>
                  </a:cubicBezTo>
                  <a:cubicBezTo>
                    <a:pt x="17" y="3"/>
                    <a:pt x="17" y="3"/>
                    <a:pt x="17" y="3"/>
                  </a:cubicBezTo>
                  <a:cubicBezTo>
                    <a:pt x="15" y="5"/>
                    <a:pt x="15" y="5"/>
                    <a:pt x="15" y="5"/>
                  </a:cubicBezTo>
                  <a:cubicBezTo>
                    <a:pt x="12" y="3"/>
                    <a:pt x="12" y="3"/>
                    <a:pt x="12" y="3"/>
                  </a:cubicBezTo>
                  <a:cubicBezTo>
                    <a:pt x="10" y="3"/>
                    <a:pt x="10" y="3"/>
                    <a:pt x="10" y="3"/>
                  </a:cubicBezTo>
                  <a:cubicBezTo>
                    <a:pt x="10" y="2"/>
                    <a:pt x="10" y="2"/>
                    <a:pt x="10" y="2"/>
                  </a:cubicBezTo>
                  <a:cubicBezTo>
                    <a:pt x="0" y="6"/>
                    <a:pt x="0" y="6"/>
                    <a:pt x="0" y="6"/>
                  </a:cubicBezTo>
                  <a:cubicBezTo>
                    <a:pt x="1" y="6"/>
                    <a:pt x="1" y="6"/>
                    <a:pt x="1" y="6"/>
                  </a:cubicBezTo>
                  <a:lnTo>
                    <a:pt x="1" y="8"/>
                  </a:lnTo>
                  <a:close/>
                </a:path>
              </a:pathLst>
            </a:custGeom>
            <a:no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399" name="Freeform 180"/>
            <p:cNvSpPr>
              <a:spLocks/>
            </p:cNvSpPr>
            <p:nvPr/>
          </p:nvSpPr>
          <p:spPr bwMode="auto">
            <a:xfrm>
              <a:off x="4249920" y="2113589"/>
              <a:ext cx="85711" cy="72456"/>
            </a:xfrm>
            <a:custGeom>
              <a:avLst/>
              <a:gdLst>
                <a:gd name="T0" fmla="*/ 2147483647 w 40"/>
                <a:gd name="T1" fmla="*/ 0 h 35"/>
                <a:gd name="T2" fmla="*/ 2147483647 w 40"/>
                <a:gd name="T3" fmla="*/ 2147483647 h 35"/>
                <a:gd name="T4" fmla="*/ 2147483647 w 40"/>
                <a:gd name="T5" fmla="*/ 2147483647 h 35"/>
                <a:gd name="T6" fmla="*/ 2147483647 w 40"/>
                <a:gd name="T7" fmla="*/ 2147483647 h 35"/>
                <a:gd name="T8" fmla="*/ 2147483647 w 40"/>
                <a:gd name="T9" fmla="*/ 2147483647 h 35"/>
                <a:gd name="T10" fmla="*/ 2147483647 w 40"/>
                <a:gd name="T11" fmla="*/ 2147483647 h 35"/>
                <a:gd name="T12" fmla="*/ 2147483647 w 40"/>
                <a:gd name="T13" fmla="*/ 2147483647 h 35"/>
                <a:gd name="T14" fmla="*/ 2147483647 w 40"/>
                <a:gd name="T15" fmla="*/ 2147483647 h 35"/>
                <a:gd name="T16" fmla="*/ 2147483647 w 40"/>
                <a:gd name="T17" fmla="*/ 2147483647 h 35"/>
                <a:gd name="T18" fmla="*/ 2147483647 w 40"/>
                <a:gd name="T19" fmla="*/ 2147483647 h 35"/>
                <a:gd name="T20" fmla="*/ 2147483647 w 40"/>
                <a:gd name="T21" fmla="*/ 2147483647 h 35"/>
                <a:gd name="T22" fmla="*/ 2147483647 w 40"/>
                <a:gd name="T23" fmla="*/ 2147483647 h 35"/>
                <a:gd name="T24" fmla="*/ 2147483647 w 40"/>
                <a:gd name="T25" fmla="*/ 2147483647 h 35"/>
                <a:gd name="T26" fmla="*/ 2147483647 w 40"/>
                <a:gd name="T27" fmla="*/ 2147483647 h 35"/>
                <a:gd name="T28" fmla="*/ 2147483647 w 40"/>
                <a:gd name="T29" fmla="*/ 2147483647 h 35"/>
                <a:gd name="T30" fmla="*/ 2147483647 w 40"/>
                <a:gd name="T31" fmla="*/ 2147483647 h 35"/>
                <a:gd name="T32" fmla="*/ 2147483647 w 40"/>
                <a:gd name="T33" fmla="*/ 2147483647 h 35"/>
                <a:gd name="T34" fmla="*/ 2147483647 w 40"/>
                <a:gd name="T35" fmla="*/ 2147483647 h 35"/>
                <a:gd name="T36" fmla="*/ 2147483647 w 40"/>
                <a:gd name="T37" fmla="*/ 2147483647 h 35"/>
                <a:gd name="T38" fmla="*/ 2147483647 w 40"/>
                <a:gd name="T39" fmla="*/ 2147483647 h 35"/>
                <a:gd name="T40" fmla="*/ 2147483647 w 40"/>
                <a:gd name="T41" fmla="*/ 2147483647 h 35"/>
                <a:gd name="T42" fmla="*/ 2147483647 w 40"/>
                <a:gd name="T43" fmla="*/ 2147483647 h 35"/>
                <a:gd name="T44" fmla="*/ 2147483647 w 40"/>
                <a:gd name="T45" fmla="*/ 2147483647 h 35"/>
                <a:gd name="T46" fmla="*/ 2147483647 w 40"/>
                <a:gd name="T47" fmla="*/ 2147483647 h 35"/>
                <a:gd name="T48" fmla="*/ 2147483647 w 40"/>
                <a:gd name="T49" fmla="*/ 2147483647 h 35"/>
                <a:gd name="T50" fmla="*/ 2147483647 w 40"/>
                <a:gd name="T51" fmla="*/ 2147483647 h 35"/>
                <a:gd name="T52" fmla="*/ 2147483647 w 40"/>
                <a:gd name="T53" fmla="*/ 2147483647 h 35"/>
                <a:gd name="T54" fmla="*/ 2147483647 w 40"/>
                <a:gd name="T55" fmla="*/ 2147483647 h 35"/>
                <a:gd name="T56" fmla="*/ 2147483647 w 40"/>
                <a:gd name="T57" fmla="*/ 2147483647 h 35"/>
                <a:gd name="T58" fmla="*/ 2147483647 w 40"/>
                <a:gd name="T59" fmla="*/ 2147483647 h 35"/>
                <a:gd name="T60" fmla="*/ 2147483647 w 40"/>
                <a:gd name="T61" fmla="*/ 2147483647 h 35"/>
                <a:gd name="T62" fmla="*/ 2147483647 w 40"/>
                <a:gd name="T63" fmla="*/ 2147483647 h 35"/>
                <a:gd name="T64" fmla="*/ 2147483647 w 40"/>
                <a:gd name="T65" fmla="*/ 2147483647 h 35"/>
                <a:gd name="T66" fmla="*/ 2147483647 w 40"/>
                <a:gd name="T67" fmla="*/ 2147483647 h 35"/>
                <a:gd name="T68" fmla="*/ 2147483647 w 40"/>
                <a:gd name="T69" fmla="*/ 2147483647 h 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35"/>
                <a:gd name="T107" fmla="*/ 40 w 40"/>
                <a:gd name="T108" fmla="*/ 35 h 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35">
                  <a:moveTo>
                    <a:pt x="37" y="1"/>
                  </a:moveTo>
                  <a:cubicBezTo>
                    <a:pt x="35" y="0"/>
                    <a:pt x="35" y="0"/>
                    <a:pt x="35" y="0"/>
                  </a:cubicBezTo>
                  <a:cubicBezTo>
                    <a:pt x="33" y="0"/>
                    <a:pt x="33" y="0"/>
                    <a:pt x="33" y="0"/>
                  </a:cubicBezTo>
                  <a:cubicBezTo>
                    <a:pt x="27" y="1"/>
                    <a:pt x="27" y="1"/>
                    <a:pt x="27" y="1"/>
                  </a:cubicBezTo>
                  <a:cubicBezTo>
                    <a:pt x="24" y="2"/>
                    <a:pt x="24" y="2"/>
                    <a:pt x="24" y="2"/>
                  </a:cubicBezTo>
                  <a:cubicBezTo>
                    <a:pt x="21" y="4"/>
                    <a:pt x="21" y="4"/>
                    <a:pt x="21" y="4"/>
                  </a:cubicBezTo>
                  <a:cubicBezTo>
                    <a:pt x="20" y="5"/>
                    <a:pt x="20" y="5"/>
                    <a:pt x="20" y="5"/>
                  </a:cubicBezTo>
                  <a:cubicBezTo>
                    <a:pt x="17" y="7"/>
                    <a:pt x="17" y="7"/>
                    <a:pt x="17" y="7"/>
                  </a:cubicBezTo>
                  <a:cubicBezTo>
                    <a:pt x="14" y="7"/>
                    <a:pt x="14" y="7"/>
                    <a:pt x="14" y="7"/>
                  </a:cubicBezTo>
                  <a:cubicBezTo>
                    <a:pt x="13" y="8"/>
                    <a:pt x="13" y="8"/>
                    <a:pt x="13" y="8"/>
                  </a:cubicBezTo>
                  <a:cubicBezTo>
                    <a:pt x="11" y="14"/>
                    <a:pt x="11" y="14"/>
                    <a:pt x="11" y="14"/>
                  </a:cubicBezTo>
                  <a:cubicBezTo>
                    <a:pt x="7" y="20"/>
                    <a:pt x="7" y="20"/>
                    <a:pt x="7" y="20"/>
                  </a:cubicBezTo>
                  <a:cubicBezTo>
                    <a:pt x="7" y="21"/>
                    <a:pt x="7" y="21"/>
                    <a:pt x="7" y="21"/>
                  </a:cubicBezTo>
                  <a:cubicBezTo>
                    <a:pt x="10" y="23"/>
                    <a:pt x="10" y="23"/>
                    <a:pt x="10" y="23"/>
                  </a:cubicBezTo>
                  <a:cubicBezTo>
                    <a:pt x="11" y="23"/>
                    <a:pt x="11" y="23"/>
                    <a:pt x="11" y="23"/>
                  </a:cubicBezTo>
                  <a:cubicBezTo>
                    <a:pt x="10" y="24"/>
                    <a:pt x="10" y="24"/>
                    <a:pt x="10" y="24"/>
                  </a:cubicBezTo>
                  <a:cubicBezTo>
                    <a:pt x="8" y="24"/>
                    <a:pt x="8" y="24"/>
                    <a:pt x="8" y="24"/>
                  </a:cubicBezTo>
                  <a:cubicBezTo>
                    <a:pt x="7" y="24"/>
                    <a:pt x="7" y="24"/>
                    <a:pt x="7" y="24"/>
                  </a:cubicBezTo>
                  <a:cubicBezTo>
                    <a:pt x="5" y="24"/>
                    <a:pt x="5" y="24"/>
                    <a:pt x="5" y="24"/>
                  </a:cubicBezTo>
                  <a:cubicBezTo>
                    <a:pt x="7" y="25"/>
                    <a:pt x="7" y="25"/>
                    <a:pt x="7" y="25"/>
                  </a:cubicBezTo>
                  <a:cubicBezTo>
                    <a:pt x="4" y="24"/>
                    <a:pt x="4" y="24"/>
                    <a:pt x="4" y="24"/>
                  </a:cubicBezTo>
                  <a:cubicBezTo>
                    <a:pt x="2" y="24"/>
                    <a:pt x="2" y="24"/>
                    <a:pt x="2" y="24"/>
                  </a:cubicBezTo>
                  <a:cubicBezTo>
                    <a:pt x="0" y="25"/>
                    <a:pt x="0" y="25"/>
                    <a:pt x="0" y="25"/>
                  </a:cubicBezTo>
                  <a:cubicBezTo>
                    <a:pt x="2" y="27"/>
                    <a:pt x="2" y="27"/>
                    <a:pt x="2" y="27"/>
                  </a:cubicBezTo>
                  <a:cubicBezTo>
                    <a:pt x="5" y="27"/>
                    <a:pt x="5" y="27"/>
                    <a:pt x="5" y="27"/>
                  </a:cubicBezTo>
                  <a:cubicBezTo>
                    <a:pt x="8" y="27"/>
                    <a:pt x="8" y="27"/>
                    <a:pt x="8" y="27"/>
                  </a:cubicBezTo>
                  <a:cubicBezTo>
                    <a:pt x="9" y="27"/>
                    <a:pt x="9" y="27"/>
                    <a:pt x="9" y="27"/>
                  </a:cubicBezTo>
                  <a:cubicBezTo>
                    <a:pt x="10" y="27"/>
                    <a:pt x="10" y="27"/>
                    <a:pt x="10" y="27"/>
                  </a:cubicBezTo>
                  <a:cubicBezTo>
                    <a:pt x="10" y="25"/>
                    <a:pt x="10" y="25"/>
                    <a:pt x="10" y="25"/>
                  </a:cubicBezTo>
                  <a:cubicBezTo>
                    <a:pt x="13" y="27"/>
                    <a:pt x="13" y="27"/>
                    <a:pt x="13" y="27"/>
                  </a:cubicBezTo>
                  <a:cubicBezTo>
                    <a:pt x="13" y="25"/>
                    <a:pt x="13" y="25"/>
                    <a:pt x="13" y="25"/>
                  </a:cubicBezTo>
                  <a:cubicBezTo>
                    <a:pt x="15" y="27"/>
                    <a:pt x="15" y="27"/>
                    <a:pt x="15" y="27"/>
                  </a:cubicBezTo>
                  <a:cubicBezTo>
                    <a:pt x="17" y="25"/>
                    <a:pt x="17" y="25"/>
                    <a:pt x="17" y="25"/>
                  </a:cubicBezTo>
                  <a:cubicBezTo>
                    <a:pt x="18" y="28"/>
                    <a:pt x="18" y="28"/>
                    <a:pt x="18" y="28"/>
                  </a:cubicBezTo>
                  <a:cubicBezTo>
                    <a:pt x="20" y="28"/>
                    <a:pt x="20" y="28"/>
                    <a:pt x="20" y="28"/>
                  </a:cubicBezTo>
                  <a:cubicBezTo>
                    <a:pt x="23" y="29"/>
                    <a:pt x="23" y="29"/>
                    <a:pt x="23" y="29"/>
                  </a:cubicBezTo>
                  <a:cubicBezTo>
                    <a:pt x="23" y="30"/>
                    <a:pt x="24" y="31"/>
                    <a:pt x="24" y="31"/>
                  </a:cubicBezTo>
                  <a:cubicBezTo>
                    <a:pt x="23" y="33"/>
                    <a:pt x="23" y="33"/>
                    <a:pt x="23" y="33"/>
                  </a:cubicBezTo>
                  <a:cubicBezTo>
                    <a:pt x="23" y="34"/>
                    <a:pt x="23" y="34"/>
                    <a:pt x="23" y="34"/>
                  </a:cubicBezTo>
                  <a:cubicBezTo>
                    <a:pt x="24" y="35"/>
                    <a:pt x="24" y="35"/>
                    <a:pt x="24" y="35"/>
                  </a:cubicBezTo>
                  <a:cubicBezTo>
                    <a:pt x="25" y="35"/>
                    <a:pt x="25" y="35"/>
                    <a:pt x="25" y="35"/>
                  </a:cubicBezTo>
                  <a:cubicBezTo>
                    <a:pt x="27" y="35"/>
                    <a:pt x="27" y="35"/>
                    <a:pt x="27" y="35"/>
                  </a:cubicBezTo>
                  <a:cubicBezTo>
                    <a:pt x="27" y="34"/>
                    <a:pt x="27" y="34"/>
                    <a:pt x="27" y="34"/>
                  </a:cubicBezTo>
                  <a:cubicBezTo>
                    <a:pt x="27" y="33"/>
                    <a:pt x="27" y="33"/>
                    <a:pt x="27" y="33"/>
                  </a:cubicBezTo>
                  <a:cubicBezTo>
                    <a:pt x="25" y="31"/>
                    <a:pt x="25" y="31"/>
                    <a:pt x="25" y="31"/>
                  </a:cubicBezTo>
                  <a:cubicBezTo>
                    <a:pt x="27" y="30"/>
                    <a:pt x="27" y="30"/>
                    <a:pt x="27" y="30"/>
                  </a:cubicBezTo>
                  <a:cubicBezTo>
                    <a:pt x="28" y="28"/>
                    <a:pt x="28" y="28"/>
                    <a:pt x="28" y="28"/>
                  </a:cubicBezTo>
                  <a:cubicBezTo>
                    <a:pt x="28" y="25"/>
                    <a:pt x="28" y="25"/>
                    <a:pt x="28" y="25"/>
                  </a:cubicBezTo>
                  <a:cubicBezTo>
                    <a:pt x="28" y="24"/>
                    <a:pt x="28" y="24"/>
                    <a:pt x="28" y="24"/>
                  </a:cubicBezTo>
                  <a:cubicBezTo>
                    <a:pt x="25" y="23"/>
                    <a:pt x="25" y="23"/>
                    <a:pt x="25" y="23"/>
                  </a:cubicBezTo>
                  <a:cubicBezTo>
                    <a:pt x="25" y="21"/>
                    <a:pt x="25" y="21"/>
                    <a:pt x="25" y="21"/>
                  </a:cubicBezTo>
                  <a:cubicBezTo>
                    <a:pt x="27" y="21"/>
                    <a:pt x="27" y="21"/>
                    <a:pt x="27" y="21"/>
                  </a:cubicBezTo>
                  <a:cubicBezTo>
                    <a:pt x="28" y="20"/>
                    <a:pt x="28" y="20"/>
                    <a:pt x="28" y="20"/>
                  </a:cubicBezTo>
                  <a:cubicBezTo>
                    <a:pt x="33" y="21"/>
                    <a:pt x="33" y="21"/>
                    <a:pt x="33" y="21"/>
                  </a:cubicBezTo>
                  <a:cubicBezTo>
                    <a:pt x="34" y="20"/>
                    <a:pt x="34" y="20"/>
                    <a:pt x="34" y="20"/>
                  </a:cubicBezTo>
                  <a:cubicBezTo>
                    <a:pt x="34" y="18"/>
                    <a:pt x="34" y="18"/>
                    <a:pt x="34" y="18"/>
                  </a:cubicBezTo>
                  <a:cubicBezTo>
                    <a:pt x="35" y="17"/>
                    <a:pt x="35" y="17"/>
                    <a:pt x="35" y="17"/>
                  </a:cubicBezTo>
                  <a:cubicBezTo>
                    <a:pt x="37" y="15"/>
                    <a:pt x="37" y="15"/>
                    <a:pt x="37" y="15"/>
                  </a:cubicBezTo>
                  <a:cubicBezTo>
                    <a:pt x="37" y="14"/>
                    <a:pt x="37" y="14"/>
                    <a:pt x="37" y="14"/>
                  </a:cubicBezTo>
                  <a:cubicBezTo>
                    <a:pt x="34" y="13"/>
                    <a:pt x="34" y="13"/>
                    <a:pt x="34" y="13"/>
                  </a:cubicBezTo>
                  <a:cubicBezTo>
                    <a:pt x="34" y="11"/>
                    <a:pt x="34" y="11"/>
                    <a:pt x="34" y="11"/>
                  </a:cubicBezTo>
                  <a:cubicBezTo>
                    <a:pt x="35" y="11"/>
                    <a:pt x="35" y="11"/>
                    <a:pt x="35" y="11"/>
                  </a:cubicBezTo>
                  <a:cubicBezTo>
                    <a:pt x="37" y="11"/>
                    <a:pt x="37" y="11"/>
                    <a:pt x="37" y="11"/>
                  </a:cubicBezTo>
                  <a:cubicBezTo>
                    <a:pt x="37" y="10"/>
                    <a:pt x="37" y="10"/>
                    <a:pt x="37" y="10"/>
                  </a:cubicBezTo>
                  <a:cubicBezTo>
                    <a:pt x="38" y="10"/>
                    <a:pt x="38" y="10"/>
                    <a:pt x="38" y="10"/>
                  </a:cubicBezTo>
                  <a:cubicBezTo>
                    <a:pt x="38" y="7"/>
                    <a:pt x="38" y="7"/>
                    <a:pt x="38" y="7"/>
                  </a:cubicBezTo>
                  <a:cubicBezTo>
                    <a:pt x="38" y="5"/>
                    <a:pt x="38" y="5"/>
                    <a:pt x="38" y="5"/>
                  </a:cubicBezTo>
                  <a:cubicBezTo>
                    <a:pt x="39" y="4"/>
                    <a:pt x="39" y="4"/>
                    <a:pt x="39" y="4"/>
                  </a:cubicBezTo>
                  <a:cubicBezTo>
                    <a:pt x="40" y="2"/>
                    <a:pt x="40" y="2"/>
                    <a:pt x="40" y="2"/>
                  </a:cubicBezTo>
                  <a:lnTo>
                    <a:pt x="37" y="1"/>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400" name="Freeform 181"/>
            <p:cNvSpPr>
              <a:spLocks/>
            </p:cNvSpPr>
            <p:nvPr/>
          </p:nvSpPr>
          <p:spPr bwMode="auto">
            <a:xfrm>
              <a:off x="5494767" y="2113589"/>
              <a:ext cx="2041" cy="3813"/>
            </a:xfrm>
            <a:custGeom>
              <a:avLst/>
              <a:gdLst>
                <a:gd name="T0" fmla="*/ 0 w 1"/>
                <a:gd name="T1" fmla="*/ 2147483647 h 2"/>
                <a:gd name="T2" fmla="*/ 2147483647 w 1"/>
                <a:gd name="T3" fmla="*/ 2147483647 h 2"/>
                <a:gd name="T4" fmla="*/ 0 w 1"/>
                <a:gd name="T5" fmla="*/ 0 h 2"/>
                <a:gd name="T6" fmla="*/ 0 w 1"/>
                <a:gd name="T7" fmla="*/ 0 h 2"/>
                <a:gd name="T8" fmla="*/ 0 w 1"/>
                <a:gd name="T9" fmla="*/ 2147483647 h 2"/>
                <a:gd name="T10" fmla="*/ 0 w 1"/>
                <a:gd name="T11" fmla="*/ 2147483647 h 2"/>
                <a:gd name="T12" fmla="*/ 0 w 1"/>
                <a:gd name="T13" fmla="*/ 2147483647 h 2"/>
                <a:gd name="T14" fmla="*/ 0 w 1"/>
                <a:gd name="T15" fmla="*/ 2147483647 h 2"/>
                <a:gd name="T16" fmla="*/ 0 w 1"/>
                <a:gd name="T17" fmla="*/ 2147483647 h 2"/>
                <a:gd name="T18" fmla="*/ 0 w 1"/>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2"/>
                <a:gd name="T32" fmla="*/ 1 w 1"/>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2">
                  <a:moveTo>
                    <a:pt x="0" y="2"/>
                  </a:moveTo>
                  <a:lnTo>
                    <a:pt x="1" y="2"/>
                  </a:lnTo>
                  <a:lnTo>
                    <a:pt x="0" y="0"/>
                  </a:lnTo>
                  <a:lnTo>
                    <a:pt x="0" y="2"/>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401" name="Freeform 182"/>
            <p:cNvSpPr>
              <a:spLocks/>
            </p:cNvSpPr>
            <p:nvPr/>
          </p:nvSpPr>
          <p:spPr bwMode="auto">
            <a:xfrm>
              <a:off x="5482522" y="2144097"/>
              <a:ext cx="20407" cy="19067"/>
            </a:xfrm>
            <a:custGeom>
              <a:avLst/>
              <a:gdLst>
                <a:gd name="T0" fmla="*/ 2147483647 w 13"/>
                <a:gd name="T1" fmla="*/ 2147483647 h 12"/>
                <a:gd name="T2" fmla="*/ 0 w 13"/>
                <a:gd name="T3" fmla="*/ 2147483647 h 12"/>
                <a:gd name="T4" fmla="*/ 0 w 13"/>
                <a:gd name="T5" fmla="*/ 2147483647 h 12"/>
                <a:gd name="T6" fmla="*/ 2147483647 w 13"/>
                <a:gd name="T7" fmla="*/ 2147483647 h 12"/>
                <a:gd name="T8" fmla="*/ 2147483647 w 13"/>
                <a:gd name="T9" fmla="*/ 2147483647 h 12"/>
                <a:gd name="T10" fmla="*/ 2147483647 w 13"/>
                <a:gd name="T11" fmla="*/ 2147483647 h 12"/>
                <a:gd name="T12" fmla="*/ 2147483647 w 13"/>
                <a:gd name="T13" fmla="*/ 2147483647 h 12"/>
                <a:gd name="T14" fmla="*/ 2147483647 w 13"/>
                <a:gd name="T15" fmla="*/ 2147483647 h 12"/>
                <a:gd name="T16" fmla="*/ 2147483647 w 13"/>
                <a:gd name="T17" fmla="*/ 0 h 12"/>
                <a:gd name="T18" fmla="*/ 2147483647 w 13"/>
                <a:gd name="T19" fmla="*/ 2147483647 h 12"/>
                <a:gd name="T20" fmla="*/ 2147483647 w 13"/>
                <a:gd name="T21" fmla="*/ 2147483647 h 12"/>
                <a:gd name="T22" fmla="*/ 2147483647 w 13"/>
                <a:gd name="T23" fmla="*/ 2147483647 h 12"/>
                <a:gd name="T24" fmla="*/ 2147483647 w 13"/>
                <a:gd name="T25" fmla="*/ 2147483647 h 12"/>
                <a:gd name="T26" fmla="*/ 2147483647 w 13"/>
                <a:gd name="T27" fmla="*/ 2147483647 h 12"/>
                <a:gd name="T28" fmla="*/ 2147483647 w 13"/>
                <a:gd name="T29" fmla="*/ 2147483647 h 12"/>
                <a:gd name="T30" fmla="*/ 2147483647 w 13"/>
                <a:gd name="T31" fmla="*/ 2147483647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2"/>
                <a:gd name="T50" fmla="*/ 13 w 13"/>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2">
                  <a:moveTo>
                    <a:pt x="7" y="3"/>
                  </a:moveTo>
                  <a:lnTo>
                    <a:pt x="0" y="7"/>
                  </a:lnTo>
                  <a:lnTo>
                    <a:pt x="0" y="8"/>
                  </a:lnTo>
                  <a:lnTo>
                    <a:pt x="3" y="8"/>
                  </a:lnTo>
                  <a:lnTo>
                    <a:pt x="7" y="11"/>
                  </a:lnTo>
                  <a:lnTo>
                    <a:pt x="11" y="12"/>
                  </a:lnTo>
                  <a:lnTo>
                    <a:pt x="12" y="12"/>
                  </a:lnTo>
                  <a:lnTo>
                    <a:pt x="13" y="12"/>
                  </a:lnTo>
                  <a:lnTo>
                    <a:pt x="11" y="0"/>
                  </a:lnTo>
                  <a:lnTo>
                    <a:pt x="8" y="3"/>
                  </a:lnTo>
                  <a:lnTo>
                    <a:pt x="7" y="3"/>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402" name="Freeform 183"/>
            <p:cNvSpPr>
              <a:spLocks/>
            </p:cNvSpPr>
            <p:nvPr/>
          </p:nvSpPr>
          <p:spPr bwMode="auto">
            <a:xfrm>
              <a:off x="5492727" y="2123123"/>
              <a:ext cx="6122" cy="17161"/>
            </a:xfrm>
            <a:custGeom>
              <a:avLst/>
              <a:gdLst>
                <a:gd name="T0" fmla="*/ 2147483647 w 4"/>
                <a:gd name="T1" fmla="*/ 2147483647 h 10"/>
                <a:gd name="T2" fmla="*/ 2147483647 w 4"/>
                <a:gd name="T3" fmla="*/ 2147483647 h 10"/>
                <a:gd name="T4" fmla="*/ 0 w 4"/>
                <a:gd name="T5" fmla="*/ 2147483647 h 10"/>
                <a:gd name="T6" fmla="*/ 2147483647 w 4"/>
                <a:gd name="T7" fmla="*/ 2147483647 h 10"/>
                <a:gd name="T8" fmla="*/ 2147483647 w 4"/>
                <a:gd name="T9" fmla="*/ 0 h 10"/>
                <a:gd name="T10" fmla="*/ 2147483647 w 4"/>
                <a:gd name="T11" fmla="*/ 0 h 10"/>
                <a:gd name="T12" fmla="*/ 2147483647 w 4"/>
                <a:gd name="T13" fmla="*/ 2147483647 h 10"/>
                <a:gd name="T14" fmla="*/ 2147483647 w 4"/>
                <a:gd name="T15" fmla="*/ 2147483647 h 10"/>
                <a:gd name="T16" fmla="*/ 2147483647 w 4"/>
                <a:gd name="T17" fmla="*/ 2147483647 h 10"/>
                <a:gd name="T18" fmla="*/ 2147483647 w 4"/>
                <a:gd name="T19" fmla="*/ 2147483647 h 10"/>
                <a:gd name="T20" fmla="*/ 2147483647 w 4"/>
                <a:gd name="T21" fmla="*/ 2147483647 h 10"/>
                <a:gd name="T22" fmla="*/ 2147483647 w 4"/>
                <a:gd name="T23" fmla="*/ 2147483647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10"/>
                <a:gd name="T38" fmla="*/ 4 w 4"/>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10">
                  <a:moveTo>
                    <a:pt x="1" y="2"/>
                  </a:moveTo>
                  <a:lnTo>
                    <a:pt x="1" y="4"/>
                  </a:lnTo>
                  <a:lnTo>
                    <a:pt x="0" y="6"/>
                  </a:lnTo>
                  <a:lnTo>
                    <a:pt x="4" y="10"/>
                  </a:lnTo>
                  <a:lnTo>
                    <a:pt x="2" y="0"/>
                  </a:lnTo>
                  <a:lnTo>
                    <a:pt x="1" y="0"/>
                  </a:lnTo>
                  <a:lnTo>
                    <a:pt x="1" y="2"/>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403" name="Freeform 184"/>
            <p:cNvSpPr>
              <a:spLocks noEditPoints="1"/>
            </p:cNvSpPr>
            <p:nvPr/>
          </p:nvSpPr>
          <p:spPr bwMode="auto">
            <a:xfrm>
              <a:off x="5417219" y="1507247"/>
              <a:ext cx="2430514" cy="909514"/>
            </a:xfrm>
            <a:custGeom>
              <a:avLst/>
              <a:gdLst>
                <a:gd name="T0" fmla="*/ 2147483647 w 1152"/>
                <a:gd name="T1" fmla="*/ 2147483647 h 431"/>
                <a:gd name="T2" fmla="*/ 2147483647 w 1152"/>
                <a:gd name="T3" fmla="*/ 2147483647 h 431"/>
                <a:gd name="T4" fmla="*/ 2147483647 w 1152"/>
                <a:gd name="T5" fmla="*/ 2147483647 h 431"/>
                <a:gd name="T6" fmla="*/ 2147483647 w 1152"/>
                <a:gd name="T7" fmla="*/ 2147483647 h 431"/>
                <a:gd name="T8" fmla="*/ 2147483647 w 1152"/>
                <a:gd name="T9" fmla="*/ 2147483647 h 431"/>
                <a:gd name="T10" fmla="*/ 2147483647 w 1152"/>
                <a:gd name="T11" fmla="*/ 2147483647 h 431"/>
                <a:gd name="T12" fmla="*/ 2147483647 w 1152"/>
                <a:gd name="T13" fmla="*/ 2147483647 h 431"/>
                <a:gd name="T14" fmla="*/ 2147483647 w 1152"/>
                <a:gd name="T15" fmla="*/ 2147483647 h 431"/>
                <a:gd name="T16" fmla="*/ 2147483647 w 1152"/>
                <a:gd name="T17" fmla="*/ 2147483647 h 431"/>
                <a:gd name="T18" fmla="*/ 2147483647 w 1152"/>
                <a:gd name="T19" fmla="*/ 2147483647 h 431"/>
                <a:gd name="T20" fmla="*/ 2147483647 w 1152"/>
                <a:gd name="T21" fmla="*/ 2147483647 h 431"/>
                <a:gd name="T22" fmla="*/ 2147483647 w 1152"/>
                <a:gd name="T23" fmla="*/ 2147483647 h 431"/>
                <a:gd name="T24" fmla="*/ 2147483647 w 1152"/>
                <a:gd name="T25" fmla="*/ 2147483647 h 431"/>
                <a:gd name="T26" fmla="*/ 2147483647 w 1152"/>
                <a:gd name="T27" fmla="*/ 2147483647 h 431"/>
                <a:gd name="T28" fmla="*/ 2147483647 w 1152"/>
                <a:gd name="T29" fmla="*/ 2147483647 h 431"/>
                <a:gd name="T30" fmla="*/ 2147483647 w 1152"/>
                <a:gd name="T31" fmla="*/ 2147483647 h 431"/>
                <a:gd name="T32" fmla="*/ 2147483647 w 1152"/>
                <a:gd name="T33" fmla="*/ 2147483647 h 431"/>
                <a:gd name="T34" fmla="*/ 2147483647 w 1152"/>
                <a:gd name="T35" fmla="*/ 2147483647 h 431"/>
                <a:gd name="T36" fmla="*/ 2147483647 w 1152"/>
                <a:gd name="T37" fmla="*/ 2147483647 h 431"/>
                <a:gd name="T38" fmla="*/ 2147483647 w 1152"/>
                <a:gd name="T39" fmla="*/ 2147483647 h 431"/>
                <a:gd name="T40" fmla="*/ 2147483647 w 1152"/>
                <a:gd name="T41" fmla="*/ 2147483647 h 431"/>
                <a:gd name="T42" fmla="*/ 2147483647 w 1152"/>
                <a:gd name="T43" fmla="*/ 2147483647 h 431"/>
                <a:gd name="T44" fmla="*/ 2147483647 w 1152"/>
                <a:gd name="T45" fmla="*/ 2147483647 h 431"/>
                <a:gd name="T46" fmla="*/ 2147483647 w 1152"/>
                <a:gd name="T47" fmla="*/ 2147483647 h 431"/>
                <a:gd name="T48" fmla="*/ 2147483647 w 1152"/>
                <a:gd name="T49" fmla="*/ 2147483647 h 431"/>
                <a:gd name="T50" fmla="*/ 2147483647 w 1152"/>
                <a:gd name="T51" fmla="*/ 2147483647 h 431"/>
                <a:gd name="T52" fmla="*/ 2147483647 w 1152"/>
                <a:gd name="T53" fmla="*/ 2147483647 h 431"/>
                <a:gd name="T54" fmla="*/ 2147483647 w 1152"/>
                <a:gd name="T55" fmla="*/ 2147483647 h 431"/>
                <a:gd name="T56" fmla="*/ 2147483647 w 1152"/>
                <a:gd name="T57" fmla="*/ 2147483647 h 431"/>
                <a:gd name="T58" fmla="*/ 2147483647 w 1152"/>
                <a:gd name="T59" fmla="*/ 2147483647 h 431"/>
                <a:gd name="T60" fmla="*/ 2147483647 w 1152"/>
                <a:gd name="T61" fmla="*/ 2147483647 h 431"/>
                <a:gd name="T62" fmla="*/ 2147483647 w 1152"/>
                <a:gd name="T63" fmla="*/ 2147483647 h 431"/>
                <a:gd name="T64" fmla="*/ 2147483647 w 1152"/>
                <a:gd name="T65" fmla="*/ 2147483647 h 431"/>
                <a:gd name="T66" fmla="*/ 2147483647 w 1152"/>
                <a:gd name="T67" fmla="*/ 2147483647 h 431"/>
                <a:gd name="T68" fmla="*/ 2147483647 w 1152"/>
                <a:gd name="T69" fmla="*/ 2147483647 h 431"/>
                <a:gd name="T70" fmla="*/ 2147483647 w 1152"/>
                <a:gd name="T71" fmla="*/ 2147483647 h 431"/>
                <a:gd name="T72" fmla="*/ 2147483647 w 1152"/>
                <a:gd name="T73" fmla="*/ 2147483647 h 431"/>
                <a:gd name="T74" fmla="*/ 2147483647 w 1152"/>
                <a:gd name="T75" fmla="*/ 2147483647 h 431"/>
                <a:gd name="T76" fmla="*/ 2147483647 w 1152"/>
                <a:gd name="T77" fmla="*/ 2147483647 h 431"/>
                <a:gd name="T78" fmla="*/ 2147483647 w 1152"/>
                <a:gd name="T79" fmla="*/ 2147483647 h 431"/>
                <a:gd name="T80" fmla="*/ 2147483647 w 1152"/>
                <a:gd name="T81" fmla="*/ 2147483647 h 431"/>
                <a:gd name="T82" fmla="*/ 2147483647 w 1152"/>
                <a:gd name="T83" fmla="*/ 2147483647 h 431"/>
                <a:gd name="T84" fmla="*/ 2147483647 w 1152"/>
                <a:gd name="T85" fmla="*/ 2147483647 h 431"/>
                <a:gd name="T86" fmla="*/ 2147483647 w 1152"/>
                <a:gd name="T87" fmla="*/ 2147483647 h 431"/>
                <a:gd name="T88" fmla="*/ 2147483647 w 1152"/>
                <a:gd name="T89" fmla="*/ 2147483647 h 431"/>
                <a:gd name="T90" fmla="*/ 2147483647 w 1152"/>
                <a:gd name="T91" fmla="*/ 2147483647 h 431"/>
                <a:gd name="T92" fmla="*/ 2147483647 w 1152"/>
                <a:gd name="T93" fmla="*/ 2147483647 h 431"/>
                <a:gd name="T94" fmla="*/ 2147483647 w 1152"/>
                <a:gd name="T95" fmla="*/ 2147483647 h 431"/>
                <a:gd name="T96" fmla="*/ 2147483647 w 1152"/>
                <a:gd name="T97" fmla="*/ 2147483647 h 431"/>
                <a:gd name="T98" fmla="*/ 2147483647 w 1152"/>
                <a:gd name="T99" fmla="*/ 2147483647 h 431"/>
                <a:gd name="T100" fmla="*/ 2147483647 w 1152"/>
                <a:gd name="T101" fmla="*/ 2147483647 h 431"/>
                <a:gd name="T102" fmla="*/ 2147483647 w 1152"/>
                <a:gd name="T103" fmla="*/ 2147483647 h 431"/>
                <a:gd name="T104" fmla="*/ 2147483647 w 1152"/>
                <a:gd name="T105" fmla="*/ 2147483647 h 431"/>
                <a:gd name="T106" fmla="*/ 2147483647 w 1152"/>
                <a:gd name="T107" fmla="*/ 2147483647 h 431"/>
                <a:gd name="T108" fmla="*/ 2147483647 w 1152"/>
                <a:gd name="T109" fmla="*/ 2147483647 h 431"/>
                <a:gd name="T110" fmla="*/ 2147483647 w 1152"/>
                <a:gd name="T111" fmla="*/ 2147483647 h 431"/>
                <a:gd name="T112" fmla="*/ 2147483647 w 1152"/>
                <a:gd name="T113" fmla="*/ 2147483647 h 431"/>
                <a:gd name="T114" fmla="*/ 2147483647 w 1152"/>
                <a:gd name="T115" fmla="*/ 2147483647 h 431"/>
                <a:gd name="T116" fmla="*/ 2147483647 w 1152"/>
                <a:gd name="T117" fmla="*/ 2147483647 h 431"/>
                <a:gd name="T118" fmla="*/ 2147483647 w 1152"/>
                <a:gd name="T119" fmla="*/ 2147483647 h 431"/>
                <a:gd name="T120" fmla="*/ 2147483647 w 1152"/>
                <a:gd name="T121" fmla="*/ 2147483647 h 431"/>
                <a:gd name="T122" fmla="*/ 2147483647 w 1152"/>
                <a:gd name="T123" fmla="*/ 2147483647 h 4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52"/>
                <a:gd name="T187" fmla="*/ 0 h 431"/>
                <a:gd name="T188" fmla="*/ 1152 w 1152"/>
                <a:gd name="T189" fmla="*/ 431 h 43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52" h="431">
                  <a:moveTo>
                    <a:pt x="1150" y="149"/>
                  </a:moveTo>
                  <a:cubicBezTo>
                    <a:pt x="1152" y="149"/>
                    <a:pt x="1152" y="149"/>
                    <a:pt x="1152" y="149"/>
                  </a:cubicBezTo>
                  <a:cubicBezTo>
                    <a:pt x="1148" y="146"/>
                    <a:pt x="1148" y="146"/>
                    <a:pt x="1148" y="146"/>
                  </a:cubicBezTo>
                  <a:cubicBezTo>
                    <a:pt x="1145" y="146"/>
                    <a:pt x="1145" y="146"/>
                    <a:pt x="1145" y="146"/>
                  </a:cubicBezTo>
                  <a:cubicBezTo>
                    <a:pt x="1142" y="146"/>
                    <a:pt x="1142" y="146"/>
                    <a:pt x="1142" y="146"/>
                  </a:cubicBezTo>
                  <a:cubicBezTo>
                    <a:pt x="1142" y="145"/>
                    <a:pt x="1142" y="145"/>
                    <a:pt x="1142" y="145"/>
                  </a:cubicBezTo>
                  <a:cubicBezTo>
                    <a:pt x="1140" y="145"/>
                    <a:pt x="1140" y="145"/>
                    <a:pt x="1140" y="145"/>
                  </a:cubicBezTo>
                  <a:cubicBezTo>
                    <a:pt x="1141" y="143"/>
                    <a:pt x="1141" y="143"/>
                    <a:pt x="1141" y="143"/>
                  </a:cubicBezTo>
                  <a:cubicBezTo>
                    <a:pt x="1144" y="143"/>
                    <a:pt x="1144" y="143"/>
                    <a:pt x="1144" y="143"/>
                  </a:cubicBezTo>
                  <a:cubicBezTo>
                    <a:pt x="1144" y="142"/>
                    <a:pt x="1144" y="142"/>
                    <a:pt x="1144" y="142"/>
                  </a:cubicBezTo>
                  <a:cubicBezTo>
                    <a:pt x="1141" y="140"/>
                    <a:pt x="1141" y="140"/>
                    <a:pt x="1141" y="140"/>
                  </a:cubicBezTo>
                  <a:cubicBezTo>
                    <a:pt x="1137" y="139"/>
                    <a:pt x="1137" y="139"/>
                    <a:pt x="1137" y="139"/>
                  </a:cubicBezTo>
                  <a:cubicBezTo>
                    <a:pt x="1141" y="139"/>
                    <a:pt x="1141" y="139"/>
                    <a:pt x="1141" y="139"/>
                  </a:cubicBezTo>
                  <a:cubicBezTo>
                    <a:pt x="1137" y="136"/>
                    <a:pt x="1137" y="136"/>
                    <a:pt x="1137" y="136"/>
                  </a:cubicBezTo>
                  <a:cubicBezTo>
                    <a:pt x="1134" y="136"/>
                    <a:pt x="1134" y="136"/>
                    <a:pt x="1134" y="136"/>
                  </a:cubicBezTo>
                  <a:cubicBezTo>
                    <a:pt x="1131" y="135"/>
                    <a:pt x="1131" y="135"/>
                    <a:pt x="1131" y="135"/>
                  </a:cubicBezTo>
                  <a:cubicBezTo>
                    <a:pt x="1134" y="135"/>
                    <a:pt x="1134" y="135"/>
                    <a:pt x="1134" y="135"/>
                  </a:cubicBezTo>
                  <a:cubicBezTo>
                    <a:pt x="1138" y="136"/>
                    <a:pt x="1138" y="136"/>
                    <a:pt x="1138" y="136"/>
                  </a:cubicBezTo>
                  <a:cubicBezTo>
                    <a:pt x="1142" y="136"/>
                    <a:pt x="1142" y="136"/>
                    <a:pt x="1142" y="136"/>
                  </a:cubicBezTo>
                  <a:cubicBezTo>
                    <a:pt x="1147" y="136"/>
                    <a:pt x="1147" y="136"/>
                    <a:pt x="1147" y="136"/>
                  </a:cubicBezTo>
                  <a:cubicBezTo>
                    <a:pt x="1144" y="135"/>
                    <a:pt x="1144" y="135"/>
                    <a:pt x="1144" y="135"/>
                  </a:cubicBezTo>
                  <a:cubicBezTo>
                    <a:pt x="1142" y="133"/>
                    <a:pt x="1142" y="133"/>
                    <a:pt x="1142" y="133"/>
                  </a:cubicBezTo>
                  <a:cubicBezTo>
                    <a:pt x="1148" y="135"/>
                    <a:pt x="1148" y="135"/>
                    <a:pt x="1148" y="135"/>
                  </a:cubicBezTo>
                  <a:cubicBezTo>
                    <a:pt x="1145" y="132"/>
                    <a:pt x="1145" y="132"/>
                    <a:pt x="1145" y="132"/>
                  </a:cubicBezTo>
                  <a:cubicBezTo>
                    <a:pt x="1145" y="130"/>
                    <a:pt x="1145" y="130"/>
                    <a:pt x="1145" y="130"/>
                  </a:cubicBezTo>
                  <a:cubicBezTo>
                    <a:pt x="1147" y="129"/>
                    <a:pt x="1147" y="129"/>
                    <a:pt x="1147" y="129"/>
                  </a:cubicBezTo>
                  <a:cubicBezTo>
                    <a:pt x="1144" y="129"/>
                    <a:pt x="1144" y="129"/>
                    <a:pt x="1144" y="129"/>
                  </a:cubicBezTo>
                  <a:cubicBezTo>
                    <a:pt x="1141" y="127"/>
                    <a:pt x="1141" y="127"/>
                    <a:pt x="1141" y="127"/>
                  </a:cubicBezTo>
                  <a:cubicBezTo>
                    <a:pt x="1138" y="126"/>
                    <a:pt x="1138" y="126"/>
                    <a:pt x="1138" y="126"/>
                  </a:cubicBezTo>
                  <a:cubicBezTo>
                    <a:pt x="1137" y="127"/>
                    <a:pt x="1137" y="127"/>
                    <a:pt x="1137" y="127"/>
                  </a:cubicBezTo>
                  <a:cubicBezTo>
                    <a:pt x="1135" y="126"/>
                    <a:pt x="1135" y="126"/>
                    <a:pt x="1135" y="126"/>
                  </a:cubicBezTo>
                  <a:cubicBezTo>
                    <a:pt x="1132" y="125"/>
                    <a:pt x="1132" y="125"/>
                    <a:pt x="1132" y="125"/>
                  </a:cubicBezTo>
                  <a:cubicBezTo>
                    <a:pt x="1125" y="123"/>
                    <a:pt x="1125" y="123"/>
                    <a:pt x="1125" y="123"/>
                  </a:cubicBezTo>
                  <a:cubicBezTo>
                    <a:pt x="1118" y="120"/>
                    <a:pt x="1118" y="120"/>
                    <a:pt x="1118" y="120"/>
                  </a:cubicBezTo>
                  <a:cubicBezTo>
                    <a:pt x="1111" y="119"/>
                    <a:pt x="1111" y="119"/>
                    <a:pt x="1111" y="119"/>
                  </a:cubicBezTo>
                  <a:cubicBezTo>
                    <a:pt x="1108" y="119"/>
                    <a:pt x="1108" y="119"/>
                    <a:pt x="1108" y="119"/>
                  </a:cubicBezTo>
                  <a:cubicBezTo>
                    <a:pt x="1102" y="117"/>
                    <a:pt x="1102" y="117"/>
                    <a:pt x="1102" y="117"/>
                  </a:cubicBezTo>
                  <a:cubicBezTo>
                    <a:pt x="1105" y="119"/>
                    <a:pt x="1105" y="119"/>
                    <a:pt x="1105" y="119"/>
                  </a:cubicBezTo>
                  <a:cubicBezTo>
                    <a:pt x="1102" y="119"/>
                    <a:pt x="1102" y="119"/>
                    <a:pt x="1102" y="119"/>
                  </a:cubicBezTo>
                  <a:cubicBezTo>
                    <a:pt x="1104" y="120"/>
                    <a:pt x="1104" y="120"/>
                    <a:pt x="1104" y="120"/>
                  </a:cubicBezTo>
                  <a:cubicBezTo>
                    <a:pt x="1101" y="119"/>
                    <a:pt x="1101" y="119"/>
                    <a:pt x="1101" y="119"/>
                  </a:cubicBezTo>
                  <a:cubicBezTo>
                    <a:pt x="1099" y="117"/>
                    <a:pt x="1099" y="117"/>
                    <a:pt x="1099" y="117"/>
                  </a:cubicBezTo>
                  <a:cubicBezTo>
                    <a:pt x="1097" y="117"/>
                    <a:pt x="1097" y="117"/>
                    <a:pt x="1097" y="117"/>
                  </a:cubicBezTo>
                  <a:cubicBezTo>
                    <a:pt x="1095" y="117"/>
                    <a:pt x="1095" y="117"/>
                    <a:pt x="1095" y="117"/>
                  </a:cubicBezTo>
                  <a:cubicBezTo>
                    <a:pt x="1087" y="117"/>
                    <a:pt x="1087" y="117"/>
                    <a:pt x="1087" y="117"/>
                  </a:cubicBezTo>
                  <a:cubicBezTo>
                    <a:pt x="1094" y="119"/>
                    <a:pt x="1094" y="119"/>
                    <a:pt x="1094" y="119"/>
                  </a:cubicBezTo>
                  <a:cubicBezTo>
                    <a:pt x="1098" y="122"/>
                    <a:pt x="1098" y="122"/>
                    <a:pt x="1098" y="122"/>
                  </a:cubicBezTo>
                  <a:cubicBezTo>
                    <a:pt x="1099" y="122"/>
                    <a:pt x="1099" y="122"/>
                    <a:pt x="1099" y="122"/>
                  </a:cubicBezTo>
                  <a:cubicBezTo>
                    <a:pt x="1098" y="123"/>
                    <a:pt x="1098" y="123"/>
                    <a:pt x="1098" y="123"/>
                  </a:cubicBezTo>
                  <a:cubicBezTo>
                    <a:pt x="1101" y="123"/>
                    <a:pt x="1101" y="123"/>
                    <a:pt x="1101" y="123"/>
                  </a:cubicBezTo>
                  <a:cubicBezTo>
                    <a:pt x="1104" y="125"/>
                    <a:pt x="1104" y="125"/>
                    <a:pt x="1104" y="125"/>
                  </a:cubicBezTo>
                  <a:cubicBezTo>
                    <a:pt x="1107" y="126"/>
                    <a:pt x="1107" y="126"/>
                    <a:pt x="1107" y="126"/>
                  </a:cubicBezTo>
                  <a:cubicBezTo>
                    <a:pt x="1107" y="127"/>
                    <a:pt x="1107" y="127"/>
                    <a:pt x="1107" y="127"/>
                  </a:cubicBezTo>
                  <a:cubicBezTo>
                    <a:pt x="1104" y="126"/>
                    <a:pt x="1104" y="126"/>
                    <a:pt x="1104" y="126"/>
                  </a:cubicBezTo>
                  <a:cubicBezTo>
                    <a:pt x="1102" y="125"/>
                    <a:pt x="1102" y="125"/>
                    <a:pt x="1102" y="125"/>
                  </a:cubicBezTo>
                  <a:cubicBezTo>
                    <a:pt x="1101" y="126"/>
                    <a:pt x="1101" y="126"/>
                    <a:pt x="1101" y="126"/>
                  </a:cubicBezTo>
                  <a:cubicBezTo>
                    <a:pt x="1098" y="125"/>
                    <a:pt x="1098" y="125"/>
                    <a:pt x="1098" y="125"/>
                  </a:cubicBezTo>
                  <a:cubicBezTo>
                    <a:pt x="1094" y="123"/>
                    <a:pt x="1094" y="123"/>
                    <a:pt x="1094" y="123"/>
                  </a:cubicBezTo>
                  <a:cubicBezTo>
                    <a:pt x="1091" y="122"/>
                    <a:pt x="1091" y="122"/>
                    <a:pt x="1091" y="122"/>
                  </a:cubicBezTo>
                  <a:cubicBezTo>
                    <a:pt x="1092" y="122"/>
                    <a:pt x="1092" y="122"/>
                    <a:pt x="1092" y="122"/>
                  </a:cubicBezTo>
                  <a:cubicBezTo>
                    <a:pt x="1084" y="116"/>
                    <a:pt x="1084" y="116"/>
                    <a:pt x="1084" y="116"/>
                  </a:cubicBezTo>
                  <a:cubicBezTo>
                    <a:pt x="1079" y="115"/>
                    <a:pt x="1079" y="115"/>
                    <a:pt x="1079" y="115"/>
                  </a:cubicBezTo>
                  <a:cubicBezTo>
                    <a:pt x="1077" y="113"/>
                    <a:pt x="1077" y="113"/>
                    <a:pt x="1077" y="113"/>
                  </a:cubicBezTo>
                  <a:cubicBezTo>
                    <a:pt x="1075" y="113"/>
                    <a:pt x="1075" y="113"/>
                    <a:pt x="1075" y="113"/>
                  </a:cubicBezTo>
                  <a:cubicBezTo>
                    <a:pt x="1072" y="112"/>
                    <a:pt x="1072" y="112"/>
                    <a:pt x="1072" y="112"/>
                  </a:cubicBezTo>
                  <a:cubicBezTo>
                    <a:pt x="1068" y="110"/>
                    <a:pt x="1068" y="110"/>
                    <a:pt x="1068" y="110"/>
                  </a:cubicBezTo>
                  <a:cubicBezTo>
                    <a:pt x="1056" y="107"/>
                    <a:pt x="1056" y="107"/>
                    <a:pt x="1056" y="107"/>
                  </a:cubicBezTo>
                  <a:cubicBezTo>
                    <a:pt x="1049" y="105"/>
                    <a:pt x="1049" y="105"/>
                    <a:pt x="1049" y="105"/>
                  </a:cubicBezTo>
                  <a:cubicBezTo>
                    <a:pt x="1045" y="105"/>
                    <a:pt x="1045" y="105"/>
                    <a:pt x="1045" y="105"/>
                  </a:cubicBezTo>
                  <a:cubicBezTo>
                    <a:pt x="1044" y="105"/>
                    <a:pt x="1044" y="105"/>
                    <a:pt x="1044" y="105"/>
                  </a:cubicBezTo>
                  <a:cubicBezTo>
                    <a:pt x="1041" y="103"/>
                    <a:pt x="1041" y="103"/>
                    <a:pt x="1041" y="103"/>
                  </a:cubicBezTo>
                  <a:cubicBezTo>
                    <a:pt x="1031" y="100"/>
                    <a:pt x="1031" y="100"/>
                    <a:pt x="1031" y="100"/>
                  </a:cubicBezTo>
                  <a:cubicBezTo>
                    <a:pt x="1038" y="103"/>
                    <a:pt x="1038" y="103"/>
                    <a:pt x="1038" y="103"/>
                  </a:cubicBezTo>
                  <a:cubicBezTo>
                    <a:pt x="1036" y="103"/>
                    <a:pt x="1036" y="103"/>
                    <a:pt x="1036" y="103"/>
                  </a:cubicBezTo>
                  <a:cubicBezTo>
                    <a:pt x="1035" y="103"/>
                    <a:pt x="1035" y="103"/>
                    <a:pt x="1035" y="103"/>
                  </a:cubicBezTo>
                  <a:cubicBezTo>
                    <a:pt x="1031" y="102"/>
                    <a:pt x="1031" y="102"/>
                    <a:pt x="1031" y="102"/>
                  </a:cubicBezTo>
                  <a:cubicBezTo>
                    <a:pt x="1026" y="100"/>
                    <a:pt x="1026" y="100"/>
                    <a:pt x="1026" y="100"/>
                  </a:cubicBezTo>
                  <a:cubicBezTo>
                    <a:pt x="1013" y="96"/>
                    <a:pt x="1013" y="96"/>
                    <a:pt x="1013" y="96"/>
                  </a:cubicBezTo>
                  <a:cubicBezTo>
                    <a:pt x="1001" y="93"/>
                    <a:pt x="1001" y="93"/>
                    <a:pt x="1001" y="93"/>
                  </a:cubicBezTo>
                  <a:cubicBezTo>
                    <a:pt x="996" y="92"/>
                    <a:pt x="996" y="92"/>
                    <a:pt x="996" y="92"/>
                  </a:cubicBezTo>
                  <a:cubicBezTo>
                    <a:pt x="992" y="92"/>
                    <a:pt x="992" y="92"/>
                    <a:pt x="992" y="92"/>
                  </a:cubicBezTo>
                  <a:cubicBezTo>
                    <a:pt x="989" y="92"/>
                    <a:pt x="989" y="92"/>
                    <a:pt x="989" y="92"/>
                  </a:cubicBezTo>
                  <a:cubicBezTo>
                    <a:pt x="988" y="90"/>
                    <a:pt x="988" y="90"/>
                    <a:pt x="988" y="90"/>
                  </a:cubicBezTo>
                  <a:cubicBezTo>
                    <a:pt x="985" y="90"/>
                    <a:pt x="985" y="90"/>
                    <a:pt x="985" y="90"/>
                  </a:cubicBezTo>
                  <a:cubicBezTo>
                    <a:pt x="976" y="89"/>
                    <a:pt x="976" y="89"/>
                    <a:pt x="976" y="89"/>
                  </a:cubicBezTo>
                  <a:cubicBezTo>
                    <a:pt x="960" y="86"/>
                    <a:pt x="960" y="86"/>
                    <a:pt x="960" y="86"/>
                  </a:cubicBezTo>
                  <a:cubicBezTo>
                    <a:pt x="953" y="84"/>
                    <a:pt x="953" y="84"/>
                    <a:pt x="953" y="84"/>
                  </a:cubicBezTo>
                  <a:cubicBezTo>
                    <a:pt x="946" y="84"/>
                    <a:pt x="946" y="84"/>
                    <a:pt x="946" y="84"/>
                  </a:cubicBezTo>
                  <a:cubicBezTo>
                    <a:pt x="939" y="84"/>
                    <a:pt x="939" y="84"/>
                    <a:pt x="939" y="84"/>
                  </a:cubicBezTo>
                  <a:cubicBezTo>
                    <a:pt x="935" y="84"/>
                    <a:pt x="935" y="84"/>
                    <a:pt x="935" y="84"/>
                  </a:cubicBezTo>
                  <a:cubicBezTo>
                    <a:pt x="932" y="84"/>
                    <a:pt x="932" y="84"/>
                    <a:pt x="932" y="84"/>
                  </a:cubicBezTo>
                  <a:cubicBezTo>
                    <a:pt x="935" y="86"/>
                    <a:pt x="935" y="86"/>
                    <a:pt x="935" y="86"/>
                  </a:cubicBezTo>
                  <a:cubicBezTo>
                    <a:pt x="933" y="86"/>
                    <a:pt x="933" y="86"/>
                    <a:pt x="933" y="86"/>
                  </a:cubicBezTo>
                  <a:cubicBezTo>
                    <a:pt x="932" y="86"/>
                    <a:pt x="932" y="86"/>
                    <a:pt x="932" y="86"/>
                  </a:cubicBezTo>
                  <a:cubicBezTo>
                    <a:pt x="929" y="84"/>
                    <a:pt x="929" y="84"/>
                    <a:pt x="929" y="84"/>
                  </a:cubicBezTo>
                  <a:cubicBezTo>
                    <a:pt x="923" y="83"/>
                    <a:pt x="923" y="83"/>
                    <a:pt x="923" y="83"/>
                  </a:cubicBezTo>
                  <a:cubicBezTo>
                    <a:pt x="913" y="83"/>
                    <a:pt x="913" y="83"/>
                    <a:pt x="913" y="83"/>
                  </a:cubicBezTo>
                  <a:cubicBezTo>
                    <a:pt x="903" y="82"/>
                    <a:pt x="903" y="82"/>
                    <a:pt x="903" y="82"/>
                  </a:cubicBezTo>
                  <a:cubicBezTo>
                    <a:pt x="907" y="83"/>
                    <a:pt x="907" y="83"/>
                    <a:pt x="907" y="83"/>
                  </a:cubicBezTo>
                  <a:cubicBezTo>
                    <a:pt x="910" y="86"/>
                    <a:pt x="910" y="86"/>
                    <a:pt x="910" y="86"/>
                  </a:cubicBezTo>
                  <a:cubicBezTo>
                    <a:pt x="909" y="87"/>
                    <a:pt x="909" y="87"/>
                    <a:pt x="909" y="87"/>
                  </a:cubicBezTo>
                  <a:cubicBezTo>
                    <a:pt x="910" y="89"/>
                    <a:pt x="910" y="89"/>
                    <a:pt x="910" y="89"/>
                  </a:cubicBezTo>
                  <a:cubicBezTo>
                    <a:pt x="916" y="89"/>
                    <a:pt x="916" y="89"/>
                    <a:pt x="916" y="89"/>
                  </a:cubicBezTo>
                  <a:cubicBezTo>
                    <a:pt x="922" y="92"/>
                    <a:pt x="922" y="92"/>
                    <a:pt x="922" y="92"/>
                  </a:cubicBezTo>
                  <a:cubicBezTo>
                    <a:pt x="926" y="95"/>
                    <a:pt x="926" y="95"/>
                    <a:pt x="926" y="95"/>
                  </a:cubicBezTo>
                  <a:cubicBezTo>
                    <a:pt x="926" y="96"/>
                    <a:pt x="926" y="96"/>
                    <a:pt x="926" y="96"/>
                  </a:cubicBezTo>
                  <a:cubicBezTo>
                    <a:pt x="927" y="97"/>
                    <a:pt x="927" y="97"/>
                    <a:pt x="927" y="97"/>
                  </a:cubicBezTo>
                  <a:cubicBezTo>
                    <a:pt x="923" y="97"/>
                    <a:pt x="923" y="97"/>
                    <a:pt x="923" y="97"/>
                  </a:cubicBezTo>
                  <a:cubicBezTo>
                    <a:pt x="917" y="97"/>
                    <a:pt x="917" y="97"/>
                    <a:pt x="917" y="97"/>
                  </a:cubicBezTo>
                  <a:cubicBezTo>
                    <a:pt x="915" y="96"/>
                    <a:pt x="915" y="96"/>
                    <a:pt x="915" y="96"/>
                  </a:cubicBezTo>
                  <a:cubicBezTo>
                    <a:pt x="912" y="95"/>
                    <a:pt x="912" y="95"/>
                    <a:pt x="912" y="95"/>
                  </a:cubicBezTo>
                  <a:cubicBezTo>
                    <a:pt x="903" y="93"/>
                    <a:pt x="903" y="93"/>
                    <a:pt x="903" y="93"/>
                  </a:cubicBezTo>
                  <a:cubicBezTo>
                    <a:pt x="900" y="92"/>
                    <a:pt x="900" y="92"/>
                    <a:pt x="900" y="92"/>
                  </a:cubicBezTo>
                  <a:cubicBezTo>
                    <a:pt x="896" y="90"/>
                    <a:pt x="896" y="90"/>
                    <a:pt x="896" y="90"/>
                  </a:cubicBezTo>
                  <a:cubicBezTo>
                    <a:pt x="890" y="87"/>
                    <a:pt x="890" y="87"/>
                    <a:pt x="890" y="87"/>
                  </a:cubicBezTo>
                  <a:cubicBezTo>
                    <a:pt x="887" y="86"/>
                    <a:pt x="887" y="86"/>
                    <a:pt x="887" y="86"/>
                  </a:cubicBezTo>
                  <a:cubicBezTo>
                    <a:pt x="886" y="87"/>
                    <a:pt x="886" y="87"/>
                    <a:pt x="886" y="87"/>
                  </a:cubicBezTo>
                  <a:cubicBezTo>
                    <a:pt x="883" y="89"/>
                    <a:pt x="883" y="89"/>
                    <a:pt x="883" y="89"/>
                  </a:cubicBezTo>
                  <a:cubicBezTo>
                    <a:pt x="882" y="89"/>
                    <a:pt x="882" y="89"/>
                    <a:pt x="882" y="89"/>
                  </a:cubicBezTo>
                  <a:cubicBezTo>
                    <a:pt x="876" y="89"/>
                    <a:pt x="876" y="89"/>
                    <a:pt x="876" y="89"/>
                  </a:cubicBezTo>
                  <a:cubicBezTo>
                    <a:pt x="866" y="89"/>
                    <a:pt x="866" y="89"/>
                    <a:pt x="866" y="89"/>
                  </a:cubicBezTo>
                  <a:cubicBezTo>
                    <a:pt x="857" y="87"/>
                    <a:pt x="857" y="87"/>
                    <a:pt x="857" y="87"/>
                  </a:cubicBezTo>
                  <a:cubicBezTo>
                    <a:pt x="853" y="87"/>
                    <a:pt x="853" y="87"/>
                    <a:pt x="853" y="87"/>
                  </a:cubicBezTo>
                  <a:cubicBezTo>
                    <a:pt x="847" y="87"/>
                    <a:pt x="847" y="87"/>
                    <a:pt x="847" y="87"/>
                  </a:cubicBezTo>
                  <a:cubicBezTo>
                    <a:pt x="839" y="87"/>
                    <a:pt x="839" y="87"/>
                    <a:pt x="839" y="87"/>
                  </a:cubicBezTo>
                  <a:cubicBezTo>
                    <a:pt x="834" y="89"/>
                    <a:pt x="834" y="89"/>
                    <a:pt x="834" y="89"/>
                  </a:cubicBezTo>
                  <a:cubicBezTo>
                    <a:pt x="830" y="89"/>
                    <a:pt x="830" y="89"/>
                    <a:pt x="830" y="89"/>
                  </a:cubicBezTo>
                  <a:cubicBezTo>
                    <a:pt x="821" y="86"/>
                    <a:pt x="821" y="86"/>
                    <a:pt x="821" y="86"/>
                  </a:cubicBezTo>
                  <a:cubicBezTo>
                    <a:pt x="818" y="86"/>
                    <a:pt x="818" y="86"/>
                    <a:pt x="818" y="86"/>
                  </a:cubicBezTo>
                  <a:cubicBezTo>
                    <a:pt x="814" y="84"/>
                    <a:pt x="814" y="84"/>
                    <a:pt x="814" y="84"/>
                  </a:cubicBezTo>
                  <a:cubicBezTo>
                    <a:pt x="814" y="83"/>
                    <a:pt x="814" y="83"/>
                    <a:pt x="814" y="83"/>
                  </a:cubicBezTo>
                  <a:cubicBezTo>
                    <a:pt x="811" y="82"/>
                    <a:pt x="811" y="82"/>
                    <a:pt x="811" y="82"/>
                  </a:cubicBezTo>
                  <a:cubicBezTo>
                    <a:pt x="813" y="82"/>
                    <a:pt x="813" y="82"/>
                    <a:pt x="813" y="82"/>
                  </a:cubicBezTo>
                  <a:cubicBezTo>
                    <a:pt x="810" y="79"/>
                    <a:pt x="810" y="79"/>
                    <a:pt x="810" y="79"/>
                  </a:cubicBezTo>
                  <a:cubicBezTo>
                    <a:pt x="804" y="76"/>
                    <a:pt x="804" y="76"/>
                    <a:pt x="804" y="76"/>
                  </a:cubicBezTo>
                  <a:cubicBezTo>
                    <a:pt x="794" y="73"/>
                    <a:pt x="794" y="73"/>
                    <a:pt x="794" y="73"/>
                  </a:cubicBezTo>
                  <a:cubicBezTo>
                    <a:pt x="771" y="72"/>
                    <a:pt x="771" y="72"/>
                    <a:pt x="771" y="72"/>
                  </a:cubicBezTo>
                  <a:cubicBezTo>
                    <a:pt x="760" y="72"/>
                    <a:pt x="760" y="72"/>
                    <a:pt x="760" y="72"/>
                  </a:cubicBezTo>
                  <a:cubicBezTo>
                    <a:pt x="748" y="73"/>
                    <a:pt x="748" y="73"/>
                    <a:pt x="748" y="73"/>
                  </a:cubicBezTo>
                  <a:cubicBezTo>
                    <a:pt x="738" y="74"/>
                    <a:pt x="738" y="74"/>
                    <a:pt x="738" y="74"/>
                  </a:cubicBezTo>
                  <a:cubicBezTo>
                    <a:pt x="728" y="72"/>
                    <a:pt x="728" y="72"/>
                    <a:pt x="728" y="72"/>
                  </a:cubicBezTo>
                  <a:cubicBezTo>
                    <a:pt x="732" y="72"/>
                    <a:pt x="732" y="72"/>
                    <a:pt x="732" y="72"/>
                  </a:cubicBezTo>
                  <a:cubicBezTo>
                    <a:pt x="727" y="70"/>
                    <a:pt x="727" y="70"/>
                    <a:pt x="727" y="70"/>
                  </a:cubicBezTo>
                  <a:cubicBezTo>
                    <a:pt x="722" y="69"/>
                    <a:pt x="722" y="69"/>
                    <a:pt x="722" y="69"/>
                  </a:cubicBezTo>
                  <a:cubicBezTo>
                    <a:pt x="718" y="67"/>
                    <a:pt x="718" y="67"/>
                    <a:pt x="718" y="67"/>
                  </a:cubicBezTo>
                  <a:cubicBezTo>
                    <a:pt x="715" y="69"/>
                    <a:pt x="715" y="69"/>
                    <a:pt x="715" y="69"/>
                  </a:cubicBezTo>
                  <a:cubicBezTo>
                    <a:pt x="711" y="70"/>
                    <a:pt x="711" y="70"/>
                    <a:pt x="711" y="70"/>
                  </a:cubicBezTo>
                  <a:cubicBezTo>
                    <a:pt x="712" y="67"/>
                    <a:pt x="712" y="67"/>
                    <a:pt x="712" y="67"/>
                  </a:cubicBezTo>
                  <a:cubicBezTo>
                    <a:pt x="711" y="66"/>
                    <a:pt x="711" y="66"/>
                    <a:pt x="711" y="66"/>
                  </a:cubicBezTo>
                  <a:cubicBezTo>
                    <a:pt x="707" y="66"/>
                    <a:pt x="707" y="66"/>
                    <a:pt x="707" y="66"/>
                  </a:cubicBezTo>
                  <a:cubicBezTo>
                    <a:pt x="705" y="66"/>
                    <a:pt x="705" y="66"/>
                    <a:pt x="705" y="66"/>
                  </a:cubicBezTo>
                  <a:cubicBezTo>
                    <a:pt x="702" y="64"/>
                    <a:pt x="702" y="64"/>
                    <a:pt x="702" y="64"/>
                  </a:cubicBezTo>
                  <a:cubicBezTo>
                    <a:pt x="698" y="64"/>
                    <a:pt x="698" y="64"/>
                    <a:pt x="698" y="64"/>
                  </a:cubicBezTo>
                  <a:cubicBezTo>
                    <a:pt x="695" y="64"/>
                    <a:pt x="695" y="64"/>
                    <a:pt x="695" y="64"/>
                  </a:cubicBezTo>
                  <a:cubicBezTo>
                    <a:pt x="692" y="63"/>
                    <a:pt x="692" y="63"/>
                    <a:pt x="692" y="63"/>
                  </a:cubicBezTo>
                  <a:cubicBezTo>
                    <a:pt x="695" y="63"/>
                    <a:pt x="695" y="63"/>
                    <a:pt x="695" y="63"/>
                  </a:cubicBezTo>
                  <a:cubicBezTo>
                    <a:pt x="699" y="63"/>
                    <a:pt x="699" y="63"/>
                    <a:pt x="699" y="63"/>
                  </a:cubicBezTo>
                  <a:cubicBezTo>
                    <a:pt x="701" y="63"/>
                    <a:pt x="701" y="63"/>
                    <a:pt x="701" y="63"/>
                  </a:cubicBezTo>
                  <a:cubicBezTo>
                    <a:pt x="699" y="62"/>
                    <a:pt x="699" y="62"/>
                    <a:pt x="699" y="62"/>
                  </a:cubicBezTo>
                  <a:cubicBezTo>
                    <a:pt x="698" y="60"/>
                    <a:pt x="698" y="60"/>
                    <a:pt x="698" y="60"/>
                  </a:cubicBezTo>
                  <a:cubicBezTo>
                    <a:pt x="689" y="59"/>
                    <a:pt x="689" y="59"/>
                    <a:pt x="689" y="59"/>
                  </a:cubicBezTo>
                  <a:cubicBezTo>
                    <a:pt x="682" y="57"/>
                    <a:pt x="682" y="57"/>
                    <a:pt x="682" y="57"/>
                  </a:cubicBezTo>
                  <a:cubicBezTo>
                    <a:pt x="672" y="57"/>
                    <a:pt x="672" y="57"/>
                    <a:pt x="672" y="57"/>
                  </a:cubicBezTo>
                  <a:cubicBezTo>
                    <a:pt x="671" y="57"/>
                    <a:pt x="671" y="57"/>
                    <a:pt x="671" y="57"/>
                  </a:cubicBezTo>
                  <a:cubicBezTo>
                    <a:pt x="669" y="59"/>
                    <a:pt x="669" y="59"/>
                    <a:pt x="669" y="59"/>
                  </a:cubicBezTo>
                  <a:cubicBezTo>
                    <a:pt x="669" y="62"/>
                    <a:pt x="669" y="62"/>
                    <a:pt x="669" y="62"/>
                  </a:cubicBezTo>
                  <a:cubicBezTo>
                    <a:pt x="668" y="63"/>
                    <a:pt x="668" y="63"/>
                    <a:pt x="668" y="63"/>
                  </a:cubicBezTo>
                  <a:cubicBezTo>
                    <a:pt x="668" y="59"/>
                    <a:pt x="668" y="59"/>
                    <a:pt x="668" y="59"/>
                  </a:cubicBezTo>
                  <a:cubicBezTo>
                    <a:pt x="667" y="57"/>
                    <a:pt x="667" y="57"/>
                    <a:pt x="667" y="57"/>
                  </a:cubicBezTo>
                  <a:cubicBezTo>
                    <a:pt x="659" y="56"/>
                    <a:pt x="659" y="56"/>
                    <a:pt x="659" y="56"/>
                  </a:cubicBezTo>
                  <a:cubicBezTo>
                    <a:pt x="652" y="54"/>
                    <a:pt x="652" y="54"/>
                    <a:pt x="652" y="54"/>
                  </a:cubicBezTo>
                  <a:cubicBezTo>
                    <a:pt x="636" y="53"/>
                    <a:pt x="636" y="53"/>
                    <a:pt x="636" y="53"/>
                  </a:cubicBezTo>
                  <a:cubicBezTo>
                    <a:pt x="621" y="53"/>
                    <a:pt x="621" y="53"/>
                    <a:pt x="621" y="53"/>
                  </a:cubicBezTo>
                  <a:cubicBezTo>
                    <a:pt x="613" y="52"/>
                    <a:pt x="613" y="52"/>
                    <a:pt x="613" y="52"/>
                  </a:cubicBezTo>
                  <a:cubicBezTo>
                    <a:pt x="606" y="52"/>
                    <a:pt x="606" y="52"/>
                    <a:pt x="606" y="52"/>
                  </a:cubicBezTo>
                  <a:cubicBezTo>
                    <a:pt x="611" y="53"/>
                    <a:pt x="611" y="53"/>
                    <a:pt x="611" y="53"/>
                  </a:cubicBezTo>
                  <a:cubicBezTo>
                    <a:pt x="613" y="54"/>
                    <a:pt x="613" y="54"/>
                    <a:pt x="613" y="54"/>
                  </a:cubicBezTo>
                  <a:cubicBezTo>
                    <a:pt x="615" y="54"/>
                    <a:pt x="615" y="54"/>
                    <a:pt x="615" y="54"/>
                  </a:cubicBezTo>
                  <a:cubicBezTo>
                    <a:pt x="609" y="56"/>
                    <a:pt x="609" y="56"/>
                    <a:pt x="609" y="56"/>
                  </a:cubicBezTo>
                  <a:cubicBezTo>
                    <a:pt x="603" y="56"/>
                    <a:pt x="603" y="56"/>
                    <a:pt x="603" y="56"/>
                  </a:cubicBezTo>
                  <a:cubicBezTo>
                    <a:pt x="603" y="57"/>
                    <a:pt x="603" y="57"/>
                    <a:pt x="603" y="57"/>
                  </a:cubicBezTo>
                  <a:cubicBezTo>
                    <a:pt x="606" y="60"/>
                    <a:pt x="606" y="60"/>
                    <a:pt x="606" y="60"/>
                  </a:cubicBezTo>
                  <a:cubicBezTo>
                    <a:pt x="606" y="59"/>
                    <a:pt x="606" y="59"/>
                    <a:pt x="606" y="59"/>
                  </a:cubicBezTo>
                  <a:cubicBezTo>
                    <a:pt x="609" y="59"/>
                    <a:pt x="609" y="59"/>
                    <a:pt x="609" y="59"/>
                  </a:cubicBezTo>
                  <a:cubicBezTo>
                    <a:pt x="611" y="59"/>
                    <a:pt x="611" y="59"/>
                    <a:pt x="611" y="59"/>
                  </a:cubicBezTo>
                  <a:cubicBezTo>
                    <a:pt x="611" y="60"/>
                    <a:pt x="611" y="60"/>
                    <a:pt x="611" y="60"/>
                  </a:cubicBezTo>
                  <a:cubicBezTo>
                    <a:pt x="612" y="62"/>
                    <a:pt x="612" y="62"/>
                    <a:pt x="612" y="62"/>
                  </a:cubicBezTo>
                  <a:cubicBezTo>
                    <a:pt x="609" y="62"/>
                    <a:pt x="609" y="62"/>
                    <a:pt x="609" y="62"/>
                  </a:cubicBezTo>
                  <a:cubicBezTo>
                    <a:pt x="616" y="63"/>
                    <a:pt x="616" y="63"/>
                    <a:pt x="616" y="63"/>
                  </a:cubicBezTo>
                  <a:cubicBezTo>
                    <a:pt x="622" y="67"/>
                    <a:pt x="622" y="67"/>
                    <a:pt x="622" y="67"/>
                  </a:cubicBezTo>
                  <a:cubicBezTo>
                    <a:pt x="618" y="67"/>
                    <a:pt x="618" y="67"/>
                    <a:pt x="618" y="67"/>
                  </a:cubicBezTo>
                  <a:cubicBezTo>
                    <a:pt x="615" y="67"/>
                    <a:pt x="615" y="67"/>
                    <a:pt x="615" y="67"/>
                  </a:cubicBezTo>
                  <a:cubicBezTo>
                    <a:pt x="613" y="66"/>
                    <a:pt x="613" y="66"/>
                    <a:pt x="613" y="66"/>
                  </a:cubicBezTo>
                  <a:cubicBezTo>
                    <a:pt x="611" y="66"/>
                    <a:pt x="611" y="66"/>
                    <a:pt x="611" y="66"/>
                  </a:cubicBezTo>
                  <a:cubicBezTo>
                    <a:pt x="609" y="64"/>
                    <a:pt x="609" y="64"/>
                    <a:pt x="609" y="64"/>
                  </a:cubicBezTo>
                  <a:cubicBezTo>
                    <a:pt x="608" y="66"/>
                    <a:pt x="608" y="66"/>
                    <a:pt x="608" y="66"/>
                  </a:cubicBezTo>
                  <a:cubicBezTo>
                    <a:pt x="606" y="66"/>
                    <a:pt x="606" y="66"/>
                    <a:pt x="606" y="66"/>
                  </a:cubicBezTo>
                  <a:cubicBezTo>
                    <a:pt x="605" y="66"/>
                    <a:pt x="605" y="66"/>
                    <a:pt x="605" y="66"/>
                  </a:cubicBezTo>
                  <a:cubicBezTo>
                    <a:pt x="606" y="67"/>
                    <a:pt x="606" y="67"/>
                    <a:pt x="606" y="67"/>
                  </a:cubicBezTo>
                  <a:cubicBezTo>
                    <a:pt x="611" y="69"/>
                    <a:pt x="611" y="69"/>
                    <a:pt x="611" y="69"/>
                  </a:cubicBezTo>
                  <a:cubicBezTo>
                    <a:pt x="608" y="69"/>
                    <a:pt x="608" y="69"/>
                    <a:pt x="608" y="69"/>
                  </a:cubicBezTo>
                  <a:cubicBezTo>
                    <a:pt x="609" y="70"/>
                    <a:pt x="609" y="70"/>
                    <a:pt x="609" y="70"/>
                  </a:cubicBezTo>
                  <a:cubicBezTo>
                    <a:pt x="599" y="69"/>
                    <a:pt x="599" y="69"/>
                    <a:pt x="599" y="69"/>
                  </a:cubicBezTo>
                  <a:cubicBezTo>
                    <a:pt x="589" y="66"/>
                    <a:pt x="589" y="66"/>
                    <a:pt x="589" y="66"/>
                  </a:cubicBezTo>
                  <a:cubicBezTo>
                    <a:pt x="583" y="64"/>
                    <a:pt x="583" y="64"/>
                    <a:pt x="583" y="64"/>
                  </a:cubicBezTo>
                  <a:cubicBezTo>
                    <a:pt x="579" y="67"/>
                    <a:pt x="579" y="67"/>
                    <a:pt x="579" y="67"/>
                  </a:cubicBezTo>
                  <a:cubicBezTo>
                    <a:pt x="578" y="67"/>
                    <a:pt x="578" y="67"/>
                    <a:pt x="578" y="67"/>
                  </a:cubicBezTo>
                  <a:cubicBezTo>
                    <a:pt x="575" y="67"/>
                    <a:pt x="575" y="67"/>
                    <a:pt x="575" y="67"/>
                  </a:cubicBezTo>
                  <a:cubicBezTo>
                    <a:pt x="570" y="67"/>
                    <a:pt x="570" y="67"/>
                    <a:pt x="570" y="67"/>
                  </a:cubicBezTo>
                  <a:cubicBezTo>
                    <a:pt x="565" y="66"/>
                    <a:pt x="565" y="66"/>
                    <a:pt x="565" y="66"/>
                  </a:cubicBezTo>
                  <a:cubicBezTo>
                    <a:pt x="559" y="64"/>
                    <a:pt x="559" y="64"/>
                    <a:pt x="559" y="64"/>
                  </a:cubicBezTo>
                  <a:cubicBezTo>
                    <a:pt x="555" y="63"/>
                    <a:pt x="555" y="63"/>
                    <a:pt x="555" y="63"/>
                  </a:cubicBezTo>
                  <a:cubicBezTo>
                    <a:pt x="553" y="63"/>
                    <a:pt x="553" y="63"/>
                    <a:pt x="553" y="63"/>
                  </a:cubicBezTo>
                  <a:cubicBezTo>
                    <a:pt x="553" y="64"/>
                    <a:pt x="553" y="64"/>
                    <a:pt x="553" y="64"/>
                  </a:cubicBezTo>
                  <a:cubicBezTo>
                    <a:pt x="555" y="67"/>
                    <a:pt x="555" y="67"/>
                    <a:pt x="555" y="67"/>
                  </a:cubicBezTo>
                  <a:cubicBezTo>
                    <a:pt x="558" y="70"/>
                    <a:pt x="558" y="70"/>
                    <a:pt x="558" y="70"/>
                  </a:cubicBezTo>
                  <a:cubicBezTo>
                    <a:pt x="558" y="72"/>
                    <a:pt x="558" y="72"/>
                    <a:pt x="558" y="72"/>
                  </a:cubicBezTo>
                  <a:cubicBezTo>
                    <a:pt x="558" y="73"/>
                    <a:pt x="558" y="73"/>
                    <a:pt x="558" y="73"/>
                  </a:cubicBezTo>
                  <a:cubicBezTo>
                    <a:pt x="556" y="74"/>
                    <a:pt x="556" y="74"/>
                    <a:pt x="556" y="74"/>
                  </a:cubicBezTo>
                  <a:cubicBezTo>
                    <a:pt x="555" y="74"/>
                    <a:pt x="555" y="74"/>
                    <a:pt x="555" y="74"/>
                  </a:cubicBezTo>
                  <a:cubicBezTo>
                    <a:pt x="545" y="72"/>
                    <a:pt x="545" y="72"/>
                    <a:pt x="545" y="72"/>
                  </a:cubicBezTo>
                  <a:cubicBezTo>
                    <a:pt x="538" y="70"/>
                    <a:pt x="538" y="70"/>
                    <a:pt x="538" y="70"/>
                  </a:cubicBezTo>
                  <a:cubicBezTo>
                    <a:pt x="532" y="67"/>
                    <a:pt x="532" y="67"/>
                    <a:pt x="532" y="67"/>
                  </a:cubicBezTo>
                  <a:cubicBezTo>
                    <a:pt x="530" y="66"/>
                    <a:pt x="530" y="66"/>
                    <a:pt x="530" y="66"/>
                  </a:cubicBezTo>
                  <a:cubicBezTo>
                    <a:pt x="527" y="66"/>
                    <a:pt x="527" y="66"/>
                    <a:pt x="527" y="66"/>
                  </a:cubicBezTo>
                  <a:cubicBezTo>
                    <a:pt x="526" y="66"/>
                    <a:pt x="526" y="66"/>
                    <a:pt x="526" y="66"/>
                  </a:cubicBezTo>
                  <a:cubicBezTo>
                    <a:pt x="525" y="64"/>
                    <a:pt x="525" y="64"/>
                    <a:pt x="525" y="64"/>
                  </a:cubicBezTo>
                  <a:cubicBezTo>
                    <a:pt x="526" y="64"/>
                    <a:pt x="526" y="64"/>
                    <a:pt x="526" y="64"/>
                  </a:cubicBezTo>
                  <a:cubicBezTo>
                    <a:pt x="529" y="64"/>
                    <a:pt x="529" y="64"/>
                    <a:pt x="529" y="64"/>
                  </a:cubicBezTo>
                  <a:cubicBezTo>
                    <a:pt x="522" y="62"/>
                    <a:pt x="522" y="62"/>
                    <a:pt x="522" y="62"/>
                  </a:cubicBezTo>
                  <a:cubicBezTo>
                    <a:pt x="525" y="63"/>
                    <a:pt x="525" y="63"/>
                    <a:pt x="525" y="63"/>
                  </a:cubicBezTo>
                  <a:cubicBezTo>
                    <a:pt x="523" y="63"/>
                    <a:pt x="523" y="63"/>
                    <a:pt x="523" y="63"/>
                  </a:cubicBezTo>
                  <a:cubicBezTo>
                    <a:pt x="519" y="63"/>
                    <a:pt x="519" y="63"/>
                    <a:pt x="519" y="63"/>
                  </a:cubicBezTo>
                  <a:cubicBezTo>
                    <a:pt x="512" y="59"/>
                    <a:pt x="512" y="59"/>
                    <a:pt x="512" y="59"/>
                  </a:cubicBezTo>
                  <a:cubicBezTo>
                    <a:pt x="517" y="60"/>
                    <a:pt x="517" y="60"/>
                    <a:pt x="517" y="60"/>
                  </a:cubicBezTo>
                  <a:cubicBezTo>
                    <a:pt x="520" y="60"/>
                    <a:pt x="520" y="60"/>
                    <a:pt x="520" y="60"/>
                  </a:cubicBezTo>
                  <a:cubicBezTo>
                    <a:pt x="523" y="60"/>
                    <a:pt x="523" y="60"/>
                    <a:pt x="523" y="60"/>
                  </a:cubicBezTo>
                  <a:cubicBezTo>
                    <a:pt x="522" y="59"/>
                    <a:pt x="522" y="59"/>
                    <a:pt x="522" y="59"/>
                  </a:cubicBezTo>
                  <a:cubicBezTo>
                    <a:pt x="523" y="59"/>
                    <a:pt x="523" y="59"/>
                    <a:pt x="523" y="59"/>
                  </a:cubicBezTo>
                  <a:cubicBezTo>
                    <a:pt x="516" y="56"/>
                    <a:pt x="516" y="56"/>
                    <a:pt x="516" y="56"/>
                  </a:cubicBezTo>
                  <a:cubicBezTo>
                    <a:pt x="513" y="56"/>
                    <a:pt x="513" y="56"/>
                    <a:pt x="513" y="56"/>
                  </a:cubicBezTo>
                  <a:cubicBezTo>
                    <a:pt x="509" y="54"/>
                    <a:pt x="509" y="54"/>
                    <a:pt x="509" y="54"/>
                  </a:cubicBezTo>
                  <a:cubicBezTo>
                    <a:pt x="512" y="54"/>
                    <a:pt x="512" y="54"/>
                    <a:pt x="512" y="54"/>
                  </a:cubicBezTo>
                  <a:cubicBezTo>
                    <a:pt x="513" y="54"/>
                    <a:pt x="513" y="54"/>
                    <a:pt x="513" y="54"/>
                  </a:cubicBezTo>
                  <a:cubicBezTo>
                    <a:pt x="512" y="53"/>
                    <a:pt x="512" y="53"/>
                    <a:pt x="512" y="53"/>
                  </a:cubicBezTo>
                  <a:cubicBezTo>
                    <a:pt x="509" y="53"/>
                    <a:pt x="509" y="53"/>
                    <a:pt x="509" y="53"/>
                  </a:cubicBezTo>
                  <a:cubicBezTo>
                    <a:pt x="513" y="52"/>
                    <a:pt x="513" y="52"/>
                    <a:pt x="513" y="52"/>
                  </a:cubicBezTo>
                  <a:cubicBezTo>
                    <a:pt x="505" y="52"/>
                    <a:pt x="505" y="52"/>
                    <a:pt x="505" y="52"/>
                  </a:cubicBezTo>
                  <a:cubicBezTo>
                    <a:pt x="507" y="50"/>
                    <a:pt x="507" y="50"/>
                    <a:pt x="507" y="50"/>
                  </a:cubicBezTo>
                  <a:cubicBezTo>
                    <a:pt x="507" y="49"/>
                    <a:pt x="507" y="49"/>
                    <a:pt x="507" y="49"/>
                  </a:cubicBezTo>
                  <a:cubicBezTo>
                    <a:pt x="506" y="49"/>
                    <a:pt x="506" y="49"/>
                    <a:pt x="506" y="49"/>
                  </a:cubicBezTo>
                  <a:cubicBezTo>
                    <a:pt x="505" y="47"/>
                    <a:pt x="505" y="47"/>
                    <a:pt x="505" y="47"/>
                  </a:cubicBezTo>
                  <a:cubicBezTo>
                    <a:pt x="497" y="46"/>
                    <a:pt x="497" y="46"/>
                    <a:pt x="497" y="46"/>
                  </a:cubicBezTo>
                  <a:cubicBezTo>
                    <a:pt x="493" y="44"/>
                    <a:pt x="493" y="44"/>
                    <a:pt x="493" y="44"/>
                  </a:cubicBezTo>
                  <a:cubicBezTo>
                    <a:pt x="489" y="44"/>
                    <a:pt x="489" y="44"/>
                    <a:pt x="489" y="44"/>
                  </a:cubicBezTo>
                  <a:cubicBezTo>
                    <a:pt x="484" y="44"/>
                    <a:pt x="484" y="44"/>
                    <a:pt x="484" y="44"/>
                  </a:cubicBezTo>
                  <a:cubicBezTo>
                    <a:pt x="486" y="46"/>
                    <a:pt x="486" y="46"/>
                    <a:pt x="486" y="46"/>
                  </a:cubicBezTo>
                  <a:cubicBezTo>
                    <a:pt x="482" y="46"/>
                    <a:pt x="482" y="46"/>
                    <a:pt x="482" y="46"/>
                  </a:cubicBezTo>
                  <a:cubicBezTo>
                    <a:pt x="479" y="46"/>
                    <a:pt x="479" y="46"/>
                    <a:pt x="479" y="46"/>
                  </a:cubicBezTo>
                  <a:cubicBezTo>
                    <a:pt x="479" y="44"/>
                    <a:pt x="479" y="44"/>
                    <a:pt x="479" y="44"/>
                  </a:cubicBezTo>
                  <a:cubicBezTo>
                    <a:pt x="477" y="44"/>
                    <a:pt x="477" y="44"/>
                    <a:pt x="477" y="44"/>
                  </a:cubicBezTo>
                  <a:cubicBezTo>
                    <a:pt x="474" y="46"/>
                    <a:pt x="474" y="46"/>
                    <a:pt x="474" y="46"/>
                  </a:cubicBezTo>
                  <a:cubicBezTo>
                    <a:pt x="473" y="44"/>
                    <a:pt x="473" y="44"/>
                    <a:pt x="473" y="44"/>
                  </a:cubicBezTo>
                  <a:cubicBezTo>
                    <a:pt x="470" y="43"/>
                    <a:pt x="470" y="43"/>
                    <a:pt x="470" y="43"/>
                  </a:cubicBezTo>
                  <a:cubicBezTo>
                    <a:pt x="463" y="41"/>
                    <a:pt x="463" y="41"/>
                    <a:pt x="463" y="41"/>
                  </a:cubicBezTo>
                  <a:cubicBezTo>
                    <a:pt x="459" y="41"/>
                    <a:pt x="459" y="41"/>
                    <a:pt x="459" y="41"/>
                  </a:cubicBezTo>
                  <a:cubicBezTo>
                    <a:pt x="456" y="41"/>
                    <a:pt x="456" y="41"/>
                    <a:pt x="456" y="41"/>
                  </a:cubicBezTo>
                  <a:cubicBezTo>
                    <a:pt x="457" y="43"/>
                    <a:pt x="457" y="43"/>
                    <a:pt x="457" y="43"/>
                  </a:cubicBezTo>
                  <a:cubicBezTo>
                    <a:pt x="456" y="43"/>
                    <a:pt x="456" y="43"/>
                    <a:pt x="456" y="43"/>
                  </a:cubicBezTo>
                  <a:cubicBezTo>
                    <a:pt x="454" y="41"/>
                    <a:pt x="454" y="41"/>
                    <a:pt x="454" y="41"/>
                  </a:cubicBezTo>
                  <a:cubicBezTo>
                    <a:pt x="454" y="44"/>
                    <a:pt x="454" y="44"/>
                    <a:pt x="454" y="44"/>
                  </a:cubicBezTo>
                  <a:cubicBezTo>
                    <a:pt x="456" y="46"/>
                    <a:pt x="456" y="46"/>
                    <a:pt x="456" y="46"/>
                  </a:cubicBezTo>
                  <a:cubicBezTo>
                    <a:pt x="460" y="47"/>
                    <a:pt x="460" y="47"/>
                    <a:pt x="460" y="47"/>
                  </a:cubicBezTo>
                  <a:cubicBezTo>
                    <a:pt x="460" y="49"/>
                    <a:pt x="460" y="49"/>
                    <a:pt x="460" y="49"/>
                  </a:cubicBezTo>
                  <a:cubicBezTo>
                    <a:pt x="460" y="50"/>
                    <a:pt x="460" y="50"/>
                    <a:pt x="460" y="50"/>
                  </a:cubicBezTo>
                  <a:cubicBezTo>
                    <a:pt x="454" y="50"/>
                    <a:pt x="454" y="50"/>
                    <a:pt x="454" y="50"/>
                  </a:cubicBezTo>
                  <a:cubicBezTo>
                    <a:pt x="440" y="50"/>
                    <a:pt x="440" y="50"/>
                    <a:pt x="440" y="50"/>
                  </a:cubicBezTo>
                  <a:cubicBezTo>
                    <a:pt x="426" y="49"/>
                    <a:pt x="426" y="49"/>
                    <a:pt x="426" y="49"/>
                  </a:cubicBezTo>
                  <a:cubicBezTo>
                    <a:pt x="420" y="49"/>
                    <a:pt x="420" y="49"/>
                    <a:pt x="420" y="49"/>
                  </a:cubicBezTo>
                  <a:cubicBezTo>
                    <a:pt x="417" y="47"/>
                    <a:pt x="417" y="47"/>
                    <a:pt x="417" y="47"/>
                  </a:cubicBezTo>
                  <a:cubicBezTo>
                    <a:pt x="414" y="46"/>
                    <a:pt x="414" y="46"/>
                    <a:pt x="414" y="46"/>
                  </a:cubicBezTo>
                  <a:cubicBezTo>
                    <a:pt x="416" y="44"/>
                    <a:pt x="416" y="44"/>
                    <a:pt x="416" y="44"/>
                  </a:cubicBezTo>
                  <a:cubicBezTo>
                    <a:pt x="419" y="44"/>
                    <a:pt x="419" y="44"/>
                    <a:pt x="419" y="44"/>
                  </a:cubicBezTo>
                  <a:cubicBezTo>
                    <a:pt x="414" y="43"/>
                    <a:pt x="414" y="43"/>
                    <a:pt x="414" y="43"/>
                  </a:cubicBezTo>
                  <a:cubicBezTo>
                    <a:pt x="410" y="43"/>
                    <a:pt x="410" y="43"/>
                    <a:pt x="410" y="43"/>
                  </a:cubicBezTo>
                  <a:cubicBezTo>
                    <a:pt x="401" y="43"/>
                    <a:pt x="401" y="43"/>
                    <a:pt x="401" y="43"/>
                  </a:cubicBezTo>
                  <a:cubicBezTo>
                    <a:pt x="387" y="43"/>
                    <a:pt x="387" y="43"/>
                    <a:pt x="387" y="43"/>
                  </a:cubicBezTo>
                  <a:cubicBezTo>
                    <a:pt x="373" y="44"/>
                    <a:pt x="373" y="44"/>
                    <a:pt x="373" y="44"/>
                  </a:cubicBezTo>
                  <a:cubicBezTo>
                    <a:pt x="376" y="46"/>
                    <a:pt x="376" y="46"/>
                    <a:pt x="376" y="46"/>
                  </a:cubicBezTo>
                  <a:cubicBezTo>
                    <a:pt x="373" y="46"/>
                    <a:pt x="373" y="46"/>
                    <a:pt x="373" y="46"/>
                  </a:cubicBezTo>
                  <a:cubicBezTo>
                    <a:pt x="371" y="44"/>
                    <a:pt x="371" y="44"/>
                    <a:pt x="371" y="44"/>
                  </a:cubicBezTo>
                  <a:cubicBezTo>
                    <a:pt x="371" y="43"/>
                    <a:pt x="371" y="43"/>
                    <a:pt x="371" y="43"/>
                  </a:cubicBezTo>
                  <a:cubicBezTo>
                    <a:pt x="367" y="41"/>
                    <a:pt x="367" y="41"/>
                    <a:pt x="367" y="41"/>
                  </a:cubicBezTo>
                  <a:cubicBezTo>
                    <a:pt x="363" y="39"/>
                    <a:pt x="363" y="39"/>
                    <a:pt x="363" y="39"/>
                  </a:cubicBezTo>
                  <a:cubicBezTo>
                    <a:pt x="365" y="41"/>
                    <a:pt x="365" y="41"/>
                    <a:pt x="365" y="41"/>
                  </a:cubicBezTo>
                  <a:cubicBezTo>
                    <a:pt x="364" y="43"/>
                    <a:pt x="364" y="43"/>
                    <a:pt x="364" y="43"/>
                  </a:cubicBezTo>
                  <a:cubicBezTo>
                    <a:pt x="361" y="43"/>
                    <a:pt x="361" y="43"/>
                    <a:pt x="361" y="43"/>
                  </a:cubicBezTo>
                  <a:cubicBezTo>
                    <a:pt x="357" y="43"/>
                    <a:pt x="357" y="43"/>
                    <a:pt x="357" y="43"/>
                  </a:cubicBezTo>
                  <a:cubicBezTo>
                    <a:pt x="353" y="40"/>
                    <a:pt x="353" y="40"/>
                    <a:pt x="353" y="40"/>
                  </a:cubicBezTo>
                  <a:cubicBezTo>
                    <a:pt x="350" y="40"/>
                    <a:pt x="350" y="40"/>
                    <a:pt x="350" y="40"/>
                  </a:cubicBezTo>
                  <a:cubicBezTo>
                    <a:pt x="351" y="39"/>
                    <a:pt x="351" y="39"/>
                    <a:pt x="351" y="39"/>
                  </a:cubicBezTo>
                  <a:cubicBezTo>
                    <a:pt x="350" y="39"/>
                    <a:pt x="350" y="39"/>
                    <a:pt x="350" y="39"/>
                  </a:cubicBezTo>
                  <a:cubicBezTo>
                    <a:pt x="348" y="39"/>
                    <a:pt x="348" y="39"/>
                    <a:pt x="348" y="39"/>
                  </a:cubicBezTo>
                  <a:cubicBezTo>
                    <a:pt x="348" y="40"/>
                    <a:pt x="348" y="40"/>
                    <a:pt x="348" y="40"/>
                  </a:cubicBezTo>
                  <a:cubicBezTo>
                    <a:pt x="347" y="40"/>
                    <a:pt x="347" y="40"/>
                    <a:pt x="347" y="40"/>
                  </a:cubicBezTo>
                  <a:cubicBezTo>
                    <a:pt x="344" y="39"/>
                    <a:pt x="344" y="39"/>
                    <a:pt x="344" y="39"/>
                  </a:cubicBezTo>
                  <a:cubicBezTo>
                    <a:pt x="341" y="39"/>
                    <a:pt x="341" y="39"/>
                    <a:pt x="341" y="39"/>
                  </a:cubicBezTo>
                  <a:cubicBezTo>
                    <a:pt x="338" y="39"/>
                    <a:pt x="338" y="39"/>
                    <a:pt x="338" y="39"/>
                  </a:cubicBezTo>
                  <a:cubicBezTo>
                    <a:pt x="338" y="40"/>
                    <a:pt x="338" y="40"/>
                    <a:pt x="338" y="40"/>
                  </a:cubicBezTo>
                  <a:cubicBezTo>
                    <a:pt x="337" y="41"/>
                    <a:pt x="337" y="41"/>
                    <a:pt x="337" y="41"/>
                  </a:cubicBezTo>
                  <a:cubicBezTo>
                    <a:pt x="338" y="41"/>
                    <a:pt x="338" y="41"/>
                    <a:pt x="338" y="41"/>
                  </a:cubicBezTo>
                  <a:cubicBezTo>
                    <a:pt x="340" y="43"/>
                    <a:pt x="340" y="43"/>
                    <a:pt x="340" y="43"/>
                  </a:cubicBezTo>
                  <a:cubicBezTo>
                    <a:pt x="343" y="41"/>
                    <a:pt x="343" y="41"/>
                    <a:pt x="343" y="41"/>
                  </a:cubicBezTo>
                  <a:cubicBezTo>
                    <a:pt x="347" y="41"/>
                    <a:pt x="347" y="41"/>
                    <a:pt x="347" y="41"/>
                  </a:cubicBezTo>
                  <a:cubicBezTo>
                    <a:pt x="350" y="43"/>
                    <a:pt x="350" y="43"/>
                    <a:pt x="350" y="43"/>
                  </a:cubicBezTo>
                  <a:cubicBezTo>
                    <a:pt x="344" y="44"/>
                    <a:pt x="344" y="44"/>
                    <a:pt x="344" y="44"/>
                  </a:cubicBezTo>
                  <a:cubicBezTo>
                    <a:pt x="337" y="44"/>
                    <a:pt x="337" y="44"/>
                    <a:pt x="337" y="44"/>
                  </a:cubicBezTo>
                  <a:cubicBezTo>
                    <a:pt x="340" y="46"/>
                    <a:pt x="340" y="46"/>
                    <a:pt x="340" y="46"/>
                  </a:cubicBezTo>
                  <a:cubicBezTo>
                    <a:pt x="337" y="46"/>
                    <a:pt x="337" y="46"/>
                    <a:pt x="337" y="46"/>
                  </a:cubicBezTo>
                  <a:cubicBezTo>
                    <a:pt x="335" y="46"/>
                    <a:pt x="335" y="46"/>
                    <a:pt x="335" y="46"/>
                  </a:cubicBezTo>
                  <a:cubicBezTo>
                    <a:pt x="331" y="47"/>
                    <a:pt x="331" y="47"/>
                    <a:pt x="331" y="47"/>
                  </a:cubicBezTo>
                  <a:cubicBezTo>
                    <a:pt x="328" y="49"/>
                    <a:pt x="328" y="49"/>
                    <a:pt x="328" y="49"/>
                  </a:cubicBezTo>
                  <a:cubicBezTo>
                    <a:pt x="321" y="49"/>
                    <a:pt x="321" y="49"/>
                    <a:pt x="321" y="49"/>
                  </a:cubicBezTo>
                  <a:cubicBezTo>
                    <a:pt x="317" y="47"/>
                    <a:pt x="317" y="47"/>
                    <a:pt x="317" y="47"/>
                  </a:cubicBezTo>
                  <a:cubicBezTo>
                    <a:pt x="318" y="46"/>
                    <a:pt x="318" y="46"/>
                    <a:pt x="318" y="46"/>
                  </a:cubicBezTo>
                  <a:cubicBezTo>
                    <a:pt x="320" y="44"/>
                    <a:pt x="320" y="44"/>
                    <a:pt x="320" y="44"/>
                  </a:cubicBezTo>
                  <a:cubicBezTo>
                    <a:pt x="321" y="43"/>
                    <a:pt x="321" y="43"/>
                    <a:pt x="321" y="43"/>
                  </a:cubicBezTo>
                  <a:cubicBezTo>
                    <a:pt x="327" y="43"/>
                    <a:pt x="327" y="43"/>
                    <a:pt x="327" y="43"/>
                  </a:cubicBezTo>
                  <a:cubicBezTo>
                    <a:pt x="328" y="41"/>
                    <a:pt x="328" y="41"/>
                    <a:pt x="328" y="41"/>
                  </a:cubicBezTo>
                  <a:cubicBezTo>
                    <a:pt x="328" y="40"/>
                    <a:pt x="328" y="40"/>
                    <a:pt x="328" y="40"/>
                  </a:cubicBezTo>
                  <a:cubicBezTo>
                    <a:pt x="333" y="39"/>
                    <a:pt x="333" y="39"/>
                    <a:pt x="333" y="39"/>
                  </a:cubicBezTo>
                  <a:cubicBezTo>
                    <a:pt x="334" y="37"/>
                    <a:pt x="334" y="37"/>
                    <a:pt x="334" y="37"/>
                  </a:cubicBezTo>
                  <a:cubicBezTo>
                    <a:pt x="335" y="36"/>
                    <a:pt x="335" y="36"/>
                    <a:pt x="335" y="36"/>
                  </a:cubicBezTo>
                  <a:cubicBezTo>
                    <a:pt x="331" y="36"/>
                    <a:pt x="331" y="36"/>
                    <a:pt x="331" y="36"/>
                  </a:cubicBezTo>
                  <a:cubicBezTo>
                    <a:pt x="337" y="34"/>
                    <a:pt x="337" y="34"/>
                    <a:pt x="337" y="34"/>
                  </a:cubicBezTo>
                  <a:cubicBezTo>
                    <a:pt x="335" y="34"/>
                    <a:pt x="335" y="34"/>
                    <a:pt x="335" y="34"/>
                  </a:cubicBezTo>
                  <a:cubicBezTo>
                    <a:pt x="341" y="31"/>
                    <a:pt x="341" y="31"/>
                    <a:pt x="341" y="31"/>
                  </a:cubicBezTo>
                  <a:cubicBezTo>
                    <a:pt x="344" y="31"/>
                    <a:pt x="344" y="31"/>
                    <a:pt x="344" y="31"/>
                  </a:cubicBezTo>
                  <a:cubicBezTo>
                    <a:pt x="345" y="31"/>
                    <a:pt x="345" y="31"/>
                    <a:pt x="345" y="31"/>
                  </a:cubicBezTo>
                  <a:cubicBezTo>
                    <a:pt x="345" y="30"/>
                    <a:pt x="345" y="30"/>
                    <a:pt x="345" y="30"/>
                  </a:cubicBezTo>
                  <a:cubicBezTo>
                    <a:pt x="347" y="29"/>
                    <a:pt x="347" y="29"/>
                    <a:pt x="347" y="29"/>
                  </a:cubicBezTo>
                  <a:cubicBezTo>
                    <a:pt x="348" y="29"/>
                    <a:pt x="348" y="29"/>
                    <a:pt x="348" y="29"/>
                  </a:cubicBezTo>
                  <a:cubicBezTo>
                    <a:pt x="350" y="29"/>
                    <a:pt x="350" y="29"/>
                    <a:pt x="350" y="29"/>
                  </a:cubicBezTo>
                  <a:cubicBezTo>
                    <a:pt x="353" y="27"/>
                    <a:pt x="353" y="27"/>
                    <a:pt x="353" y="27"/>
                  </a:cubicBezTo>
                  <a:cubicBezTo>
                    <a:pt x="353" y="24"/>
                    <a:pt x="353" y="24"/>
                    <a:pt x="353" y="24"/>
                  </a:cubicBezTo>
                  <a:cubicBezTo>
                    <a:pt x="351" y="23"/>
                    <a:pt x="351" y="23"/>
                    <a:pt x="351" y="23"/>
                  </a:cubicBezTo>
                  <a:cubicBezTo>
                    <a:pt x="347" y="21"/>
                    <a:pt x="347" y="21"/>
                    <a:pt x="347" y="21"/>
                  </a:cubicBezTo>
                  <a:cubicBezTo>
                    <a:pt x="344" y="21"/>
                    <a:pt x="344" y="21"/>
                    <a:pt x="344" y="21"/>
                  </a:cubicBezTo>
                  <a:cubicBezTo>
                    <a:pt x="343" y="21"/>
                    <a:pt x="343" y="21"/>
                    <a:pt x="343" y="21"/>
                  </a:cubicBezTo>
                  <a:cubicBezTo>
                    <a:pt x="340" y="20"/>
                    <a:pt x="340" y="20"/>
                    <a:pt x="340" y="20"/>
                  </a:cubicBezTo>
                  <a:cubicBezTo>
                    <a:pt x="343" y="20"/>
                    <a:pt x="343" y="20"/>
                    <a:pt x="343" y="20"/>
                  </a:cubicBezTo>
                  <a:cubicBezTo>
                    <a:pt x="350" y="21"/>
                    <a:pt x="350" y="21"/>
                    <a:pt x="350" y="21"/>
                  </a:cubicBezTo>
                  <a:cubicBezTo>
                    <a:pt x="348" y="20"/>
                    <a:pt x="348" y="20"/>
                    <a:pt x="348" y="20"/>
                  </a:cubicBezTo>
                  <a:cubicBezTo>
                    <a:pt x="347" y="19"/>
                    <a:pt x="347" y="19"/>
                    <a:pt x="347" y="19"/>
                  </a:cubicBezTo>
                  <a:cubicBezTo>
                    <a:pt x="344" y="19"/>
                    <a:pt x="344" y="19"/>
                    <a:pt x="344" y="19"/>
                  </a:cubicBezTo>
                  <a:cubicBezTo>
                    <a:pt x="340" y="16"/>
                    <a:pt x="340" y="16"/>
                    <a:pt x="340" y="16"/>
                  </a:cubicBezTo>
                  <a:cubicBezTo>
                    <a:pt x="338" y="16"/>
                    <a:pt x="338" y="16"/>
                    <a:pt x="338" y="16"/>
                  </a:cubicBezTo>
                  <a:cubicBezTo>
                    <a:pt x="337" y="17"/>
                    <a:pt x="337" y="17"/>
                    <a:pt x="337" y="17"/>
                  </a:cubicBezTo>
                  <a:cubicBezTo>
                    <a:pt x="334" y="16"/>
                    <a:pt x="334" y="16"/>
                    <a:pt x="334" y="16"/>
                  </a:cubicBezTo>
                  <a:cubicBezTo>
                    <a:pt x="333" y="14"/>
                    <a:pt x="333" y="14"/>
                    <a:pt x="333" y="14"/>
                  </a:cubicBezTo>
                  <a:cubicBezTo>
                    <a:pt x="330" y="13"/>
                    <a:pt x="330" y="13"/>
                    <a:pt x="330" y="13"/>
                  </a:cubicBezTo>
                  <a:cubicBezTo>
                    <a:pt x="328" y="13"/>
                    <a:pt x="328" y="13"/>
                    <a:pt x="328" y="13"/>
                  </a:cubicBezTo>
                  <a:cubicBezTo>
                    <a:pt x="327" y="14"/>
                    <a:pt x="327" y="14"/>
                    <a:pt x="327" y="14"/>
                  </a:cubicBezTo>
                  <a:cubicBezTo>
                    <a:pt x="325" y="13"/>
                    <a:pt x="325" y="13"/>
                    <a:pt x="325" y="13"/>
                  </a:cubicBezTo>
                  <a:cubicBezTo>
                    <a:pt x="324" y="11"/>
                    <a:pt x="324" y="11"/>
                    <a:pt x="324" y="11"/>
                  </a:cubicBezTo>
                  <a:cubicBezTo>
                    <a:pt x="320" y="10"/>
                    <a:pt x="320" y="10"/>
                    <a:pt x="320" y="10"/>
                  </a:cubicBezTo>
                  <a:cubicBezTo>
                    <a:pt x="311" y="10"/>
                    <a:pt x="311" y="10"/>
                    <a:pt x="311" y="10"/>
                  </a:cubicBezTo>
                  <a:cubicBezTo>
                    <a:pt x="301" y="10"/>
                    <a:pt x="301" y="10"/>
                    <a:pt x="301" y="10"/>
                  </a:cubicBezTo>
                  <a:cubicBezTo>
                    <a:pt x="291" y="10"/>
                    <a:pt x="291" y="10"/>
                    <a:pt x="291" y="10"/>
                  </a:cubicBezTo>
                  <a:cubicBezTo>
                    <a:pt x="291" y="11"/>
                    <a:pt x="291" y="11"/>
                    <a:pt x="291" y="11"/>
                  </a:cubicBezTo>
                  <a:cubicBezTo>
                    <a:pt x="288" y="13"/>
                    <a:pt x="288" y="13"/>
                    <a:pt x="288" y="13"/>
                  </a:cubicBezTo>
                  <a:cubicBezTo>
                    <a:pt x="284" y="13"/>
                    <a:pt x="284" y="13"/>
                    <a:pt x="284" y="13"/>
                  </a:cubicBezTo>
                  <a:cubicBezTo>
                    <a:pt x="279" y="13"/>
                    <a:pt x="279" y="13"/>
                    <a:pt x="279" y="13"/>
                  </a:cubicBezTo>
                  <a:cubicBezTo>
                    <a:pt x="281" y="11"/>
                    <a:pt x="281" y="11"/>
                    <a:pt x="281" y="11"/>
                  </a:cubicBezTo>
                  <a:cubicBezTo>
                    <a:pt x="282" y="10"/>
                    <a:pt x="282" y="10"/>
                    <a:pt x="282" y="10"/>
                  </a:cubicBezTo>
                  <a:cubicBezTo>
                    <a:pt x="282" y="9"/>
                    <a:pt x="282" y="9"/>
                    <a:pt x="282" y="9"/>
                  </a:cubicBezTo>
                  <a:cubicBezTo>
                    <a:pt x="281" y="7"/>
                    <a:pt x="281" y="7"/>
                    <a:pt x="281" y="7"/>
                  </a:cubicBezTo>
                  <a:cubicBezTo>
                    <a:pt x="274" y="7"/>
                    <a:pt x="274" y="7"/>
                    <a:pt x="274" y="7"/>
                  </a:cubicBezTo>
                  <a:cubicBezTo>
                    <a:pt x="267" y="9"/>
                    <a:pt x="267" y="9"/>
                    <a:pt x="267" y="9"/>
                  </a:cubicBezTo>
                  <a:cubicBezTo>
                    <a:pt x="268" y="7"/>
                    <a:pt x="268" y="7"/>
                    <a:pt x="268" y="7"/>
                  </a:cubicBezTo>
                  <a:cubicBezTo>
                    <a:pt x="268" y="6"/>
                    <a:pt x="268" y="6"/>
                    <a:pt x="268" y="6"/>
                  </a:cubicBezTo>
                  <a:cubicBezTo>
                    <a:pt x="255" y="7"/>
                    <a:pt x="255" y="7"/>
                    <a:pt x="255" y="7"/>
                  </a:cubicBezTo>
                  <a:cubicBezTo>
                    <a:pt x="262" y="6"/>
                    <a:pt x="262" y="6"/>
                    <a:pt x="262" y="6"/>
                  </a:cubicBezTo>
                  <a:cubicBezTo>
                    <a:pt x="265" y="4"/>
                    <a:pt x="265" y="4"/>
                    <a:pt x="265" y="4"/>
                  </a:cubicBezTo>
                  <a:cubicBezTo>
                    <a:pt x="268" y="4"/>
                    <a:pt x="268" y="4"/>
                    <a:pt x="268" y="4"/>
                  </a:cubicBezTo>
                  <a:cubicBezTo>
                    <a:pt x="264" y="3"/>
                    <a:pt x="264" y="3"/>
                    <a:pt x="264" y="3"/>
                  </a:cubicBezTo>
                  <a:cubicBezTo>
                    <a:pt x="258" y="1"/>
                    <a:pt x="258" y="1"/>
                    <a:pt x="258" y="1"/>
                  </a:cubicBezTo>
                  <a:cubicBezTo>
                    <a:pt x="249" y="0"/>
                    <a:pt x="249" y="0"/>
                    <a:pt x="249" y="0"/>
                  </a:cubicBezTo>
                  <a:cubicBezTo>
                    <a:pt x="245" y="0"/>
                    <a:pt x="245" y="0"/>
                    <a:pt x="245" y="0"/>
                  </a:cubicBezTo>
                  <a:cubicBezTo>
                    <a:pt x="241" y="1"/>
                    <a:pt x="241" y="1"/>
                    <a:pt x="241" y="1"/>
                  </a:cubicBezTo>
                  <a:cubicBezTo>
                    <a:pt x="238" y="3"/>
                    <a:pt x="238" y="3"/>
                    <a:pt x="238" y="3"/>
                  </a:cubicBezTo>
                  <a:cubicBezTo>
                    <a:pt x="234" y="4"/>
                    <a:pt x="234" y="4"/>
                    <a:pt x="234" y="4"/>
                  </a:cubicBezTo>
                  <a:cubicBezTo>
                    <a:pt x="236" y="4"/>
                    <a:pt x="236" y="4"/>
                    <a:pt x="236" y="4"/>
                  </a:cubicBezTo>
                  <a:cubicBezTo>
                    <a:pt x="232" y="7"/>
                    <a:pt x="232" y="7"/>
                    <a:pt x="232" y="7"/>
                  </a:cubicBezTo>
                  <a:cubicBezTo>
                    <a:pt x="232" y="9"/>
                    <a:pt x="232" y="9"/>
                    <a:pt x="232" y="9"/>
                  </a:cubicBezTo>
                  <a:cubicBezTo>
                    <a:pt x="234" y="10"/>
                    <a:pt x="234" y="10"/>
                    <a:pt x="234" y="10"/>
                  </a:cubicBezTo>
                  <a:cubicBezTo>
                    <a:pt x="236" y="10"/>
                    <a:pt x="236" y="10"/>
                    <a:pt x="236" y="10"/>
                  </a:cubicBezTo>
                  <a:cubicBezTo>
                    <a:pt x="236" y="11"/>
                    <a:pt x="236" y="11"/>
                    <a:pt x="236" y="11"/>
                  </a:cubicBezTo>
                  <a:cubicBezTo>
                    <a:pt x="242" y="13"/>
                    <a:pt x="242" y="13"/>
                    <a:pt x="242" y="13"/>
                  </a:cubicBezTo>
                  <a:cubicBezTo>
                    <a:pt x="249" y="14"/>
                    <a:pt x="249" y="14"/>
                    <a:pt x="249" y="14"/>
                  </a:cubicBezTo>
                  <a:cubicBezTo>
                    <a:pt x="241" y="13"/>
                    <a:pt x="241" y="13"/>
                    <a:pt x="241" y="13"/>
                  </a:cubicBezTo>
                  <a:cubicBezTo>
                    <a:pt x="236" y="13"/>
                    <a:pt x="236" y="13"/>
                    <a:pt x="236" y="13"/>
                  </a:cubicBezTo>
                  <a:cubicBezTo>
                    <a:pt x="229" y="13"/>
                    <a:pt x="229" y="13"/>
                    <a:pt x="229" y="13"/>
                  </a:cubicBezTo>
                  <a:cubicBezTo>
                    <a:pt x="222" y="13"/>
                    <a:pt x="222" y="13"/>
                    <a:pt x="222" y="13"/>
                  </a:cubicBezTo>
                  <a:cubicBezTo>
                    <a:pt x="224" y="14"/>
                    <a:pt x="224" y="14"/>
                    <a:pt x="224" y="14"/>
                  </a:cubicBezTo>
                  <a:cubicBezTo>
                    <a:pt x="228" y="14"/>
                    <a:pt x="228" y="14"/>
                    <a:pt x="228" y="14"/>
                  </a:cubicBezTo>
                  <a:cubicBezTo>
                    <a:pt x="231" y="16"/>
                    <a:pt x="231" y="16"/>
                    <a:pt x="231" y="16"/>
                  </a:cubicBezTo>
                  <a:cubicBezTo>
                    <a:pt x="234" y="17"/>
                    <a:pt x="234" y="17"/>
                    <a:pt x="234" y="17"/>
                  </a:cubicBezTo>
                  <a:cubicBezTo>
                    <a:pt x="225" y="16"/>
                    <a:pt x="225" y="16"/>
                    <a:pt x="225" y="16"/>
                  </a:cubicBezTo>
                  <a:cubicBezTo>
                    <a:pt x="222" y="16"/>
                    <a:pt x="222" y="16"/>
                    <a:pt x="222" y="16"/>
                  </a:cubicBezTo>
                  <a:cubicBezTo>
                    <a:pt x="218" y="16"/>
                    <a:pt x="218" y="16"/>
                    <a:pt x="218" y="16"/>
                  </a:cubicBezTo>
                  <a:cubicBezTo>
                    <a:pt x="219" y="17"/>
                    <a:pt x="219" y="17"/>
                    <a:pt x="219" y="17"/>
                  </a:cubicBezTo>
                  <a:cubicBezTo>
                    <a:pt x="218" y="17"/>
                    <a:pt x="218" y="17"/>
                    <a:pt x="218" y="17"/>
                  </a:cubicBezTo>
                  <a:cubicBezTo>
                    <a:pt x="214" y="19"/>
                    <a:pt x="214" y="19"/>
                    <a:pt x="214" y="19"/>
                  </a:cubicBezTo>
                  <a:cubicBezTo>
                    <a:pt x="211" y="19"/>
                    <a:pt x="211" y="19"/>
                    <a:pt x="211" y="19"/>
                  </a:cubicBezTo>
                  <a:cubicBezTo>
                    <a:pt x="209" y="19"/>
                    <a:pt x="209" y="19"/>
                    <a:pt x="209" y="19"/>
                  </a:cubicBezTo>
                  <a:cubicBezTo>
                    <a:pt x="208" y="19"/>
                    <a:pt x="208" y="19"/>
                    <a:pt x="208" y="19"/>
                  </a:cubicBezTo>
                  <a:cubicBezTo>
                    <a:pt x="205" y="19"/>
                    <a:pt x="205" y="19"/>
                    <a:pt x="205" y="19"/>
                  </a:cubicBezTo>
                  <a:cubicBezTo>
                    <a:pt x="202" y="19"/>
                    <a:pt x="202" y="19"/>
                    <a:pt x="202" y="19"/>
                  </a:cubicBezTo>
                  <a:cubicBezTo>
                    <a:pt x="203" y="17"/>
                    <a:pt x="203" y="17"/>
                    <a:pt x="203" y="17"/>
                  </a:cubicBezTo>
                  <a:cubicBezTo>
                    <a:pt x="199" y="16"/>
                    <a:pt x="199" y="16"/>
                    <a:pt x="199" y="16"/>
                  </a:cubicBezTo>
                  <a:cubicBezTo>
                    <a:pt x="193" y="16"/>
                    <a:pt x="193" y="16"/>
                    <a:pt x="193" y="16"/>
                  </a:cubicBezTo>
                  <a:cubicBezTo>
                    <a:pt x="183" y="17"/>
                    <a:pt x="183" y="17"/>
                    <a:pt x="183" y="17"/>
                  </a:cubicBezTo>
                  <a:cubicBezTo>
                    <a:pt x="182" y="17"/>
                    <a:pt x="182" y="17"/>
                    <a:pt x="182" y="17"/>
                  </a:cubicBezTo>
                  <a:cubicBezTo>
                    <a:pt x="179" y="17"/>
                    <a:pt x="179" y="17"/>
                    <a:pt x="179" y="17"/>
                  </a:cubicBezTo>
                  <a:cubicBezTo>
                    <a:pt x="179" y="19"/>
                    <a:pt x="179" y="19"/>
                    <a:pt x="179" y="19"/>
                  </a:cubicBezTo>
                  <a:cubicBezTo>
                    <a:pt x="181" y="19"/>
                    <a:pt x="181" y="19"/>
                    <a:pt x="181" y="19"/>
                  </a:cubicBezTo>
                  <a:cubicBezTo>
                    <a:pt x="183" y="19"/>
                    <a:pt x="183" y="19"/>
                    <a:pt x="183" y="19"/>
                  </a:cubicBezTo>
                  <a:cubicBezTo>
                    <a:pt x="189" y="19"/>
                    <a:pt x="189" y="19"/>
                    <a:pt x="189" y="19"/>
                  </a:cubicBezTo>
                  <a:cubicBezTo>
                    <a:pt x="182" y="20"/>
                    <a:pt x="182" y="20"/>
                    <a:pt x="182" y="20"/>
                  </a:cubicBezTo>
                  <a:cubicBezTo>
                    <a:pt x="175" y="20"/>
                    <a:pt x="175" y="20"/>
                    <a:pt x="175" y="20"/>
                  </a:cubicBezTo>
                  <a:cubicBezTo>
                    <a:pt x="159" y="23"/>
                    <a:pt x="159" y="23"/>
                    <a:pt x="159" y="23"/>
                  </a:cubicBezTo>
                  <a:cubicBezTo>
                    <a:pt x="156" y="24"/>
                    <a:pt x="156" y="24"/>
                    <a:pt x="156" y="24"/>
                  </a:cubicBezTo>
                  <a:cubicBezTo>
                    <a:pt x="153" y="24"/>
                    <a:pt x="153" y="24"/>
                    <a:pt x="153" y="24"/>
                  </a:cubicBezTo>
                  <a:cubicBezTo>
                    <a:pt x="150" y="26"/>
                    <a:pt x="150" y="26"/>
                    <a:pt x="150" y="26"/>
                  </a:cubicBezTo>
                  <a:cubicBezTo>
                    <a:pt x="148" y="27"/>
                    <a:pt x="148" y="27"/>
                    <a:pt x="148" y="27"/>
                  </a:cubicBezTo>
                  <a:cubicBezTo>
                    <a:pt x="143" y="27"/>
                    <a:pt x="143" y="27"/>
                    <a:pt x="143" y="27"/>
                  </a:cubicBezTo>
                  <a:cubicBezTo>
                    <a:pt x="145" y="29"/>
                    <a:pt x="145" y="29"/>
                    <a:pt x="145" y="29"/>
                  </a:cubicBezTo>
                  <a:cubicBezTo>
                    <a:pt x="143" y="29"/>
                    <a:pt x="143" y="29"/>
                    <a:pt x="143" y="29"/>
                  </a:cubicBezTo>
                  <a:cubicBezTo>
                    <a:pt x="143" y="30"/>
                    <a:pt x="143" y="30"/>
                    <a:pt x="143" y="30"/>
                  </a:cubicBezTo>
                  <a:cubicBezTo>
                    <a:pt x="142" y="30"/>
                    <a:pt x="142" y="30"/>
                    <a:pt x="142" y="30"/>
                  </a:cubicBezTo>
                  <a:cubicBezTo>
                    <a:pt x="143" y="31"/>
                    <a:pt x="143" y="31"/>
                    <a:pt x="143" y="31"/>
                  </a:cubicBezTo>
                  <a:cubicBezTo>
                    <a:pt x="140" y="33"/>
                    <a:pt x="140" y="33"/>
                    <a:pt x="140" y="33"/>
                  </a:cubicBezTo>
                  <a:cubicBezTo>
                    <a:pt x="142" y="33"/>
                    <a:pt x="142" y="33"/>
                    <a:pt x="142" y="33"/>
                  </a:cubicBezTo>
                  <a:cubicBezTo>
                    <a:pt x="145" y="34"/>
                    <a:pt x="145" y="34"/>
                    <a:pt x="145" y="34"/>
                  </a:cubicBezTo>
                  <a:cubicBezTo>
                    <a:pt x="148" y="34"/>
                    <a:pt x="148" y="34"/>
                    <a:pt x="148" y="34"/>
                  </a:cubicBezTo>
                  <a:cubicBezTo>
                    <a:pt x="146" y="36"/>
                    <a:pt x="146" y="36"/>
                    <a:pt x="146" y="36"/>
                  </a:cubicBezTo>
                  <a:cubicBezTo>
                    <a:pt x="145" y="36"/>
                    <a:pt x="145" y="36"/>
                    <a:pt x="145" y="36"/>
                  </a:cubicBezTo>
                  <a:cubicBezTo>
                    <a:pt x="143" y="34"/>
                    <a:pt x="143" y="34"/>
                    <a:pt x="143" y="34"/>
                  </a:cubicBezTo>
                  <a:cubicBezTo>
                    <a:pt x="138" y="34"/>
                    <a:pt x="138" y="34"/>
                    <a:pt x="138" y="34"/>
                  </a:cubicBezTo>
                  <a:cubicBezTo>
                    <a:pt x="140" y="36"/>
                    <a:pt x="140" y="36"/>
                    <a:pt x="140" y="36"/>
                  </a:cubicBezTo>
                  <a:cubicBezTo>
                    <a:pt x="145" y="37"/>
                    <a:pt x="145" y="37"/>
                    <a:pt x="145" y="37"/>
                  </a:cubicBezTo>
                  <a:cubicBezTo>
                    <a:pt x="152" y="39"/>
                    <a:pt x="152" y="39"/>
                    <a:pt x="152" y="39"/>
                  </a:cubicBezTo>
                  <a:cubicBezTo>
                    <a:pt x="149" y="39"/>
                    <a:pt x="149" y="39"/>
                    <a:pt x="149" y="39"/>
                  </a:cubicBezTo>
                  <a:cubicBezTo>
                    <a:pt x="152" y="40"/>
                    <a:pt x="152" y="40"/>
                    <a:pt x="152" y="40"/>
                  </a:cubicBezTo>
                  <a:cubicBezTo>
                    <a:pt x="148" y="40"/>
                    <a:pt x="148" y="40"/>
                    <a:pt x="148" y="40"/>
                  </a:cubicBezTo>
                  <a:cubicBezTo>
                    <a:pt x="142" y="40"/>
                    <a:pt x="142" y="40"/>
                    <a:pt x="142" y="40"/>
                  </a:cubicBezTo>
                  <a:cubicBezTo>
                    <a:pt x="138" y="43"/>
                    <a:pt x="138" y="43"/>
                    <a:pt x="138" y="43"/>
                  </a:cubicBezTo>
                  <a:cubicBezTo>
                    <a:pt x="130" y="41"/>
                    <a:pt x="130" y="41"/>
                    <a:pt x="130" y="41"/>
                  </a:cubicBezTo>
                  <a:cubicBezTo>
                    <a:pt x="122" y="43"/>
                    <a:pt x="122" y="43"/>
                    <a:pt x="122" y="43"/>
                  </a:cubicBezTo>
                  <a:cubicBezTo>
                    <a:pt x="113" y="43"/>
                    <a:pt x="113" y="43"/>
                    <a:pt x="113" y="43"/>
                  </a:cubicBezTo>
                  <a:cubicBezTo>
                    <a:pt x="106" y="43"/>
                    <a:pt x="106" y="43"/>
                    <a:pt x="106" y="43"/>
                  </a:cubicBezTo>
                  <a:cubicBezTo>
                    <a:pt x="102" y="43"/>
                    <a:pt x="102" y="43"/>
                    <a:pt x="102" y="43"/>
                  </a:cubicBezTo>
                  <a:cubicBezTo>
                    <a:pt x="100" y="44"/>
                    <a:pt x="100" y="44"/>
                    <a:pt x="100" y="44"/>
                  </a:cubicBezTo>
                  <a:cubicBezTo>
                    <a:pt x="100" y="46"/>
                    <a:pt x="100" y="46"/>
                    <a:pt x="100" y="46"/>
                  </a:cubicBezTo>
                  <a:cubicBezTo>
                    <a:pt x="99" y="46"/>
                    <a:pt x="99" y="46"/>
                    <a:pt x="99" y="46"/>
                  </a:cubicBezTo>
                  <a:cubicBezTo>
                    <a:pt x="100" y="47"/>
                    <a:pt x="100" y="47"/>
                    <a:pt x="100" y="47"/>
                  </a:cubicBezTo>
                  <a:cubicBezTo>
                    <a:pt x="102" y="47"/>
                    <a:pt x="102" y="47"/>
                    <a:pt x="102" y="47"/>
                  </a:cubicBezTo>
                  <a:cubicBezTo>
                    <a:pt x="100" y="49"/>
                    <a:pt x="100" y="49"/>
                    <a:pt x="100" y="49"/>
                  </a:cubicBezTo>
                  <a:cubicBezTo>
                    <a:pt x="105" y="49"/>
                    <a:pt x="105" y="49"/>
                    <a:pt x="105" y="49"/>
                  </a:cubicBezTo>
                  <a:cubicBezTo>
                    <a:pt x="107" y="53"/>
                    <a:pt x="107" y="53"/>
                    <a:pt x="107" y="53"/>
                  </a:cubicBezTo>
                  <a:cubicBezTo>
                    <a:pt x="107" y="54"/>
                    <a:pt x="107" y="54"/>
                    <a:pt x="107" y="54"/>
                  </a:cubicBezTo>
                  <a:cubicBezTo>
                    <a:pt x="110" y="56"/>
                    <a:pt x="110" y="56"/>
                    <a:pt x="110" y="56"/>
                  </a:cubicBezTo>
                  <a:cubicBezTo>
                    <a:pt x="115" y="57"/>
                    <a:pt x="115" y="57"/>
                    <a:pt x="115" y="57"/>
                  </a:cubicBezTo>
                  <a:cubicBezTo>
                    <a:pt x="120" y="57"/>
                    <a:pt x="120" y="57"/>
                    <a:pt x="120" y="57"/>
                  </a:cubicBezTo>
                  <a:cubicBezTo>
                    <a:pt x="125" y="59"/>
                    <a:pt x="125" y="59"/>
                    <a:pt x="125" y="59"/>
                  </a:cubicBezTo>
                  <a:cubicBezTo>
                    <a:pt x="129" y="62"/>
                    <a:pt x="129" y="62"/>
                    <a:pt x="129" y="62"/>
                  </a:cubicBezTo>
                  <a:cubicBezTo>
                    <a:pt x="132" y="63"/>
                    <a:pt x="132" y="63"/>
                    <a:pt x="132" y="63"/>
                  </a:cubicBezTo>
                  <a:cubicBezTo>
                    <a:pt x="126" y="64"/>
                    <a:pt x="126" y="64"/>
                    <a:pt x="126" y="64"/>
                  </a:cubicBezTo>
                  <a:cubicBezTo>
                    <a:pt x="120" y="63"/>
                    <a:pt x="120" y="63"/>
                    <a:pt x="120" y="63"/>
                  </a:cubicBezTo>
                  <a:cubicBezTo>
                    <a:pt x="112" y="60"/>
                    <a:pt x="112" y="60"/>
                    <a:pt x="112" y="60"/>
                  </a:cubicBezTo>
                  <a:cubicBezTo>
                    <a:pt x="106" y="59"/>
                    <a:pt x="106" y="59"/>
                    <a:pt x="106" y="59"/>
                  </a:cubicBezTo>
                  <a:cubicBezTo>
                    <a:pt x="99" y="57"/>
                    <a:pt x="99" y="57"/>
                    <a:pt x="99" y="57"/>
                  </a:cubicBezTo>
                  <a:cubicBezTo>
                    <a:pt x="90" y="57"/>
                    <a:pt x="90" y="57"/>
                    <a:pt x="90" y="57"/>
                  </a:cubicBezTo>
                  <a:cubicBezTo>
                    <a:pt x="87" y="59"/>
                    <a:pt x="87" y="59"/>
                    <a:pt x="87" y="59"/>
                  </a:cubicBezTo>
                  <a:cubicBezTo>
                    <a:pt x="86" y="59"/>
                    <a:pt x="86" y="59"/>
                    <a:pt x="86" y="59"/>
                  </a:cubicBezTo>
                  <a:cubicBezTo>
                    <a:pt x="85" y="59"/>
                    <a:pt x="85" y="59"/>
                    <a:pt x="85" y="59"/>
                  </a:cubicBezTo>
                  <a:cubicBezTo>
                    <a:pt x="85" y="60"/>
                    <a:pt x="85" y="60"/>
                    <a:pt x="85" y="60"/>
                  </a:cubicBezTo>
                  <a:cubicBezTo>
                    <a:pt x="87" y="60"/>
                    <a:pt x="87" y="60"/>
                    <a:pt x="87" y="60"/>
                  </a:cubicBezTo>
                  <a:cubicBezTo>
                    <a:pt x="90" y="60"/>
                    <a:pt x="90" y="60"/>
                    <a:pt x="90" y="60"/>
                  </a:cubicBezTo>
                  <a:cubicBezTo>
                    <a:pt x="92" y="62"/>
                    <a:pt x="92" y="62"/>
                    <a:pt x="92" y="62"/>
                  </a:cubicBezTo>
                  <a:cubicBezTo>
                    <a:pt x="90" y="63"/>
                    <a:pt x="90" y="63"/>
                    <a:pt x="90" y="63"/>
                  </a:cubicBezTo>
                  <a:cubicBezTo>
                    <a:pt x="87" y="63"/>
                    <a:pt x="87" y="63"/>
                    <a:pt x="87" y="63"/>
                  </a:cubicBezTo>
                  <a:cubicBezTo>
                    <a:pt x="83" y="62"/>
                    <a:pt x="83" y="62"/>
                    <a:pt x="83" y="62"/>
                  </a:cubicBezTo>
                  <a:cubicBezTo>
                    <a:pt x="79" y="62"/>
                    <a:pt x="79" y="62"/>
                    <a:pt x="79" y="62"/>
                  </a:cubicBezTo>
                  <a:cubicBezTo>
                    <a:pt x="74" y="62"/>
                    <a:pt x="74" y="62"/>
                    <a:pt x="74" y="62"/>
                  </a:cubicBezTo>
                  <a:cubicBezTo>
                    <a:pt x="76" y="64"/>
                    <a:pt x="76" y="64"/>
                    <a:pt x="76" y="64"/>
                  </a:cubicBezTo>
                  <a:cubicBezTo>
                    <a:pt x="80" y="66"/>
                    <a:pt x="80" y="66"/>
                    <a:pt x="80" y="66"/>
                  </a:cubicBezTo>
                  <a:cubicBezTo>
                    <a:pt x="85" y="67"/>
                    <a:pt x="85" y="67"/>
                    <a:pt x="85" y="67"/>
                  </a:cubicBezTo>
                  <a:cubicBezTo>
                    <a:pt x="89" y="69"/>
                    <a:pt x="89" y="69"/>
                    <a:pt x="89" y="69"/>
                  </a:cubicBezTo>
                  <a:cubicBezTo>
                    <a:pt x="92" y="69"/>
                    <a:pt x="92" y="69"/>
                    <a:pt x="92" y="69"/>
                  </a:cubicBezTo>
                  <a:cubicBezTo>
                    <a:pt x="95" y="69"/>
                    <a:pt x="95" y="69"/>
                    <a:pt x="95" y="69"/>
                  </a:cubicBezTo>
                  <a:cubicBezTo>
                    <a:pt x="96" y="69"/>
                    <a:pt x="96" y="69"/>
                    <a:pt x="96" y="69"/>
                  </a:cubicBezTo>
                  <a:cubicBezTo>
                    <a:pt x="97" y="69"/>
                    <a:pt x="97" y="69"/>
                    <a:pt x="97" y="69"/>
                  </a:cubicBezTo>
                  <a:cubicBezTo>
                    <a:pt x="99" y="72"/>
                    <a:pt x="99" y="72"/>
                    <a:pt x="99" y="72"/>
                  </a:cubicBezTo>
                  <a:cubicBezTo>
                    <a:pt x="102" y="72"/>
                    <a:pt x="102" y="72"/>
                    <a:pt x="102" y="72"/>
                  </a:cubicBezTo>
                  <a:cubicBezTo>
                    <a:pt x="102" y="73"/>
                    <a:pt x="102" y="73"/>
                    <a:pt x="102" y="73"/>
                  </a:cubicBezTo>
                  <a:cubicBezTo>
                    <a:pt x="96" y="72"/>
                    <a:pt x="96" y="72"/>
                    <a:pt x="96" y="72"/>
                  </a:cubicBezTo>
                  <a:cubicBezTo>
                    <a:pt x="90" y="70"/>
                    <a:pt x="90" y="70"/>
                    <a:pt x="90" y="70"/>
                  </a:cubicBezTo>
                  <a:cubicBezTo>
                    <a:pt x="89" y="70"/>
                    <a:pt x="89" y="70"/>
                    <a:pt x="89" y="70"/>
                  </a:cubicBezTo>
                  <a:cubicBezTo>
                    <a:pt x="87" y="72"/>
                    <a:pt x="87" y="72"/>
                    <a:pt x="87" y="72"/>
                  </a:cubicBezTo>
                  <a:cubicBezTo>
                    <a:pt x="86" y="70"/>
                    <a:pt x="86" y="70"/>
                    <a:pt x="86" y="70"/>
                  </a:cubicBezTo>
                  <a:cubicBezTo>
                    <a:pt x="83" y="70"/>
                    <a:pt x="83" y="70"/>
                    <a:pt x="83" y="70"/>
                  </a:cubicBezTo>
                  <a:cubicBezTo>
                    <a:pt x="79" y="70"/>
                    <a:pt x="79" y="70"/>
                    <a:pt x="79" y="70"/>
                  </a:cubicBezTo>
                  <a:cubicBezTo>
                    <a:pt x="74" y="69"/>
                    <a:pt x="74" y="69"/>
                    <a:pt x="74" y="69"/>
                  </a:cubicBezTo>
                  <a:cubicBezTo>
                    <a:pt x="70" y="67"/>
                    <a:pt x="70" y="67"/>
                    <a:pt x="70" y="67"/>
                  </a:cubicBezTo>
                  <a:cubicBezTo>
                    <a:pt x="72" y="67"/>
                    <a:pt x="72" y="67"/>
                    <a:pt x="72" y="67"/>
                  </a:cubicBezTo>
                  <a:cubicBezTo>
                    <a:pt x="72" y="66"/>
                    <a:pt x="72" y="66"/>
                    <a:pt x="72" y="66"/>
                  </a:cubicBezTo>
                  <a:cubicBezTo>
                    <a:pt x="70" y="64"/>
                    <a:pt x="70" y="64"/>
                    <a:pt x="70" y="64"/>
                  </a:cubicBezTo>
                  <a:cubicBezTo>
                    <a:pt x="69" y="63"/>
                    <a:pt x="69" y="63"/>
                    <a:pt x="69" y="63"/>
                  </a:cubicBezTo>
                  <a:cubicBezTo>
                    <a:pt x="69" y="60"/>
                    <a:pt x="69" y="60"/>
                    <a:pt x="69" y="60"/>
                  </a:cubicBezTo>
                  <a:cubicBezTo>
                    <a:pt x="67" y="57"/>
                    <a:pt x="67" y="57"/>
                    <a:pt x="67" y="57"/>
                  </a:cubicBezTo>
                  <a:cubicBezTo>
                    <a:pt x="64" y="53"/>
                    <a:pt x="64" y="53"/>
                    <a:pt x="64" y="53"/>
                  </a:cubicBezTo>
                  <a:cubicBezTo>
                    <a:pt x="60" y="52"/>
                    <a:pt x="60" y="52"/>
                    <a:pt x="60" y="52"/>
                  </a:cubicBezTo>
                  <a:cubicBezTo>
                    <a:pt x="57" y="52"/>
                    <a:pt x="57" y="52"/>
                    <a:pt x="57" y="52"/>
                  </a:cubicBezTo>
                  <a:cubicBezTo>
                    <a:pt x="62" y="56"/>
                    <a:pt x="62" y="56"/>
                    <a:pt x="62" y="56"/>
                  </a:cubicBezTo>
                  <a:cubicBezTo>
                    <a:pt x="63" y="59"/>
                    <a:pt x="63" y="59"/>
                    <a:pt x="63" y="59"/>
                  </a:cubicBezTo>
                  <a:cubicBezTo>
                    <a:pt x="62" y="60"/>
                    <a:pt x="62" y="60"/>
                    <a:pt x="62" y="60"/>
                  </a:cubicBezTo>
                  <a:cubicBezTo>
                    <a:pt x="59" y="62"/>
                    <a:pt x="59" y="62"/>
                    <a:pt x="59" y="62"/>
                  </a:cubicBezTo>
                  <a:cubicBezTo>
                    <a:pt x="54" y="63"/>
                    <a:pt x="54" y="63"/>
                    <a:pt x="54" y="63"/>
                  </a:cubicBezTo>
                  <a:cubicBezTo>
                    <a:pt x="54" y="64"/>
                    <a:pt x="54" y="64"/>
                    <a:pt x="54" y="64"/>
                  </a:cubicBezTo>
                  <a:cubicBezTo>
                    <a:pt x="52" y="67"/>
                    <a:pt x="52" y="67"/>
                    <a:pt x="52" y="67"/>
                  </a:cubicBezTo>
                  <a:cubicBezTo>
                    <a:pt x="59" y="70"/>
                    <a:pt x="59" y="70"/>
                    <a:pt x="59" y="70"/>
                  </a:cubicBezTo>
                  <a:cubicBezTo>
                    <a:pt x="64" y="74"/>
                    <a:pt x="64" y="74"/>
                    <a:pt x="64" y="74"/>
                  </a:cubicBezTo>
                  <a:cubicBezTo>
                    <a:pt x="67" y="76"/>
                    <a:pt x="67" y="76"/>
                    <a:pt x="67" y="76"/>
                  </a:cubicBezTo>
                  <a:cubicBezTo>
                    <a:pt x="69" y="77"/>
                    <a:pt x="69" y="77"/>
                    <a:pt x="69" y="77"/>
                  </a:cubicBezTo>
                  <a:cubicBezTo>
                    <a:pt x="67" y="80"/>
                    <a:pt x="67" y="80"/>
                    <a:pt x="67" y="80"/>
                  </a:cubicBezTo>
                  <a:cubicBezTo>
                    <a:pt x="67" y="84"/>
                    <a:pt x="67" y="84"/>
                    <a:pt x="67" y="84"/>
                  </a:cubicBezTo>
                  <a:cubicBezTo>
                    <a:pt x="69" y="87"/>
                    <a:pt x="69" y="87"/>
                    <a:pt x="69" y="87"/>
                  </a:cubicBezTo>
                  <a:cubicBezTo>
                    <a:pt x="72" y="89"/>
                    <a:pt x="72" y="89"/>
                    <a:pt x="72" y="89"/>
                  </a:cubicBezTo>
                  <a:cubicBezTo>
                    <a:pt x="73" y="92"/>
                    <a:pt x="73" y="92"/>
                    <a:pt x="73" y="92"/>
                  </a:cubicBezTo>
                  <a:cubicBezTo>
                    <a:pt x="74" y="93"/>
                    <a:pt x="74" y="93"/>
                    <a:pt x="74" y="93"/>
                  </a:cubicBezTo>
                  <a:cubicBezTo>
                    <a:pt x="85" y="93"/>
                    <a:pt x="85" y="93"/>
                    <a:pt x="85" y="93"/>
                  </a:cubicBezTo>
                  <a:cubicBezTo>
                    <a:pt x="87" y="92"/>
                    <a:pt x="87" y="92"/>
                    <a:pt x="87" y="92"/>
                  </a:cubicBezTo>
                  <a:cubicBezTo>
                    <a:pt x="92" y="92"/>
                    <a:pt x="92" y="92"/>
                    <a:pt x="92" y="92"/>
                  </a:cubicBezTo>
                  <a:cubicBezTo>
                    <a:pt x="100" y="93"/>
                    <a:pt x="100" y="93"/>
                    <a:pt x="100" y="93"/>
                  </a:cubicBezTo>
                  <a:cubicBezTo>
                    <a:pt x="107" y="96"/>
                    <a:pt x="107" y="96"/>
                    <a:pt x="107" y="96"/>
                  </a:cubicBezTo>
                  <a:cubicBezTo>
                    <a:pt x="110" y="97"/>
                    <a:pt x="110" y="97"/>
                    <a:pt x="110" y="97"/>
                  </a:cubicBezTo>
                  <a:cubicBezTo>
                    <a:pt x="113" y="100"/>
                    <a:pt x="113" y="100"/>
                    <a:pt x="113" y="100"/>
                  </a:cubicBezTo>
                  <a:cubicBezTo>
                    <a:pt x="116" y="103"/>
                    <a:pt x="116" y="103"/>
                    <a:pt x="116" y="103"/>
                  </a:cubicBezTo>
                  <a:cubicBezTo>
                    <a:pt x="116" y="105"/>
                    <a:pt x="116" y="105"/>
                    <a:pt x="116" y="105"/>
                  </a:cubicBezTo>
                  <a:cubicBezTo>
                    <a:pt x="113" y="105"/>
                    <a:pt x="113" y="105"/>
                    <a:pt x="113" y="105"/>
                  </a:cubicBezTo>
                  <a:cubicBezTo>
                    <a:pt x="115" y="107"/>
                    <a:pt x="115" y="107"/>
                    <a:pt x="115" y="107"/>
                  </a:cubicBezTo>
                  <a:cubicBezTo>
                    <a:pt x="116" y="109"/>
                    <a:pt x="116" y="109"/>
                    <a:pt x="116" y="109"/>
                  </a:cubicBezTo>
                  <a:cubicBezTo>
                    <a:pt x="125" y="110"/>
                    <a:pt x="125" y="110"/>
                    <a:pt x="125" y="110"/>
                  </a:cubicBezTo>
                  <a:cubicBezTo>
                    <a:pt x="126" y="110"/>
                    <a:pt x="126" y="110"/>
                    <a:pt x="126" y="110"/>
                  </a:cubicBezTo>
                  <a:cubicBezTo>
                    <a:pt x="128" y="110"/>
                    <a:pt x="128" y="110"/>
                    <a:pt x="128" y="110"/>
                  </a:cubicBezTo>
                  <a:cubicBezTo>
                    <a:pt x="129" y="112"/>
                    <a:pt x="129" y="112"/>
                    <a:pt x="129" y="112"/>
                  </a:cubicBezTo>
                  <a:cubicBezTo>
                    <a:pt x="120" y="112"/>
                    <a:pt x="120" y="112"/>
                    <a:pt x="120" y="112"/>
                  </a:cubicBezTo>
                  <a:cubicBezTo>
                    <a:pt x="115" y="110"/>
                    <a:pt x="115" y="110"/>
                    <a:pt x="115" y="110"/>
                  </a:cubicBezTo>
                  <a:cubicBezTo>
                    <a:pt x="112" y="109"/>
                    <a:pt x="112" y="109"/>
                    <a:pt x="112" y="109"/>
                  </a:cubicBezTo>
                  <a:cubicBezTo>
                    <a:pt x="112" y="107"/>
                    <a:pt x="112" y="107"/>
                    <a:pt x="112" y="107"/>
                  </a:cubicBezTo>
                  <a:cubicBezTo>
                    <a:pt x="112" y="106"/>
                    <a:pt x="112" y="106"/>
                    <a:pt x="112" y="106"/>
                  </a:cubicBezTo>
                  <a:cubicBezTo>
                    <a:pt x="110" y="103"/>
                    <a:pt x="110" y="103"/>
                    <a:pt x="110" y="103"/>
                  </a:cubicBezTo>
                  <a:cubicBezTo>
                    <a:pt x="107" y="100"/>
                    <a:pt x="107" y="100"/>
                    <a:pt x="107" y="100"/>
                  </a:cubicBezTo>
                  <a:cubicBezTo>
                    <a:pt x="105" y="99"/>
                    <a:pt x="105" y="99"/>
                    <a:pt x="105" y="99"/>
                  </a:cubicBezTo>
                  <a:cubicBezTo>
                    <a:pt x="99" y="96"/>
                    <a:pt x="99" y="96"/>
                    <a:pt x="99" y="96"/>
                  </a:cubicBezTo>
                  <a:cubicBezTo>
                    <a:pt x="93" y="96"/>
                    <a:pt x="93" y="96"/>
                    <a:pt x="93" y="96"/>
                  </a:cubicBezTo>
                  <a:cubicBezTo>
                    <a:pt x="87" y="97"/>
                    <a:pt x="87" y="97"/>
                    <a:pt x="87" y="97"/>
                  </a:cubicBezTo>
                  <a:cubicBezTo>
                    <a:pt x="85" y="97"/>
                    <a:pt x="85" y="97"/>
                    <a:pt x="85" y="97"/>
                  </a:cubicBezTo>
                  <a:cubicBezTo>
                    <a:pt x="83" y="97"/>
                    <a:pt x="83" y="97"/>
                    <a:pt x="83" y="97"/>
                  </a:cubicBezTo>
                  <a:cubicBezTo>
                    <a:pt x="83" y="99"/>
                    <a:pt x="83" y="99"/>
                    <a:pt x="83" y="99"/>
                  </a:cubicBezTo>
                  <a:cubicBezTo>
                    <a:pt x="83" y="102"/>
                    <a:pt x="83" y="102"/>
                    <a:pt x="83" y="102"/>
                  </a:cubicBezTo>
                  <a:cubicBezTo>
                    <a:pt x="85" y="103"/>
                    <a:pt x="85" y="103"/>
                    <a:pt x="85" y="103"/>
                  </a:cubicBezTo>
                  <a:cubicBezTo>
                    <a:pt x="90" y="107"/>
                    <a:pt x="90" y="107"/>
                    <a:pt x="90" y="107"/>
                  </a:cubicBezTo>
                  <a:cubicBezTo>
                    <a:pt x="92" y="109"/>
                    <a:pt x="92" y="109"/>
                    <a:pt x="92" y="109"/>
                  </a:cubicBezTo>
                  <a:cubicBezTo>
                    <a:pt x="89" y="112"/>
                    <a:pt x="89" y="112"/>
                    <a:pt x="89" y="112"/>
                  </a:cubicBezTo>
                  <a:cubicBezTo>
                    <a:pt x="87" y="113"/>
                    <a:pt x="87" y="113"/>
                    <a:pt x="87" y="113"/>
                  </a:cubicBezTo>
                  <a:cubicBezTo>
                    <a:pt x="87" y="115"/>
                    <a:pt x="87" y="115"/>
                    <a:pt x="87" y="115"/>
                  </a:cubicBezTo>
                  <a:cubicBezTo>
                    <a:pt x="87" y="117"/>
                    <a:pt x="87" y="117"/>
                    <a:pt x="87" y="117"/>
                  </a:cubicBezTo>
                  <a:cubicBezTo>
                    <a:pt x="86" y="119"/>
                    <a:pt x="86" y="119"/>
                    <a:pt x="86" y="119"/>
                  </a:cubicBezTo>
                  <a:cubicBezTo>
                    <a:pt x="85" y="120"/>
                    <a:pt x="85" y="120"/>
                    <a:pt x="85" y="120"/>
                  </a:cubicBezTo>
                  <a:cubicBezTo>
                    <a:pt x="82" y="122"/>
                    <a:pt x="82" y="122"/>
                    <a:pt x="82" y="122"/>
                  </a:cubicBezTo>
                  <a:cubicBezTo>
                    <a:pt x="79" y="123"/>
                    <a:pt x="79" y="123"/>
                    <a:pt x="79" y="123"/>
                  </a:cubicBezTo>
                  <a:cubicBezTo>
                    <a:pt x="77" y="123"/>
                    <a:pt x="77" y="123"/>
                    <a:pt x="77" y="123"/>
                  </a:cubicBezTo>
                  <a:cubicBezTo>
                    <a:pt x="77" y="125"/>
                    <a:pt x="77" y="125"/>
                    <a:pt x="77" y="125"/>
                  </a:cubicBezTo>
                  <a:cubicBezTo>
                    <a:pt x="77" y="126"/>
                    <a:pt x="77" y="126"/>
                    <a:pt x="77" y="126"/>
                  </a:cubicBezTo>
                  <a:cubicBezTo>
                    <a:pt x="76" y="127"/>
                    <a:pt x="76" y="127"/>
                    <a:pt x="76" y="127"/>
                  </a:cubicBezTo>
                  <a:cubicBezTo>
                    <a:pt x="70" y="126"/>
                    <a:pt x="70" y="126"/>
                    <a:pt x="70" y="126"/>
                  </a:cubicBezTo>
                  <a:cubicBezTo>
                    <a:pt x="62" y="126"/>
                    <a:pt x="62" y="126"/>
                    <a:pt x="62" y="126"/>
                  </a:cubicBezTo>
                  <a:cubicBezTo>
                    <a:pt x="52" y="125"/>
                    <a:pt x="52" y="125"/>
                    <a:pt x="52" y="125"/>
                  </a:cubicBezTo>
                  <a:cubicBezTo>
                    <a:pt x="49" y="123"/>
                    <a:pt x="49" y="123"/>
                    <a:pt x="49" y="123"/>
                  </a:cubicBezTo>
                  <a:cubicBezTo>
                    <a:pt x="44" y="120"/>
                    <a:pt x="44" y="120"/>
                    <a:pt x="44" y="120"/>
                  </a:cubicBezTo>
                  <a:cubicBezTo>
                    <a:pt x="49" y="120"/>
                    <a:pt x="49" y="120"/>
                    <a:pt x="49" y="120"/>
                  </a:cubicBezTo>
                  <a:cubicBezTo>
                    <a:pt x="53" y="120"/>
                    <a:pt x="53" y="120"/>
                    <a:pt x="53" y="120"/>
                  </a:cubicBezTo>
                  <a:cubicBezTo>
                    <a:pt x="56" y="122"/>
                    <a:pt x="56" y="122"/>
                    <a:pt x="56" y="122"/>
                  </a:cubicBezTo>
                  <a:cubicBezTo>
                    <a:pt x="59" y="122"/>
                    <a:pt x="59" y="122"/>
                    <a:pt x="59" y="122"/>
                  </a:cubicBezTo>
                  <a:cubicBezTo>
                    <a:pt x="66" y="119"/>
                    <a:pt x="66" y="119"/>
                    <a:pt x="66" y="119"/>
                  </a:cubicBezTo>
                  <a:cubicBezTo>
                    <a:pt x="70" y="119"/>
                    <a:pt x="70" y="119"/>
                    <a:pt x="70" y="119"/>
                  </a:cubicBezTo>
                  <a:cubicBezTo>
                    <a:pt x="70" y="117"/>
                    <a:pt x="70" y="117"/>
                    <a:pt x="70" y="117"/>
                  </a:cubicBezTo>
                  <a:cubicBezTo>
                    <a:pt x="72" y="116"/>
                    <a:pt x="72" y="116"/>
                    <a:pt x="72" y="116"/>
                  </a:cubicBezTo>
                  <a:cubicBezTo>
                    <a:pt x="70" y="116"/>
                    <a:pt x="70" y="116"/>
                    <a:pt x="70" y="116"/>
                  </a:cubicBezTo>
                  <a:cubicBezTo>
                    <a:pt x="72" y="115"/>
                    <a:pt x="72" y="115"/>
                    <a:pt x="72" y="115"/>
                  </a:cubicBezTo>
                  <a:cubicBezTo>
                    <a:pt x="73" y="112"/>
                    <a:pt x="73" y="112"/>
                    <a:pt x="73" y="112"/>
                  </a:cubicBezTo>
                  <a:cubicBezTo>
                    <a:pt x="74" y="110"/>
                    <a:pt x="74" y="110"/>
                    <a:pt x="74" y="110"/>
                  </a:cubicBezTo>
                  <a:cubicBezTo>
                    <a:pt x="76" y="110"/>
                    <a:pt x="76" y="110"/>
                    <a:pt x="76" y="110"/>
                  </a:cubicBezTo>
                  <a:cubicBezTo>
                    <a:pt x="76" y="107"/>
                    <a:pt x="76" y="107"/>
                    <a:pt x="76" y="107"/>
                  </a:cubicBezTo>
                  <a:cubicBezTo>
                    <a:pt x="74" y="106"/>
                    <a:pt x="74" y="106"/>
                    <a:pt x="74" y="106"/>
                  </a:cubicBezTo>
                  <a:cubicBezTo>
                    <a:pt x="74" y="105"/>
                    <a:pt x="74" y="105"/>
                    <a:pt x="74" y="105"/>
                  </a:cubicBezTo>
                  <a:cubicBezTo>
                    <a:pt x="74" y="103"/>
                    <a:pt x="74" y="103"/>
                    <a:pt x="74" y="103"/>
                  </a:cubicBezTo>
                  <a:cubicBezTo>
                    <a:pt x="76" y="102"/>
                    <a:pt x="76" y="102"/>
                    <a:pt x="76" y="102"/>
                  </a:cubicBezTo>
                  <a:cubicBezTo>
                    <a:pt x="74" y="100"/>
                    <a:pt x="74" y="100"/>
                    <a:pt x="74" y="100"/>
                  </a:cubicBezTo>
                  <a:cubicBezTo>
                    <a:pt x="70" y="99"/>
                    <a:pt x="70" y="99"/>
                    <a:pt x="70" y="99"/>
                  </a:cubicBezTo>
                  <a:cubicBezTo>
                    <a:pt x="66" y="96"/>
                    <a:pt x="66" y="96"/>
                    <a:pt x="66" y="96"/>
                  </a:cubicBezTo>
                  <a:cubicBezTo>
                    <a:pt x="63" y="95"/>
                    <a:pt x="63" y="95"/>
                    <a:pt x="63" y="95"/>
                  </a:cubicBezTo>
                  <a:cubicBezTo>
                    <a:pt x="62" y="93"/>
                    <a:pt x="62" y="93"/>
                    <a:pt x="62" y="93"/>
                  </a:cubicBezTo>
                  <a:cubicBezTo>
                    <a:pt x="62" y="92"/>
                    <a:pt x="62" y="92"/>
                    <a:pt x="62" y="92"/>
                  </a:cubicBezTo>
                  <a:cubicBezTo>
                    <a:pt x="62" y="89"/>
                    <a:pt x="62" y="89"/>
                    <a:pt x="62" y="89"/>
                  </a:cubicBezTo>
                  <a:cubicBezTo>
                    <a:pt x="60" y="87"/>
                    <a:pt x="60" y="87"/>
                    <a:pt x="60" y="87"/>
                  </a:cubicBezTo>
                  <a:cubicBezTo>
                    <a:pt x="60" y="86"/>
                    <a:pt x="60" y="86"/>
                    <a:pt x="60" y="86"/>
                  </a:cubicBezTo>
                  <a:cubicBezTo>
                    <a:pt x="57" y="83"/>
                    <a:pt x="57" y="83"/>
                    <a:pt x="57" y="83"/>
                  </a:cubicBezTo>
                  <a:cubicBezTo>
                    <a:pt x="54" y="80"/>
                    <a:pt x="54" y="80"/>
                    <a:pt x="54" y="80"/>
                  </a:cubicBezTo>
                  <a:cubicBezTo>
                    <a:pt x="56" y="79"/>
                    <a:pt x="56" y="79"/>
                    <a:pt x="56" y="79"/>
                  </a:cubicBezTo>
                  <a:cubicBezTo>
                    <a:pt x="56" y="77"/>
                    <a:pt x="56" y="77"/>
                    <a:pt x="56" y="77"/>
                  </a:cubicBezTo>
                  <a:cubicBezTo>
                    <a:pt x="54" y="74"/>
                    <a:pt x="54" y="74"/>
                    <a:pt x="54" y="74"/>
                  </a:cubicBezTo>
                  <a:cubicBezTo>
                    <a:pt x="52" y="72"/>
                    <a:pt x="52" y="72"/>
                    <a:pt x="52" y="72"/>
                  </a:cubicBezTo>
                  <a:cubicBezTo>
                    <a:pt x="47" y="70"/>
                    <a:pt x="47" y="70"/>
                    <a:pt x="47" y="70"/>
                  </a:cubicBezTo>
                  <a:cubicBezTo>
                    <a:pt x="44" y="69"/>
                    <a:pt x="44" y="69"/>
                    <a:pt x="44" y="69"/>
                  </a:cubicBezTo>
                  <a:cubicBezTo>
                    <a:pt x="42" y="66"/>
                    <a:pt x="42" y="66"/>
                    <a:pt x="42" y="66"/>
                  </a:cubicBezTo>
                  <a:cubicBezTo>
                    <a:pt x="43" y="66"/>
                    <a:pt x="43" y="66"/>
                    <a:pt x="43" y="66"/>
                  </a:cubicBezTo>
                  <a:cubicBezTo>
                    <a:pt x="43" y="64"/>
                    <a:pt x="43" y="64"/>
                    <a:pt x="43" y="64"/>
                  </a:cubicBezTo>
                  <a:cubicBezTo>
                    <a:pt x="43" y="63"/>
                    <a:pt x="43" y="63"/>
                    <a:pt x="43" y="63"/>
                  </a:cubicBezTo>
                  <a:cubicBezTo>
                    <a:pt x="44" y="60"/>
                    <a:pt x="44" y="60"/>
                    <a:pt x="44" y="60"/>
                  </a:cubicBezTo>
                  <a:cubicBezTo>
                    <a:pt x="44" y="59"/>
                    <a:pt x="44" y="59"/>
                    <a:pt x="44" y="59"/>
                  </a:cubicBezTo>
                  <a:cubicBezTo>
                    <a:pt x="43" y="56"/>
                    <a:pt x="43" y="56"/>
                    <a:pt x="43" y="56"/>
                  </a:cubicBezTo>
                  <a:cubicBezTo>
                    <a:pt x="42" y="54"/>
                    <a:pt x="42" y="54"/>
                    <a:pt x="42" y="54"/>
                  </a:cubicBezTo>
                  <a:cubicBezTo>
                    <a:pt x="37" y="52"/>
                    <a:pt x="37" y="52"/>
                    <a:pt x="37" y="52"/>
                  </a:cubicBezTo>
                  <a:cubicBezTo>
                    <a:pt x="31" y="52"/>
                    <a:pt x="31" y="52"/>
                    <a:pt x="31" y="52"/>
                  </a:cubicBezTo>
                  <a:cubicBezTo>
                    <a:pt x="26" y="52"/>
                    <a:pt x="26" y="52"/>
                    <a:pt x="26" y="52"/>
                  </a:cubicBezTo>
                  <a:cubicBezTo>
                    <a:pt x="19" y="52"/>
                    <a:pt x="19" y="52"/>
                    <a:pt x="19" y="52"/>
                  </a:cubicBezTo>
                  <a:cubicBezTo>
                    <a:pt x="13" y="52"/>
                    <a:pt x="13" y="52"/>
                    <a:pt x="13" y="52"/>
                  </a:cubicBezTo>
                  <a:cubicBezTo>
                    <a:pt x="14" y="50"/>
                    <a:pt x="14" y="50"/>
                    <a:pt x="14" y="50"/>
                  </a:cubicBezTo>
                  <a:cubicBezTo>
                    <a:pt x="13" y="50"/>
                    <a:pt x="13" y="50"/>
                    <a:pt x="13" y="50"/>
                  </a:cubicBezTo>
                  <a:cubicBezTo>
                    <a:pt x="11" y="52"/>
                    <a:pt x="11" y="52"/>
                    <a:pt x="11" y="52"/>
                  </a:cubicBezTo>
                  <a:cubicBezTo>
                    <a:pt x="10" y="54"/>
                    <a:pt x="10" y="54"/>
                    <a:pt x="10" y="54"/>
                  </a:cubicBezTo>
                  <a:cubicBezTo>
                    <a:pt x="10" y="60"/>
                    <a:pt x="10" y="60"/>
                    <a:pt x="10" y="60"/>
                  </a:cubicBezTo>
                  <a:cubicBezTo>
                    <a:pt x="10" y="63"/>
                    <a:pt x="10" y="63"/>
                    <a:pt x="10" y="63"/>
                  </a:cubicBezTo>
                  <a:cubicBezTo>
                    <a:pt x="10" y="64"/>
                    <a:pt x="10" y="64"/>
                    <a:pt x="10" y="64"/>
                  </a:cubicBezTo>
                  <a:cubicBezTo>
                    <a:pt x="7" y="67"/>
                    <a:pt x="7" y="67"/>
                    <a:pt x="7" y="67"/>
                  </a:cubicBezTo>
                  <a:cubicBezTo>
                    <a:pt x="3" y="69"/>
                    <a:pt x="3" y="69"/>
                    <a:pt x="3" y="69"/>
                  </a:cubicBezTo>
                  <a:cubicBezTo>
                    <a:pt x="0" y="70"/>
                    <a:pt x="0" y="70"/>
                    <a:pt x="0" y="70"/>
                  </a:cubicBezTo>
                  <a:cubicBezTo>
                    <a:pt x="0" y="72"/>
                    <a:pt x="0" y="72"/>
                    <a:pt x="0" y="72"/>
                  </a:cubicBezTo>
                  <a:cubicBezTo>
                    <a:pt x="1" y="72"/>
                    <a:pt x="1" y="72"/>
                    <a:pt x="1" y="72"/>
                  </a:cubicBezTo>
                  <a:cubicBezTo>
                    <a:pt x="1" y="73"/>
                    <a:pt x="1" y="73"/>
                    <a:pt x="1" y="73"/>
                  </a:cubicBezTo>
                  <a:cubicBezTo>
                    <a:pt x="1" y="74"/>
                    <a:pt x="1" y="74"/>
                    <a:pt x="1" y="74"/>
                  </a:cubicBezTo>
                  <a:cubicBezTo>
                    <a:pt x="4" y="74"/>
                    <a:pt x="4" y="74"/>
                    <a:pt x="4" y="74"/>
                  </a:cubicBezTo>
                  <a:cubicBezTo>
                    <a:pt x="6" y="74"/>
                    <a:pt x="6" y="74"/>
                    <a:pt x="6" y="74"/>
                  </a:cubicBezTo>
                  <a:cubicBezTo>
                    <a:pt x="7" y="74"/>
                    <a:pt x="7" y="74"/>
                    <a:pt x="7" y="74"/>
                  </a:cubicBezTo>
                  <a:cubicBezTo>
                    <a:pt x="9" y="79"/>
                    <a:pt x="9" y="79"/>
                    <a:pt x="9" y="79"/>
                  </a:cubicBezTo>
                  <a:cubicBezTo>
                    <a:pt x="9" y="80"/>
                    <a:pt x="9" y="80"/>
                    <a:pt x="9" y="80"/>
                  </a:cubicBezTo>
                  <a:cubicBezTo>
                    <a:pt x="11" y="82"/>
                    <a:pt x="11" y="82"/>
                    <a:pt x="11" y="82"/>
                  </a:cubicBezTo>
                  <a:cubicBezTo>
                    <a:pt x="11" y="83"/>
                    <a:pt x="11" y="83"/>
                    <a:pt x="11" y="83"/>
                  </a:cubicBezTo>
                  <a:cubicBezTo>
                    <a:pt x="10" y="83"/>
                    <a:pt x="10" y="83"/>
                    <a:pt x="10" y="83"/>
                  </a:cubicBezTo>
                  <a:cubicBezTo>
                    <a:pt x="9" y="83"/>
                    <a:pt x="9" y="83"/>
                    <a:pt x="9" y="83"/>
                  </a:cubicBezTo>
                  <a:cubicBezTo>
                    <a:pt x="9" y="86"/>
                    <a:pt x="9" y="86"/>
                    <a:pt x="9" y="86"/>
                  </a:cubicBezTo>
                  <a:cubicBezTo>
                    <a:pt x="9" y="87"/>
                    <a:pt x="9" y="87"/>
                    <a:pt x="9" y="87"/>
                  </a:cubicBezTo>
                  <a:cubicBezTo>
                    <a:pt x="10" y="89"/>
                    <a:pt x="10" y="89"/>
                    <a:pt x="10" y="89"/>
                  </a:cubicBezTo>
                  <a:cubicBezTo>
                    <a:pt x="11" y="87"/>
                    <a:pt x="11" y="87"/>
                    <a:pt x="11" y="87"/>
                  </a:cubicBezTo>
                  <a:cubicBezTo>
                    <a:pt x="13" y="87"/>
                    <a:pt x="13" y="87"/>
                    <a:pt x="13" y="87"/>
                  </a:cubicBezTo>
                  <a:cubicBezTo>
                    <a:pt x="16" y="89"/>
                    <a:pt x="16" y="89"/>
                    <a:pt x="16" y="89"/>
                  </a:cubicBezTo>
                  <a:cubicBezTo>
                    <a:pt x="19" y="89"/>
                    <a:pt x="19" y="89"/>
                    <a:pt x="19" y="89"/>
                  </a:cubicBezTo>
                  <a:cubicBezTo>
                    <a:pt x="21" y="89"/>
                    <a:pt x="21" y="89"/>
                    <a:pt x="21" y="89"/>
                  </a:cubicBezTo>
                  <a:cubicBezTo>
                    <a:pt x="21" y="90"/>
                    <a:pt x="21" y="90"/>
                    <a:pt x="21" y="90"/>
                  </a:cubicBezTo>
                  <a:cubicBezTo>
                    <a:pt x="23" y="92"/>
                    <a:pt x="23" y="92"/>
                    <a:pt x="23" y="92"/>
                  </a:cubicBezTo>
                  <a:cubicBezTo>
                    <a:pt x="27" y="95"/>
                    <a:pt x="27" y="95"/>
                    <a:pt x="27" y="95"/>
                  </a:cubicBezTo>
                  <a:cubicBezTo>
                    <a:pt x="30" y="96"/>
                    <a:pt x="30" y="96"/>
                    <a:pt x="30" y="96"/>
                  </a:cubicBezTo>
                  <a:cubicBezTo>
                    <a:pt x="31" y="96"/>
                    <a:pt x="31" y="96"/>
                    <a:pt x="31" y="96"/>
                  </a:cubicBezTo>
                  <a:cubicBezTo>
                    <a:pt x="33" y="96"/>
                    <a:pt x="33" y="96"/>
                    <a:pt x="33" y="96"/>
                  </a:cubicBezTo>
                  <a:cubicBezTo>
                    <a:pt x="33" y="97"/>
                    <a:pt x="33" y="97"/>
                    <a:pt x="33" y="97"/>
                  </a:cubicBezTo>
                  <a:cubicBezTo>
                    <a:pt x="34" y="99"/>
                    <a:pt x="34" y="99"/>
                    <a:pt x="34" y="99"/>
                  </a:cubicBezTo>
                  <a:cubicBezTo>
                    <a:pt x="33" y="100"/>
                    <a:pt x="33" y="100"/>
                    <a:pt x="33" y="100"/>
                  </a:cubicBezTo>
                  <a:cubicBezTo>
                    <a:pt x="33" y="102"/>
                    <a:pt x="33" y="102"/>
                    <a:pt x="33" y="102"/>
                  </a:cubicBezTo>
                  <a:cubicBezTo>
                    <a:pt x="33" y="105"/>
                    <a:pt x="33" y="105"/>
                    <a:pt x="33" y="105"/>
                  </a:cubicBezTo>
                  <a:cubicBezTo>
                    <a:pt x="30" y="103"/>
                    <a:pt x="30" y="103"/>
                    <a:pt x="30" y="103"/>
                  </a:cubicBezTo>
                  <a:cubicBezTo>
                    <a:pt x="30" y="103"/>
                    <a:pt x="30" y="104"/>
                    <a:pt x="31" y="105"/>
                  </a:cubicBezTo>
                  <a:cubicBezTo>
                    <a:pt x="31" y="105"/>
                    <a:pt x="31" y="105"/>
                    <a:pt x="31" y="105"/>
                  </a:cubicBezTo>
                  <a:cubicBezTo>
                    <a:pt x="31" y="106"/>
                    <a:pt x="31" y="106"/>
                    <a:pt x="31" y="107"/>
                  </a:cubicBezTo>
                  <a:cubicBezTo>
                    <a:pt x="31" y="107"/>
                    <a:pt x="31" y="107"/>
                    <a:pt x="31" y="107"/>
                  </a:cubicBezTo>
                  <a:cubicBezTo>
                    <a:pt x="33" y="107"/>
                    <a:pt x="33" y="107"/>
                    <a:pt x="33" y="107"/>
                  </a:cubicBezTo>
                  <a:cubicBezTo>
                    <a:pt x="34" y="110"/>
                    <a:pt x="34" y="110"/>
                    <a:pt x="34" y="110"/>
                  </a:cubicBezTo>
                  <a:cubicBezTo>
                    <a:pt x="37" y="121"/>
                    <a:pt x="37" y="121"/>
                    <a:pt x="37" y="121"/>
                  </a:cubicBezTo>
                  <a:cubicBezTo>
                    <a:pt x="35" y="130"/>
                    <a:pt x="35" y="130"/>
                    <a:pt x="35" y="130"/>
                  </a:cubicBezTo>
                  <a:cubicBezTo>
                    <a:pt x="35" y="130"/>
                    <a:pt x="35" y="130"/>
                    <a:pt x="34" y="132"/>
                  </a:cubicBezTo>
                  <a:cubicBezTo>
                    <a:pt x="34" y="134"/>
                    <a:pt x="33" y="136"/>
                    <a:pt x="31" y="139"/>
                  </a:cubicBezTo>
                  <a:cubicBezTo>
                    <a:pt x="27" y="144"/>
                    <a:pt x="28" y="145"/>
                    <a:pt x="28" y="149"/>
                  </a:cubicBezTo>
                  <a:cubicBezTo>
                    <a:pt x="27" y="153"/>
                    <a:pt x="31" y="158"/>
                    <a:pt x="31" y="158"/>
                  </a:cubicBezTo>
                  <a:cubicBezTo>
                    <a:pt x="32" y="163"/>
                    <a:pt x="32" y="163"/>
                    <a:pt x="32" y="163"/>
                  </a:cubicBezTo>
                  <a:cubicBezTo>
                    <a:pt x="32" y="164"/>
                    <a:pt x="32" y="165"/>
                    <a:pt x="32" y="165"/>
                  </a:cubicBezTo>
                  <a:cubicBezTo>
                    <a:pt x="32" y="165"/>
                    <a:pt x="32" y="165"/>
                    <a:pt x="32" y="165"/>
                  </a:cubicBezTo>
                  <a:cubicBezTo>
                    <a:pt x="32" y="165"/>
                    <a:pt x="32" y="165"/>
                    <a:pt x="32" y="165"/>
                  </a:cubicBezTo>
                  <a:cubicBezTo>
                    <a:pt x="34" y="172"/>
                    <a:pt x="34" y="172"/>
                    <a:pt x="34" y="172"/>
                  </a:cubicBezTo>
                  <a:cubicBezTo>
                    <a:pt x="36" y="176"/>
                    <a:pt x="36" y="176"/>
                    <a:pt x="36" y="176"/>
                  </a:cubicBezTo>
                  <a:cubicBezTo>
                    <a:pt x="37" y="180"/>
                    <a:pt x="37" y="180"/>
                    <a:pt x="37" y="180"/>
                  </a:cubicBezTo>
                  <a:cubicBezTo>
                    <a:pt x="36" y="181"/>
                    <a:pt x="36" y="183"/>
                    <a:pt x="36" y="185"/>
                  </a:cubicBezTo>
                  <a:cubicBezTo>
                    <a:pt x="36" y="186"/>
                    <a:pt x="36" y="188"/>
                    <a:pt x="35" y="190"/>
                  </a:cubicBezTo>
                  <a:cubicBezTo>
                    <a:pt x="35" y="192"/>
                    <a:pt x="35" y="192"/>
                    <a:pt x="35" y="192"/>
                  </a:cubicBezTo>
                  <a:cubicBezTo>
                    <a:pt x="34" y="200"/>
                    <a:pt x="38" y="198"/>
                    <a:pt x="38" y="198"/>
                  </a:cubicBezTo>
                  <a:cubicBezTo>
                    <a:pt x="39" y="202"/>
                    <a:pt x="39" y="202"/>
                    <a:pt x="39" y="202"/>
                  </a:cubicBezTo>
                  <a:cubicBezTo>
                    <a:pt x="42" y="210"/>
                    <a:pt x="42" y="210"/>
                    <a:pt x="42" y="210"/>
                  </a:cubicBezTo>
                  <a:cubicBezTo>
                    <a:pt x="43" y="212"/>
                    <a:pt x="43" y="212"/>
                    <a:pt x="43" y="212"/>
                  </a:cubicBezTo>
                  <a:cubicBezTo>
                    <a:pt x="39" y="211"/>
                    <a:pt x="39" y="211"/>
                    <a:pt x="39" y="211"/>
                  </a:cubicBezTo>
                  <a:cubicBezTo>
                    <a:pt x="39" y="211"/>
                    <a:pt x="38" y="218"/>
                    <a:pt x="41" y="223"/>
                  </a:cubicBezTo>
                  <a:cubicBezTo>
                    <a:pt x="43" y="226"/>
                    <a:pt x="41" y="226"/>
                    <a:pt x="39" y="225"/>
                  </a:cubicBezTo>
                  <a:cubicBezTo>
                    <a:pt x="40" y="226"/>
                    <a:pt x="41" y="227"/>
                    <a:pt x="42" y="227"/>
                  </a:cubicBezTo>
                  <a:cubicBezTo>
                    <a:pt x="48" y="228"/>
                    <a:pt x="48" y="228"/>
                    <a:pt x="48" y="228"/>
                  </a:cubicBezTo>
                  <a:cubicBezTo>
                    <a:pt x="51" y="230"/>
                    <a:pt x="51" y="230"/>
                    <a:pt x="51" y="230"/>
                  </a:cubicBezTo>
                  <a:cubicBezTo>
                    <a:pt x="49" y="230"/>
                    <a:pt x="49" y="230"/>
                    <a:pt x="49" y="230"/>
                  </a:cubicBezTo>
                  <a:cubicBezTo>
                    <a:pt x="44" y="234"/>
                    <a:pt x="44" y="234"/>
                    <a:pt x="44" y="234"/>
                  </a:cubicBezTo>
                  <a:cubicBezTo>
                    <a:pt x="43" y="234"/>
                    <a:pt x="42" y="233"/>
                    <a:pt x="41" y="233"/>
                  </a:cubicBezTo>
                  <a:cubicBezTo>
                    <a:pt x="39" y="233"/>
                    <a:pt x="38" y="232"/>
                    <a:pt x="38" y="233"/>
                  </a:cubicBezTo>
                  <a:cubicBezTo>
                    <a:pt x="33" y="234"/>
                    <a:pt x="33" y="234"/>
                    <a:pt x="33" y="234"/>
                  </a:cubicBezTo>
                  <a:cubicBezTo>
                    <a:pt x="33" y="235"/>
                    <a:pt x="32" y="236"/>
                    <a:pt x="32" y="237"/>
                  </a:cubicBezTo>
                  <a:cubicBezTo>
                    <a:pt x="31" y="239"/>
                    <a:pt x="31" y="239"/>
                    <a:pt x="31" y="239"/>
                  </a:cubicBezTo>
                  <a:cubicBezTo>
                    <a:pt x="29" y="242"/>
                    <a:pt x="28" y="244"/>
                    <a:pt x="28" y="244"/>
                  </a:cubicBezTo>
                  <a:cubicBezTo>
                    <a:pt x="30" y="250"/>
                    <a:pt x="30" y="250"/>
                    <a:pt x="30" y="250"/>
                  </a:cubicBezTo>
                  <a:cubicBezTo>
                    <a:pt x="31" y="250"/>
                    <a:pt x="33" y="250"/>
                    <a:pt x="34" y="250"/>
                  </a:cubicBezTo>
                  <a:cubicBezTo>
                    <a:pt x="38" y="250"/>
                    <a:pt x="38" y="250"/>
                    <a:pt x="38" y="250"/>
                  </a:cubicBezTo>
                  <a:cubicBezTo>
                    <a:pt x="43" y="248"/>
                    <a:pt x="43" y="248"/>
                    <a:pt x="43" y="248"/>
                  </a:cubicBezTo>
                  <a:cubicBezTo>
                    <a:pt x="47" y="247"/>
                    <a:pt x="47" y="247"/>
                    <a:pt x="47" y="247"/>
                  </a:cubicBezTo>
                  <a:cubicBezTo>
                    <a:pt x="50" y="246"/>
                    <a:pt x="53" y="244"/>
                    <a:pt x="53" y="244"/>
                  </a:cubicBezTo>
                  <a:cubicBezTo>
                    <a:pt x="55" y="249"/>
                    <a:pt x="55" y="249"/>
                    <a:pt x="55" y="249"/>
                  </a:cubicBezTo>
                  <a:cubicBezTo>
                    <a:pt x="48" y="256"/>
                    <a:pt x="48" y="256"/>
                    <a:pt x="48" y="256"/>
                  </a:cubicBezTo>
                  <a:cubicBezTo>
                    <a:pt x="46" y="262"/>
                    <a:pt x="46" y="262"/>
                    <a:pt x="46" y="262"/>
                  </a:cubicBezTo>
                  <a:cubicBezTo>
                    <a:pt x="46" y="262"/>
                    <a:pt x="46" y="262"/>
                    <a:pt x="46" y="262"/>
                  </a:cubicBezTo>
                  <a:cubicBezTo>
                    <a:pt x="48" y="266"/>
                    <a:pt x="48" y="266"/>
                    <a:pt x="48" y="266"/>
                  </a:cubicBezTo>
                  <a:cubicBezTo>
                    <a:pt x="52" y="268"/>
                    <a:pt x="52" y="268"/>
                    <a:pt x="52" y="268"/>
                  </a:cubicBezTo>
                  <a:cubicBezTo>
                    <a:pt x="52" y="268"/>
                    <a:pt x="52" y="269"/>
                    <a:pt x="51" y="269"/>
                  </a:cubicBezTo>
                  <a:cubicBezTo>
                    <a:pt x="51" y="269"/>
                    <a:pt x="51" y="269"/>
                    <a:pt x="51" y="269"/>
                  </a:cubicBezTo>
                  <a:cubicBezTo>
                    <a:pt x="51" y="269"/>
                    <a:pt x="51" y="269"/>
                    <a:pt x="52" y="271"/>
                  </a:cubicBezTo>
                  <a:cubicBezTo>
                    <a:pt x="52" y="271"/>
                    <a:pt x="52" y="271"/>
                    <a:pt x="52" y="271"/>
                  </a:cubicBezTo>
                  <a:cubicBezTo>
                    <a:pt x="52" y="271"/>
                    <a:pt x="52" y="271"/>
                    <a:pt x="52" y="272"/>
                  </a:cubicBezTo>
                  <a:cubicBezTo>
                    <a:pt x="52" y="272"/>
                    <a:pt x="52" y="272"/>
                    <a:pt x="53" y="273"/>
                  </a:cubicBezTo>
                  <a:cubicBezTo>
                    <a:pt x="53" y="273"/>
                    <a:pt x="53" y="273"/>
                    <a:pt x="54" y="272"/>
                  </a:cubicBezTo>
                  <a:cubicBezTo>
                    <a:pt x="54" y="272"/>
                    <a:pt x="54" y="272"/>
                    <a:pt x="54" y="272"/>
                  </a:cubicBezTo>
                  <a:cubicBezTo>
                    <a:pt x="54" y="272"/>
                    <a:pt x="54" y="272"/>
                    <a:pt x="55" y="272"/>
                  </a:cubicBezTo>
                  <a:cubicBezTo>
                    <a:pt x="55" y="272"/>
                    <a:pt x="55" y="272"/>
                    <a:pt x="55" y="273"/>
                  </a:cubicBezTo>
                  <a:cubicBezTo>
                    <a:pt x="55" y="273"/>
                    <a:pt x="55" y="273"/>
                    <a:pt x="54" y="273"/>
                  </a:cubicBezTo>
                  <a:cubicBezTo>
                    <a:pt x="54" y="273"/>
                    <a:pt x="54" y="273"/>
                    <a:pt x="54" y="274"/>
                  </a:cubicBezTo>
                  <a:cubicBezTo>
                    <a:pt x="54" y="274"/>
                    <a:pt x="54" y="274"/>
                    <a:pt x="53" y="274"/>
                  </a:cubicBezTo>
                  <a:cubicBezTo>
                    <a:pt x="53" y="274"/>
                    <a:pt x="53" y="274"/>
                    <a:pt x="54" y="275"/>
                  </a:cubicBezTo>
                  <a:cubicBezTo>
                    <a:pt x="54" y="275"/>
                    <a:pt x="54" y="275"/>
                    <a:pt x="57" y="274"/>
                  </a:cubicBezTo>
                  <a:cubicBezTo>
                    <a:pt x="57" y="274"/>
                    <a:pt x="57" y="274"/>
                    <a:pt x="58" y="274"/>
                  </a:cubicBezTo>
                  <a:cubicBezTo>
                    <a:pt x="58" y="274"/>
                    <a:pt x="58" y="274"/>
                    <a:pt x="59" y="275"/>
                  </a:cubicBezTo>
                  <a:cubicBezTo>
                    <a:pt x="59" y="275"/>
                    <a:pt x="59" y="275"/>
                    <a:pt x="59" y="276"/>
                  </a:cubicBezTo>
                  <a:cubicBezTo>
                    <a:pt x="59" y="276"/>
                    <a:pt x="59" y="276"/>
                    <a:pt x="58" y="277"/>
                  </a:cubicBezTo>
                  <a:cubicBezTo>
                    <a:pt x="58" y="277"/>
                    <a:pt x="58" y="277"/>
                    <a:pt x="57" y="277"/>
                  </a:cubicBezTo>
                  <a:cubicBezTo>
                    <a:pt x="59" y="277"/>
                    <a:pt x="59" y="277"/>
                    <a:pt x="59" y="277"/>
                  </a:cubicBezTo>
                  <a:cubicBezTo>
                    <a:pt x="63" y="277"/>
                    <a:pt x="63" y="277"/>
                    <a:pt x="63" y="277"/>
                  </a:cubicBezTo>
                  <a:cubicBezTo>
                    <a:pt x="63" y="275"/>
                    <a:pt x="63" y="275"/>
                    <a:pt x="63" y="275"/>
                  </a:cubicBezTo>
                  <a:cubicBezTo>
                    <a:pt x="64" y="275"/>
                    <a:pt x="64" y="275"/>
                    <a:pt x="64" y="275"/>
                  </a:cubicBezTo>
                  <a:cubicBezTo>
                    <a:pt x="69" y="275"/>
                    <a:pt x="69" y="275"/>
                    <a:pt x="69" y="275"/>
                  </a:cubicBezTo>
                  <a:cubicBezTo>
                    <a:pt x="70" y="275"/>
                    <a:pt x="70" y="275"/>
                    <a:pt x="70" y="275"/>
                  </a:cubicBezTo>
                  <a:cubicBezTo>
                    <a:pt x="72" y="275"/>
                    <a:pt x="72" y="275"/>
                    <a:pt x="72" y="275"/>
                  </a:cubicBezTo>
                  <a:cubicBezTo>
                    <a:pt x="73" y="275"/>
                    <a:pt x="73" y="275"/>
                    <a:pt x="73" y="275"/>
                  </a:cubicBezTo>
                  <a:cubicBezTo>
                    <a:pt x="73" y="274"/>
                    <a:pt x="73" y="274"/>
                    <a:pt x="73" y="274"/>
                  </a:cubicBezTo>
                  <a:cubicBezTo>
                    <a:pt x="74" y="272"/>
                    <a:pt x="74" y="272"/>
                    <a:pt x="74" y="272"/>
                  </a:cubicBezTo>
                  <a:cubicBezTo>
                    <a:pt x="79" y="271"/>
                    <a:pt x="79" y="271"/>
                    <a:pt x="79" y="271"/>
                  </a:cubicBezTo>
                  <a:cubicBezTo>
                    <a:pt x="86" y="271"/>
                    <a:pt x="86" y="271"/>
                    <a:pt x="86" y="271"/>
                  </a:cubicBezTo>
                  <a:cubicBezTo>
                    <a:pt x="93" y="269"/>
                    <a:pt x="93" y="269"/>
                    <a:pt x="93" y="269"/>
                  </a:cubicBezTo>
                  <a:cubicBezTo>
                    <a:pt x="97" y="268"/>
                    <a:pt x="97" y="268"/>
                    <a:pt x="97" y="268"/>
                  </a:cubicBezTo>
                  <a:cubicBezTo>
                    <a:pt x="102" y="267"/>
                    <a:pt x="102" y="267"/>
                    <a:pt x="102" y="267"/>
                  </a:cubicBezTo>
                  <a:cubicBezTo>
                    <a:pt x="100" y="265"/>
                    <a:pt x="100" y="265"/>
                    <a:pt x="100" y="265"/>
                  </a:cubicBezTo>
                  <a:cubicBezTo>
                    <a:pt x="102" y="265"/>
                    <a:pt x="102" y="265"/>
                    <a:pt x="102" y="265"/>
                  </a:cubicBezTo>
                  <a:cubicBezTo>
                    <a:pt x="103" y="264"/>
                    <a:pt x="103" y="264"/>
                    <a:pt x="103" y="264"/>
                  </a:cubicBezTo>
                  <a:cubicBezTo>
                    <a:pt x="105" y="264"/>
                    <a:pt x="105" y="264"/>
                    <a:pt x="105" y="264"/>
                  </a:cubicBezTo>
                  <a:cubicBezTo>
                    <a:pt x="105" y="262"/>
                    <a:pt x="105" y="262"/>
                    <a:pt x="105" y="262"/>
                  </a:cubicBezTo>
                  <a:cubicBezTo>
                    <a:pt x="107" y="262"/>
                    <a:pt x="107" y="262"/>
                    <a:pt x="107" y="262"/>
                  </a:cubicBezTo>
                  <a:cubicBezTo>
                    <a:pt x="106" y="261"/>
                    <a:pt x="106" y="261"/>
                    <a:pt x="106" y="261"/>
                  </a:cubicBezTo>
                  <a:cubicBezTo>
                    <a:pt x="109" y="262"/>
                    <a:pt x="109" y="262"/>
                    <a:pt x="109" y="262"/>
                  </a:cubicBezTo>
                  <a:cubicBezTo>
                    <a:pt x="110" y="262"/>
                    <a:pt x="110" y="262"/>
                    <a:pt x="110" y="262"/>
                  </a:cubicBezTo>
                  <a:cubicBezTo>
                    <a:pt x="115" y="262"/>
                    <a:pt x="115" y="262"/>
                    <a:pt x="115" y="262"/>
                  </a:cubicBezTo>
                  <a:cubicBezTo>
                    <a:pt x="117" y="264"/>
                    <a:pt x="117" y="264"/>
                    <a:pt x="117" y="264"/>
                  </a:cubicBezTo>
                  <a:cubicBezTo>
                    <a:pt x="120" y="265"/>
                    <a:pt x="120" y="265"/>
                    <a:pt x="120" y="265"/>
                  </a:cubicBezTo>
                  <a:cubicBezTo>
                    <a:pt x="122" y="264"/>
                    <a:pt x="122" y="264"/>
                    <a:pt x="122" y="264"/>
                  </a:cubicBezTo>
                  <a:cubicBezTo>
                    <a:pt x="125" y="262"/>
                    <a:pt x="125" y="262"/>
                    <a:pt x="125" y="262"/>
                  </a:cubicBezTo>
                  <a:cubicBezTo>
                    <a:pt x="126" y="264"/>
                    <a:pt x="126" y="264"/>
                    <a:pt x="126" y="264"/>
                  </a:cubicBezTo>
                  <a:cubicBezTo>
                    <a:pt x="129" y="265"/>
                    <a:pt x="129" y="265"/>
                    <a:pt x="129" y="265"/>
                  </a:cubicBezTo>
                  <a:cubicBezTo>
                    <a:pt x="130" y="268"/>
                    <a:pt x="130" y="268"/>
                    <a:pt x="130" y="268"/>
                  </a:cubicBezTo>
                  <a:cubicBezTo>
                    <a:pt x="132" y="269"/>
                    <a:pt x="132" y="269"/>
                    <a:pt x="132" y="269"/>
                  </a:cubicBezTo>
                  <a:cubicBezTo>
                    <a:pt x="133" y="271"/>
                    <a:pt x="133" y="271"/>
                    <a:pt x="133" y="271"/>
                  </a:cubicBezTo>
                  <a:cubicBezTo>
                    <a:pt x="133" y="272"/>
                    <a:pt x="133" y="272"/>
                    <a:pt x="133" y="272"/>
                  </a:cubicBezTo>
                  <a:cubicBezTo>
                    <a:pt x="135" y="274"/>
                    <a:pt x="135" y="274"/>
                    <a:pt x="135" y="274"/>
                  </a:cubicBezTo>
                  <a:cubicBezTo>
                    <a:pt x="135" y="275"/>
                    <a:pt x="135" y="275"/>
                    <a:pt x="135" y="275"/>
                  </a:cubicBezTo>
                  <a:cubicBezTo>
                    <a:pt x="133" y="277"/>
                    <a:pt x="133" y="277"/>
                    <a:pt x="133" y="277"/>
                  </a:cubicBezTo>
                  <a:cubicBezTo>
                    <a:pt x="135" y="278"/>
                    <a:pt x="135" y="278"/>
                    <a:pt x="135" y="278"/>
                  </a:cubicBezTo>
                  <a:cubicBezTo>
                    <a:pt x="136" y="278"/>
                    <a:pt x="136" y="278"/>
                    <a:pt x="136" y="278"/>
                  </a:cubicBezTo>
                  <a:cubicBezTo>
                    <a:pt x="139" y="278"/>
                    <a:pt x="139" y="278"/>
                    <a:pt x="139" y="278"/>
                  </a:cubicBezTo>
                  <a:cubicBezTo>
                    <a:pt x="140" y="278"/>
                    <a:pt x="140" y="278"/>
                    <a:pt x="140" y="278"/>
                  </a:cubicBezTo>
                  <a:cubicBezTo>
                    <a:pt x="142" y="277"/>
                    <a:pt x="142" y="277"/>
                    <a:pt x="142" y="277"/>
                  </a:cubicBezTo>
                  <a:cubicBezTo>
                    <a:pt x="143" y="277"/>
                    <a:pt x="143" y="277"/>
                    <a:pt x="143" y="277"/>
                  </a:cubicBezTo>
                  <a:cubicBezTo>
                    <a:pt x="145" y="277"/>
                    <a:pt x="145" y="277"/>
                    <a:pt x="145" y="277"/>
                  </a:cubicBezTo>
                  <a:cubicBezTo>
                    <a:pt x="145" y="275"/>
                    <a:pt x="145" y="275"/>
                    <a:pt x="145" y="275"/>
                  </a:cubicBezTo>
                  <a:cubicBezTo>
                    <a:pt x="146" y="277"/>
                    <a:pt x="146" y="277"/>
                    <a:pt x="146" y="277"/>
                  </a:cubicBezTo>
                  <a:cubicBezTo>
                    <a:pt x="149" y="278"/>
                    <a:pt x="149" y="278"/>
                    <a:pt x="149" y="278"/>
                  </a:cubicBezTo>
                  <a:cubicBezTo>
                    <a:pt x="149" y="279"/>
                    <a:pt x="149" y="279"/>
                    <a:pt x="149" y="279"/>
                  </a:cubicBezTo>
                  <a:cubicBezTo>
                    <a:pt x="149" y="281"/>
                    <a:pt x="149" y="281"/>
                    <a:pt x="149" y="281"/>
                  </a:cubicBezTo>
                  <a:cubicBezTo>
                    <a:pt x="152" y="279"/>
                    <a:pt x="152" y="279"/>
                    <a:pt x="152" y="279"/>
                  </a:cubicBezTo>
                  <a:cubicBezTo>
                    <a:pt x="150" y="279"/>
                    <a:pt x="150" y="279"/>
                    <a:pt x="150" y="279"/>
                  </a:cubicBezTo>
                  <a:cubicBezTo>
                    <a:pt x="150" y="278"/>
                    <a:pt x="150" y="278"/>
                    <a:pt x="150" y="278"/>
                  </a:cubicBezTo>
                  <a:cubicBezTo>
                    <a:pt x="152" y="278"/>
                    <a:pt x="152" y="278"/>
                    <a:pt x="152" y="278"/>
                  </a:cubicBezTo>
                  <a:cubicBezTo>
                    <a:pt x="155" y="279"/>
                    <a:pt x="155" y="279"/>
                    <a:pt x="155" y="279"/>
                  </a:cubicBezTo>
                  <a:cubicBezTo>
                    <a:pt x="159" y="281"/>
                    <a:pt x="159" y="281"/>
                    <a:pt x="159" y="281"/>
                  </a:cubicBezTo>
                  <a:cubicBezTo>
                    <a:pt x="160" y="279"/>
                    <a:pt x="160" y="279"/>
                    <a:pt x="160" y="279"/>
                  </a:cubicBezTo>
                  <a:cubicBezTo>
                    <a:pt x="162" y="278"/>
                    <a:pt x="162" y="278"/>
                    <a:pt x="162" y="278"/>
                  </a:cubicBezTo>
                  <a:cubicBezTo>
                    <a:pt x="163" y="281"/>
                    <a:pt x="163" y="281"/>
                    <a:pt x="163" y="281"/>
                  </a:cubicBezTo>
                  <a:cubicBezTo>
                    <a:pt x="160" y="282"/>
                    <a:pt x="160" y="282"/>
                    <a:pt x="160" y="282"/>
                  </a:cubicBezTo>
                  <a:cubicBezTo>
                    <a:pt x="159" y="284"/>
                    <a:pt x="159" y="284"/>
                    <a:pt x="159" y="284"/>
                  </a:cubicBezTo>
                  <a:cubicBezTo>
                    <a:pt x="160" y="285"/>
                    <a:pt x="160" y="285"/>
                    <a:pt x="160" y="285"/>
                  </a:cubicBezTo>
                  <a:cubicBezTo>
                    <a:pt x="162" y="287"/>
                    <a:pt x="162" y="287"/>
                    <a:pt x="162" y="287"/>
                  </a:cubicBezTo>
                  <a:cubicBezTo>
                    <a:pt x="165" y="285"/>
                    <a:pt x="165" y="285"/>
                    <a:pt x="165" y="285"/>
                  </a:cubicBezTo>
                  <a:cubicBezTo>
                    <a:pt x="168" y="284"/>
                    <a:pt x="168" y="284"/>
                    <a:pt x="168" y="284"/>
                  </a:cubicBezTo>
                  <a:cubicBezTo>
                    <a:pt x="169" y="285"/>
                    <a:pt x="169" y="285"/>
                    <a:pt x="169" y="285"/>
                  </a:cubicBezTo>
                  <a:cubicBezTo>
                    <a:pt x="171" y="285"/>
                    <a:pt x="171" y="285"/>
                    <a:pt x="171" y="285"/>
                  </a:cubicBezTo>
                  <a:cubicBezTo>
                    <a:pt x="172" y="287"/>
                    <a:pt x="172" y="287"/>
                    <a:pt x="172" y="287"/>
                  </a:cubicBezTo>
                  <a:cubicBezTo>
                    <a:pt x="172" y="285"/>
                    <a:pt x="172" y="285"/>
                    <a:pt x="172" y="285"/>
                  </a:cubicBezTo>
                  <a:cubicBezTo>
                    <a:pt x="173" y="284"/>
                    <a:pt x="173" y="284"/>
                    <a:pt x="173" y="284"/>
                  </a:cubicBezTo>
                  <a:cubicBezTo>
                    <a:pt x="176" y="282"/>
                    <a:pt x="176" y="282"/>
                    <a:pt x="176" y="282"/>
                  </a:cubicBezTo>
                  <a:cubicBezTo>
                    <a:pt x="179" y="281"/>
                    <a:pt x="179" y="281"/>
                    <a:pt x="179" y="281"/>
                  </a:cubicBezTo>
                  <a:cubicBezTo>
                    <a:pt x="179" y="279"/>
                    <a:pt x="179" y="279"/>
                    <a:pt x="179" y="279"/>
                  </a:cubicBezTo>
                  <a:cubicBezTo>
                    <a:pt x="179" y="278"/>
                    <a:pt x="179" y="278"/>
                    <a:pt x="179" y="278"/>
                  </a:cubicBezTo>
                  <a:cubicBezTo>
                    <a:pt x="185" y="277"/>
                    <a:pt x="185" y="277"/>
                    <a:pt x="185" y="277"/>
                  </a:cubicBezTo>
                  <a:cubicBezTo>
                    <a:pt x="186" y="275"/>
                    <a:pt x="186" y="275"/>
                    <a:pt x="186" y="275"/>
                  </a:cubicBezTo>
                  <a:cubicBezTo>
                    <a:pt x="189" y="275"/>
                    <a:pt x="189" y="275"/>
                    <a:pt x="189" y="275"/>
                  </a:cubicBezTo>
                  <a:cubicBezTo>
                    <a:pt x="192" y="274"/>
                    <a:pt x="192" y="274"/>
                    <a:pt x="192" y="274"/>
                  </a:cubicBezTo>
                  <a:cubicBezTo>
                    <a:pt x="191" y="275"/>
                    <a:pt x="191" y="275"/>
                    <a:pt x="191" y="275"/>
                  </a:cubicBezTo>
                  <a:cubicBezTo>
                    <a:pt x="192" y="277"/>
                    <a:pt x="192" y="277"/>
                    <a:pt x="192" y="277"/>
                  </a:cubicBezTo>
                  <a:cubicBezTo>
                    <a:pt x="192" y="278"/>
                    <a:pt x="192" y="278"/>
                    <a:pt x="192" y="278"/>
                  </a:cubicBezTo>
                  <a:cubicBezTo>
                    <a:pt x="191" y="278"/>
                    <a:pt x="191" y="278"/>
                    <a:pt x="191" y="278"/>
                  </a:cubicBezTo>
                  <a:cubicBezTo>
                    <a:pt x="189" y="278"/>
                    <a:pt x="189" y="278"/>
                    <a:pt x="189" y="278"/>
                  </a:cubicBezTo>
                  <a:cubicBezTo>
                    <a:pt x="196" y="282"/>
                    <a:pt x="196" y="282"/>
                    <a:pt x="196" y="282"/>
                  </a:cubicBezTo>
                  <a:cubicBezTo>
                    <a:pt x="205" y="287"/>
                    <a:pt x="205" y="287"/>
                    <a:pt x="205" y="287"/>
                  </a:cubicBezTo>
                  <a:cubicBezTo>
                    <a:pt x="212" y="292"/>
                    <a:pt x="212" y="292"/>
                    <a:pt x="212" y="292"/>
                  </a:cubicBezTo>
                  <a:cubicBezTo>
                    <a:pt x="219" y="298"/>
                    <a:pt x="219" y="298"/>
                    <a:pt x="219" y="298"/>
                  </a:cubicBezTo>
                  <a:cubicBezTo>
                    <a:pt x="221" y="300"/>
                    <a:pt x="221" y="300"/>
                    <a:pt x="221" y="300"/>
                  </a:cubicBezTo>
                  <a:cubicBezTo>
                    <a:pt x="234" y="312"/>
                    <a:pt x="234" y="312"/>
                    <a:pt x="234" y="312"/>
                  </a:cubicBezTo>
                  <a:cubicBezTo>
                    <a:pt x="239" y="318"/>
                    <a:pt x="239" y="318"/>
                    <a:pt x="239" y="318"/>
                  </a:cubicBezTo>
                  <a:cubicBezTo>
                    <a:pt x="242" y="321"/>
                    <a:pt x="242" y="321"/>
                    <a:pt x="242" y="321"/>
                  </a:cubicBezTo>
                  <a:cubicBezTo>
                    <a:pt x="245" y="322"/>
                    <a:pt x="245" y="322"/>
                    <a:pt x="245" y="322"/>
                  </a:cubicBezTo>
                  <a:cubicBezTo>
                    <a:pt x="245" y="321"/>
                    <a:pt x="245" y="321"/>
                    <a:pt x="245" y="321"/>
                  </a:cubicBezTo>
                  <a:cubicBezTo>
                    <a:pt x="247" y="320"/>
                    <a:pt x="247" y="320"/>
                    <a:pt x="247" y="320"/>
                  </a:cubicBezTo>
                  <a:cubicBezTo>
                    <a:pt x="247" y="318"/>
                    <a:pt x="247" y="318"/>
                    <a:pt x="247" y="318"/>
                  </a:cubicBezTo>
                  <a:cubicBezTo>
                    <a:pt x="247" y="317"/>
                    <a:pt x="247" y="317"/>
                    <a:pt x="247" y="317"/>
                  </a:cubicBezTo>
                  <a:cubicBezTo>
                    <a:pt x="247" y="315"/>
                    <a:pt x="247" y="315"/>
                    <a:pt x="247" y="315"/>
                  </a:cubicBezTo>
                  <a:cubicBezTo>
                    <a:pt x="248" y="315"/>
                    <a:pt x="248" y="315"/>
                    <a:pt x="248" y="315"/>
                  </a:cubicBezTo>
                  <a:cubicBezTo>
                    <a:pt x="251" y="315"/>
                    <a:pt x="251" y="315"/>
                    <a:pt x="251" y="315"/>
                  </a:cubicBezTo>
                  <a:cubicBezTo>
                    <a:pt x="252" y="317"/>
                    <a:pt x="252" y="317"/>
                    <a:pt x="252" y="317"/>
                  </a:cubicBezTo>
                  <a:cubicBezTo>
                    <a:pt x="254" y="317"/>
                    <a:pt x="254" y="317"/>
                    <a:pt x="254" y="317"/>
                  </a:cubicBezTo>
                  <a:cubicBezTo>
                    <a:pt x="254" y="320"/>
                    <a:pt x="254" y="320"/>
                    <a:pt x="254" y="320"/>
                  </a:cubicBezTo>
                  <a:cubicBezTo>
                    <a:pt x="255" y="320"/>
                    <a:pt x="255" y="320"/>
                    <a:pt x="255" y="320"/>
                  </a:cubicBezTo>
                  <a:cubicBezTo>
                    <a:pt x="257" y="320"/>
                    <a:pt x="257" y="320"/>
                    <a:pt x="257" y="320"/>
                  </a:cubicBezTo>
                  <a:cubicBezTo>
                    <a:pt x="258" y="320"/>
                    <a:pt x="258" y="320"/>
                    <a:pt x="258" y="320"/>
                  </a:cubicBezTo>
                  <a:cubicBezTo>
                    <a:pt x="258" y="321"/>
                    <a:pt x="258" y="321"/>
                    <a:pt x="258" y="321"/>
                  </a:cubicBezTo>
                  <a:cubicBezTo>
                    <a:pt x="261" y="322"/>
                    <a:pt x="261" y="322"/>
                    <a:pt x="261" y="322"/>
                  </a:cubicBezTo>
                  <a:cubicBezTo>
                    <a:pt x="262" y="322"/>
                    <a:pt x="262" y="322"/>
                    <a:pt x="262" y="322"/>
                  </a:cubicBezTo>
                  <a:cubicBezTo>
                    <a:pt x="264" y="322"/>
                    <a:pt x="264" y="322"/>
                    <a:pt x="264" y="322"/>
                  </a:cubicBezTo>
                  <a:cubicBezTo>
                    <a:pt x="265" y="322"/>
                    <a:pt x="265" y="322"/>
                    <a:pt x="265" y="322"/>
                  </a:cubicBezTo>
                  <a:cubicBezTo>
                    <a:pt x="267" y="322"/>
                    <a:pt x="267" y="322"/>
                    <a:pt x="267" y="322"/>
                  </a:cubicBezTo>
                  <a:cubicBezTo>
                    <a:pt x="268" y="322"/>
                    <a:pt x="268" y="322"/>
                    <a:pt x="268" y="322"/>
                  </a:cubicBezTo>
                  <a:cubicBezTo>
                    <a:pt x="269" y="322"/>
                    <a:pt x="269" y="322"/>
                    <a:pt x="269" y="322"/>
                  </a:cubicBezTo>
                  <a:cubicBezTo>
                    <a:pt x="271" y="321"/>
                    <a:pt x="271" y="321"/>
                    <a:pt x="271" y="321"/>
                  </a:cubicBezTo>
                  <a:cubicBezTo>
                    <a:pt x="272" y="320"/>
                    <a:pt x="272" y="320"/>
                    <a:pt x="272" y="320"/>
                  </a:cubicBezTo>
                  <a:cubicBezTo>
                    <a:pt x="274" y="320"/>
                    <a:pt x="274" y="320"/>
                    <a:pt x="274" y="320"/>
                  </a:cubicBezTo>
                  <a:cubicBezTo>
                    <a:pt x="275" y="318"/>
                    <a:pt x="275" y="318"/>
                    <a:pt x="275" y="318"/>
                  </a:cubicBezTo>
                  <a:cubicBezTo>
                    <a:pt x="279" y="320"/>
                    <a:pt x="279" y="320"/>
                    <a:pt x="279" y="320"/>
                  </a:cubicBezTo>
                  <a:cubicBezTo>
                    <a:pt x="284" y="321"/>
                    <a:pt x="284" y="321"/>
                    <a:pt x="284" y="321"/>
                  </a:cubicBezTo>
                  <a:cubicBezTo>
                    <a:pt x="288" y="325"/>
                    <a:pt x="288" y="325"/>
                    <a:pt x="288" y="325"/>
                  </a:cubicBezTo>
                  <a:cubicBezTo>
                    <a:pt x="291" y="327"/>
                    <a:pt x="291" y="327"/>
                    <a:pt x="291" y="327"/>
                  </a:cubicBezTo>
                  <a:cubicBezTo>
                    <a:pt x="292" y="328"/>
                    <a:pt x="292" y="328"/>
                    <a:pt x="292" y="328"/>
                  </a:cubicBezTo>
                  <a:cubicBezTo>
                    <a:pt x="295" y="330"/>
                    <a:pt x="295" y="330"/>
                    <a:pt x="295" y="330"/>
                  </a:cubicBezTo>
                  <a:cubicBezTo>
                    <a:pt x="298" y="330"/>
                    <a:pt x="298" y="330"/>
                    <a:pt x="298" y="330"/>
                  </a:cubicBezTo>
                  <a:cubicBezTo>
                    <a:pt x="300" y="331"/>
                    <a:pt x="300" y="331"/>
                    <a:pt x="300" y="331"/>
                  </a:cubicBezTo>
                  <a:cubicBezTo>
                    <a:pt x="301" y="332"/>
                    <a:pt x="301" y="332"/>
                    <a:pt x="301" y="332"/>
                  </a:cubicBezTo>
                  <a:cubicBezTo>
                    <a:pt x="302" y="334"/>
                    <a:pt x="302" y="334"/>
                    <a:pt x="302" y="334"/>
                  </a:cubicBezTo>
                  <a:cubicBezTo>
                    <a:pt x="304" y="337"/>
                    <a:pt x="304" y="337"/>
                    <a:pt x="304" y="337"/>
                  </a:cubicBezTo>
                  <a:cubicBezTo>
                    <a:pt x="310" y="338"/>
                    <a:pt x="310" y="338"/>
                    <a:pt x="310" y="338"/>
                  </a:cubicBezTo>
                  <a:cubicBezTo>
                    <a:pt x="312" y="338"/>
                    <a:pt x="312" y="338"/>
                    <a:pt x="312" y="338"/>
                  </a:cubicBezTo>
                  <a:cubicBezTo>
                    <a:pt x="314" y="338"/>
                    <a:pt x="314" y="338"/>
                    <a:pt x="314" y="338"/>
                  </a:cubicBezTo>
                  <a:cubicBezTo>
                    <a:pt x="315" y="338"/>
                    <a:pt x="315" y="338"/>
                    <a:pt x="315" y="338"/>
                  </a:cubicBezTo>
                  <a:cubicBezTo>
                    <a:pt x="317" y="337"/>
                    <a:pt x="317" y="337"/>
                    <a:pt x="317" y="337"/>
                  </a:cubicBezTo>
                  <a:cubicBezTo>
                    <a:pt x="318" y="335"/>
                    <a:pt x="318" y="335"/>
                    <a:pt x="318" y="335"/>
                  </a:cubicBezTo>
                  <a:cubicBezTo>
                    <a:pt x="320" y="335"/>
                    <a:pt x="320" y="335"/>
                    <a:pt x="320" y="335"/>
                  </a:cubicBezTo>
                  <a:cubicBezTo>
                    <a:pt x="320" y="337"/>
                    <a:pt x="320" y="337"/>
                    <a:pt x="320" y="337"/>
                  </a:cubicBezTo>
                  <a:cubicBezTo>
                    <a:pt x="321" y="338"/>
                    <a:pt x="321" y="338"/>
                    <a:pt x="321" y="338"/>
                  </a:cubicBezTo>
                  <a:cubicBezTo>
                    <a:pt x="322" y="338"/>
                    <a:pt x="322" y="338"/>
                    <a:pt x="322" y="338"/>
                  </a:cubicBezTo>
                  <a:cubicBezTo>
                    <a:pt x="324" y="341"/>
                    <a:pt x="324" y="341"/>
                    <a:pt x="324" y="341"/>
                  </a:cubicBezTo>
                  <a:cubicBezTo>
                    <a:pt x="326" y="342"/>
                    <a:pt x="326" y="342"/>
                    <a:pt x="326" y="342"/>
                  </a:cubicBezTo>
                  <a:cubicBezTo>
                    <a:pt x="327" y="343"/>
                    <a:pt x="327" y="343"/>
                    <a:pt x="327" y="343"/>
                  </a:cubicBezTo>
                  <a:cubicBezTo>
                    <a:pt x="328" y="343"/>
                    <a:pt x="328" y="343"/>
                    <a:pt x="328" y="343"/>
                  </a:cubicBezTo>
                  <a:cubicBezTo>
                    <a:pt x="330" y="344"/>
                    <a:pt x="330" y="344"/>
                    <a:pt x="330" y="344"/>
                  </a:cubicBezTo>
                  <a:cubicBezTo>
                    <a:pt x="334" y="344"/>
                    <a:pt x="334" y="344"/>
                    <a:pt x="334" y="344"/>
                  </a:cubicBezTo>
                  <a:cubicBezTo>
                    <a:pt x="335" y="343"/>
                    <a:pt x="335" y="343"/>
                    <a:pt x="335" y="343"/>
                  </a:cubicBezTo>
                  <a:cubicBezTo>
                    <a:pt x="337" y="341"/>
                    <a:pt x="337" y="341"/>
                    <a:pt x="337" y="341"/>
                  </a:cubicBezTo>
                  <a:cubicBezTo>
                    <a:pt x="337" y="340"/>
                    <a:pt x="337" y="340"/>
                    <a:pt x="337" y="340"/>
                  </a:cubicBezTo>
                  <a:cubicBezTo>
                    <a:pt x="338" y="338"/>
                    <a:pt x="338" y="338"/>
                    <a:pt x="338" y="338"/>
                  </a:cubicBezTo>
                  <a:cubicBezTo>
                    <a:pt x="341" y="338"/>
                    <a:pt x="341" y="338"/>
                    <a:pt x="341" y="338"/>
                  </a:cubicBezTo>
                  <a:cubicBezTo>
                    <a:pt x="343" y="340"/>
                    <a:pt x="343" y="340"/>
                    <a:pt x="343" y="340"/>
                  </a:cubicBezTo>
                  <a:cubicBezTo>
                    <a:pt x="343" y="338"/>
                    <a:pt x="343" y="338"/>
                    <a:pt x="343" y="338"/>
                  </a:cubicBezTo>
                  <a:cubicBezTo>
                    <a:pt x="345" y="338"/>
                    <a:pt x="345" y="338"/>
                    <a:pt x="345" y="338"/>
                  </a:cubicBezTo>
                  <a:cubicBezTo>
                    <a:pt x="347" y="338"/>
                    <a:pt x="347" y="338"/>
                    <a:pt x="347" y="338"/>
                  </a:cubicBezTo>
                  <a:cubicBezTo>
                    <a:pt x="345" y="337"/>
                    <a:pt x="345" y="337"/>
                    <a:pt x="345" y="337"/>
                  </a:cubicBezTo>
                  <a:cubicBezTo>
                    <a:pt x="351" y="335"/>
                    <a:pt x="351" y="335"/>
                    <a:pt x="351" y="335"/>
                  </a:cubicBezTo>
                  <a:cubicBezTo>
                    <a:pt x="350" y="334"/>
                    <a:pt x="350" y="334"/>
                    <a:pt x="350" y="334"/>
                  </a:cubicBezTo>
                  <a:cubicBezTo>
                    <a:pt x="351" y="332"/>
                    <a:pt x="351" y="332"/>
                    <a:pt x="351" y="332"/>
                  </a:cubicBezTo>
                  <a:cubicBezTo>
                    <a:pt x="353" y="332"/>
                    <a:pt x="353" y="332"/>
                    <a:pt x="353" y="332"/>
                  </a:cubicBezTo>
                  <a:cubicBezTo>
                    <a:pt x="353" y="331"/>
                    <a:pt x="353" y="331"/>
                    <a:pt x="353" y="331"/>
                  </a:cubicBezTo>
                  <a:cubicBezTo>
                    <a:pt x="354" y="330"/>
                    <a:pt x="354" y="330"/>
                    <a:pt x="354" y="330"/>
                  </a:cubicBezTo>
                  <a:cubicBezTo>
                    <a:pt x="355" y="330"/>
                    <a:pt x="355" y="330"/>
                    <a:pt x="355" y="330"/>
                  </a:cubicBezTo>
                  <a:cubicBezTo>
                    <a:pt x="358" y="330"/>
                    <a:pt x="358" y="330"/>
                    <a:pt x="358" y="330"/>
                  </a:cubicBezTo>
                  <a:cubicBezTo>
                    <a:pt x="360" y="328"/>
                    <a:pt x="360" y="328"/>
                    <a:pt x="360" y="328"/>
                  </a:cubicBezTo>
                  <a:cubicBezTo>
                    <a:pt x="363" y="327"/>
                    <a:pt x="363" y="327"/>
                    <a:pt x="363" y="327"/>
                  </a:cubicBezTo>
                  <a:cubicBezTo>
                    <a:pt x="364" y="325"/>
                    <a:pt x="364" y="325"/>
                    <a:pt x="364" y="325"/>
                  </a:cubicBezTo>
                  <a:cubicBezTo>
                    <a:pt x="365" y="324"/>
                    <a:pt x="365" y="324"/>
                    <a:pt x="365" y="324"/>
                  </a:cubicBezTo>
                  <a:cubicBezTo>
                    <a:pt x="367" y="324"/>
                    <a:pt x="367" y="324"/>
                    <a:pt x="367" y="324"/>
                  </a:cubicBezTo>
                  <a:cubicBezTo>
                    <a:pt x="370" y="322"/>
                    <a:pt x="370" y="322"/>
                    <a:pt x="370" y="322"/>
                  </a:cubicBezTo>
                  <a:cubicBezTo>
                    <a:pt x="371" y="322"/>
                    <a:pt x="371" y="322"/>
                    <a:pt x="371" y="322"/>
                  </a:cubicBezTo>
                  <a:cubicBezTo>
                    <a:pt x="371" y="321"/>
                    <a:pt x="371" y="321"/>
                    <a:pt x="371" y="321"/>
                  </a:cubicBezTo>
                  <a:cubicBezTo>
                    <a:pt x="374" y="322"/>
                    <a:pt x="374" y="322"/>
                    <a:pt x="374" y="322"/>
                  </a:cubicBezTo>
                  <a:cubicBezTo>
                    <a:pt x="376" y="322"/>
                    <a:pt x="376" y="322"/>
                    <a:pt x="376" y="322"/>
                  </a:cubicBezTo>
                  <a:cubicBezTo>
                    <a:pt x="377" y="322"/>
                    <a:pt x="377" y="322"/>
                    <a:pt x="377" y="322"/>
                  </a:cubicBezTo>
                  <a:cubicBezTo>
                    <a:pt x="378" y="322"/>
                    <a:pt x="378" y="322"/>
                    <a:pt x="378" y="322"/>
                  </a:cubicBezTo>
                  <a:cubicBezTo>
                    <a:pt x="380" y="322"/>
                    <a:pt x="380" y="322"/>
                    <a:pt x="380" y="322"/>
                  </a:cubicBezTo>
                  <a:cubicBezTo>
                    <a:pt x="380" y="324"/>
                    <a:pt x="380" y="324"/>
                    <a:pt x="380" y="324"/>
                  </a:cubicBezTo>
                  <a:cubicBezTo>
                    <a:pt x="381" y="324"/>
                    <a:pt x="381" y="324"/>
                    <a:pt x="381" y="324"/>
                  </a:cubicBezTo>
                  <a:cubicBezTo>
                    <a:pt x="383" y="324"/>
                    <a:pt x="383" y="324"/>
                    <a:pt x="383" y="324"/>
                  </a:cubicBezTo>
                  <a:cubicBezTo>
                    <a:pt x="387" y="324"/>
                    <a:pt x="387" y="324"/>
                    <a:pt x="387" y="324"/>
                  </a:cubicBezTo>
                  <a:cubicBezTo>
                    <a:pt x="388" y="324"/>
                    <a:pt x="388" y="324"/>
                    <a:pt x="388" y="324"/>
                  </a:cubicBezTo>
                  <a:cubicBezTo>
                    <a:pt x="390" y="324"/>
                    <a:pt x="390" y="324"/>
                    <a:pt x="390" y="324"/>
                  </a:cubicBezTo>
                  <a:cubicBezTo>
                    <a:pt x="393" y="324"/>
                    <a:pt x="393" y="324"/>
                    <a:pt x="393" y="324"/>
                  </a:cubicBezTo>
                  <a:cubicBezTo>
                    <a:pt x="396" y="327"/>
                    <a:pt x="396" y="327"/>
                    <a:pt x="396" y="327"/>
                  </a:cubicBezTo>
                  <a:cubicBezTo>
                    <a:pt x="398" y="330"/>
                    <a:pt x="398" y="330"/>
                    <a:pt x="398" y="330"/>
                  </a:cubicBezTo>
                  <a:cubicBezTo>
                    <a:pt x="401" y="331"/>
                    <a:pt x="401" y="331"/>
                    <a:pt x="401" y="331"/>
                  </a:cubicBezTo>
                  <a:cubicBezTo>
                    <a:pt x="407" y="332"/>
                    <a:pt x="407" y="332"/>
                    <a:pt x="407" y="332"/>
                  </a:cubicBezTo>
                  <a:cubicBezTo>
                    <a:pt x="408" y="332"/>
                    <a:pt x="408" y="332"/>
                    <a:pt x="408" y="332"/>
                  </a:cubicBezTo>
                  <a:cubicBezTo>
                    <a:pt x="410" y="332"/>
                    <a:pt x="410" y="332"/>
                    <a:pt x="410" y="332"/>
                  </a:cubicBezTo>
                  <a:cubicBezTo>
                    <a:pt x="414" y="332"/>
                    <a:pt x="414" y="332"/>
                    <a:pt x="414" y="332"/>
                  </a:cubicBezTo>
                  <a:cubicBezTo>
                    <a:pt x="416" y="332"/>
                    <a:pt x="416" y="332"/>
                    <a:pt x="416" y="332"/>
                  </a:cubicBezTo>
                  <a:cubicBezTo>
                    <a:pt x="417" y="332"/>
                    <a:pt x="417" y="332"/>
                    <a:pt x="417" y="332"/>
                  </a:cubicBezTo>
                  <a:cubicBezTo>
                    <a:pt x="426" y="334"/>
                    <a:pt x="426" y="334"/>
                    <a:pt x="426" y="334"/>
                  </a:cubicBezTo>
                  <a:cubicBezTo>
                    <a:pt x="430" y="335"/>
                    <a:pt x="430" y="335"/>
                    <a:pt x="430" y="335"/>
                  </a:cubicBezTo>
                  <a:cubicBezTo>
                    <a:pt x="431" y="335"/>
                    <a:pt x="431" y="335"/>
                    <a:pt x="431" y="335"/>
                  </a:cubicBezTo>
                  <a:cubicBezTo>
                    <a:pt x="433" y="332"/>
                    <a:pt x="433" y="332"/>
                    <a:pt x="433" y="332"/>
                  </a:cubicBezTo>
                  <a:cubicBezTo>
                    <a:pt x="436" y="332"/>
                    <a:pt x="436" y="332"/>
                    <a:pt x="436" y="332"/>
                  </a:cubicBezTo>
                  <a:cubicBezTo>
                    <a:pt x="437" y="331"/>
                    <a:pt x="437" y="331"/>
                    <a:pt x="437" y="331"/>
                  </a:cubicBezTo>
                  <a:cubicBezTo>
                    <a:pt x="437" y="328"/>
                    <a:pt x="437" y="328"/>
                    <a:pt x="437" y="328"/>
                  </a:cubicBezTo>
                  <a:cubicBezTo>
                    <a:pt x="436" y="325"/>
                    <a:pt x="436" y="325"/>
                    <a:pt x="436" y="325"/>
                  </a:cubicBezTo>
                  <a:cubicBezTo>
                    <a:pt x="434" y="325"/>
                    <a:pt x="434" y="325"/>
                    <a:pt x="434" y="325"/>
                  </a:cubicBezTo>
                  <a:cubicBezTo>
                    <a:pt x="431" y="322"/>
                    <a:pt x="431" y="322"/>
                    <a:pt x="431" y="322"/>
                  </a:cubicBezTo>
                  <a:cubicBezTo>
                    <a:pt x="429" y="320"/>
                    <a:pt x="429" y="320"/>
                    <a:pt x="429" y="320"/>
                  </a:cubicBezTo>
                  <a:cubicBezTo>
                    <a:pt x="427" y="315"/>
                    <a:pt x="427" y="315"/>
                    <a:pt x="427" y="315"/>
                  </a:cubicBezTo>
                  <a:cubicBezTo>
                    <a:pt x="427" y="314"/>
                    <a:pt x="427" y="314"/>
                    <a:pt x="427" y="314"/>
                  </a:cubicBezTo>
                  <a:cubicBezTo>
                    <a:pt x="429" y="312"/>
                    <a:pt x="429" y="312"/>
                    <a:pt x="429" y="312"/>
                  </a:cubicBezTo>
                  <a:cubicBezTo>
                    <a:pt x="429" y="311"/>
                    <a:pt x="429" y="311"/>
                    <a:pt x="429" y="311"/>
                  </a:cubicBezTo>
                  <a:cubicBezTo>
                    <a:pt x="430" y="310"/>
                    <a:pt x="430" y="310"/>
                    <a:pt x="430" y="310"/>
                  </a:cubicBezTo>
                  <a:cubicBezTo>
                    <a:pt x="431" y="308"/>
                    <a:pt x="431" y="308"/>
                    <a:pt x="431" y="308"/>
                  </a:cubicBezTo>
                  <a:cubicBezTo>
                    <a:pt x="431" y="307"/>
                    <a:pt x="431" y="307"/>
                    <a:pt x="431" y="307"/>
                  </a:cubicBezTo>
                  <a:cubicBezTo>
                    <a:pt x="431" y="304"/>
                    <a:pt x="431" y="304"/>
                    <a:pt x="431" y="304"/>
                  </a:cubicBezTo>
                  <a:cubicBezTo>
                    <a:pt x="444" y="308"/>
                    <a:pt x="444" y="308"/>
                    <a:pt x="444" y="308"/>
                  </a:cubicBezTo>
                  <a:cubicBezTo>
                    <a:pt x="451" y="310"/>
                    <a:pt x="451" y="310"/>
                    <a:pt x="451" y="310"/>
                  </a:cubicBezTo>
                  <a:cubicBezTo>
                    <a:pt x="457" y="311"/>
                    <a:pt x="457" y="311"/>
                    <a:pt x="457" y="311"/>
                  </a:cubicBezTo>
                  <a:cubicBezTo>
                    <a:pt x="463" y="312"/>
                    <a:pt x="463" y="312"/>
                    <a:pt x="463" y="312"/>
                  </a:cubicBezTo>
                  <a:cubicBezTo>
                    <a:pt x="466" y="312"/>
                    <a:pt x="466" y="312"/>
                    <a:pt x="466" y="312"/>
                  </a:cubicBezTo>
                  <a:cubicBezTo>
                    <a:pt x="470" y="314"/>
                    <a:pt x="470" y="314"/>
                    <a:pt x="470" y="314"/>
                  </a:cubicBezTo>
                  <a:cubicBezTo>
                    <a:pt x="472" y="315"/>
                    <a:pt x="472" y="315"/>
                    <a:pt x="472" y="315"/>
                  </a:cubicBezTo>
                  <a:cubicBezTo>
                    <a:pt x="473" y="318"/>
                    <a:pt x="473" y="318"/>
                    <a:pt x="473" y="318"/>
                  </a:cubicBezTo>
                  <a:cubicBezTo>
                    <a:pt x="474" y="321"/>
                    <a:pt x="474" y="321"/>
                    <a:pt x="474" y="321"/>
                  </a:cubicBezTo>
                  <a:cubicBezTo>
                    <a:pt x="477" y="322"/>
                    <a:pt x="477" y="322"/>
                    <a:pt x="477" y="322"/>
                  </a:cubicBezTo>
                  <a:cubicBezTo>
                    <a:pt x="480" y="325"/>
                    <a:pt x="480" y="325"/>
                    <a:pt x="480" y="325"/>
                  </a:cubicBezTo>
                  <a:cubicBezTo>
                    <a:pt x="483" y="327"/>
                    <a:pt x="483" y="327"/>
                    <a:pt x="483" y="327"/>
                  </a:cubicBezTo>
                  <a:cubicBezTo>
                    <a:pt x="486" y="328"/>
                    <a:pt x="486" y="328"/>
                    <a:pt x="486" y="328"/>
                  </a:cubicBezTo>
                  <a:cubicBezTo>
                    <a:pt x="490" y="330"/>
                    <a:pt x="490" y="330"/>
                    <a:pt x="490" y="330"/>
                  </a:cubicBezTo>
                  <a:cubicBezTo>
                    <a:pt x="492" y="330"/>
                    <a:pt x="492" y="330"/>
                    <a:pt x="492" y="330"/>
                  </a:cubicBezTo>
                  <a:cubicBezTo>
                    <a:pt x="494" y="330"/>
                    <a:pt x="494" y="330"/>
                    <a:pt x="494" y="330"/>
                  </a:cubicBezTo>
                  <a:cubicBezTo>
                    <a:pt x="496" y="330"/>
                    <a:pt x="496" y="330"/>
                    <a:pt x="496" y="330"/>
                  </a:cubicBezTo>
                  <a:cubicBezTo>
                    <a:pt x="497" y="330"/>
                    <a:pt x="497" y="330"/>
                    <a:pt x="497" y="330"/>
                  </a:cubicBezTo>
                  <a:cubicBezTo>
                    <a:pt x="500" y="328"/>
                    <a:pt x="500" y="328"/>
                    <a:pt x="500" y="328"/>
                  </a:cubicBezTo>
                  <a:cubicBezTo>
                    <a:pt x="507" y="327"/>
                    <a:pt x="507" y="327"/>
                    <a:pt x="507" y="327"/>
                  </a:cubicBezTo>
                  <a:cubicBezTo>
                    <a:pt x="509" y="327"/>
                    <a:pt x="509" y="327"/>
                    <a:pt x="509" y="327"/>
                  </a:cubicBezTo>
                  <a:cubicBezTo>
                    <a:pt x="513" y="327"/>
                    <a:pt x="513" y="327"/>
                    <a:pt x="513" y="327"/>
                  </a:cubicBezTo>
                  <a:cubicBezTo>
                    <a:pt x="516" y="327"/>
                    <a:pt x="516" y="327"/>
                    <a:pt x="516" y="327"/>
                  </a:cubicBezTo>
                  <a:cubicBezTo>
                    <a:pt x="517" y="327"/>
                    <a:pt x="517" y="327"/>
                    <a:pt x="517" y="327"/>
                  </a:cubicBezTo>
                  <a:cubicBezTo>
                    <a:pt x="525" y="327"/>
                    <a:pt x="525" y="327"/>
                    <a:pt x="525" y="327"/>
                  </a:cubicBezTo>
                  <a:cubicBezTo>
                    <a:pt x="527" y="328"/>
                    <a:pt x="527" y="328"/>
                    <a:pt x="527" y="328"/>
                  </a:cubicBezTo>
                  <a:cubicBezTo>
                    <a:pt x="530" y="331"/>
                    <a:pt x="530" y="331"/>
                    <a:pt x="530" y="331"/>
                  </a:cubicBezTo>
                  <a:cubicBezTo>
                    <a:pt x="535" y="332"/>
                    <a:pt x="535" y="332"/>
                    <a:pt x="535" y="332"/>
                  </a:cubicBezTo>
                  <a:cubicBezTo>
                    <a:pt x="538" y="332"/>
                    <a:pt x="538" y="332"/>
                    <a:pt x="538" y="332"/>
                  </a:cubicBezTo>
                  <a:cubicBezTo>
                    <a:pt x="539" y="332"/>
                    <a:pt x="539" y="332"/>
                    <a:pt x="539" y="332"/>
                  </a:cubicBezTo>
                  <a:cubicBezTo>
                    <a:pt x="542" y="334"/>
                    <a:pt x="542" y="334"/>
                    <a:pt x="542" y="334"/>
                  </a:cubicBezTo>
                  <a:cubicBezTo>
                    <a:pt x="543" y="335"/>
                    <a:pt x="543" y="335"/>
                    <a:pt x="543" y="335"/>
                  </a:cubicBezTo>
                  <a:cubicBezTo>
                    <a:pt x="545" y="337"/>
                    <a:pt x="545" y="337"/>
                    <a:pt x="545" y="337"/>
                  </a:cubicBezTo>
                  <a:cubicBezTo>
                    <a:pt x="548" y="338"/>
                    <a:pt x="548" y="338"/>
                    <a:pt x="548" y="338"/>
                  </a:cubicBezTo>
                  <a:cubicBezTo>
                    <a:pt x="552" y="341"/>
                    <a:pt x="552" y="341"/>
                    <a:pt x="552" y="341"/>
                  </a:cubicBezTo>
                  <a:cubicBezTo>
                    <a:pt x="555" y="341"/>
                    <a:pt x="555" y="341"/>
                    <a:pt x="555" y="341"/>
                  </a:cubicBezTo>
                  <a:cubicBezTo>
                    <a:pt x="560" y="341"/>
                    <a:pt x="560" y="341"/>
                    <a:pt x="560" y="341"/>
                  </a:cubicBezTo>
                  <a:cubicBezTo>
                    <a:pt x="562" y="341"/>
                    <a:pt x="562" y="341"/>
                    <a:pt x="562" y="341"/>
                  </a:cubicBezTo>
                  <a:cubicBezTo>
                    <a:pt x="566" y="343"/>
                    <a:pt x="566" y="343"/>
                    <a:pt x="566" y="343"/>
                  </a:cubicBezTo>
                  <a:cubicBezTo>
                    <a:pt x="572" y="343"/>
                    <a:pt x="572" y="343"/>
                    <a:pt x="572" y="343"/>
                  </a:cubicBezTo>
                  <a:cubicBezTo>
                    <a:pt x="575" y="343"/>
                    <a:pt x="575" y="343"/>
                    <a:pt x="575" y="343"/>
                  </a:cubicBezTo>
                  <a:cubicBezTo>
                    <a:pt x="578" y="343"/>
                    <a:pt x="578" y="343"/>
                    <a:pt x="578" y="343"/>
                  </a:cubicBezTo>
                  <a:cubicBezTo>
                    <a:pt x="581" y="341"/>
                    <a:pt x="581" y="341"/>
                    <a:pt x="581" y="341"/>
                  </a:cubicBezTo>
                  <a:cubicBezTo>
                    <a:pt x="583" y="340"/>
                    <a:pt x="583" y="340"/>
                    <a:pt x="583" y="340"/>
                  </a:cubicBezTo>
                  <a:cubicBezTo>
                    <a:pt x="591" y="338"/>
                    <a:pt x="591" y="338"/>
                    <a:pt x="591" y="338"/>
                  </a:cubicBezTo>
                  <a:cubicBezTo>
                    <a:pt x="592" y="338"/>
                    <a:pt x="592" y="338"/>
                    <a:pt x="592" y="338"/>
                  </a:cubicBezTo>
                  <a:cubicBezTo>
                    <a:pt x="593" y="338"/>
                    <a:pt x="593" y="338"/>
                    <a:pt x="593" y="338"/>
                  </a:cubicBezTo>
                  <a:cubicBezTo>
                    <a:pt x="595" y="338"/>
                    <a:pt x="595" y="338"/>
                    <a:pt x="595" y="338"/>
                  </a:cubicBezTo>
                  <a:cubicBezTo>
                    <a:pt x="596" y="335"/>
                    <a:pt x="596" y="335"/>
                    <a:pt x="596" y="335"/>
                  </a:cubicBezTo>
                  <a:cubicBezTo>
                    <a:pt x="598" y="332"/>
                    <a:pt x="598" y="332"/>
                    <a:pt x="598" y="332"/>
                  </a:cubicBezTo>
                  <a:cubicBezTo>
                    <a:pt x="601" y="331"/>
                    <a:pt x="601" y="331"/>
                    <a:pt x="601" y="331"/>
                  </a:cubicBezTo>
                  <a:cubicBezTo>
                    <a:pt x="603" y="330"/>
                    <a:pt x="603" y="330"/>
                    <a:pt x="603" y="330"/>
                  </a:cubicBezTo>
                  <a:cubicBezTo>
                    <a:pt x="606" y="328"/>
                    <a:pt x="606" y="328"/>
                    <a:pt x="606" y="328"/>
                  </a:cubicBezTo>
                  <a:cubicBezTo>
                    <a:pt x="609" y="328"/>
                    <a:pt x="609" y="328"/>
                    <a:pt x="609" y="328"/>
                  </a:cubicBezTo>
                  <a:cubicBezTo>
                    <a:pt x="613" y="330"/>
                    <a:pt x="613" y="330"/>
                    <a:pt x="613" y="330"/>
                  </a:cubicBezTo>
                  <a:cubicBezTo>
                    <a:pt x="618" y="332"/>
                    <a:pt x="618" y="332"/>
                    <a:pt x="618" y="332"/>
                  </a:cubicBezTo>
                  <a:cubicBezTo>
                    <a:pt x="621" y="334"/>
                    <a:pt x="621" y="334"/>
                    <a:pt x="621" y="334"/>
                  </a:cubicBezTo>
                  <a:cubicBezTo>
                    <a:pt x="624" y="334"/>
                    <a:pt x="624" y="334"/>
                    <a:pt x="624" y="334"/>
                  </a:cubicBezTo>
                  <a:cubicBezTo>
                    <a:pt x="626" y="332"/>
                    <a:pt x="626" y="332"/>
                    <a:pt x="626" y="332"/>
                  </a:cubicBezTo>
                  <a:cubicBezTo>
                    <a:pt x="628" y="332"/>
                    <a:pt x="628" y="332"/>
                    <a:pt x="628" y="332"/>
                  </a:cubicBezTo>
                  <a:cubicBezTo>
                    <a:pt x="631" y="332"/>
                    <a:pt x="631" y="332"/>
                    <a:pt x="631" y="332"/>
                  </a:cubicBezTo>
                  <a:cubicBezTo>
                    <a:pt x="634" y="334"/>
                    <a:pt x="634" y="334"/>
                    <a:pt x="634" y="334"/>
                  </a:cubicBezTo>
                  <a:cubicBezTo>
                    <a:pt x="635" y="335"/>
                    <a:pt x="635" y="335"/>
                    <a:pt x="635" y="335"/>
                  </a:cubicBezTo>
                  <a:cubicBezTo>
                    <a:pt x="638" y="337"/>
                    <a:pt x="638" y="337"/>
                    <a:pt x="638" y="337"/>
                  </a:cubicBezTo>
                  <a:cubicBezTo>
                    <a:pt x="642" y="337"/>
                    <a:pt x="642" y="337"/>
                    <a:pt x="642" y="337"/>
                  </a:cubicBezTo>
                  <a:cubicBezTo>
                    <a:pt x="645" y="338"/>
                    <a:pt x="645" y="338"/>
                    <a:pt x="645" y="338"/>
                  </a:cubicBezTo>
                  <a:cubicBezTo>
                    <a:pt x="648" y="338"/>
                    <a:pt x="648" y="338"/>
                    <a:pt x="648" y="338"/>
                  </a:cubicBezTo>
                  <a:cubicBezTo>
                    <a:pt x="649" y="338"/>
                    <a:pt x="649" y="338"/>
                    <a:pt x="649" y="338"/>
                  </a:cubicBezTo>
                  <a:cubicBezTo>
                    <a:pt x="651" y="335"/>
                    <a:pt x="651" y="335"/>
                    <a:pt x="651" y="335"/>
                  </a:cubicBezTo>
                  <a:cubicBezTo>
                    <a:pt x="654" y="334"/>
                    <a:pt x="654" y="334"/>
                    <a:pt x="654" y="334"/>
                  </a:cubicBezTo>
                  <a:cubicBezTo>
                    <a:pt x="656" y="332"/>
                    <a:pt x="656" y="332"/>
                    <a:pt x="656" y="332"/>
                  </a:cubicBezTo>
                  <a:cubicBezTo>
                    <a:pt x="658" y="331"/>
                    <a:pt x="658" y="331"/>
                    <a:pt x="658" y="331"/>
                  </a:cubicBezTo>
                  <a:cubicBezTo>
                    <a:pt x="658" y="330"/>
                    <a:pt x="658" y="330"/>
                    <a:pt x="658" y="330"/>
                  </a:cubicBezTo>
                  <a:cubicBezTo>
                    <a:pt x="656" y="328"/>
                    <a:pt x="656" y="328"/>
                    <a:pt x="656" y="328"/>
                  </a:cubicBezTo>
                  <a:cubicBezTo>
                    <a:pt x="655" y="327"/>
                    <a:pt x="655" y="327"/>
                    <a:pt x="655" y="327"/>
                  </a:cubicBezTo>
                  <a:cubicBezTo>
                    <a:pt x="655" y="322"/>
                    <a:pt x="655" y="322"/>
                    <a:pt x="655" y="322"/>
                  </a:cubicBezTo>
                  <a:cubicBezTo>
                    <a:pt x="655" y="321"/>
                    <a:pt x="655" y="321"/>
                    <a:pt x="655" y="321"/>
                  </a:cubicBezTo>
                  <a:cubicBezTo>
                    <a:pt x="655" y="320"/>
                    <a:pt x="655" y="320"/>
                    <a:pt x="655" y="320"/>
                  </a:cubicBezTo>
                  <a:cubicBezTo>
                    <a:pt x="655" y="317"/>
                    <a:pt x="655" y="317"/>
                    <a:pt x="655" y="317"/>
                  </a:cubicBezTo>
                  <a:cubicBezTo>
                    <a:pt x="655" y="314"/>
                    <a:pt x="655" y="314"/>
                    <a:pt x="655" y="314"/>
                  </a:cubicBezTo>
                  <a:cubicBezTo>
                    <a:pt x="655" y="310"/>
                    <a:pt x="655" y="310"/>
                    <a:pt x="655" y="310"/>
                  </a:cubicBezTo>
                  <a:cubicBezTo>
                    <a:pt x="656" y="308"/>
                    <a:pt x="656" y="308"/>
                    <a:pt x="656" y="308"/>
                  </a:cubicBezTo>
                  <a:cubicBezTo>
                    <a:pt x="656" y="307"/>
                    <a:pt x="656" y="307"/>
                    <a:pt x="656" y="307"/>
                  </a:cubicBezTo>
                  <a:cubicBezTo>
                    <a:pt x="656" y="305"/>
                    <a:pt x="656" y="305"/>
                    <a:pt x="656" y="305"/>
                  </a:cubicBezTo>
                  <a:cubicBezTo>
                    <a:pt x="655" y="302"/>
                    <a:pt x="655" y="302"/>
                    <a:pt x="655" y="302"/>
                  </a:cubicBezTo>
                  <a:cubicBezTo>
                    <a:pt x="654" y="300"/>
                    <a:pt x="654" y="300"/>
                    <a:pt x="654" y="300"/>
                  </a:cubicBezTo>
                  <a:cubicBezTo>
                    <a:pt x="651" y="298"/>
                    <a:pt x="651" y="298"/>
                    <a:pt x="651" y="298"/>
                  </a:cubicBezTo>
                  <a:cubicBezTo>
                    <a:pt x="648" y="298"/>
                    <a:pt x="648" y="298"/>
                    <a:pt x="648" y="298"/>
                  </a:cubicBezTo>
                  <a:cubicBezTo>
                    <a:pt x="645" y="298"/>
                    <a:pt x="645" y="298"/>
                    <a:pt x="645" y="298"/>
                  </a:cubicBezTo>
                  <a:cubicBezTo>
                    <a:pt x="644" y="297"/>
                    <a:pt x="644" y="297"/>
                    <a:pt x="644" y="297"/>
                  </a:cubicBezTo>
                  <a:cubicBezTo>
                    <a:pt x="645" y="294"/>
                    <a:pt x="645" y="294"/>
                    <a:pt x="645" y="294"/>
                  </a:cubicBezTo>
                  <a:cubicBezTo>
                    <a:pt x="646" y="292"/>
                    <a:pt x="646" y="292"/>
                    <a:pt x="646" y="292"/>
                  </a:cubicBezTo>
                  <a:cubicBezTo>
                    <a:pt x="648" y="289"/>
                    <a:pt x="648" y="289"/>
                    <a:pt x="648" y="289"/>
                  </a:cubicBezTo>
                  <a:cubicBezTo>
                    <a:pt x="651" y="289"/>
                    <a:pt x="651" y="289"/>
                    <a:pt x="651" y="289"/>
                  </a:cubicBezTo>
                  <a:cubicBezTo>
                    <a:pt x="656" y="288"/>
                    <a:pt x="656" y="288"/>
                    <a:pt x="656" y="288"/>
                  </a:cubicBezTo>
                  <a:cubicBezTo>
                    <a:pt x="664" y="287"/>
                    <a:pt x="664" y="287"/>
                    <a:pt x="664" y="287"/>
                  </a:cubicBezTo>
                  <a:cubicBezTo>
                    <a:pt x="671" y="287"/>
                    <a:pt x="671" y="287"/>
                    <a:pt x="671" y="287"/>
                  </a:cubicBezTo>
                  <a:cubicBezTo>
                    <a:pt x="674" y="287"/>
                    <a:pt x="674" y="287"/>
                    <a:pt x="674" y="287"/>
                  </a:cubicBezTo>
                  <a:cubicBezTo>
                    <a:pt x="678" y="287"/>
                    <a:pt x="678" y="287"/>
                    <a:pt x="678" y="287"/>
                  </a:cubicBezTo>
                  <a:cubicBezTo>
                    <a:pt x="681" y="288"/>
                    <a:pt x="681" y="288"/>
                    <a:pt x="681" y="288"/>
                  </a:cubicBezTo>
                  <a:cubicBezTo>
                    <a:pt x="684" y="289"/>
                    <a:pt x="684" y="289"/>
                    <a:pt x="684" y="289"/>
                  </a:cubicBezTo>
                  <a:cubicBezTo>
                    <a:pt x="691" y="292"/>
                    <a:pt x="691" y="292"/>
                    <a:pt x="691" y="292"/>
                  </a:cubicBezTo>
                  <a:cubicBezTo>
                    <a:pt x="691" y="291"/>
                    <a:pt x="691" y="291"/>
                    <a:pt x="691" y="291"/>
                  </a:cubicBezTo>
                  <a:cubicBezTo>
                    <a:pt x="692" y="291"/>
                    <a:pt x="692" y="291"/>
                    <a:pt x="692" y="291"/>
                  </a:cubicBezTo>
                  <a:cubicBezTo>
                    <a:pt x="694" y="291"/>
                    <a:pt x="694" y="291"/>
                    <a:pt x="694" y="291"/>
                  </a:cubicBezTo>
                  <a:cubicBezTo>
                    <a:pt x="697" y="292"/>
                    <a:pt x="697" y="292"/>
                    <a:pt x="697" y="292"/>
                  </a:cubicBezTo>
                  <a:cubicBezTo>
                    <a:pt x="699" y="292"/>
                    <a:pt x="699" y="292"/>
                    <a:pt x="699" y="292"/>
                  </a:cubicBezTo>
                  <a:cubicBezTo>
                    <a:pt x="701" y="295"/>
                    <a:pt x="701" y="295"/>
                    <a:pt x="701" y="295"/>
                  </a:cubicBezTo>
                  <a:cubicBezTo>
                    <a:pt x="704" y="295"/>
                    <a:pt x="704" y="295"/>
                    <a:pt x="704" y="295"/>
                  </a:cubicBezTo>
                  <a:cubicBezTo>
                    <a:pt x="707" y="298"/>
                    <a:pt x="707" y="298"/>
                    <a:pt x="707" y="298"/>
                  </a:cubicBezTo>
                  <a:cubicBezTo>
                    <a:pt x="708" y="298"/>
                    <a:pt x="708" y="298"/>
                    <a:pt x="708" y="298"/>
                  </a:cubicBezTo>
                  <a:cubicBezTo>
                    <a:pt x="710" y="300"/>
                    <a:pt x="710" y="300"/>
                    <a:pt x="710" y="300"/>
                  </a:cubicBezTo>
                  <a:cubicBezTo>
                    <a:pt x="715" y="304"/>
                    <a:pt x="715" y="304"/>
                    <a:pt x="715" y="304"/>
                  </a:cubicBezTo>
                  <a:cubicBezTo>
                    <a:pt x="717" y="305"/>
                    <a:pt x="717" y="305"/>
                    <a:pt x="717" y="305"/>
                  </a:cubicBezTo>
                  <a:cubicBezTo>
                    <a:pt x="720" y="308"/>
                    <a:pt x="720" y="308"/>
                    <a:pt x="720" y="308"/>
                  </a:cubicBezTo>
                  <a:cubicBezTo>
                    <a:pt x="724" y="312"/>
                    <a:pt x="724" y="312"/>
                    <a:pt x="724" y="312"/>
                  </a:cubicBezTo>
                  <a:cubicBezTo>
                    <a:pt x="728" y="315"/>
                    <a:pt x="728" y="315"/>
                    <a:pt x="728" y="315"/>
                  </a:cubicBezTo>
                  <a:cubicBezTo>
                    <a:pt x="731" y="318"/>
                    <a:pt x="731" y="318"/>
                    <a:pt x="731" y="318"/>
                  </a:cubicBezTo>
                  <a:cubicBezTo>
                    <a:pt x="734" y="320"/>
                    <a:pt x="734" y="320"/>
                    <a:pt x="734" y="320"/>
                  </a:cubicBezTo>
                  <a:cubicBezTo>
                    <a:pt x="737" y="322"/>
                    <a:pt x="737" y="322"/>
                    <a:pt x="737" y="322"/>
                  </a:cubicBezTo>
                  <a:cubicBezTo>
                    <a:pt x="738" y="325"/>
                    <a:pt x="738" y="325"/>
                    <a:pt x="738" y="325"/>
                  </a:cubicBezTo>
                  <a:cubicBezTo>
                    <a:pt x="741" y="328"/>
                    <a:pt x="741" y="328"/>
                    <a:pt x="741" y="328"/>
                  </a:cubicBezTo>
                  <a:cubicBezTo>
                    <a:pt x="744" y="330"/>
                    <a:pt x="744" y="330"/>
                    <a:pt x="744" y="330"/>
                  </a:cubicBezTo>
                  <a:cubicBezTo>
                    <a:pt x="745" y="331"/>
                    <a:pt x="745" y="331"/>
                    <a:pt x="745" y="331"/>
                  </a:cubicBezTo>
                  <a:cubicBezTo>
                    <a:pt x="747" y="334"/>
                    <a:pt x="747" y="334"/>
                    <a:pt x="747" y="334"/>
                  </a:cubicBezTo>
                  <a:cubicBezTo>
                    <a:pt x="750" y="337"/>
                    <a:pt x="750" y="337"/>
                    <a:pt x="750" y="337"/>
                  </a:cubicBezTo>
                  <a:cubicBezTo>
                    <a:pt x="753" y="338"/>
                    <a:pt x="753" y="338"/>
                    <a:pt x="753" y="338"/>
                  </a:cubicBezTo>
                  <a:cubicBezTo>
                    <a:pt x="760" y="338"/>
                    <a:pt x="760" y="338"/>
                    <a:pt x="760" y="338"/>
                  </a:cubicBezTo>
                  <a:cubicBezTo>
                    <a:pt x="763" y="338"/>
                    <a:pt x="763" y="338"/>
                    <a:pt x="763" y="338"/>
                  </a:cubicBezTo>
                  <a:cubicBezTo>
                    <a:pt x="764" y="340"/>
                    <a:pt x="764" y="340"/>
                    <a:pt x="764" y="340"/>
                  </a:cubicBezTo>
                  <a:cubicBezTo>
                    <a:pt x="767" y="340"/>
                    <a:pt x="767" y="340"/>
                    <a:pt x="767" y="340"/>
                  </a:cubicBezTo>
                  <a:cubicBezTo>
                    <a:pt x="770" y="341"/>
                    <a:pt x="770" y="341"/>
                    <a:pt x="770" y="341"/>
                  </a:cubicBezTo>
                  <a:cubicBezTo>
                    <a:pt x="770" y="340"/>
                    <a:pt x="770" y="340"/>
                    <a:pt x="770" y="340"/>
                  </a:cubicBezTo>
                  <a:cubicBezTo>
                    <a:pt x="771" y="340"/>
                    <a:pt x="771" y="340"/>
                    <a:pt x="771" y="340"/>
                  </a:cubicBezTo>
                  <a:cubicBezTo>
                    <a:pt x="773" y="341"/>
                    <a:pt x="773" y="341"/>
                    <a:pt x="773" y="341"/>
                  </a:cubicBezTo>
                  <a:cubicBezTo>
                    <a:pt x="777" y="344"/>
                    <a:pt x="777" y="344"/>
                    <a:pt x="777" y="344"/>
                  </a:cubicBezTo>
                  <a:cubicBezTo>
                    <a:pt x="781" y="347"/>
                    <a:pt x="781" y="347"/>
                    <a:pt x="781" y="347"/>
                  </a:cubicBezTo>
                  <a:cubicBezTo>
                    <a:pt x="786" y="347"/>
                    <a:pt x="786" y="347"/>
                    <a:pt x="786" y="347"/>
                  </a:cubicBezTo>
                  <a:cubicBezTo>
                    <a:pt x="788" y="347"/>
                    <a:pt x="788" y="347"/>
                    <a:pt x="788" y="347"/>
                  </a:cubicBezTo>
                  <a:cubicBezTo>
                    <a:pt x="788" y="348"/>
                    <a:pt x="788" y="348"/>
                    <a:pt x="788" y="348"/>
                  </a:cubicBezTo>
                  <a:cubicBezTo>
                    <a:pt x="788" y="350"/>
                    <a:pt x="788" y="350"/>
                    <a:pt x="788" y="350"/>
                  </a:cubicBezTo>
                  <a:cubicBezTo>
                    <a:pt x="790" y="351"/>
                    <a:pt x="790" y="351"/>
                    <a:pt x="790" y="351"/>
                  </a:cubicBezTo>
                  <a:cubicBezTo>
                    <a:pt x="793" y="354"/>
                    <a:pt x="793" y="354"/>
                    <a:pt x="793" y="354"/>
                  </a:cubicBezTo>
                  <a:cubicBezTo>
                    <a:pt x="794" y="355"/>
                    <a:pt x="794" y="355"/>
                    <a:pt x="794" y="355"/>
                  </a:cubicBezTo>
                  <a:cubicBezTo>
                    <a:pt x="794" y="357"/>
                    <a:pt x="794" y="357"/>
                    <a:pt x="794" y="357"/>
                  </a:cubicBezTo>
                  <a:cubicBezTo>
                    <a:pt x="796" y="358"/>
                    <a:pt x="796" y="358"/>
                    <a:pt x="796" y="358"/>
                  </a:cubicBezTo>
                  <a:cubicBezTo>
                    <a:pt x="798" y="361"/>
                    <a:pt x="798" y="361"/>
                    <a:pt x="798" y="361"/>
                  </a:cubicBezTo>
                  <a:cubicBezTo>
                    <a:pt x="803" y="363"/>
                    <a:pt x="803" y="363"/>
                    <a:pt x="803" y="363"/>
                  </a:cubicBezTo>
                  <a:cubicBezTo>
                    <a:pt x="806" y="363"/>
                    <a:pt x="806" y="363"/>
                    <a:pt x="806" y="363"/>
                  </a:cubicBezTo>
                  <a:cubicBezTo>
                    <a:pt x="807" y="363"/>
                    <a:pt x="807" y="363"/>
                    <a:pt x="807" y="363"/>
                  </a:cubicBezTo>
                  <a:cubicBezTo>
                    <a:pt x="808" y="363"/>
                    <a:pt x="808" y="363"/>
                    <a:pt x="808" y="363"/>
                  </a:cubicBezTo>
                  <a:cubicBezTo>
                    <a:pt x="810" y="363"/>
                    <a:pt x="810" y="363"/>
                    <a:pt x="810" y="363"/>
                  </a:cubicBezTo>
                  <a:cubicBezTo>
                    <a:pt x="814" y="363"/>
                    <a:pt x="814" y="363"/>
                    <a:pt x="814" y="363"/>
                  </a:cubicBezTo>
                  <a:cubicBezTo>
                    <a:pt x="817" y="363"/>
                    <a:pt x="817" y="363"/>
                    <a:pt x="817" y="363"/>
                  </a:cubicBezTo>
                  <a:cubicBezTo>
                    <a:pt x="817" y="361"/>
                    <a:pt x="817" y="361"/>
                    <a:pt x="817" y="361"/>
                  </a:cubicBezTo>
                  <a:cubicBezTo>
                    <a:pt x="818" y="360"/>
                    <a:pt x="818" y="360"/>
                    <a:pt x="818" y="360"/>
                  </a:cubicBezTo>
                  <a:cubicBezTo>
                    <a:pt x="820" y="358"/>
                    <a:pt x="820" y="358"/>
                    <a:pt x="820" y="358"/>
                  </a:cubicBezTo>
                  <a:cubicBezTo>
                    <a:pt x="824" y="358"/>
                    <a:pt x="824" y="358"/>
                    <a:pt x="824" y="358"/>
                  </a:cubicBezTo>
                  <a:cubicBezTo>
                    <a:pt x="827" y="355"/>
                    <a:pt x="827" y="355"/>
                    <a:pt x="827" y="355"/>
                  </a:cubicBezTo>
                  <a:cubicBezTo>
                    <a:pt x="831" y="354"/>
                    <a:pt x="831" y="354"/>
                    <a:pt x="831" y="354"/>
                  </a:cubicBezTo>
                  <a:cubicBezTo>
                    <a:pt x="834" y="354"/>
                    <a:pt x="834" y="354"/>
                    <a:pt x="834" y="354"/>
                  </a:cubicBezTo>
                  <a:cubicBezTo>
                    <a:pt x="836" y="355"/>
                    <a:pt x="836" y="355"/>
                    <a:pt x="836" y="355"/>
                  </a:cubicBezTo>
                  <a:cubicBezTo>
                    <a:pt x="837" y="357"/>
                    <a:pt x="837" y="357"/>
                    <a:pt x="837" y="357"/>
                  </a:cubicBezTo>
                  <a:cubicBezTo>
                    <a:pt x="837" y="360"/>
                    <a:pt x="837" y="360"/>
                    <a:pt x="837" y="360"/>
                  </a:cubicBezTo>
                  <a:cubicBezTo>
                    <a:pt x="840" y="361"/>
                    <a:pt x="840" y="361"/>
                    <a:pt x="840" y="361"/>
                  </a:cubicBezTo>
                  <a:cubicBezTo>
                    <a:pt x="841" y="364"/>
                    <a:pt x="841" y="364"/>
                    <a:pt x="841" y="364"/>
                  </a:cubicBezTo>
                  <a:cubicBezTo>
                    <a:pt x="841" y="365"/>
                    <a:pt x="841" y="365"/>
                    <a:pt x="841" y="365"/>
                  </a:cubicBezTo>
                  <a:cubicBezTo>
                    <a:pt x="839" y="367"/>
                    <a:pt x="839" y="367"/>
                    <a:pt x="839" y="367"/>
                  </a:cubicBezTo>
                  <a:cubicBezTo>
                    <a:pt x="840" y="368"/>
                    <a:pt x="840" y="368"/>
                    <a:pt x="840" y="368"/>
                  </a:cubicBezTo>
                  <a:cubicBezTo>
                    <a:pt x="840" y="370"/>
                    <a:pt x="840" y="370"/>
                    <a:pt x="840" y="370"/>
                  </a:cubicBezTo>
                  <a:cubicBezTo>
                    <a:pt x="840" y="373"/>
                    <a:pt x="840" y="373"/>
                    <a:pt x="840" y="373"/>
                  </a:cubicBezTo>
                  <a:cubicBezTo>
                    <a:pt x="843" y="377"/>
                    <a:pt x="843" y="377"/>
                    <a:pt x="843" y="377"/>
                  </a:cubicBezTo>
                  <a:cubicBezTo>
                    <a:pt x="843" y="380"/>
                    <a:pt x="843" y="380"/>
                    <a:pt x="843" y="380"/>
                  </a:cubicBezTo>
                  <a:cubicBezTo>
                    <a:pt x="844" y="381"/>
                    <a:pt x="844" y="381"/>
                    <a:pt x="844" y="381"/>
                  </a:cubicBezTo>
                  <a:cubicBezTo>
                    <a:pt x="844" y="383"/>
                    <a:pt x="844" y="383"/>
                    <a:pt x="844" y="383"/>
                  </a:cubicBezTo>
                  <a:cubicBezTo>
                    <a:pt x="843" y="384"/>
                    <a:pt x="843" y="384"/>
                    <a:pt x="843" y="384"/>
                  </a:cubicBezTo>
                  <a:cubicBezTo>
                    <a:pt x="844" y="384"/>
                    <a:pt x="844" y="384"/>
                    <a:pt x="844" y="384"/>
                  </a:cubicBezTo>
                  <a:cubicBezTo>
                    <a:pt x="844" y="386"/>
                    <a:pt x="844" y="386"/>
                    <a:pt x="844" y="386"/>
                  </a:cubicBezTo>
                  <a:cubicBezTo>
                    <a:pt x="844" y="388"/>
                    <a:pt x="844" y="388"/>
                    <a:pt x="844" y="388"/>
                  </a:cubicBezTo>
                  <a:cubicBezTo>
                    <a:pt x="844" y="390"/>
                    <a:pt x="844" y="390"/>
                    <a:pt x="844" y="390"/>
                  </a:cubicBezTo>
                  <a:cubicBezTo>
                    <a:pt x="844" y="391"/>
                    <a:pt x="844" y="391"/>
                    <a:pt x="844" y="391"/>
                  </a:cubicBezTo>
                  <a:cubicBezTo>
                    <a:pt x="843" y="393"/>
                    <a:pt x="843" y="393"/>
                    <a:pt x="843" y="393"/>
                  </a:cubicBezTo>
                  <a:cubicBezTo>
                    <a:pt x="843" y="394"/>
                    <a:pt x="843" y="394"/>
                    <a:pt x="843" y="394"/>
                  </a:cubicBezTo>
                  <a:cubicBezTo>
                    <a:pt x="844" y="397"/>
                    <a:pt x="844" y="397"/>
                    <a:pt x="844" y="397"/>
                  </a:cubicBezTo>
                  <a:cubicBezTo>
                    <a:pt x="844" y="398"/>
                    <a:pt x="844" y="398"/>
                    <a:pt x="844" y="398"/>
                  </a:cubicBezTo>
                  <a:cubicBezTo>
                    <a:pt x="841" y="398"/>
                    <a:pt x="841" y="398"/>
                    <a:pt x="841" y="398"/>
                  </a:cubicBezTo>
                  <a:cubicBezTo>
                    <a:pt x="837" y="397"/>
                    <a:pt x="837" y="397"/>
                    <a:pt x="837" y="397"/>
                  </a:cubicBezTo>
                  <a:cubicBezTo>
                    <a:pt x="834" y="396"/>
                    <a:pt x="834" y="396"/>
                    <a:pt x="834" y="396"/>
                  </a:cubicBezTo>
                  <a:cubicBezTo>
                    <a:pt x="830" y="396"/>
                    <a:pt x="830" y="396"/>
                    <a:pt x="830" y="396"/>
                  </a:cubicBezTo>
                  <a:cubicBezTo>
                    <a:pt x="830" y="397"/>
                    <a:pt x="830" y="397"/>
                    <a:pt x="830" y="397"/>
                  </a:cubicBezTo>
                  <a:cubicBezTo>
                    <a:pt x="829" y="398"/>
                    <a:pt x="829" y="398"/>
                    <a:pt x="829" y="398"/>
                  </a:cubicBezTo>
                  <a:cubicBezTo>
                    <a:pt x="827" y="400"/>
                    <a:pt x="827" y="400"/>
                    <a:pt x="827" y="400"/>
                  </a:cubicBezTo>
                  <a:cubicBezTo>
                    <a:pt x="824" y="400"/>
                    <a:pt x="824" y="400"/>
                    <a:pt x="824" y="400"/>
                  </a:cubicBezTo>
                  <a:cubicBezTo>
                    <a:pt x="824" y="401"/>
                    <a:pt x="824" y="401"/>
                    <a:pt x="824" y="401"/>
                  </a:cubicBezTo>
                  <a:cubicBezTo>
                    <a:pt x="826" y="403"/>
                    <a:pt x="826" y="403"/>
                    <a:pt x="826" y="403"/>
                  </a:cubicBezTo>
                  <a:cubicBezTo>
                    <a:pt x="827" y="404"/>
                    <a:pt x="827" y="404"/>
                    <a:pt x="827" y="404"/>
                  </a:cubicBezTo>
                  <a:cubicBezTo>
                    <a:pt x="831" y="410"/>
                    <a:pt x="831" y="410"/>
                    <a:pt x="831" y="410"/>
                  </a:cubicBezTo>
                  <a:cubicBezTo>
                    <a:pt x="836" y="416"/>
                    <a:pt x="836" y="416"/>
                    <a:pt x="836" y="416"/>
                  </a:cubicBezTo>
                  <a:cubicBezTo>
                    <a:pt x="839" y="420"/>
                    <a:pt x="839" y="420"/>
                    <a:pt x="839" y="420"/>
                  </a:cubicBezTo>
                  <a:cubicBezTo>
                    <a:pt x="840" y="423"/>
                    <a:pt x="840" y="423"/>
                    <a:pt x="840" y="423"/>
                  </a:cubicBezTo>
                  <a:cubicBezTo>
                    <a:pt x="840" y="426"/>
                    <a:pt x="840" y="426"/>
                    <a:pt x="840" y="426"/>
                  </a:cubicBezTo>
                  <a:cubicBezTo>
                    <a:pt x="840" y="427"/>
                    <a:pt x="840" y="427"/>
                    <a:pt x="840" y="427"/>
                  </a:cubicBezTo>
                  <a:cubicBezTo>
                    <a:pt x="837" y="429"/>
                    <a:pt x="837" y="429"/>
                    <a:pt x="837" y="429"/>
                  </a:cubicBezTo>
                  <a:cubicBezTo>
                    <a:pt x="834" y="430"/>
                    <a:pt x="834" y="430"/>
                    <a:pt x="834" y="430"/>
                  </a:cubicBezTo>
                  <a:cubicBezTo>
                    <a:pt x="835" y="430"/>
                    <a:pt x="835" y="430"/>
                    <a:pt x="835" y="430"/>
                  </a:cubicBezTo>
                  <a:cubicBezTo>
                    <a:pt x="839" y="431"/>
                    <a:pt x="839" y="431"/>
                    <a:pt x="839" y="431"/>
                  </a:cubicBezTo>
                  <a:cubicBezTo>
                    <a:pt x="841" y="430"/>
                    <a:pt x="841" y="430"/>
                    <a:pt x="841" y="430"/>
                  </a:cubicBezTo>
                  <a:cubicBezTo>
                    <a:pt x="844" y="431"/>
                    <a:pt x="844" y="431"/>
                    <a:pt x="844" y="431"/>
                  </a:cubicBezTo>
                  <a:cubicBezTo>
                    <a:pt x="844" y="429"/>
                    <a:pt x="844" y="429"/>
                    <a:pt x="844" y="429"/>
                  </a:cubicBezTo>
                  <a:cubicBezTo>
                    <a:pt x="843" y="427"/>
                    <a:pt x="843" y="427"/>
                    <a:pt x="843" y="427"/>
                  </a:cubicBezTo>
                  <a:cubicBezTo>
                    <a:pt x="844" y="426"/>
                    <a:pt x="844" y="426"/>
                    <a:pt x="844" y="426"/>
                  </a:cubicBezTo>
                  <a:cubicBezTo>
                    <a:pt x="844" y="424"/>
                    <a:pt x="844" y="424"/>
                    <a:pt x="844" y="424"/>
                  </a:cubicBezTo>
                  <a:cubicBezTo>
                    <a:pt x="846" y="423"/>
                    <a:pt x="846" y="423"/>
                    <a:pt x="846" y="423"/>
                  </a:cubicBezTo>
                  <a:cubicBezTo>
                    <a:pt x="846" y="421"/>
                    <a:pt x="846" y="421"/>
                    <a:pt x="846" y="421"/>
                  </a:cubicBezTo>
                  <a:cubicBezTo>
                    <a:pt x="847" y="423"/>
                    <a:pt x="847" y="423"/>
                    <a:pt x="847" y="423"/>
                  </a:cubicBezTo>
                  <a:cubicBezTo>
                    <a:pt x="847" y="424"/>
                    <a:pt x="847" y="424"/>
                    <a:pt x="847" y="424"/>
                  </a:cubicBezTo>
                  <a:cubicBezTo>
                    <a:pt x="849" y="426"/>
                    <a:pt x="849" y="426"/>
                    <a:pt x="849" y="426"/>
                  </a:cubicBezTo>
                  <a:cubicBezTo>
                    <a:pt x="850" y="424"/>
                    <a:pt x="850" y="424"/>
                    <a:pt x="850" y="424"/>
                  </a:cubicBezTo>
                  <a:cubicBezTo>
                    <a:pt x="850" y="421"/>
                    <a:pt x="850" y="421"/>
                    <a:pt x="850" y="421"/>
                  </a:cubicBezTo>
                  <a:cubicBezTo>
                    <a:pt x="853" y="424"/>
                    <a:pt x="853" y="424"/>
                    <a:pt x="853" y="424"/>
                  </a:cubicBezTo>
                  <a:cubicBezTo>
                    <a:pt x="854" y="427"/>
                    <a:pt x="854" y="427"/>
                    <a:pt x="854" y="427"/>
                  </a:cubicBezTo>
                  <a:cubicBezTo>
                    <a:pt x="856" y="427"/>
                    <a:pt x="856" y="427"/>
                    <a:pt x="856" y="427"/>
                  </a:cubicBezTo>
                  <a:cubicBezTo>
                    <a:pt x="859" y="429"/>
                    <a:pt x="859" y="429"/>
                    <a:pt x="859" y="429"/>
                  </a:cubicBezTo>
                  <a:cubicBezTo>
                    <a:pt x="863" y="429"/>
                    <a:pt x="863" y="429"/>
                    <a:pt x="863" y="429"/>
                  </a:cubicBezTo>
                  <a:cubicBezTo>
                    <a:pt x="864" y="430"/>
                    <a:pt x="864" y="430"/>
                    <a:pt x="864" y="430"/>
                  </a:cubicBezTo>
                  <a:cubicBezTo>
                    <a:pt x="867" y="429"/>
                    <a:pt x="867" y="429"/>
                    <a:pt x="867" y="429"/>
                  </a:cubicBezTo>
                  <a:cubicBezTo>
                    <a:pt x="873" y="426"/>
                    <a:pt x="873" y="426"/>
                    <a:pt x="873" y="426"/>
                  </a:cubicBezTo>
                  <a:cubicBezTo>
                    <a:pt x="879" y="421"/>
                    <a:pt x="879" y="421"/>
                    <a:pt x="879" y="421"/>
                  </a:cubicBezTo>
                  <a:cubicBezTo>
                    <a:pt x="880" y="417"/>
                    <a:pt x="880" y="417"/>
                    <a:pt x="880" y="417"/>
                  </a:cubicBezTo>
                  <a:cubicBezTo>
                    <a:pt x="882" y="414"/>
                    <a:pt x="882" y="414"/>
                    <a:pt x="882" y="414"/>
                  </a:cubicBezTo>
                  <a:cubicBezTo>
                    <a:pt x="880" y="413"/>
                    <a:pt x="880" y="413"/>
                    <a:pt x="880" y="413"/>
                  </a:cubicBezTo>
                  <a:cubicBezTo>
                    <a:pt x="882" y="411"/>
                    <a:pt x="882" y="411"/>
                    <a:pt x="882" y="411"/>
                  </a:cubicBezTo>
                  <a:cubicBezTo>
                    <a:pt x="882" y="408"/>
                    <a:pt x="882" y="408"/>
                    <a:pt x="882" y="408"/>
                  </a:cubicBezTo>
                  <a:cubicBezTo>
                    <a:pt x="882" y="407"/>
                    <a:pt x="882" y="407"/>
                    <a:pt x="882" y="407"/>
                  </a:cubicBezTo>
                  <a:cubicBezTo>
                    <a:pt x="883" y="406"/>
                    <a:pt x="883" y="406"/>
                    <a:pt x="883" y="406"/>
                  </a:cubicBezTo>
                  <a:cubicBezTo>
                    <a:pt x="883" y="404"/>
                    <a:pt x="883" y="404"/>
                    <a:pt x="883" y="404"/>
                  </a:cubicBezTo>
                  <a:cubicBezTo>
                    <a:pt x="883" y="403"/>
                    <a:pt x="883" y="403"/>
                    <a:pt x="883" y="403"/>
                  </a:cubicBezTo>
                  <a:cubicBezTo>
                    <a:pt x="884" y="401"/>
                    <a:pt x="884" y="401"/>
                    <a:pt x="884" y="401"/>
                  </a:cubicBezTo>
                  <a:cubicBezTo>
                    <a:pt x="884" y="398"/>
                    <a:pt x="884" y="398"/>
                    <a:pt x="884" y="398"/>
                  </a:cubicBezTo>
                  <a:cubicBezTo>
                    <a:pt x="886" y="394"/>
                    <a:pt x="886" y="394"/>
                    <a:pt x="886" y="394"/>
                  </a:cubicBezTo>
                  <a:cubicBezTo>
                    <a:pt x="887" y="391"/>
                    <a:pt x="887" y="391"/>
                    <a:pt x="887" y="391"/>
                  </a:cubicBezTo>
                  <a:cubicBezTo>
                    <a:pt x="889" y="387"/>
                    <a:pt x="889" y="387"/>
                    <a:pt x="889" y="387"/>
                  </a:cubicBezTo>
                  <a:cubicBezTo>
                    <a:pt x="889" y="381"/>
                    <a:pt x="889" y="381"/>
                    <a:pt x="889" y="381"/>
                  </a:cubicBezTo>
                  <a:cubicBezTo>
                    <a:pt x="889" y="378"/>
                    <a:pt x="889" y="378"/>
                    <a:pt x="889" y="378"/>
                  </a:cubicBezTo>
                  <a:cubicBezTo>
                    <a:pt x="889" y="375"/>
                    <a:pt x="889" y="375"/>
                    <a:pt x="889" y="375"/>
                  </a:cubicBezTo>
                  <a:cubicBezTo>
                    <a:pt x="887" y="373"/>
                    <a:pt x="887" y="373"/>
                    <a:pt x="887" y="373"/>
                  </a:cubicBezTo>
                  <a:cubicBezTo>
                    <a:pt x="889" y="370"/>
                    <a:pt x="889" y="370"/>
                    <a:pt x="889" y="370"/>
                  </a:cubicBezTo>
                  <a:cubicBezTo>
                    <a:pt x="889" y="367"/>
                    <a:pt x="889" y="367"/>
                    <a:pt x="889" y="367"/>
                  </a:cubicBezTo>
                  <a:cubicBezTo>
                    <a:pt x="889" y="364"/>
                    <a:pt x="889" y="364"/>
                    <a:pt x="889" y="364"/>
                  </a:cubicBezTo>
                  <a:cubicBezTo>
                    <a:pt x="889" y="363"/>
                    <a:pt x="889" y="363"/>
                    <a:pt x="889" y="363"/>
                  </a:cubicBezTo>
                  <a:cubicBezTo>
                    <a:pt x="889" y="360"/>
                    <a:pt x="889" y="360"/>
                    <a:pt x="889" y="360"/>
                  </a:cubicBezTo>
                  <a:cubicBezTo>
                    <a:pt x="892" y="355"/>
                    <a:pt x="892" y="355"/>
                    <a:pt x="892" y="355"/>
                  </a:cubicBezTo>
                  <a:cubicBezTo>
                    <a:pt x="892" y="353"/>
                    <a:pt x="892" y="353"/>
                    <a:pt x="892" y="353"/>
                  </a:cubicBezTo>
                  <a:cubicBezTo>
                    <a:pt x="892" y="350"/>
                    <a:pt x="892" y="350"/>
                    <a:pt x="892" y="350"/>
                  </a:cubicBezTo>
                  <a:cubicBezTo>
                    <a:pt x="890" y="347"/>
                    <a:pt x="890" y="347"/>
                    <a:pt x="890" y="347"/>
                  </a:cubicBezTo>
                  <a:cubicBezTo>
                    <a:pt x="889" y="345"/>
                    <a:pt x="889" y="345"/>
                    <a:pt x="889" y="345"/>
                  </a:cubicBezTo>
                  <a:cubicBezTo>
                    <a:pt x="889" y="344"/>
                    <a:pt x="889" y="344"/>
                    <a:pt x="889" y="344"/>
                  </a:cubicBezTo>
                  <a:cubicBezTo>
                    <a:pt x="886" y="343"/>
                    <a:pt x="886" y="343"/>
                    <a:pt x="886" y="343"/>
                  </a:cubicBezTo>
                  <a:cubicBezTo>
                    <a:pt x="887" y="340"/>
                    <a:pt x="887" y="340"/>
                    <a:pt x="887" y="340"/>
                  </a:cubicBezTo>
                  <a:cubicBezTo>
                    <a:pt x="886" y="338"/>
                    <a:pt x="886" y="338"/>
                    <a:pt x="886" y="338"/>
                  </a:cubicBezTo>
                  <a:cubicBezTo>
                    <a:pt x="883" y="335"/>
                    <a:pt x="883" y="335"/>
                    <a:pt x="883" y="335"/>
                  </a:cubicBezTo>
                  <a:cubicBezTo>
                    <a:pt x="882" y="332"/>
                    <a:pt x="882" y="332"/>
                    <a:pt x="882" y="332"/>
                  </a:cubicBezTo>
                  <a:cubicBezTo>
                    <a:pt x="883" y="331"/>
                    <a:pt x="883" y="331"/>
                    <a:pt x="883" y="331"/>
                  </a:cubicBezTo>
                  <a:cubicBezTo>
                    <a:pt x="880" y="331"/>
                    <a:pt x="880" y="331"/>
                    <a:pt x="880" y="331"/>
                  </a:cubicBezTo>
                  <a:cubicBezTo>
                    <a:pt x="879" y="328"/>
                    <a:pt x="879" y="328"/>
                    <a:pt x="879" y="328"/>
                  </a:cubicBezTo>
                  <a:cubicBezTo>
                    <a:pt x="874" y="324"/>
                    <a:pt x="874" y="324"/>
                    <a:pt x="874" y="324"/>
                  </a:cubicBezTo>
                  <a:cubicBezTo>
                    <a:pt x="874" y="321"/>
                    <a:pt x="874" y="321"/>
                    <a:pt x="874" y="321"/>
                  </a:cubicBezTo>
                  <a:cubicBezTo>
                    <a:pt x="873" y="318"/>
                    <a:pt x="873" y="318"/>
                    <a:pt x="873" y="318"/>
                  </a:cubicBezTo>
                  <a:cubicBezTo>
                    <a:pt x="872" y="317"/>
                    <a:pt x="872" y="317"/>
                    <a:pt x="872" y="317"/>
                  </a:cubicBezTo>
                  <a:cubicBezTo>
                    <a:pt x="872" y="315"/>
                    <a:pt x="872" y="315"/>
                    <a:pt x="872" y="315"/>
                  </a:cubicBezTo>
                  <a:cubicBezTo>
                    <a:pt x="872" y="314"/>
                    <a:pt x="872" y="314"/>
                    <a:pt x="872" y="314"/>
                  </a:cubicBezTo>
                  <a:cubicBezTo>
                    <a:pt x="870" y="312"/>
                    <a:pt x="870" y="312"/>
                    <a:pt x="870" y="312"/>
                  </a:cubicBezTo>
                  <a:cubicBezTo>
                    <a:pt x="870" y="311"/>
                    <a:pt x="870" y="311"/>
                    <a:pt x="870" y="311"/>
                  </a:cubicBezTo>
                  <a:cubicBezTo>
                    <a:pt x="872" y="308"/>
                    <a:pt x="872" y="308"/>
                    <a:pt x="872" y="308"/>
                  </a:cubicBezTo>
                  <a:cubicBezTo>
                    <a:pt x="872" y="307"/>
                    <a:pt x="872" y="307"/>
                    <a:pt x="872" y="307"/>
                  </a:cubicBezTo>
                  <a:cubicBezTo>
                    <a:pt x="870" y="305"/>
                    <a:pt x="870" y="305"/>
                    <a:pt x="870" y="305"/>
                  </a:cubicBezTo>
                  <a:cubicBezTo>
                    <a:pt x="870" y="304"/>
                    <a:pt x="870" y="304"/>
                    <a:pt x="870" y="304"/>
                  </a:cubicBezTo>
                  <a:cubicBezTo>
                    <a:pt x="869" y="302"/>
                    <a:pt x="869" y="302"/>
                    <a:pt x="869" y="302"/>
                  </a:cubicBezTo>
                  <a:cubicBezTo>
                    <a:pt x="866" y="302"/>
                    <a:pt x="866" y="302"/>
                    <a:pt x="866" y="302"/>
                  </a:cubicBezTo>
                  <a:cubicBezTo>
                    <a:pt x="864" y="301"/>
                    <a:pt x="864" y="301"/>
                    <a:pt x="864" y="301"/>
                  </a:cubicBezTo>
                  <a:cubicBezTo>
                    <a:pt x="864" y="300"/>
                    <a:pt x="864" y="300"/>
                    <a:pt x="864" y="300"/>
                  </a:cubicBezTo>
                  <a:cubicBezTo>
                    <a:pt x="863" y="297"/>
                    <a:pt x="863" y="297"/>
                    <a:pt x="863" y="297"/>
                  </a:cubicBezTo>
                  <a:cubicBezTo>
                    <a:pt x="859" y="295"/>
                    <a:pt x="859" y="295"/>
                    <a:pt x="859" y="295"/>
                  </a:cubicBezTo>
                  <a:cubicBezTo>
                    <a:pt x="853" y="291"/>
                    <a:pt x="853" y="291"/>
                    <a:pt x="853" y="291"/>
                  </a:cubicBezTo>
                  <a:cubicBezTo>
                    <a:pt x="856" y="292"/>
                    <a:pt x="856" y="292"/>
                    <a:pt x="856" y="292"/>
                  </a:cubicBezTo>
                  <a:cubicBezTo>
                    <a:pt x="859" y="294"/>
                    <a:pt x="859" y="294"/>
                    <a:pt x="859" y="294"/>
                  </a:cubicBezTo>
                  <a:cubicBezTo>
                    <a:pt x="859" y="292"/>
                    <a:pt x="859" y="292"/>
                    <a:pt x="859" y="292"/>
                  </a:cubicBezTo>
                  <a:cubicBezTo>
                    <a:pt x="859" y="289"/>
                    <a:pt x="859" y="289"/>
                    <a:pt x="859" y="289"/>
                  </a:cubicBezTo>
                  <a:cubicBezTo>
                    <a:pt x="856" y="289"/>
                    <a:pt x="856" y="289"/>
                    <a:pt x="856" y="289"/>
                  </a:cubicBezTo>
                  <a:cubicBezTo>
                    <a:pt x="851" y="288"/>
                    <a:pt x="851" y="288"/>
                    <a:pt x="851" y="288"/>
                  </a:cubicBezTo>
                  <a:cubicBezTo>
                    <a:pt x="846" y="284"/>
                    <a:pt x="846" y="284"/>
                    <a:pt x="846" y="284"/>
                  </a:cubicBezTo>
                  <a:cubicBezTo>
                    <a:pt x="840" y="282"/>
                    <a:pt x="840" y="282"/>
                    <a:pt x="840" y="282"/>
                  </a:cubicBezTo>
                  <a:cubicBezTo>
                    <a:pt x="836" y="278"/>
                    <a:pt x="836" y="278"/>
                    <a:pt x="836" y="278"/>
                  </a:cubicBezTo>
                  <a:cubicBezTo>
                    <a:pt x="833" y="277"/>
                    <a:pt x="833" y="277"/>
                    <a:pt x="833" y="277"/>
                  </a:cubicBezTo>
                  <a:cubicBezTo>
                    <a:pt x="830" y="277"/>
                    <a:pt x="830" y="277"/>
                    <a:pt x="830" y="277"/>
                  </a:cubicBezTo>
                  <a:cubicBezTo>
                    <a:pt x="827" y="277"/>
                    <a:pt x="827" y="277"/>
                    <a:pt x="827" y="277"/>
                  </a:cubicBezTo>
                  <a:cubicBezTo>
                    <a:pt x="824" y="277"/>
                    <a:pt x="824" y="277"/>
                    <a:pt x="824" y="277"/>
                  </a:cubicBezTo>
                  <a:cubicBezTo>
                    <a:pt x="821" y="277"/>
                    <a:pt x="821" y="277"/>
                    <a:pt x="821" y="277"/>
                  </a:cubicBezTo>
                  <a:cubicBezTo>
                    <a:pt x="820" y="277"/>
                    <a:pt x="820" y="277"/>
                    <a:pt x="820" y="277"/>
                  </a:cubicBezTo>
                  <a:cubicBezTo>
                    <a:pt x="821" y="279"/>
                    <a:pt x="821" y="279"/>
                    <a:pt x="821" y="279"/>
                  </a:cubicBezTo>
                  <a:cubicBezTo>
                    <a:pt x="823" y="281"/>
                    <a:pt x="823" y="281"/>
                    <a:pt x="823" y="281"/>
                  </a:cubicBezTo>
                  <a:cubicBezTo>
                    <a:pt x="821" y="281"/>
                    <a:pt x="821" y="281"/>
                    <a:pt x="821" y="281"/>
                  </a:cubicBezTo>
                  <a:cubicBezTo>
                    <a:pt x="820" y="282"/>
                    <a:pt x="820" y="282"/>
                    <a:pt x="820" y="282"/>
                  </a:cubicBezTo>
                  <a:cubicBezTo>
                    <a:pt x="820" y="284"/>
                    <a:pt x="820" y="284"/>
                    <a:pt x="820" y="284"/>
                  </a:cubicBezTo>
                  <a:cubicBezTo>
                    <a:pt x="820" y="285"/>
                    <a:pt x="820" y="285"/>
                    <a:pt x="820" y="285"/>
                  </a:cubicBezTo>
                  <a:cubicBezTo>
                    <a:pt x="816" y="287"/>
                    <a:pt x="816" y="287"/>
                    <a:pt x="816" y="287"/>
                  </a:cubicBezTo>
                  <a:cubicBezTo>
                    <a:pt x="813" y="285"/>
                    <a:pt x="813" y="285"/>
                    <a:pt x="813" y="285"/>
                  </a:cubicBezTo>
                  <a:cubicBezTo>
                    <a:pt x="813" y="284"/>
                    <a:pt x="813" y="284"/>
                    <a:pt x="813" y="284"/>
                  </a:cubicBezTo>
                  <a:cubicBezTo>
                    <a:pt x="814" y="281"/>
                    <a:pt x="814" y="281"/>
                    <a:pt x="814" y="281"/>
                  </a:cubicBezTo>
                  <a:cubicBezTo>
                    <a:pt x="810" y="279"/>
                    <a:pt x="810" y="279"/>
                    <a:pt x="810" y="279"/>
                  </a:cubicBezTo>
                  <a:cubicBezTo>
                    <a:pt x="807" y="278"/>
                    <a:pt x="807" y="278"/>
                    <a:pt x="807" y="278"/>
                  </a:cubicBezTo>
                  <a:cubicBezTo>
                    <a:pt x="808" y="278"/>
                    <a:pt x="808" y="278"/>
                    <a:pt x="808" y="278"/>
                  </a:cubicBezTo>
                  <a:cubicBezTo>
                    <a:pt x="810" y="275"/>
                    <a:pt x="810" y="275"/>
                    <a:pt x="810" y="275"/>
                  </a:cubicBezTo>
                  <a:cubicBezTo>
                    <a:pt x="806" y="277"/>
                    <a:pt x="806" y="277"/>
                    <a:pt x="806" y="277"/>
                  </a:cubicBezTo>
                  <a:cubicBezTo>
                    <a:pt x="806" y="278"/>
                    <a:pt x="806" y="278"/>
                    <a:pt x="806" y="278"/>
                  </a:cubicBezTo>
                  <a:cubicBezTo>
                    <a:pt x="806" y="279"/>
                    <a:pt x="806" y="279"/>
                    <a:pt x="806" y="279"/>
                  </a:cubicBezTo>
                  <a:cubicBezTo>
                    <a:pt x="807" y="279"/>
                    <a:pt x="807" y="279"/>
                    <a:pt x="807" y="279"/>
                  </a:cubicBezTo>
                  <a:cubicBezTo>
                    <a:pt x="808" y="282"/>
                    <a:pt x="808" y="282"/>
                    <a:pt x="808" y="282"/>
                  </a:cubicBezTo>
                  <a:cubicBezTo>
                    <a:pt x="806" y="282"/>
                    <a:pt x="806" y="282"/>
                    <a:pt x="806" y="282"/>
                  </a:cubicBezTo>
                  <a:cubicBezTo>
                    <a:pt x="804" y="282"/>
                    <a:pt x="804" y="282"/>
                    <a:pt x="804" y="282"/>
                  </a:cubicBezTo>
                  <a:cubicBezTo>
                    <a:pt x="803" y="281"/>
                    <a:pt x="803" y="281"/>
                    <a:pt x="803" y="281"/>
                  </a:cubicBezTo>
                  <a:cubicBezTo>
                    <a:pt x="801" y="277"/>
                    <a:pt x="801" y="277"/>
                    <a:pt x="801" y="277"/>
                  </a:cubicBezTo>
                  <a:cubicBezTo>
                    <a:pt x="798" y="275"/>
                    <a:pt x="798" y="275"/>
                    <a:pt x="798" y="275"/>
                  </a:cubicBezTo>
                  <a:cubicBezTo>
                    <a:pt x="798" y="272"/>
                    <a:pt x="798" y="272"/>
                    <a:pt x="798" y="272"/>
                  </a:cubicBezTo>
                  <a:cubicBezTo>
                    <a:pt x="796" y="272"/>
                    <a:pt x="796" y="272"/>
                    <a:pt x="796" y="272"/>
                  </a:cubicBezTo>
                  <a:cubicBezTo>
                    <a:pt x="791" y="272"/>
                    <a:pt x="791" y="272"/>
                    <a:pt x="791" y="272"/>
                  </a:cubicBezTo>
                  <a:cubicBezTo>
                    <a:pt x="787" y="272"/>
                    <a:pt x="787" y="272"/>
                    <a:pt x="787" y="272"/>
                  </a:cubicBezTo>
                  <a:cubicBezTo>
                    <a:pt x="781" y="271"/>
                    <a:pt x="781" y="271"/>
                    <a:pt x="781" y="271"/>
                  </a:cubicBezTo>
                  <a:cubicBezTo>
                    <a:pt x="778" y="269"/>
                    <a:pt x="778" y="269"/>
                    <a:pt x="778" y="269"/>
                  </a:cubicBezTo>
                  <a:cubicBezTo>
                    <a:pt x="777" y="268"/>
                    <a:pt x="777" y="268"/>
                    <a:pt x="777" y="268"/>
                  </a:cubicBezTo>
                  <a:cubicBezTo>
                    <a:pt x="778" y="265"/>
                    <a:pt x="778" y="265"/>
                    <a:pt x="778" y="265"/>
                  </a:cubicBezTo>
                  <a:cubicBezTo>
                    <a:pt x="783" y="262"/>
                    <a:pt x="783" y="262"/>
                    <a:pt x="783" y="262"/>
                  </a:cubicBezTo>
                  <a:cubicBezTo>
                    <a:pt x="783" y="259"/>
                    <a:pt x="783" y="259"/>
                    <a:pt x="783" y="259"/>
                  </a:cubicBezTo>
                  <a:cubicBezTo>
                    <a:pt x="784" y="259"/>
                    <a:pt x="784" y="259"/>
                    <a:pt x="784" y="259"/>
                  </a:cubicBezTo>
                  <a:cubicBezTo>
                    <a:pt x="786" y="258"/>
                    <a:pt x="786" y="258"/>
                    <a:pt x="786" y="258"/>
                  </a:cubicBezTo>
                  <a:cubicBezTo>
                    <a:pt x="787" y="255"/>
                    <a:pt x="787" y="255"/>
                    <a:pt x="787" y="255"/>
                  </a:cubicBezTo>
                  <a:cubicBezTo>
                    <a:pt x="788" y="251"/>
                    <a:pt x="788" y="251"/>
                    <a:pt x="788" y="251"/>
                  </a:cubicBezTo>
                  <a:cubicBezTo>
                    <a:pt x="790" y="249"/>
                    <a:pt x="790" y="249"/>
                    <a:pt x="790" y="249"/>
                  </a:cubicBezTo>
                  <a:cubicBezTo>
                    <a:pt x="791" y="248"/>
                    <a:pt x="791" y="248"/>
                    <a:pt x="791" y="248"/>
                  </a:cubicBezTo>
                  <a:cubicBezTo>
                    <a:pt x="790" y="248"/>
                    <a:pt x="790" y="248"/>
                    <a:pt x="790" y="248"/>
                  </a:cubicBezTo>
                  <a:cubicBezTo>
                    <a:pt x="790" y="246"/>
                    <a:pt x="790" y="246"/>
                    <a:pt x="790" y="246"/>
                  </a:cubicBezTo>
                  <a:cubicBezTo>
                    <a:pt x="790" y="244"/>
                    <a:pt x="790" y="244"/>
                    <a:pt x="790" y="244"/>
                  </a:cubicBezTo>
                  <a:cubicBezTo>
                    <a:pt x="790" y="242"/>
                    <a:pt x="790" y="242"/>
                    <a:pt x="790" y="242"/>
                  </a:cubicBezTo>
                  <a:cubicBezTo>
                    <a:pt x="791" y="238"/>
                    <a:pt x="791" y="238"/>
                    <a:pt x="791" y="238"/>
                  </a:cubicBezTo>
                  <a:cubicBezTo>
                    <a:pt x="794" y="236"/>
                    <a:pt x="794" y="236"/>
                    <a:pt x="794" y="236"/>
                  </a:cubicBezTo>
                  <a:cubicBezTo>
                    <a:pt x="794" y="235"/>
                    <a:pt x="794" y="235"/>
                    <a:pt x="794" y="235"/>
                  </a:cubicBezTo>
                  <a:cubicBezTo>
                    <a:pt x="794" y="234"/>
                    <a:pt x="794" y="234"/>
                    <a:pt x="794" y="234"/>
                  </a:cubicBezTo>
                  <a:cubicBezTo>
                    <a:pt x="796" y="232"/>
                    <a:pt x="796" y="232"/>
                    <a:pt x="796" y="232"/>
                  </a:cubicBezTo>
                  <a:cubicBezTo>
                    <a:pt x="797" y="231"/>
                    <a:pt x="797" y="231"/>
                    <a:pt x="797" y="231"/>
                  </a:cubicBezTo>
                  <a:cubicBezTo>
                    <a:pt x="797" y="229"/>
                    <a:pt x="797" y="229"/>
                    <a:pt x="797" y="229"/>
                  </a:cubicBezTo>
                  <a:cubicBezTo>
                    <a:pt x="796" y="226"/>
                    <a:pt x="796" y="226"/>
                    <a:pt x="796" y="226"/>
                  </a:cubicBezTo>
                  <a:cubicBezTo>
                    <a:pt x="796" y="225"/>
                    <a:pt x="796" y="225"/>
                    <a:pt x="796" y="225"/>
                  </a:cubicBezTo>
                  <a:cubicBezTo>
                    <a:pt x="797" y="222"/>
                    <a:pt x="797" y="222"/>
                    <a:pt x="797" y="222"/>
                  </a:cubicBezTo>
                  <a:cubicBezTo>
                    <a:pt x="800" y="221"/>
                    <a:pt x="800" y="221"/>
                    <a:pt x="800" y="221"/>
                  </a:cubicBezTo>
                  <a:cubicBezTo>
                    <a:pt x="800" y="218"/>
                    <a:pt x="800" y="218"/>
                    <a:pt x="800" y="218"/>
                  </a:cubicBezTo>
                  <a:cubicBezTo>
                    <a:pt x="800" y="215"/>
                    <a:pt x="800" y="215"/>
                    <a:pt x="800" y="215"/>
                  </a:cubicBezTo>
                  <a:cubicBezTo>
                    <a:pt x="801" y="213"/>
                    <a:pt x="801" y="213"/>
                    <a:pt x="801" y="213"/>
                  </a:cubicBezTo>
                  <a:cubicBezTo>
                    <a:pt x="804" y="212"/>
                    <a:pt x="804" y="212"/>
                    <a:pt x="804" y="212"/>
                  </a:cubicBezTo>
                  <a:cubicBezTo>
                    <a:pt x="810" y="212"/>
                    <a:pt x="810" y="212"/>
                    <a:pt x="810" y="212"/>
                  </a:cubicBezTo>
                  <a:cubicBezTo>
                    <a:pt x="816" y="211"/>
                    <a:pt x="816" y="211"/>
                    <a:pt x="816" y="211"/>
                  </a:cubicBezTo>
                  <a:cubicBezTo>
                    <a:pt x="823" y="211"/>
                    <a:pt x="823" y="211"/>
                    <a:pt x="823" y="211"/>
                  </a:cubicBezTo>
                  <a:cubicBezTo>
                    <a:pt x="830" y="211"/>
                    <a:pt x="830" y="211"/>
                    <a:pt x="830" y="211"/>
                  </a:cubicBezTo>
                  <a:cubicBezTo>
                    <a:pt x="831" y="212"/>
                    <a:pt x="831" y="212"/>
                    <a:pt x="831" y="212"/>
                  </a:cubicBezTo>
                  <a:cubicBezTo>
                    <a:pt x="834" y="213"/>
                    <a:pt x="834" y="213"/>
                    <a:pt x="834" y="213"/>
                  </a:cubicBezTo>
                  <a:cubicBezTo>
                    <a:pt x="836" y="213"/>
                    <a:pt x="836" y="213"/>
                    <a:pt x="836" y="213"/>
                  </a:cubicBezTo>
                  <a:cubicBezTo>
                    <a:pt x="839" y="213"/>
                    <a:pt x="839" y="213"/>
                    <a:pt x="839" y="213"/>
                  </a:cubicBezTo>
                  <a:cubicBezTo>
                    <a:pt x="837" y="212"/>
                    <a:pt x="837" y="212"/>
                    <a:pt x="837" y="212"/>
                  </a:cubicBezTo>
                  <a:cubicBezTo>
                    <a:pt x="837" y="211"/>
                    <a:pt x="837" y="211"/>
                    <a:pt x="837" y="211"/>
                  </a:cubicBezTo>
                  <a:cubicBezTo>
                    <a:pt x="843" y="212"/>
                    <a:pt x="843" y="212"/>
                    <a:pt x="843" y="212"/>
                  </a:cubicBezTo>
                  <a:cubicBezTo>
                    <a:pt x="847" y="212"/>
                    <a:pt x="847" y="212"/>
                    <a:pt x="847" y="212"/>
                  </a:cubicBezTo>
                  <a:cubicBezTo>
                    <a:pt x="850" y="212"/>
                    <a:pt x="850" y="212"/>
                    <a:pt x="850" y="212"/>
                  </a:cubicBezTo>
                  <a:cubicBezTo>
                    <a:pt x="854" y="211"/>
                    <a:pt x="854" y="211"/>
                    <a:pt x="854" y="211"/>
                  </a:cubicBezTo>
                  <a:cubicBezTo>
                    <a:pt x="859" y="212"/>
                    <a:pt x="859" y="212"/>
                    <a:pt x="859" y="212"/>
                  </a:cubicBezTo>
                  <a:cubicBezTo>
                    <a:pt x="860" y="212"/>
                    <a:pt x="860" y="212"/>
                    <a:pt x="860" y="212"/>
                  </a:cubicBezTo>
                  <a:cubicBezTo>
                    <a:pt x="863" y="213"/>
                    <a:pt x="863" y="213"/>
                    <a:pt x="863" y="213"/>
                  </a:cubicBezTo>
                  <a:cubicBezTo>
                    <a:pt x="861" y="212"/>
                    <a:pt x="861" y="212"/>
                    <a:pt x="861" y="212"/>
                  </a:cubicBezTo>
                  <a:cubicBezTo>
                    <a:pt x="860" y="211"/>
                    <a:pt x="860" y="211"/>
                    <a:pt x="860" y="211"/>
                  </a:cubicBezTo>
                  <a:cubicBezTo>
                    <a:pt x="859" y="211"/>
                    <a:pt x="859" y="211"/>
                    <a:pt x="859" y="211"/>
                  </a:cubicBezTo>
                  <a:cubicBezTo>
                    <a:pt x="859" y="209"/>
                    <a:pt x="859" y="209"/>
                    <a:pt x="859" y="209"/>
                  </a:cubicBezTo>
                  <a:cubicBezTo>
                    <a:pt x="860" y="209"/>
                    <a:pt x="860" y="209"/>
                    <a:pt x="860" y="209"/>
                  </a:cubicBezTo>
                  <a:cubicBezTo>
                    <a:pt x="860" y="208"/>
                    <a:pt x="860" y="208"/>
                    <a:pt x="860" y="208"/>
                  </a:cubicBezTo>
                  <a:cubicBezTo>
                    <a:pt x="860" y="206"/>
                    <a:pt x="860" y="206"/>
                    <a:pt x="860" y="206"/>
                  </a:cubicBezTo>
                  <a:cubicBezTo>
                    <a:pt x="863" y="206"/>
                    <a:pt x="863" y="206"/>
                    <a:pt x="863" y="206"/>
                  </a:cubicBezTo>
                  <a:cubicBezTo>
                    <a:pt x="864" y="206"/>
                    <a:pt x="864" y="206"/>
                    <a:pt x="864" y="206"/>
                  </a:cubicBezTo>
                  <a:cubicBezTo>
                    <a:pt x="870" y="208"/>
                    <a:pt x="870" y="208"/>
                    <a:pt x="870" y="208"/>
                  </a:cubicBezTo>
                  <a:cubicBezTo>
                    <a:pt x="876" y="209"/>
                    <a:pt x="876" y="209"/>
                    <a:pt x="876" y="209"/>
                  </a:cubicBezTo>
                  <a:cubicBezTo>
                    <a:pt x="879" y="209"/>
                    <a:pt x="879" y="209"/>
                    <a:pt x="879" y="209"/>
                  </a:cubicBezTo>
                  <a:cubicBezTo>
                    <a:pt x="884" y="209"/>
                    <a:pt x="884" y="209"/>
                    <a:pt x="884" y="209"/>
                  </a:cubicBezTo>
                  <a:cubicBezTo>
                    <a:pt x="889" y="212"/>
                    <a:pt x="889" y="212"/>
                    <a:pt x="889" y="212"/>
                  </a:cubicBezTo>
                  <a:cubicBezTo>
                    <a:pt x="893" y="212"/>
                    <a:pt x="893" y="212"/>
                    <a:pt x="893" y="212"/>
                  </a:cubicBezTo>
                  <a:cubicBezTo>
                    <a:pt x="896" y="213"/>
                    <a:pt x="896" y="213"/>
                    <a:pt x="896" y="213"/>
                  </a:cubicBezTo>
                  <a:cubicBezTo>
                    <a:pt x="893" y="213"/>
                    <a:pt x="893" y="213"/>
                    <a:pt x="893" y="213"/>
                  </a:cubicBezTo>
                  <a:cubicBezTo>
                    <a:pt x="890" y="213"/>
                    <a:pt x="890" y="213"/>
                    <a:pt x="890" y="213"/>
                  </a:cubicBezTo>
                  <a:cubicBezTo>
                    <a:pt x="886" y="215"/>
                    <a:pt x="886" y="215"/>
                    <a:pt x="886" y="215"/>
                  </a:cubicBezTo>
                  <a:cubicBezTo>
                    <a:pt x="892" y="218"/>
                    <a:pt x="892" y="218"/>
                    <a:pt x="892" y="218"/>
                  </a:cubicBezTo>
                  <a:cubicBezTo>
                    <a:pt x="899" y="218"/>
                    <a:pt x="899" y="218"/>
                    <a:pt x="899" y="218"/>
                  </a:cubicBezTo>
                  <a:cubicBezTo>
                    <a:pt x="897" y="216"/>
                    <a:pt x="897" y="216"/>
                    <a:pt x="897" y="216"/>
                  </a:cubicBezTo>
                  <a:cubicBezTo>
                    <a:pt x="902" y="216"/>
                    <a:pt x="902" y="216"/>
                    <a:pt x="902" y="216"/>
                  </a:cubicBezTo>
                  <a:cubicBezTo>
                    <a:pt x="906" y="218"/>
                    <a:pt x="906" y="218"/>
                    <a:pt x="906" y="218"/>
                  </a:cubicBezTo>
                  <a:cubicBezTo>
                    <a:pt x="906" y="215"/>
                    <a:pt x="906" y="215"/>
                    <a:pt x="906" y="215"/>
                  </a:cubicBezTo>
                  <a:cubicBezTo>
                    <a:pt x="907" y="213"/>
                    <a:pt x="907" y="213"/>
                    <a:pt x="907" y="213"/>
                  </a:cubicBezTo>
                  <a:cubicBezTo>
                    <a:pt x="910" y="213"/>
                    <a:pt x="910" y="213"/>
                    <a:pt x="910" y="213"/>
                  </a:cubicBezTo>
                  <a:cubicBezTo>
                    <a:pt x="915" y="215"/>
                    <a:pt x="915" y="215"/>
                    <a:pt x="915" y="215"/>
                  </a:cubicBezTo>
                  <a:cubicBezTo>
                    <a:pt x="916" y="215"/>
                    <a:pt x="916" y="215"/>
                    <a:pt x="916" y="215"/>
                  </a:cubicBezTo>
                  <a:cubicBezTo>
                    <a:pt x="916" y="213"/>
                    <a:pt x="916" y="213"/>
                    <a:pt x="916" y="213"/>
                  </a:cubicBezTo>
                  <a:cubicBezTo>
                    <a:pt x="920" y="213"/>
                    <a:pt x="920" y="213"/>
                    <a:pt x="920" y="213"/>
                  </a:cubicBezTo>
                  <a:cubicBezTo>
                    <a:pt x="922" y="213"/>
                    <a:pt x="922" y="213"/>
                    <a:pt x="922" y="213"/>
                  </a:cubicBezTo>
                  <a:cubicBezTo>
                    <a:pt x="925" y="213"/>
                    <a:pt x="925" y="213"/>
                    <a:pt x="925" y="213"/>
                  </a:cubicBezTo>
                  <a:cubicBezTo>
                    <a:pt x="919" y="211"/>
                    <a:pt x="919" y="211"/>
                    <a:pt x="919" y="211"/>
                  </a:cubicBezTo>
                  <a:cubicBezTo>
                    <a:pt x="916" y="209"/>
                    <a:pt x="916" y="209"/>
                    <a:pt x="916" y="209"/>
                  </a:cubicBezTo>
                  <a:cubicBezTo>
                    <a:pt x="913" y="209"/>
                    <a:pt x="913" y="209"/>
                    <a:pt x="913" y="209"/>
                  </a:cubicBezTo>
                  <a:cubicBezTo>
                    <a:pt x="915" y="211"/>
                    <a:pt x="915" y="211"/>
                    <a:pt x="915" y="211"/>
                  </a:cubicBezTo>
                  <a:cubicBezTo>
                    <a:pt x="912" y="211"/>
                    <a:pt x="912" y="211"/>
                    <a:pt x="912" y="211"/>
                  </a:cubicBezTo>
                  <a:cubicBezTo>
                    <a:pt x="910" y="209"/>
                    <a:pt x="910" y="209"/>
                    <a:pt x="910" y="209"/>
                  </a:cubicBezTo>
                  <a:cubicBezTo>
                    <a:pt x="910" y="208"/>
                    <a:pt x="910" y="208"/>
                    <a:pt x="910" y="208"/>
                  </a:cubicBezTo>
                  <a:cubicBezTo>
                    <a:pt x="912" y="208"/>
                    <a:pt x="912" y="208"/>
                    <a:pt x="912" y="208"/>
                  </a:cubicBezTo>
                  <a:cubicBezTo>
                    <a:pt x="907" y="206"/>
                    <a:pt x="907" y="206"/>
                    <a:pt x="907" y="206"/>
                  </a:cubicBezTo>
                  <a:cubicBezTo>
                    <a:pt x="907" y="205"/>
                    <a:pt x="907" y="205"/>
                    <a:pt x="907" y="205"/>
                  </a:cubicBezTo>
                  <a:cubicBezTo>
                    <a:pt x="909" y="205"/>
                    <a:pt x="909" y="205"/>
                    <a:pt x="909" y="205"/>
                  </a:cubicBezTo>
                  <a:cubicBezTo>
                    <a:pt x="907" y="202"/>
                    <a:pt x="907" y="202"/>
                    <a:pt x="907" y="202"/>
                  </a:cubicBezTo>
                  <a:cubicBezTo>
                    <a:pt x="906" y="201"/>
                    <a:pt x="906" y="201"/>
                    <a:pt x="906" y="201"/>
                  </a:cubicBezTo>
                  <a:cubicBezTo>
                    <a:pt x="907" y="198"/>
                    <a:pt x="907" y="198"/>
                    <a:pt x="907" y="198"/>
                  </a:cubicBezTo>
                  <a:cubicBezTo>
                    <a:pt x="909" y="196"/>
                    <a:pt x="909" y="196"/>
                    <a:pt x="909" y="196"/>
                  </a:cubicBezTo>
                  <a:cubicBezTo>
                    <a:pt x="910" y="195"/>
                    <a:pt x="910" y="195"/>
                    <a:pt x="910" y="195"/>
                  </a:cubicBezTo>
                  <a:cubicBezTo>
                    <a:pt x="910" y="193"/>
                    <a:pt x="910" y="193"/>
                    <a:pt x="910" y="193"/>
                  </a:cubicBezTo>
                  <a:cubicBezTo>
                    <a:pt x="909" y="191"/>
                    <a:pt x="909" y="191"/>
                    <a:pt x="909" y="191"/>
                  </a:cubicBezTo>
                  <a:cubicBezTo>
                    <a:pt x="909" y="189"/>
                    <a:pt x="909" y="189"/>
                    <a:pt x="909" y="189"/>
                  </a:cubicBezTo>
                  <a:cubicBezTo>
                    <a:pt x="910" y="188"/>
                    <a:pt x="910" y="188"/>
                    <a:pt x="910" y="188"/>
                  </a:cubicBezTo>
                  <a:cubicBezTo>
                    <a:pt x="910" y="186"/>
                    <a:pt x="910" y="186"/>
                    <a:pt x="910" y="186"/>
                  </a:cubicBezTo>
                  <a:cubicBezTo>
                    <a:pt x="909" y="185"/>
                    <a:pt x="909" y="185"/>
                    <a:pt x="909" y="185"/>
                  </a:cubicBezTo>
                  <a:cubicBezTo>
                    <a:pt x="910" y="183"/>
                    <a:pt x="910" y="183"/>
                    <a:pt x="910" y="183"/>
                  </a:cubicBezTo>
                  <a:cubicBezTo>
                    <a:pt x="910" y="182"/>
                    <a:pt x="910" y="182"/>
                    <a:pt x="910" y="182"/>
                  </a:cubicBezTo>
                  <a:cubicBezTo>
                    <a:pt x="912" y="182"/>
                    <a:pt x="912" y="182"/>
                    <a:pt x="912" y="182"/>
                  </a:cubicBezTo>
                  <a:cubicBezTo>
                    <a:pt x="912" y="181"/>
                    <a:pt x="912" y="181"/>
                    <a:pt x="912" y="181"/>
                  </a:cubicBezTo>
                  <a:cubicBezTo>
                    <a:pt x="917" y="182"/>
                    <a:pt x="917" y="182"/>
                    <a:pt x="917" y="182"/>
                  </a:cubicBezTo>
                  <a:cubicBezTo>
                    <a:pt x="922" y="181"/>
                    <a:pt x="922" y="181"/>
                    <a:pt x="922" y="181"/>
                  </a:cubicBezTo>
                  <a:cubicBezTo>
                    <a:pt x="926" y="179"/>
                    <a:pt x="926" y="179"/>
                    <a:pt x="926" y="179"/>
                  </a:cubicBezTo>
                  <a:cubicBezTo>
                    <a:pt x="929" y="181"/>
                    <a:pt x="929" y="181"/>
                    <a:pt x="929" y="181"/>
                  </a:cubicBezTo>
                  <a:cubicBezTo>
                    <a:pt x="930" y="181"/>
                    <a:pt x="930" y="181"/>
                    <a:pt x="930" y="181"/>
                  </a:cubicBezTo>
                  <a:cubicBezTo>
                    <a:pt x="933" y="182"/>
                    <a:pt x="933" y="182"/>
                    <a:pt x="933" y="182"/>
                  </a:cubicBezTo>
                  <a:cubicBezTo>
                    <a:pt x="935" y="182"/>
                    <a:pt x="935" y="182"/>
                    <a:pt x="935" y="182"/>
                  </a:cubicBezTo>
                  <a:cubicBezTo>
                    <a:pt x="936" y="179"/>
                    <a:pt x="936" y="179"/>
                    <a:pt x="936" y="179"/>
                  </a:cubicBezTo>
                  <a:cubicBezTo>
                    <a:pt x="937" y="181"/>
                    <a:pt x="937" y="181"/>
                    <a:pt x="937" y="181"/>
                  </a:cubicBezTo>
                  <a:cubicBezTo>
                    <a:pt x="940" y="183"/>
                    <a:pt x="940" y="183"/>
                    <a:pt x="940" y="183"/>
                  </a:cubicBezTo>
                  <a:cubicBezTo>
                    <a:pt x="940" y="185"/>
                    <a:pt x="940" y="185"/>
                    <a:pt x="940" y="185"/>
                  </a:cubicBezTo>
                  <a:cubicBezTo>
                    <a:pt x="942" y="186"/>
                    <a:pt x="942" y="186"/>
                    <a:pt x="942" y="186"/>
                  </a:cubicBezTo>
                  <a:cubicBezTo>
                    <a:pt x="942" y="188"/>
                    <a:pt x="942" y="188"/>
                    <a:pt x="942" y="188"/>
                  </a:cubicBezTo>
                  <a:cubicBezTo>
                    <a:pt x="940" y="188"/>
                    <a:pt x="940" y="188"/>
                    <a:pt x="940" y="188"/>
                  </a:cubicBezTo>
                  <a:cubicBezTo>
                    <a:pt x="945" y="191"/>
                    <a:pt x="945" y="191"/>
                    <a:pt x="945" y="191"/>
                  </a:cubicBezTo>
                  <a:cubicBezTo>
                    <a:pt x="946" y="192"/>
                    <a:pt x="946" y="192"/>
                    <a:pt x="946" y="192"/>
                  </a:cubicBezTo>
                  <a:cubicBezTo>
                    <a:pt x="947" y="191"/>
                    <a:pt x="947" y="191"/>
                    <a:pt x="947" y="191"/>
                  </a:cubicBezTo>
                  <a:cubicBezTo>
                    <a:pt x="949" y="191"/>
                    <a:pt x="949" y="191"/>
                    <a:pt x="949" y="191"/>
                  </a:cubicBezTo>
                  <a:cubicBezTo>
                    <a:pt x="950" y="192"/>
                    <a:pt x="950" y="192"/>
                    <a:pt x="950" y="192"/>
                  </a:cubicBezTo>
                  <a:cubicBezTo>
                    <a:pt x="952" y="193"/>
                    <a:pt x="952" y="193"/>
                    <a:pt x="952" y="193"/>
                  </a:cubicBezTo>
                  <a:cubicBezTo>
                    <a:pt x="952" y="195"/>
                    <a:pt x="952" y="195"/>
                    <a:pt x="952" y="195"/>
                  </a:cubicBezTo>
                  <a:cubicBezTo>
                    <a:pt x="953" y="196"/>
                    <a:pt x="953" y="196"/>
                    <a:pt x="953" y="196"/>
                  </a:cubicBezTo>
                  <a:cubicBezTo>
                    <a:pt x="955" y="195"/>
                    <a:pt x="955" y="195"/>
                    <a:pt x="955" y="195"/>
                  </a:cubicBezTo>
                  <a:cubicBezTo>
                    <a:pt x="958" y="195"/>
                    <a:pt x="958" y="195"/>
                    <a:pt x="958" y="195"/>
                  </a:cubicBezTo>
                  <a:cubicBezTo>
                    <a:pt x="958" y="192"/>
                    <a:pt x="958" y="192"/>
                    <a:pt x="958" y="192"/>
                  </a:cubicBezTo>
                  <a:cubicBezTo>
                    <a:pt x="958" y="191"/>
                    <a:pt x="958" y="191"/>
                    <a:pt x="958" y="191"/>
                  </a:cubicBezTo>
                  <a:cubicBezTo>
                    <a:pt x="959" y="186"/>
                    <a:pt x="959" y="186"/>
                    <a:pt x="959" y="186"/>
                  </a:cubicBezTo>
                  <a:cubicBezTo>
                    <a:pt x="959" y="185"/>
                    <a:pt x="959" y="185"/>
                    <a:pt x="959" y="185"/>
                  </a:cubicBezTo>
                  <a:cubicBezTo>
                    <a:pt x="960" y="183"/>
                    <a:pt x="960" y="183"/>
                    <a:pt x="960" y="183"/>
                  </a:cubicBezTo>
                  <a:cubicBezTo>
                    <a:pt x="962" y="183"/>
                    <a:pt x="962" y="183"/>
                    <a:pt x="962" y="183"/>
                  </a:cubicBezTo>
                  <a:cubicBezTo>
                    <a:pt x="963" y="182"/>
                    <a:pt x="963" y="182"/>
                    <a:pt x="963" y="182"/>
                  </a:cubicBezTo>
                  <a:cubicBezTo>
                    <a:pt x="965" y="182"/>
                    <a:pt x="965" y="182"/>
                    <a:pt x="965" y="182"/>
                  </a:cubicBezTo>
                  <a:cubicBezTo>
                    <a:pt x="968" y="185"/>
                    <a:pt x="968" y="185"/>
                    <a:pt x="968" y="185"/>
                  </a:cubicBezTo>
                  <a:cubicBezTo>
                    <a:pt x="968" y="183"/>
                    <a:pt x="968" y="183"/>
                    <a:pt x="968" y="183"/>
                  </a:cubicBezTo>
                  <a:cubicBezTo>
                    <a:pt x="969" y="183"/>
                    <a:pt x="969" y="183"/>
                    <a:pt x="969" y="183"/>
                  </a:cubicBezTo>
                  <a:cubicBezTo>
                    <a:pt x="965" y="181"/>
                    <a:pt x="965" y="181"/>
                    <a:pt x="965" y="181"/>
                  </a:cubicBezTo>
                  <a:cubicBezTo>
                    <a:pt x="962" y="179"/>
                    <a:pt x="962" y="179"/>
                    <a:pt x="962" y="179"/>
                  </a:cubicBezTo>
                  <a:cubicBezTo>
                    <a:pt x="959" y="176"/>
                    <a:pt x="959" y="176"/>
                    <a:pt x="959" y="176"/>
                  </a:cubicBezTo>
                  <a:cubicBezTo>
                    <a:pt x="959" y="175"/>
                    <a:pt x="959" y="175"/>
                    <a:pt x="959" y="175"/>
                  </a:cubicBezTo>
                  <a:cubicBezTo>
                    <a:pt x="959" y="173"/>
                    <a:pt x="959" y="173"/>
                    <a:pt x="959" y="173"/>
                  </a:cubicBezTo>
                  <a:cubicBezTo>
                    <a:pt x="958" y="173"/>
                    <a:pt x="958" y="173"/>
                    <a:pt x="958" y="173"/>
                  </a:cubicBezTo>
                  <a:cubicBezTo>
                    <a:pt x="956" y="172"/>
                    <a:pt x="956" y="172"/>
                    <a:pt x="956" y="172"/>
                  </a:cubicBezTo>
                  <a:cubicBezTo>
                    <a:pt x="962" y="170"/>
                    <a:pt x="962" y="170"/>
                    <a:pt x="962" y="170"/>
                  </a:cubicBezTo>
                  <a:cubicBezTo>
                    <a:pt x="965" y="170"/>
                    <a:pt x="965" y="170"/>
                    <a:pt x="965" y="170"/>
                  </a:cubicBezTo>
                  <a:cubicBezTo>
                    <a:pt x="968" y="170"/>
                    <a:pt x="968" y="170"/>
                    <a:pt x="968" y="170"/>
                  </a:cubicBezTo>
                  <a:cubicBezTo>
                    <a:pt x="973" y="172"/>
                    <a:pt x="973" y="172"/>
                    <a:pt x="973" y="172"/>
                  </a:cubicBezTo>
                  <a:cubicBezTo>
                    <a:pt x="979" y="173"/>
                    <a:pt x="979" y="173"/>
                    <a:pt x="979" y="173"/>
                  </a:cubicBezTo>
                  <a:cubicBezTo>
                    <a:pt x="975" y="173"/>
                    <a:pt x="975" y="173"/>
                    <a:pt x="975" y="173"/>
                  </a:cubicBezTo>
                  <a:cubicBezTo>
                    <a:pt x="978" y="175"/>
                    <a:pt x="978" y="175"/>
                    <a:pt x="978" y="175"/>
                  </a:cubicBezTo>
                  <a:cubicBezTo>
                    <a:pt x="973" y="173"/>
                    <a:pt x="973" y="173"/>
                    <a:pt x="973" y="173"/>
                  </a:cubicBezTo>
                  <a:cubicBezTo>
                    <a:pt x="972" y="172"/>
                    <a:pt x="972" y="172"/>
                    <a:pt x="972" y="172"/>
                  </a:cubicBezTo>
                  <a:cubicBezTo>
                    <a:pt x="969" y="173"/>
                    <a:pt x="969" y="173"/>
                    <a:pt x="969" y="173"/>
                  </a:cubicBezTo>
                  <a:cubicBezTo>
                    <a:pt x="968" y="175"/>
                    <a:pt x="968" y="175"/>
                    <a:pt x="968" y="175"/>
                  </a:cubicBezTo>
                  <a:cubicBezTo>
                    <a:pt x="969" y="176"/>
                    <a:pt x="969" y="176"/>
                    <a:pt x="969" y="176"/>
                  </a:cubicBezTo>
                  <a:cubicBezTo>
                    <a:pt x="972" y="181"/>
                    <a:pt x="972" y="181"/>
                    <a:pt x="972" y="181"/>
                  </a:cubicBezTo>
                  <a:cubicBezTo>
                    <a:pt x="975" y="182"/>
                    <a:pt x="975" y="182"/>
                    <a:pt x="975" y="182"/>
                  </a:cubicBezTo>
                  <a:cubicBezTo>
                    <a:pt x="975" y="183"/>
                    <a:pt x="975" y="183"/>
                    <a:pt x="975" y="183"/>
                  </a:cubicBezTo>
                  <a:cubicBezTo>
                    <a:pt x="976" y="185"/>
                    <a:pt x="976" y="185"/>
                    <a:pt x="976" y="185"/>
                  </a:cubicBezTo>
                  <a:cubicBezTo>
                    <a:pt x="979" y="186"/>
                    <a:pt x="979" y="186"/>
                    <a:pt x="979" y="186"/>
                  </a:cubicBezTo>
                  <a:cubicBezTo>
                    <a:pt x="980" y="188"/>
                    <a:pt x="980" y="188"/>
                    <a:pt x="980" y="188"/>
                  </a:cubicBezTo>
                  <a:cubicBezTo>
                    <a:pt x="980" y="189"/>
                    <a:pt x="980" y="189"/>
                    <a:pt x="980" y="189"/>
                  </a:cubicBezTo>
                  <a:cubicBezTo>
                    <a:pt x="982" y="191"/>
                    <a:pt x="982" y="191"/>
                    <a:pt x="982" y="191"/>
                  </a:cubicBezTo>
                  <a:cubicBezTo>
                    <a:pt x="983" y="192"/>
                    <a:pt x="983" y="192"/>
                    <a:pt x="983" y="192"/>
                  </a:cubicBezTo>
                  <a:cubicBezTo>
                    <a:pt x="980" y="193"/>
                    <a:pt x="980" y="193"/>
                    <a:pt x="980" y="193"/>
                  </a:cubicBezTo>
                  <a:cubicBezTo>
                    <a:pt x="979" y="193"/>
                    <a:pt x="979" y="193"/>
                    <a:pt x="979" y="193"/>
                  </a:cubicBezTo>
                  <a:cubicBezTo>
                    <a:pt x="978" y="193"/>
                    <a:pt x="978" y="193"/>
                    <a:pt x="978" y="193"/>
                  </a:cubicBezTo>
                  <a:cubicBezTo>
                    <a:pt x="976" y="195"/>
                    <a:pt x="976" y="195"/>
                    <a:pt x="976" y="195"/>
                  </a:cubicBezTo>
                  <a:cubicBezTo>
                    <a:pt x="973" y="198"/>
                    <a:pt x="973" y="198"/>
                    <a:pt x="973" y="198"/>
                  </a:cubicBezTo>
                  <a:cubicBezTo>
                    <a:pt x="975" y="201"/>
                    <a:pt x="975" y="201"/>
                    <a:pt x="975" y="201"/>
                  </a:cubicBezTo>
                  <a:cubicBezTo>
                    <a:pt x="975" y="202"/>
                    <a:pt x="975" y="202"/>
                    <a:pt x="975" y="202"/>
                  </a:cubicBezTo>
                  <a:cubicBezTo>
                    <a:pt x="973" y="203"/>
                    <a:pt x="973" y="203"/>
                    <a:pt x="973" y="203"/>
                  </a:cubicBezTo>
                  <a:cubicBezTo>
                    <a:pt x="973" y="205"/>
                    <a:pt x="973" y="205"/>
                    <a:pt x="973" y="205"/>
                  </a:cubicBezTo>
                  <a:cubicBezTo>
                    <a:pt x="973" y="208"/>
                    <a:pt x="973" y="208"/>
                    <a:pt x="973" y="208"/>
                  </a:cubicBezTo>
                  <a:cubicBezTo>
                    <a:pt x="972" y="209"/>
                    <a:pt x="972" y="209"/>
                    <a:pt x="972" y="209"/>
                  </a:cubicBezTo>
                  <a:cubicBezTo>
                    <a:pt x="972" y="211"/>
                    <a:pt x="972" y="211"/>
                    <a:pt x="972" y="211"/>
                  </a:cubicBezTo>
                  <a:cubicBezTo>
                    <a:pt x="972" y="212"/>
                    <a:pt x="972" y="212"/>
                    <a:pt x="972" y="212"/>
                  </a:cubicBezTo>
                  <a:cubicBezTo>
                    <a:pt x="972" y="213"/>
                    <a:pt x="972" y="213"/>
                    <a:pt x="972" y="213"/>
                  </a:cubicBezTo>
                  <a:cubicBezTo>
                    <a:pt x="970" y="215"/>
                    <a:pt x="970" y="215"/>
                    <a:pt x="970" y="215"/>
                  </a:cubicBezTo>
                  <a:cubicBezTo>
                    <a:pt x="972" y="216"/>
                    <a:pt x="972" y="216"/>
                    <a:pt x="972" y="216"/>
                  </a:cubicBezTo>
                  <a:cubicBezTo>
                    <a:pt x="973" y="218"/>
                    <a:pt x="973" y="218"/>
                    <a:pt x="973" y="218"/>
                  </a:cubicBezTo>
                  <a:cubicBezTo>
                    <a:pt x="973" y="219"/>
                    <a:pt x="973" y="219"/>
                    <a:pt x="973" y="219"/>
                  </a:cubicBezTo>
                  <a:cubicBezTo>
                    <a:pt x="973" y="221"/>
                    <a:pt x="973" y="221"/>
                    <a:pt x="973" y="221"/>
                  </a:cubicBezTo>
                  <a:cubicBezTo>
                    <a:pt x="973" y="222"/>
                    <a:pt x="973" y="222"/>
                    <a:pt x="973" y="222"/>
                  </a:cubicBezTo>
                  <a:cubicBezTo>
                    <a:pt x="972" y="222"/>
                    <a:pt x="972" y="222"/>
                    <a:pt x="972" y="222"/>
                  </a:cubicBezTo>
                  <a:cubicBezTo>
                    <a:pt x="972" y="224"/>
                    <a:pt x="972" y="224"/>
                    <a:pt x="972" y="224"/>
                  </a:cubicBezTo>
                  <a:cubicBezTo>
                    <a:pt x="970" y="226"/>
                    <a:pt x="970" y="226"/>
                    <a:pt x="970" y="226"/>
                  </a:cubicBezTo>
                  <a:cubicBezTo>
                    <a:pt x="970" y="228"/>
                    <a:pt x="970" y="228"/>
                    <a:pt x="970" y="228"/>
                  </a:cubicBezTo>
                  <a:cubicBezTo>
                    <a:pt x="970" y="229"/>
                    <a:pt x="970" y="229"/>
                    <a:pt x="970" y="229"/>
                  </a:cubicBezTo>
                  <a:cubicBezTo>
                    <a:pt x="968" y="228"/>
                    <a:pt x="968" y="228"/>
                    <a:pt x="968" y="228"/>
                  </a:cubicBezTo>
                  <a:cubicBezTo>
                    <a:pt x="965" y="228"/>
                    <a:pt x="965" y="228"/>
                    <a:pt x="965" y="228"/>
                  </a:cubicBezTo>
                  <a:cubicBezTo>
                    <a:pt x="965" y="231"/>
                    <a:pt x="965" y="231"/>
                    <a:pt x="965" y="231"/>
                  </a:cubicBezTo>
                  <a:cubicBezTo>
                    <a:pt x="965" y="232"/>
                    <a:pt x="965" y="232"/>
                    <a:pt x="965" y="232"/>
                  </a:cubicBezTo>
                  <a:cubicBezTo>
                    <a:pt x="962" y="231"/>
                    <a:pt x="962" y="231"/>
                    <a:pt x="962" y="231"/>
                  </a:cubicBezTo>
                  <a:cubicBezTo>
                    <a:pt x="959" y="231"/>
                    <a:pt x="959" y="231"/>
                    <a:pt x="959" y="231"/>
                  </a:cubicBezTo>
                  <a:cubicBezTo>
                    <a:pt x="962" y="234"/>
                    <a:pt x="962" y="234"/>
                    <a:pt x="962" y="234"/>
                  </a:cubicBezTo>
                  <a:cubicBezTo>
                    <a:pt x="965" y="235"/>
                    <a:pt x="965" y="235"/>
                    <a:pt x="965" y="235"/>
                  </a:cubicBezTo>
                  <a:cubicBezTo>
                    <a:pt x="966" y="238"/>
                    <a:pt x="966" y="238"/>
                    <a:pt x="966" y="238"/>
                  </a:cubicBezTo>
                  <a:cubicBezTo>
                    <a:pt x="968" y="241"/>
                    <a:pt x="968" y="241"/>
                    <a:pt x="968" y="241"/>
                  </a:cubicBezTo>
                  <a:cubicBezTo>
                    <a:pt x="966" y="241"/>
                    <a:pt x="966" y="241"/>
                    <a:pt x="966" y="241"/>
                  </a:cubicBezTo>
                  <a:cubicBezTo>
                    <a:pt x="966" y="242"/>
                    <a:pt x="966" y="242"/>
                    <a:pt x="966" y="242"/>
                  </a:cubicBezTo>
                  <a:cubicBezTo>
                    <a:pt x="965" y="245"/>
                    <a:pt x="965" y="245"/>
                    <a:pt x="965" y="245"/>
                  </a:cubicBezTo>
                  <a:cubicBezTo>
                    <a:pt x="965" y="246"/>
                    <a:pt x="965" y="246"/>
                    <a:pt x="965" y="246"/>
                  </a:cubicBezTo>
                  <a:cubicBezTo>
                    <a:pt x="968" y="249"/>
                    <a:pt x="968" y="249"/>
                    <a:pt x="968" y="249"/>
                  </a:cubicBezTo>
                  <a:cubicBezTo>
                    <a:pt x="972" y="255"/>
                    <a:pt x="972" y="255"/>
                    <a:pt x="972" y="255"/>
                  </a:cubicBezTo>
                  <a:cubicBezTo>
                    <a:pt x="979" y="264"/>
                    <a:pt x="979" y="264"/>
                    <a:pt x="979" y="264"/>
                  </a:cubicBezTo>
                  <a:cubicBezTo>
                    <a:pt x="986" y="271"/>
                    <a:pt x="986" y="271"/>
                    <a:pt x="986" y="271"/>
                  </a:cubicBezTo>
                  <a:cubicBezTo>
                    <a:pt x="1005" y="287"/>
                    <a:pt x="1005" y="287"/>
                    <a:pt x="1005" y="287"/>
                  </a:cubicBezTo>
                  <a:cubicBezTo>
                    <a:pt x="1012" y="294"/>
                    <a:pt x="1012" y="294"/>
                    <a:pt x="1012" y="294"/>
                  </a:cubicBezTo>
                  <a:cubicBezTo>
                    <a:pt x="1016" y="298"/>
                    <a:pt x="1016" y="298"/>
                    <a:pt x="1016" y="298"/>
                  </a:cubicBezTo>
                  <a:cubicBezTo>
                    <a:pt x="1021" y="300"/>
                    <a:pt x="1021" y="300"/>
                    <a:pt x="1021" y="300"/>
                  </a:cubicBezTo>
                  <a:cubicBezTo>
                    <a:pt x="1019" y="300"/>
                    <a:pt x="1019" y="300"/>
                    <a:pt x="1019" y="300"/>
                  </a:cubicBezTo>
                  <a:cubicBezTo>
                    <a:pt x="1021" y="301"/>
                    <a:pt x="1021" y="301"/>
                    <a:pt x="1021" y="301"/>
                  </a:cubicBezTo>
                  <a:cubicBezTo>
                    <a:pt x="1023" y="304"/>
                    <a:pt x="1023" y="304"/>
                    <a:pt x="1023" y="304"/>
                  </a:cubicBezTo>
                  <a:cubicBezTo>
                    <a:pt x="1031" y="310"/>
                    <a:pt x="1031" y="310"/>
                    <a:pt x="1031" y="310"/>
                  </a:cubicBezTo>
                  <a:cubicBezTo>
                    <a:pt x="1032" y="312"/>
                    <a:pt x="1032" y="312"/>
                    <a:pt x="1032" y="312"/>
                  </a:cubicBezTo>
                  <a:cubicBezTo>
                    <a:pt x="1036" y="315"/>
                    <a:pt x="1036" y="315"/>
                    <a:pt x="1036" y="315"/>
                  </a:cubicBezTo>
                  <a:cubicBezTo>
                    <a:pt x="1039" y="317"/>
                    <a:pt x="1039" y="317"/>
                    <a:pt x="1039" y="317"/>
                  </a:cubicBezTo>
                  <a:cubicBezTo>
                    <a:pt x="1041" y="320"/>
                    <a:pt x="1041" y="320"/>
                    <a:pt x="1041" y="320"/>
                  </a:cubicBezTo>
                  <a:cubicBezTo>
                    <a:pt x="1044" y="315"/>
                    <a:pt x="1044" y="315"/>
                    <a:pt x="1044" y="315"/>
                  </a:cubicBezTo>
                  <a:cubicBezTo>
                    <a:pt x="1044" y="314"/>
                    <a:pt x="1044" y="314"/>
                    <a:pt x="1044" y="314"/>
                  </a:cubicBezTo>
                  <a:cubicBezTo>
                    <a:pt x="1044" y="312"/>
                    <a:pt x="1044" y="312"/>
                    <a:pt x="1044" y="312"/>
                  </a:cubicBezTo>
                  <a:cubicBezTo>
                    <a:pt x="1045" y="310"/>
                    <a:pt x="1045" y="310"/>
                    <a:pt x="1045" y="310"/>
                  </a:cubicBezTo>
                  <a:cubicBezTo>
                    <a:pt x="1045" y="307"/>
                    <a:pt x="1045" y="307"/>
                    <a:pt x="1045" y="307"/>
                  </a:cubicBezTo>
                  <a:cubicBezTo>
                    <a:pt x="1044" y="302"/>
                    <a:pt x="1044" y="302"/>
                    <a:pt x="1044" y="302"/>
                  </a:cubicBezTo>
                  <a:cubicBezTo>
                    <a:pt x="1041" y="298"/>
                    <a:pt x="1041" y="298"/>
                    <a:pt x="1041" y="298"/>
                  </a:cubicBezTo>
                  <a:cubicBezTo>
                    <a:pt x="1039" y="297"/>
                    <a:pt x="1039" y="297"/>
                    <a:pt x="1039" y="297"/>
                  </a:cubicBezTo>
                  <a:cubicBezTo>
                    <a:pt x="1038" y="295"/>
                    <a:pt x="1038" y="295"/>
                    <a:pt x="1038" y="295"/>
                  </a:cubicBezTo>
                  <a:cubicBezTo>
                    <a:pt x="1036" y="294"/>
                    <a:pt x="1036" y="294"/>
                    <a:pt x="1036" y="294"/>
                  </a:cubicBezTo>
                  <a:cubicBezTo>
                    <a:pt x="1035" y="292"/>
                    <a:pt x="1035" y="292"/>
                    <a:pt x="1035" y="292"/>
                  </a:cubicBezTo>
                  <a:cubicBezTo>
                    <a:pt x="1036" y="292"/>
                    <a:pt x="1036" y="292"/>
                    <a:pt x="1036" y="292"/>
                  </a:cubicBezTo>
                  <a:cubicBezTo>
                    <a:pt x="1038" y="294"/>
                    <a:pt x="1038" y="294"/>
                    <a:pt x="1038" y="294"/>
                  </a:cubicBezTo>
                  <a:cubicBezTo>
                    <a:pt x="1041" y="291"/>
                    <a:pt x="1041" y="291"/>
                    <a:pt x="1041" y="291"/>
                  </a:cubicBezTo>
                  <a:cubicBezTo>
                    <a:pt x="1044" y="289"/>
                    <a:pt x="1044" y="289"/>
                    <a:pt x="1044" y="289"/>
                  </a:cubicBezTo>
                  <a:cubicBezTo>
                    <a:pt x="1045" y="289"/>
                    <a:pt x="1045" y="289"/>
                    <a:pt x="1045" y="289"/>
                  </a:cubicBezTo>
                  <a:cubicBezTo>
                    <a:pt x="1046" y="289"/>
                    <a:pt x="1046" y="289"/>
                    <a:pt x="1046" y="289"/>
                  </a:cubicBezTo>
                  <a:cubicBezTo>
                    <a:pt x="1048" y="291"/>
                    <a:pt x="1048" y="291"/>
                    <a:pt x="1048" y="291"/>
                  </a:cubicBezTo>
                  <a:cubicBezTo>
                    <a:pt x="1049" y="291"/>
                    <a:pt x="1049" y="291"/>
                    <a:pt x="1049" y="291"/>
                  </a:cubicBezTo>
                  <a:cubicBezTo>
                    <a:pt x="1046" y="288"/>
                    <a:pt x="1046" y="288"/>
                    <a:pt x="1046" y="288"/>
                  </a:cubicBezTo>
                  <a:cubicBezTo>
                    <a:pt x="1044" y="287"/>
                    <a:pt x="1044" y="287"/>
                    <a:pt x="1044" y="287"/>
                  </a:cubicBezTo>
                  <a:cubicBezTo>
                    <a:pt x="1042" y="285"/>
                    <a:pt x="1042" y="285"/>
                    <a:pt x="1042" y="285"/>
                  </a:cubicBezTo>
                  <a:cubicBezTo>
                    <a:pt x="1039" y="282"/>
                    <a:pt x="1039" y="282"/>
                    <a:pt x="1039" y="282"/>
                  </a:cubicBezTo>
                  <a:cubicBezTo>
                    <a:pt x="1038" y="279"/>
                    <a:pt x="1038" y="279"/>
                    <a:pt x="1038" y="279"/>
                  </a:cubicBezTo>
                  <a:cubicBezTo>
                    <a:pt x="1038" y="278"/>
                    <a:pt x="1038" y="278"/>
                    <a:pt x="1038" y="278"/>
                  </a:cubicBezTo>
                  <a:cubicBezTo>
                    <a:pt x="1038" y="277"/>
                    <a:pt x="1038" y="277"/>
                    <a:pt x="1038" y="277"/>
                  </a:cubicBezTo>
                  <a:cubicBezTo>
                    <a:pt x="1039" y="274"/>
                    <a:pt x="1039" y="274"/>
                    <a:pt x="1039" y="274"/>
                  </a:cubicBezTo>
                  <a:cubicBezTo>
                    <a:pt x="1041" y="272"/>
                    <a:pt x="1041" y="272"/>
                    <a:pt x="1041" y="272"/>
                  </a:cubicBezTo>
                  <a:cubicBezTo>
                    <a:pt x="1042" y="272"/>
                    <a:pt x="1042" y="272"/>
                    <a:pt x="1042" y="272"/>
                  </a:cubicBezTo>
                  <a:cubicBezTo>
                    <a:pt x="1046" y="274"/>
                    <a:pt x="1046" y="274"/>
                    <a:pt x="1046" y="274"/>
                  </a:cubicBezTo>
                  <a:cubicBezTo>
                    <a:pt x="1049" y="274"/>
                    <a:pt x="1049" y="274"/>
                    <a:pt x="1049" y="274"/>
                  </a:cubicBezTo>
                  <a:cubicBezTo>
                    <a:pt x="1051" y="271"/>
                    <a:pt x="1051" y="271"/>
                    <a:pt x="1051" y="271"/>
                  </a:cubicBezTo>
                  <a:cubicBezTo>
                    <a:pt x="1051" y="269"/>
                    <a:pt x="1051" y="269"/>
                    <a:pt x="1051" y="269"/>
                  </a:cubicBezTo>
                  <a:cubicBezTo>
                    <a:pt x="1045" y="267"/>
                    <a:pt x="1045" y="267"/>
                    <a:pt x="1045" y="267"/>
                  </a:cubicBezTo>
                  <a:cubicBezTo>
                    <a:pt x="1041" y="264"/>
                    <a:pt x="1041" y="264"/>
                    <a:pt x="1041" y="264"/>
                  </a:cubicBezTo>
                  <a:cubicBezTo>
                    <a:pt x="1038" y="261"/>
                    <a:pt x="1038" y="261"/>
                    <a:pt x="1038" y="261"/>
                  </a:cubicBezTo>
                  <a:cubicBezTo>
                    <a:pt x="1035" y="258"/>
                    <a:pt x="1035" y="258"/>
                    <a:pt x="1035" y="258"/>
                  </a:cubicBezTo>
                  <a:cubicBezTo>
                    <a:pt x="1033" y="254"/>
                    <a:pt x="1033" y="254"/>
                    <a:pt x="1033" y="254"/>
                  </a:cubicBezTo>
                  <a:cubicBezTo>
                    <a:pt x="1033" y="252"/>
                    <a:pt x="1033" y="252"/>
                    <a:pt x="1033" y="252"/>
                  </a:cubicBezTo>
                  <a:cubicBezTo>
                    <a:pt x="1035" y="251"/>
                    <a:pt x="1035" y="251"/>
                    <a:pt x="1035" y="251"/>
                  </a:cubicBezTo>
                  <a:cubicBezTo>
                    <a:pt x="1033" y="249"/>
                    <a:pt x="1033" y="249"/>
                    <a:pt x="1033" y="249"/>
                  </a:cubicBezTo>
                  <a:cubicBezTo>
                    <a:pt x="1033" y="248"/>
                    <a:pt x="1033" y="248"/>
                    <a:pt x="1033" y="248"/>
                  </a:cubicBezTo>
                  <a:cubicBezTo>
                    <a:pt x="1036" y="248"/>
                    <a:pt x="1036" y="248"/>
                    <a:pt x="1036" y="248"/>
                  </a:cubicBezTo>
                  <a:cubicBezTo>
                    <a:pt x="1038" y="248"/>
                    <a:pt x="1038" y="248"/>
                    <a:pt x="1038" y="248"/>
                  </a:cubicBezTo>
                  <a:cubicBezTo>
                    <a:pt x="1036" y="249"/>
                    <a:pt x="1036" y="249"/>
                    <a:pt x="1036" y="249"/>
                  </a:cubicBezTo>
                  <a:cubicBezTo>
                    <a:pt x="1036" y="251"/>
                    <a:pt x="1036" y="251"/>
                    <a:pt x="1036" y="251"/>
                  </a:cubicBezTo>
                  <a:cubicBezTo>
                    <a:pt x="1039" y="254"/>
                    <a:pt x="1039" y="254"/>
                    <a:pt x="1039" y="254"/>
                  </a:cubicBezTo>
                  <a:cubicBezTo>
                    <a:pt x="1042" y="254"/>
                    <a:pt x="1042" y="254"/>
                    <a:pt x="1042" y="254"/>
                  </a:cubicBezTo>
                  <a:cubicBezTo>
                    <a:pt x="1044" y="252"/>
                    <a:pt x="1044" y="252"/>
                    <a:pt x="1044" y="252"/>
                  </a:cubicBezTo>
                  <a:cubicBezTo>
                    <a:pt x="1044" y="251"/>
                    <a:pt x="1044" y="251"/>
                    <a:pt x="1044" y="251"/>
                  </a:cubicBezTo>
                  <a:cubicBezTo>
                    <a:pt x="1041" y="248"/>
                    <a:pt x="1041" y="248"/>
                    <a:pt x="1041" y="248"/>
                  </a:cubicBezTo>
                  <a:cubicBezTo>
                    <a:pt x="1035" y="245"/>
                    <a:pt x="1035" y="245"/>
                    <a:pt x="1035" y="245"/>
                  </a:cubicBezTo>
                  <a:cubicBezTo>
                    <a:pt x="1032" y="244"/>
                    <a:pt x="1032" y="244"/>
                    <a:pt x="1032" y="244"/>
                  </a:cubicBezTo>
                  <a:cubicBezTo>
                    <a:pt x="1029" y="242"/>
                    <a:pt x="1029" y="242"/>
                    <a:pt x="1029" y="242"/>
                  </a:cubicBezTo>
                  <a:cubicBezTo>
                    <a:pt x="1025" y="239"/>
                    <a:pt x="1025" y="239"/>
                    <a:pt x="1025" y="239"/>
                  </a:cubicBezTo>
                  <a:cubicBezTo>
                    <a:pt x="1023" y="238"/>
                    <a:pt x="1023" y="238"/>
                    <a:pt x="1023" y="238"/>
                  </a:cubicBezTo>
                  <a:cubicBezTo>
                    <a:pt x="1023" y="236"/>
                    <a:pt x="1023" y="236"/>
                    <a:pt x="1023" y="236"/>
                  </a:cubicBezTo>
                  <a:cubicBezTo>
                    <a:pt x="1023" y="234"/>
                    <a:pt x="1023" y="234"/>
                    <a:pt x="1023" y="234"/>
                  </a:cubicBezTo>
                  <a:cubicBezTo>
                    <a:pt x="1023" y="232"/>
                    <a:pt x="1023" y="232"/>
                    <a:pt x="1023" y="232"/>
                  </a:cubicBezTo>
                  <a:cubicBezTo>
                    <a:pt x="1019" y="231"/>
                    <a:pt x="1019" y="231"/>
                    <a:pt x="1019" y="231"/>
                  </a:cubicBezTo>
                  <a:cubicBezTo>
                    <a:pt x="1016" y="229"/>
                    <a:pt x="1016" y="229"/>
                    <a:pt x="1016" y="229"/>
                  </a:cubicBezTo>
                  <a:cubicBezTo>
                    <a:pt x="1013" y="229"/>
                    <a:pt x="1013" y="229"/>
                    <a:pt x="1013" y="229"/>
                  </a:cubicBezTo>
                  <a:cubicBezTo>
                    <a:pt x="1015" y="232"/>
                    <a:pt x="1015" y="232"/>
                    <a:pt x="1015" y="232"/>
                  </a:cubicBezTo>
                  <a:cubicBezTo>
                    <a:pt x="1013" y="232"/>
                    <a:pt x="1013" y="232"/>
                    <a:pt x="1013" y="232"/>
                  </a:cubicBezTo>
                  <a:cubicBezTo>
                    <a:pt x="1012" y="231"/>
                    <a:pt x="1012" y="231"/>
                    <a:pt x="1012" y="231"/>
                  </a:cubicBezTo>
                  <a:cubicBezTo>
                    <a:pt x="1009" y="231"/>
                    <a:pt x="1009" y="231"/>
                    <a:pt x="1009" y="231"/>
                  </a:cubicBezTo>
                  <a:cubicBezTo>
                    <a:pt x="1006" y="228"/>
                    <a:pt x="1006" y="228"/>
                    <a:pt x="1006" y="228"/>
                  </a:cubicBezTo>
                  <a:cubicBezTo>
                    <a:pt x="1003" y="225"/>
                    <a:pt x="1003" y="225"/>
                    <a:pt x="1003" y="225"/>
                  </a:cubicBezTo>
                  <a:cubicBezTo>
                    <a:pt x="1002" y="221"/>
                    <a:pt x="1002" y="221"/>
                    <a:pt x="1002" y="221"/>
                  </a:cubicBezTo>
                  <a:cubicBezTo>
                    <a:pt x="1002" y="218"/>
                    <a:pt x="1002" y="218"/>
                    <a:pt x="1002" y="218"/>
                  </a:cubicBezTo>
                  <a:cubicBezTo>
                    <a:pt x="1002" y="216"/>
                    <a:pt x="1002" y="216"/>
                    <a:pt x="1002" y="216"/>
                  </a:cubicBezTo>
                  <a:cubicBezTo>
                    <a:pt x="1003" y="216"/>
                    <a:pt x="1003" y="216"/>
                    <a:pt x="1003" y="216"/>
                  </a:cubicBezTo>
                  <a:cubicBezTo>
                    <a:pt x="1001" y="215"/>
                    <a:pt x="1001" y="215"/>
                    <a:pt x="1001" y="215"/>
                  </a:cubicBezTo>
                  <a:cubicBezTo>
                    <a:pt x="1003" y="215"/>
                    <a:pt x="1003" y="215"/>
                    <a:pt x="1003" y="215"/>
                  </a:cubicBezTo>
                  <a:cubicBezTo>
                    <a:pt x="1001" y="213"/>
                    <a:pt x="1001" y="213"/>
                    <a:pt x="1001" y="213"/>
                  </a:cubicBezTo>
                  <a:cubicBezTo>
                    <a:pt x="1001" y="212"/>
                    <a:pt x="1001" y="212"/>
                    <a:pt x="1001" y="212"/>
                  </a:cubicBezTo>
                  <a:cubicBezTo>
                    <a:pt x="1002" y="212"/>
                    <a:pt x="1002" y="212"/>
                    <a:pt x="1002" y="212"/>
                  </a:cubicBezTo>
                  <a:cubicBezTo>
                    <a:pt x="999" y="211"/>
                    <a:pt x="999" y="211"/>
                    <a:pt x="999" y="211"/>
                  </a:cubicBezTo>
                  <a:cubicBezTo>
                    <a:pt x="998" y="209"/>
                    <a:pt x="998" y="209"/>
                    <a:pt x="998" y="209"/>
                  </a:cubicBezTo>
                  <a:cubicBezTo>
                    <a:pt x="998" y="208"/>
                    <a:pt x="998" y="208"/>
                    <a:pt x="998" y="208"/>
                  </a:cubicBezTo>
                  <a:cubicBezTo>
                    <a:pt x="996" y="206"/>
                    <a:pt x="996" y="206"/>
                    <a:pt x="996" y="206"/>
                  </a:cubicBezTo>
                  <a:cubicBezTo>
                    <a:pt x="995" y="205"/>
                    <a:pt x="995" y="205"/>
                    <a:pt x="995" y="205"/>
                  </a:cubicBezTo>
                  <a:cubicBezTo>
                    <a:pt x="996" y="205"/>
                    <a:pt x="996" y="205"/>
                    <a:pt x="996" y="205"/>
                  </a:cubicBezTo>
                  <a:cubicBezTo>
                    <a:pt x="998" y="203"/>
                    <a:pt x="998" y="203"/>
                    <a:pt x="998" y="203"/>
                  </a:cubicBezTo>
                  <a:cubicBezTo>
                    <a:pt x="999" y="203"/>
                    <a:pt x="999" y="203"/>
                    <a:pt x="999" y="203"/>
                  </a:cubicBezTo>
                  <a:cubicBezTo>
                    <a:pt x="1001" y="203"/>
                    <a:pt x="1001" y="203"/>
                    <a:pt x="1001" y="203"/>
                  </a:cubicBezTo>
                  <a:cubicBezTo>
                    <a:pt x="1002" y="203"/>
                    <a:pt x="1002" y="203"/>
                    <a:pt x="1002" y="203"/>
                  </a:cubicBezTo>
                  <a:cubicBezTo>
                    <a:pt x="1002" y="202"/>
                    <a:pt x="1002" y="202"/>
                    <a:pt x="1002" y="202"/>
                  </a:cubicBezTo>
                  <a:cubicBezTo>
                    <a:pt x="1005" y="203"/>
                    <a:pt x="1005" y="203"/>
                    <a:pt x="1005" y="203"/>
                  </a:cubicBezTo>
                  <a:cubicBezTo>
                    <a:pt x="1008" y="205"/>
                    <a:pt x="1008" y="205"/>
                    <a:pt x="1008" y="205"/>
                  </a:cubicBezTo>
                  <a:cubicBezTo>
                    <a:pt x="1011" y="205"/>
                    <a:pt x="1011" y="205"/>
                    <a:pt x="1011" y="205"/>
                  </a:cubicBezTo>
                  <a:cubicBezTo>
                    <a:pt x="1011" y="203"/>
                    <a:pt x="1011" y="203"/>
                    <a:pt x="1011" y="203"/>
                  </a:cubicBezTo>
                  <a:cubicBezTo>
                    <a:pt x="1009" y="202"/>
                    <a:pt x="1009" y="202"/>
                    <a:pt x="1009" y="202"/>
                  </a:cubicBezTo>
                  <a:cubicBezTo>
                    <a:pt x="1008" y="202"/>
                    <a:pt x="1008" y="202"/>
                    <a:pt x="1008" y="202"/>
                  </a:cubicBezTo>
                  <a:cubicBezTo>
                    <a:pt x="1011" y="201"/>
                    <a:pt x="1011" y="201"/>
                    <a:pt x="1011" y="201"/>
                  </a:cubicBezTo>
                  <a:cubicBezTo>
                    <a:pt x="1011" y="199"/>
                    <a:pt x="1011" y="199"/>
                    <a:pt x="1011" y="199"/>
                  </a:cubicBezTo>
                  <a:cubicBezTo>
                    <a:pt x="1012" y="198"/>
                    <a:pt x="1012" y="198"/>
                    <a:pt x="1012" y="198"/>
                  </a:cubicBezTo>
                  <a:cubicBezTo>
                    <a:pt x="1013" y="198"/>
                    <a:pt x="1013" y="198"/>
                    <a:pt x="1013" y="198"/>
                  </a:cubicBezTo>
                  <a:cubicBezTo>
                    <a:pt x="1015" y="198"/>
                    <a:pt x="1015" y="198"/>
                    <a:pt x="1015" y="198"/>
                  </a:cubicBezTo>
                  <a:cubicBezTo>
                    <a:pt x="1016" y="201"/>
                    <a:pt x="1016" y="201"/>
                    <a:pt x="1016" y="201"/>
                  </a:cubicBezTo>
                  <a:cubicBezTo>
                    <a:pt x="1019" y="203"/>
                    <a:pt x="1019" y="203"/>
                    <a:pt x="1019" y="203"/>
                  </a:cubicBezTo>
                  <a:cubicBezTo>
                    <a:pt x="1021" y="205"/>
                    <a:pt x="1021" y="205"/>
                    <a:pt x="1021" y="205"/>
                  </a:cubicBezTo>
                  <a:cubicBezTo>
                    <a:pt x="1022" y="205"/>
                    <a:pt x="1022" y="205"/>
                    <a:pt x="1022" y="205"/>
                  </a:cubicBezTo>
                  <a:cubicBezTo>
                    <a:pt x="1023" y="202"/>
                    <a:pt x="1023" y="202"/>
                    <a:pt x="1023" y="202"/>
                  </a:cubicBezTo>
                  <a:cubicBezTo>
                    <a:pt x="1023" y="199"/>
                    <a:pt x="1023" y="199"/>
                    <a:pt x="1023" y="199"/>
                  </a:cubicBezTo>
                  <a:cubicBezTo>
                    <a:pt x="1025" y="199"/>
                    <a:pt x="1025" y="199"/>
                    <a:pt x="1025" y="199"/>
                  </a:cubicBezTo>
                  <a:cubicBezTo>
                    <a:pt x="1023" y="198"/>
                    <a:pt x="1023" y="198"/>
                    <a:pt x="1023" y="198"/>
                  </a:cubicBezTo>
                  <a:cubicBezTo>
                    <a:pt x="1026" y="198"/>
                    <a:pt x="1026" y="198"/>
                    <a:pt x="1026" y="198"/>
                  </a:cubicBezTo>
                  <a:cubicBezTo>
                    <a:pt x="1028" y="198"/>
                    <a:pt x="1028" y="198"/>
                    <a:pt x="1028" y="198"/>
                  </a:cubicBezTo>
                  <a:cubicBezTo>
                    <a:pt x="1032" y="196"/>
                    <a:pt x="1032" y="196"/>
                    <a:pt x="1032" y="196"/>
                  </a:cubicBezTo>
                  <a:cubicBezTo>
                    <a:pt x="1041" y="196"/>
                    <a:pt x="1041" y="196"/>
                    <a:pt x="1041" y="196"/>
                  </a:cubicBezTo>
                  <a:cubicBezTo>
                    <a:pt x="1051" y="199"/>
                    <a:pt x="1051" y="199"/>
                    <a:pt x="1051" y="199"/>
                  </a:cubicBezTo>
                  <a:cubicBezTo>
                    <a:pt x="1061" y="205"/>
                    <a:pt x="1061" y="205"/>
                    <a:pt x="1061" y="205"/>
                  </a:cubicBezTo>
                  <a:cubicBezTo>
                    <a:pt x="1061" y="203"/>
                    <a:pt x="1061" y="203"/>
                    <a:pt x="1061" y="203"/>
                  </a:cubicBezTo>
                  <a:cubicBezTo>
                    <a:pt x="1059" y="201"/>
                    <a:pt x="1059" y="201"/>
                    <a:pt x="1059" y="201"/>
                  </a:cubicBezTo>
                  <a:cubicBezTo>
                    <a:pt x="1055" y="198"/>
                    <a:pt x="1055" y="198"/>
                    <a:pt x="1055" y="198"/>
                  </a:cubicBezTo>
                  <a:cubicBezTo>
                    <a:pt x="1056" y="198"/>
                    <a:pt x="1056" y="198"/>
                    <a:pt x="1056" y="198"/>
                  </a:cubicBezTo>
                  <a:cubicBezTo>
                    <a:pt x="1056" y="196"/>
                    <a:pt x="1056" y="196"/>
                    <a:pt x="1056" y="196"/>
                  </a:cubicBezTo>
                  <a:cubicBezTo>
                    <a:pt x="1059" y="196"/>
                    <a:pt x="1059" y="196"/>
                    <a:pt x="1059" y="196"/>
                  </a:cubicBezTo>
                  <a:cubicBezTo>
                    <a:pt x="1061" y="195"/>
                    <a:pt x="1061" y="195"/>
                    <a:pt x="1061" y="195"/>
                  </a:cubicBezTo>
                  <a:cubicBezTo>
                    <a:pt x="1059" y="195"/>
                    <a:pt x="1059" y="195"/>
                    <a:pt x="1059" y="195"/>
                  </a:cubicBezTo>
                  <a:cubicBezTo>
                    <a:pt x="1061" y="193"/>
                    <a:pt x="1061" y="193"/>
                    <a:pt x="1061" y="193"/>
                  </a:cubicBezTo>
                  <a:cubicBezTo>
                    <a:pt x="1062" y="192"/>
                    <a:pt x="1062" y="192"/>
                    <a:pt x="1062" y="192"/>
                  </a:cubicBezTo>
                  <a:cubicBezTo>
                    <a:pt x="1064" y="192"/>
                    <a:pt x="1064" y="192"/>
                    <a:pt x="1064" y="192"/>
                  </a:cubicBezTo>
                  <a:cubicBezTo>
                    <a:pt x="1062" y="191"/>
                    <a:pt x="1062" y="191"/>
                    <a:pt x="1062" y="191"/>
                  </a:cubicBezTo>
                  <a:cubicBezTo>
                    <a:pt x="1064" y="191"/>
                    <a:pt x="1064" y="191"/>
                    <a:pt x="1064" y="191"/>
                  </a:cubicBezTo>
                  <a:cubicBezTo>
                    <a:pt x="1062" y="189"/>
                    <a:pt x="1062" y="189"/>
                    <a:pt x="1062" y="189"/>
                  </a:cubicBezTo>
                  <a:cubicBezTo>
                    <a:pt x="1064" y="189"/>
                    <a:pt x="1064" y="189"/>
                    <a:pt x="1064" y="189"/>
                  </a:cubicBezTo>
                  <a:cubicBezTo>
                    <a:pt x="1064" y="188"/>
                    <a:pt x="1064" y="188"/>
                    <a:pt x="1064" y="188"/>
                  </a:cubicBezTo>
                  <a:cubicBezTo>
                    <a:pt x="1064" y="186"/>
                    <a:pt x="1064" y="186"/>
                    <a:pt x="1064" y="186"/>
                  </a:cubicBezTo>
                  <a:cubicBezTo>
                    <a:pt x="1066" y="185"/>
                    <a:pt x="1066" y="185"/>
                    <a:pt x="1066" y="185"/>
                  </a:cubicBezTo>
                  <a:cubicBezTo>
                    <a:pt x="1065" y="182"/>
                    <a:pt x="1065" y="182"/>
                    <a:pt x="1065" y="182"/>
                  </a:cubicBezTo>
                  <a:cubicBezTo>
                    <a:pt x="1068" y="182"/>
                    <a:pt x="1068" y="182"/>
                    <a:pt x="1068" y="182"/>
                  </a:cubicBezTo>
                  <a:cubicBezTo>
                    <a:pt x="1069" y="182"/>
                    <a:pt x="1069" y="182"/>
                    <a:pt x="1069" y="182"/>
                  </a:cubicBezTo>
                  <a:cubicBezTo>
                    <a:pt x="1068" y="181"/>
                    <a:pt x="1068" y="181"/>
                    <a:pt x="1068" y="181"/>
                  </a:cubicBezTo>
                  <a:cubicBezTo>
                    <a:pt x="1071" y="181"/>
                    <a:pt x="1071" y="181"/>
                    <a:pt x="1071" y="181"/>
                  </a:cubicBezTo>
                  <a:cubicBezTo>
                    <a:pt x="1074" y="181"/>
                    <a:pt x="1074" y="181"/>
                    <a:pt x="1074" y="181"/>
                  </a:cubicBezTo>
                  <a:cubicBezTo>
                    <a:pt x="1071" y="179"/>
                    <a:pt x="1071" y="179"/>
                    <a:pt x="1071" y="179"/>
                  </a:cubicBezTo>
                  <a:cubicBezTo>
                    <a:pt x="1074" y="179"/>
                    <a:pt x="1074" y="179"/>
                    <a:pt x="1074" y="179"/>
                  </a:cubicBezTo>
                  <a:cubicBezTo>
                    <a:pt x="1075" y="178"/>
                    <a:pt x="1075" y="178"/>
                    <a:pt x="1075" y="178"/>
                  </a:cubicBezTo>
                  <a:cubicBezTo>
                    <a:pt x="1078" y="176"/>
                    <a:pt x="1078" y="176"/>
                    <a:pt x="1078" y="176"/>
                  </a:cubicBezTo>
                  <a:cubicBezTo>
                    <a:pt x="1081" y="175"/>
                    <a:pt x="1081" y="175"/>
                    <a:pt x="1081" y="175"/>
                  </a:cubicBezTo>
                  <a:cubicBezTo>
                    <a:pt x="1084" y="172"/>
                    <a:pt x="1084" y="172"/>
                    <a:pt x="1084" y="172"/>
                  </a:cubicBezTo>
                  <a:cubicBezTo>
                    <a:pt x="1087" y="172"/>
                    <a:pt x="1087" y="172"/>
                    <a:pt x="1087" y="172"/>
                  </a:cubicBezTo>
                  <a:cubicBezTo>
                    <a:pt x="1084" y="170"/>
                    <a:pt x="1084" y="170"/>
                    <a:pt x="1084" y="170"/>
                  </a:cubicBezTo>
                  <a:cubicBezTo>
                    <a:pt x="1082" y="170"/>
                    <a:pt x="1082" y="170"/>
                    <a:pt x="1082" y="170"/>
                  </a:cubicBezTo>
                  <a:cubicBezTo>
                    <a:pt x="1079" y="168"/>
                    <a:pt x="1079" y="168"/>
                    <a:pt x="1079" y="168"/>
                  </a:cubicBezTo>
                  <a:cubicBezTo>
                    <a:pt x="1082" y="169"/>
                    <a:pt x="1082" y="169"/>
                    <a:pt x="1082" y="169"/>
                  </a:cubicBezTo>
                  <a:cubicBezTo>
                    <a:pt x="1085" y="170"/>
                    <a:pt x="1085" y="170"/>
                    <a:pt x="1085" y="170"/>
                  </a:cubicBezTo>
                  <a:cubicBezTo>
                    <a:pt x="1084" y="169"/>
                    <a:pt x="1084" y="169"/>
                    <a:pt x="1084" y="169"/>
                  </a:cubicBezTo>
                  <a:cubicBezTo>
                    <a:pt x="1085" y="169"/>
                    <a:pt x="1085" y="169"/>
                    <a:pt x="1085" y="169"/>
                  </a:cubicBezTo>
                  <a:cubicBezTo>
                    <a:pt x="1087" y="170"/>
                    <a:pt x="1087" y="170"/>
                    <a:pt x="1087" y="170"/>
                  </a:cubicBezTo>
                  <a:cubicBezTo>
                    <a:pt x="1091" y="172"/>
                    <a:pt x="1091" y="172"/>
                    <a:pt x="1091" y="172"/>
                  </a:cubicBezTo>
                  <a:cubicBezTo>
                    <a:pt x="1094" y="172"/>
                    <a:pt x="1094" y="172"/>
                    <a:pt x="1094" y="172"/>
                  </a:cubicBezTo>
                  <a:cubicBezTo>
                    <a:pt x="1101" y="173"/>
                    <a:pt x="1101" y="173"/>
                    <a:pt x="1101" y="173"/>
                  </a:cubicBezTo>
                  <a:cubicBezTo>
                    <a:pt x="1108" y="175"/>
                    <a:pt x="1108" y="175"/>
                    <a:pt x="1108" y="175"/>
                  </a:cubicBezTo>
                  <a:cubicBezTo>
                    <a:pt x="1105" y="173"/>
                    <a:pt x="1105" y="173"/>
                    <a:pt x="1105" y="173"/>
                  </a:cubicBezTo>
                  <a:cubicBezTo>
                    <a:pt x="1107" y="172"/>
                    <a:pt x="1107" y="172"/>
                    <a:pt x="1107" y="172"/>
                  </a:cubicBezTo>
                  <a:cubicBezTo>
                    <a:pt x="1107" y="169"/>
                    <a:pt x="1107" y="169"/>
                    <a:pt x="1107" y="169"/>
                  </a:cubicBezTo>
                  <a:cubicBezTo>
                    <a:pt x="1102" y="168"/>
                    <a:pt x="1102" y="168"/>
                    <a:pt x="1102" y="168"/>
                  </a:cubicBezTo>
                  <a:cubicBezTo>
                    <a:pt x="1099" y="166"/>
                    <a:pt x="1099" y="166"/>
                    <a:pt x="1099" y="166"/>
                  </a:cubicBezTo>
                  <a:cubicBezTo>
                    <a:pt x="1098" y="165"/>
                    <a:pt x="1098" y="165"/>
                    <a:pt x="1098" y="165"/>
                  </a:cubicBezTo>
                  <a:cubicBezTo>
                    <a:pt x="1095" y="163"/>
                    <a:pt x="1095" y="163"/>
                    <a:pt x="1095" y="163"/>
                  </a:cubicBezTo>
                  <a:cubicBezTo>
                    <a:pt x="1089" y="162"/>
                    <a:pt x="1089" y="162"/>
                    <a:pt x="1089" y="162"/>
                  </a:cubicBezTo>
                  <a:cubicBezTo>
                    <a:pt x="1091" y="162"/>
                    <a:pt x="1091" y="162"/>
                    <a:pt x="1091" y="162"/>
                  </a:cubicBezTo>
                  <a:cubicBezTo>
                    <a:pt x="1087" y="160"/>
                    <a:pt x="1087" y="160"/>
                    <a:pt x="1087" y="160"/>
                  </a:cubicBezTo>
                  <a:cubicBezTo>
                    <a:pt x="1085" y="160"/>
                    <a:pt x="1085" y="160"/>
                    <a:pt x="1085" y="160"/>
                  </a:cubicBezTo>
                  <a:cubicBezTo>
                    <a:pt x="1084" y="160"/>
                    <a:pt x="1084" y="160"/>
                    <a:pt x="1084" y="160"/>
                  </a:cubicBezTo>
                  <a:cubicBezTo>
                    <a:pt x="1082" y="159"/>
                    <a:pt x="1082" y="159"/>
                    <a:pt x="1082" y="159"/>
                  </a:cubicBezTo>
                  <a:cubicBezTo>
                    <a:pt x="1084" y="159"/>
                    <a:pt x="1084" y="159"/>
                    <a:pt x="1084" y="159"/>
                  </a:cubicBezTo>
                  <a:cubicBezTo>
                    <a:pt x="1082" y="158"/>
                    <a:pt x="1082" y="158"/>
                    <a:pt x="1082" y="158"/>
                  </a:cubicBezTo>
                  <a:cubicBezTo>
                    <a:pt x="1078" y="155"/>
                    <a:pt x="1078" y="155"/>
                    <a:pt x="1078" y="155"/>
                  </a:cubicBezTo>
                  <a:cubicBezTo>
                    <a:pt x="1075" y="155"/>
                    <a:pt x="1075" y="155"/>
                    <a:pt x="1075" y="155"/>
                  </a:cubicBezTo>
                  <a:cubicBezTo>
                    <a:pt x="1074" y="153"/>
                    <a:pt x="1074" y="153"/>
                    <a:pt x="1074" y="153"/>
                  </a:cubicBezTo>
                  <a:cubicBezTo>
                    <a:pt x="1075" y="153"/>
                    <a:pt x="1075" y="153"/>
                    <a:pt x="1075" y="153"/>
                  </a:cubicBezTo>
                  <a:cubicBezTo>
                    <a:pt x="1068" y="150"/>
                    <a:pt x="1068" y="150"/>
                    <a:pt x="1068" y="150"/>
                  </a:cubicBezTo>
                  <a:cubicBezTo>
                    <a:pt x="1069" y="152"/>
                    <a:pt x="1069" y="152"/>
                    <a:pt x="1069" y="152"/>
                  </a:cubicBezTo>
                  <a:cubicBezTo>
                    <a:pt x="1062" y="150"/>
                    <a:pt x="1062" y="150"/>
                    <a:pt x="1062" y="150"/>
                  </a:cubicBezTo>
                  <a:cubicBezTo>
                    <a:pt x="1058" y="149"/>
                    <a:pt x="1058" y="149"/>
                    <a:pt x="1058" y="149"/>
                  </a:cubicBezTo>
                  <a:cubicBezTo>
                    <a:pt x="1056" y="148"/>
                    <a:pt x="1056" y="148"/>
                    <a:pt x="1056" y="148"/>
                  </a:cubicBezTo>
                  <a:cubicBezTo>
                    <a:pt x="1054" y="145"/>
                    <a:pt x="1054" y="145"/>
                    <a:pt x="1054" y="145"/>
                  </a:cubicBezTo>
                  <a:cubicBezTo>
                    <a:pt x="1056" y="146"/>
                    <a:pt x="1056" y="146"/>
                    <a:pt x="1056" y="146"/>
                  </a:cubicBezTo>
                  <a:cubicBezTo>
                    <a:pt x="1059" y="146"/>
                    <a:pt x="1059" y="146"/>
                    <a:pt x="1059" y="146"/>
                  </a:cubicBezTo>
                  <a:cubicBezTo>
                    <a:pt x="1066" y="146"/>
                    <a:pt x="1066" y="146"/>
                    <a:pt x="1066" y="146"/>
                  </a:cubicBezTo>
                  <a:cubicBezTo>
                    <a:pt x="1066" y="148"/>
                    <a:pt x="1066" y="148"/>
                    <a:pt x="1066" y="148"/>
                  </a:cubicBezTo>
                  <a:cubicBezTo>
                    <a:pt x="1071" y="145"/>
                    <a:pt x="1071" y="145"/>
                    <a:pt x="1071" y="145"/>
                  </a:cubicBezTo>
                  <a:cubicBezTo>
                    <a:pt x="1071" y="142"/>
                    <a:pt x="1071" y="142"/>
                    <a:pt x="1071" y="142"/>
                  </a:cubicBezTo>
                  <a:cubicBezTo>
                    <a:pt x="1072" y="142"/>
                    <a:pt x="1072" y="142"/>
                    <a:pt x="1072" y="142"/>
                  </a:cubicBezTo>
                  <a:cubicBezTo>
                    <a:pt x="1074" y="140"/>
                    <a:pt x="1074" y="140"/>
                    <a:pt x="1074" y="140"/>
                  </a:cubicBezTo>
                  <a:cubicBezTo>
                    <a:pt x="1074" y="139"/>
                    <a:pt x="1074" y="139"/>
                    <a:pt x="1074" y="139"/>
                  </a:cubicBezTo>
                  <a:cubicBezTo>
                    <a:pt x="1071" y="138"/>
                    <a:pt x="1071" y="138"/>
                    <a:pt x="1071" y="138"/>
                  </a:cubicBezTo>
                  <a:cubicBezTo>
                    <a:pt x="1069" y="138"/>
                    <a:pt x="1069" y="138"/>
                    <a:pt x="1069" y="138"/>
                  </a:cubicBezTo>
                  <a:cubicBezTo>
                    <a:pt x="1071" y="136"/>
                    <a:pt x="1071" y="136"/>
                    <a:pt x="1071" y="136"/>
                  </a:cubicBezTo>
                  <a:cubicBezTo>
                    <a:pt x="1069" y="135"/>
                    <a:pt x="1069" y="135"/>
                    <a:pt x="1069" y="135"/>
                  </a:cubicBezTo>
                  <a:cubicBezTo>
                    <a:pt x="1066" y="133"/>
                    <a:pt x="1066" y="133"/>
                    <a:pt x="1066" y="133"/>
                  </a:cubicBezTo>
                  <a:cubicBezTo>
                    <a:pt x="1062" y="133"/>
                    <a:pt x="1062" y="133"/>
                    <a:pt x="1062" y="133"/>
                  </a:cubicBezTo>
                  <a:cubicBezTo>
                    <a:pt x="1059" y="130"/>
                    <a:pt x="1059" y="130"/>
                    <a:pt x="1059" y="130"/>
                  </a:cubicBezTo>
                  <a:cubicBezTo>
                    <a:pt x="1058" y="129"/>
                    <a:pt x="1058" y="129"/>
                    <a:pt x="1058" y="129"/>
                  </a:cubicBezTo>
                  <a:cubicBezTo>
                    <a:pt x="1061" y="127"/>
                    <a:pt x="1061" y="127"/>
                    <a:pt x="1061" y="127"/>
                  </a:cubicBezTo>
                  <a:cubicBezTo>
                    <a:pt x="1064" y="127"/>
                    <a:pt x="1064" y="127"/>
                    <a:pt x="1064" y="127"/>
                  </a:cubicBezTo>
                  <a:cubicBezTo>
                    <a:pt x="1064" y="126"/>
                    <a:pt x="1064" y="126"/>
                    <a:pt x="1064" y="126"/>
                  </a:cubicBezTo>
                  <a:cubicBezTo>
                    <a:pt x="1065" y="126"/>
                    <a:pt x="1065" y="126"/>
                    <a:pt x="1065" y="126"/>
                  </a:cubicBezTo>
                  <a:cubicBezTo>
                    <a:pt x="1066" y="127"/>
                    <a:pt x="1066" y="127"/>
                    <a:pt x="1066" y="127"/>
                  </a:cubicBezTo>
                  <a:cubicBezTo>
                    <a:pt x="1066" y="129"/>
                    <a:pt x="1066" y="129"/>
                    <a:pt x="1066" y="129"/>
                  </a:cubicBezTo>
                  <a:cubicBezTo>
                    <a:pt x="1066" y="130"/>
                    <a:pt x="1066" y="130"/>
                    <a:pt x="1066" y="130"/>
                  </a:cubicBezTo>
                  <a:cubicBezTo>
                    <a:pt x="1074" y="133"/>
                    <a:pt x="1074" y="133"/>
                    <a:pt x="1074" y="133"/>
                  </a:cubicBezTo>
                  <a:cubicBezTo>
                    <a:pt x="1077" y="135"/>
                    <a:pt x="1077" y="135"/>
                    <a:pt x="1077" y="135"/>
                  </a:cubicBezTo>
                  <a:cubicBezTo>
                    <a:pt x="1079" y="136"/>
                    <a:pt x="1079" y="136"/>
                    <a:pt x="1079" y="136"/>
                  </a:cubicBezTo>
                  <a:cubicBezTo>
                    <a:pt x="1084" y="136"/>
                    <a:pt x="1084" y="136"/>
                    <a:pt x="1084" y="136"/>
                  </a:cubicBezTo>
                  <a:cubicBezTo>
                    <a:pt x="1088" y="136"/>
                    <a:pt x="1088" y="136"/>
                    <a:pt x="1088" y="136"/>
                  </a:cubicBezTo>
                  <a:cubicBezTo>
                    <a:pt x="1091" y="135"/>
                    <a:pt x="1091" y="135"/>
                    <a:pt x="1091" y="135"/>
                  </a:cubicBezTo>
                  <a:cubicBezTo>
                    <a:pt x="1094" y="135"/>
                    <a:pt x="1094" y="135"/>
                    <a:pt x="1094" y="135"/>
                  </a:cubicBezTo>
                  <a:cubicBezTo>
                    <a:pt x="1102" y="138"/>
                    <a:pt x="1102" y="138"/>
                    <a:pt x="1102" y="138"/>
                  </a:cubicBezTo>
                  <a:cubicBezTo>
                    <a:pt x="1111" y="140"/>
                    <a:pt x="1111" y="140"/>
                    <a:pt x="1111" y="140"/>
                  </a:cubicBezTo>
                  <a:cubicBezTo>
                    <a:pt x="1118" y="143"/>
                    <a:pt x="1118" y="143"/>
                    <a:pt x="1118" y="143"/>
                  </a:cubicBezTo>
                  <a:cubicBezTo>
                    <a:pt x="1121" y="145"/>
                    <a:pt x="1121" y="145"/>
                    <a:pt x="1121" y="145"/>
                  </a:cubicBezTo>
                  <a:cubicBezTo>
                    <a:pt x="1122" y="145"/>
                    <a:pt x="1122" y="145"/>
                    <a:pt x="1122" y="145"/>
                  </a:cubicBezTo>
                  <a:cubicBezTo>
                    <a:pt x="1121" y="143"/>
                    <a:pt x="1121" y="143"/>
                    <a:pt x="1121" y="143"/>
                  </a:cubicBezTo>
                  <a:cubicBezTo>
                    <a:pt x="1128" y="146"/>
                    <a:pt x="1128" y="146"/>
                    <a:pt x="1128" y="146"/>
                  </a:cubicBezTo>
                  <a:cubicBezTo>
                    <a:pt x="1137" y="148"/>
                    <a:pt x="1137" y="148"/>
                    <a:pt x="1137" y="148"/>
                  </a:cubicBezTo>
                  <a:cubicBezTo>
                    <a:pt x="1142" y="149"/>
                    <a:pt x="1142" y="149"/>
                    <a:pt x="1142" y="149"/>
                  </a:cubicBezTo>
                  <a:cubicBezTo>
                    <a:pt x="1140" y="146"/>
                    <a:pt x="1140" y="146"/>
                    <a:pt x="1140" y="146"/>
                  </a:cubicBezTo>
                  <a:cubicBezTo>
                    <a:pt x="1142" y="148"/>
                    <a:pt x="1142" y="148"/>
                    <a:pt x="1142" y="148"/>
                  </a:cubicBezTo>
                  <a:cubicBezTo>
                    <a:pt x="1145" y="149"/>
                    <a:pt x="1145" y="149"/>
                    <a:pt x="1145" y="149"/>
                  </a:cubicBezTo>
                  <a:cubicBezTo>
                    <a:pt x="1147" y="150"/>
                    <a:pt x="1147" y="150"/>
                    <a:pt x="1147" y="150"/>
                  </a:cubicBezTo>
                  <a:cubicBezTo>
                    <a:pt x="1150" y="150"/>
                    <a:pt x="1150" y="150"/>
                    <a:pt x="1150" y="150"/>
                  </a:cubicBezTo>
                  <a:cubicBezTo>
                    <a:pt x="1148" y="149"/>
                    <a:pt x="1148" y="149"/>
                    <a:pt x="1148" y="149"/>
                  </a:cubicBezTo>
                  <a:cubicBezTo>
                    <a:pt x="1147" y="149"/>
                    <a:pt x="1147" y="149"/>
                    <a:pt x="1147" y="149"/>
                  </a:cubicBezTo>
                  <a:cubicBezTo>
                    <a:pt x="1148" y="148"/>
                    <a:pt x="1148" y="148"/>
                    <a:pt x="1148" y="148"/>
                  </a:cubicBezTo>
                  <a:lnTo>
                    <a:pt x="1150" y="149"/>
                  </a:lnTo>
                  <a:close/>
                  <a:moveTo>
                    <a:pt x="35" y="136"/>
                  </a:moveTo>
                  <a:cubicBezTo>
                    <a:pt x="35" y="135"/>
                    <a:pt x="35" y="134"/>
                    <a:pt x="34" y="133"/>
                  </a:cubicBezTo>
                  <a:cubicBezTo>
                    <a:pt x="35" y="134"/>
                    <a:pt x="35" y="135"/>
                    <a:pt x="35" y="136"/>
                  </a:cubicBez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404" name="Freeform 185"/>
            <p:cNvSpPr>
              <a:spLocks/>
            </p:cNvSpPr>
            <p:nvPr/>
          </p:nvSpPr>
          <p:spPr bwMode="auto">
            <a:xfrm>
              <a:off x="5443749" y="2330958"/>
              <a:ext cx="424472" cy="245969"/>
            </a:xfrm>
            <a:custGeom>
              <a:avLst/>
              <a:gdLst>
                <a:gd name="T0" fmla="*/ 2147483647 w 267"/>
                <a:gd name="T1" fmla="*/ 2147483647 h 155"/>
                <a:gd name="T2" fmla="*/ 2147483647 w 267"/>
                <a:gd name="T3" fmla="*/ 2147483647 h 155"/>
                <a:gd name="T4" fmla="*/ 2147483647 w 267"/>
                <a:gd name="T5" fmla="*/ 2147483647 h 155"/>
                <a:gd name="T6" fmla="*/ 2147483647 w 267"/>
                <a:gd name="T7" fmla="*/ 2147483647 h 155"/>
                <a:gd name="T8" fmla="*/ 2147483647 w 267"/>
                <a:gd name="T9" fmla="*/ 2147483647 h 155"/>
                <a:gd name="T10" fmla="*/ 2147483647 w 267"/>
                <a:gd name="T11" fmla="*/ 2147483647 h 155"/>
                <a:gd name="T12" fmla="*/ 2147483647 w 267"/>
                <a:gd name="T13" fmla="*/ 2147483647 h 155"/>
                <a:gd name="T14" fmla="*/ 2147483647 w 267"/>
                <a:gd name="T15" fmla="*/ 2147483647 h 155"/>
                <a:gd name="T16" fmla="*/ 2147483647 w 267"/>
                <a:gd name="T17" fmla="*/ 2147483647 h 155"/>
                <a:gd name="T18" fmla="*/ 2147483647 w 267"/>
                <a:gd name="T19" fmla="*/ 2147483647 h 155"/>
                <a:gd name="T20" fmla="*/ 2147483647 w 267"/>
                <a:gd name="T21" fmla="*/ 2147483647 h 155"/>
                <a:gd name="T22" fmla="*/ 2147483647 w 267"/>
                <a:gd name="T23" fmla="*/ 2147483647 h 155"/>
                <a:gd name="T24" fmla="*/ 2147483647 w 267"/>
                <a:gd name="T25" fmla="*/ 2147483647 h 155"/>
                <a:gd name="T26" fmla="*/ 2147483647 w 267"/>
                <a:gd name="T27" fmla="*/ 2147483647 h 155"/>
                <a:gd name="T28" fmla="*/ 2147483647 w 267"/>
                <a:gd name="T29" fmla="*/ 2147483647 h 155"/>
                <a:gd name="T30" fmla="*/ 2147483647 w 267"/>
                <a:gd name="T31" fmla="*/ 2147483647 h 155"/>
                <a:gd name="T32" fmla="*/ 2147483647 w 267"/>
                <a:gd name="T33" fmla="*/ 2147483647 h 155"/>
                <a:gd name="T34" fmla="*/ 2147483647 w 267"/>
                <a:gd name="T35" fmla="*/ 2147483647 h 155"/>
                <a:gd name="T36" fmla="*/ 2147483647 w 267"/>
                <a:gd name="T37" fmla="*/ 2147483647 h 155"/>
                <a:gd name="T38" fmla="*/ 2147483647 w 267"/>
                <a:gd name="T39" fmla="*/ 2147483647 h 155"/>
                <a:gd name="T40" fmla="*/ 2147483647 w 267"/>
                <a:gd name="T41" fmla="*/ 2147483647 h 155"/>
                <a:gd name="T42" fmla="*/ 2147483647 w 267"/>
                <a:gd name="T43" fmla="*/ 2147483647 h 155"/>
                <a:gd name="T44" fmla="*/ 2147483647 w 267"/>
                <a:gd name="T45" fmla="*/ 2147483647 h 155"/>
                <a:gd name="T46" fmla="*/ 2147483647 w 267"/>
                <a:gd name="T47" fmla="*/ 2147483647 h 155"/>
                <a:gd name="T48" fmla="*/ 2147483647 w 267"/>
                <a:gd name="T49" fmla="*/ 2147483647 h 155"/>
                <a:gd name="T50" fmla="*/ 2147483647 w 267"/>
                <a:gd name="T51" fmla="*/ 2147483647 h 155"/>
                <a:gd name="T52" fmla="*/ 2147483647 w 267"/>
                <a:gd name="T53" fmla="*/ 2147483647 h 155"/>
                <a:gd name="T54" fmla="*/ 2147483647 w 267"/>
                <a:gd name="T55" fmla="*/ 2147483647 h 155"/>
                <a:gd name="T56" fmla="*/ 2147483647 w 267"/>
                <a:gd name="T57" fmla="*/ 2147483647 h 155"/>
                <a:gd name="T58" fmla="*/ 2147483647 w 267"/>
                <a:gd name="T59" fmla="*/ 2147483647 h 155"/>
                <a:gd name="T60" fmla="*/ 2147483647 w 267"/>
                <a:gd name="T61" fmla="*/ 2147483647 h 155"/>
                <a:gd name="T62" fmla="*/ 2147483647 w 267"/>
                <a:gd name="T63" fmla="*/ 2147483647 h 155"/>
                <a:gd name="T64" fmla="*/ 2147483647 w 267"/>
                <a:gd name="T65" fmla="*/ 2147483647 h 155"/>
                <a:gd name="T66" fmla="*/ 2147483647 w 267"/>
                <a:gd name="T67" fmla="*/ 2147483647 h 155"/>
                <a:gd name="T68" fmla="*/ 2147483647 w 267"/>
                <a:gd name="T69" fmla="*/ 2147483647 h 155"/>
                <a:gd name="T70" fmla="*/ 2147483647 w 267"/>
                <a:gd name="T71" fmla="*/ 2147483647 h 155"/>
                <a:gd name="T72" fmla="*/ 2147483647 w 267"/>
                <a:gd name="T73" fmla="*/ 2147483647 h 155"/>
                <a:gd name="T74" fmla="*/ 2147483647 w 267"/>
                <a:gd name="T75" fmla="*/ 2147483647 h 155"/>
                <a:gd name="T76" fmla="*/ 2147483647 w 267"/>
                <a:gd name="T77" fmla="*/ 2147483647 h 155"/>
                <a:gd name="T78" fmla="*/ 2147483647 w 267"/>
                <a:gd name="T79" fmla="*/ 2147483647 h 155"/>
                <a:gd name="T80" fmla="*/ 2147483647 w 267"/>
                <a:gd name="T81" fmla="*/ 2147483647 h 155"/>
                <a:gd name="T82" fmla="*/ 2147483647 w 267"/>
                <a:gd name="T83" fmla="*/ 2147483647 h 155"/>
                <a:gd name="T84" fmla="*/ 2147483647 w 267"/>
                <a:gd name="T85" fmla="*/ 2147483647 h 155"/>
                <a:gd name="T86" fmla="*/ 2147483647 w 267"/>
                <a:gd name="T87" fmla="*/ 2147483647 h 155"/>
                <a:gd name="T88" fmla="*/ 2147483647 w 267"/>
                <a:gd name="T89" fmla="*/ 2147483647 h 155"/>
                <a:gd name="T90" fmla="*/ 2147483647 w 267"/>
                <a:gd name="T91" fmla="*/ 2147483647 h 155"/>
                <a:gd name="T92" fmla="*/ 2147483647 w 267"/>
                <a:gd name="T93" fmla="*/ 2147483647 h 155"/>
                <a:gd name="T94" fmla="*/ 2147483647 w 267"/>
                <a:gd name="T95" fmla="*/ 2147483647 h 155"/>
                <a:gd name="T96" fmla="*/ 2147483647 w 267"/>
                <a:gd name="T97" fmla="*/ 2147483647 h 155"/>
                <a:gd name="T98" fmla="*/ 2147483647 w 267"/>
                <a:gd name="T99" fmla="*/ 2147483647 h 155"/>
                <a:gd name="T100" fmla="*/ 2147483647 w 267"/>
                <a:gd name="T101" fmla="*/ 2147483647 h 155"/>
                <a:gd name="T102" fmla="*/ 2147483647 w 267"/>
                <a:gd name="T103" fmla="*/ 2147483647 h 155"/>
                <a:gd name="T104" fmla="*/ 2147483647 w 267"/>
                <a:gd name="T105" fmla="*/ 2147483647 h 155"/>
                <a:gd name="T106" fmla="*/ 2147483647 w 267"/>
                <a:gd name="T107" fmla="*/ 2147483647 h 155"/>
                <a:gd name="T108" fmla="*/ 2147483647 w 267"/>
                <a:gd name="T109" fmla="*/ 2147483647 h 155"/>
                <a:gd name="T110" fmla="*/ 2147483647 w 267"/>
                <a:gd name="T111" fmla="*/ 2147483647 h 1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67"/>
                <a:gd name="T169" fmla="*/ 0 h 155"/>
                <a:gd name="T170" fmla="*/ 267 w 267"/>
                <a:gd name="T171" fmla="*/ 155 h 15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67" h="155">
                  <a:moveTo>
                    <a:pt x="225" y="65"/>
                  </a:moveTo>
                  <a:lnTo>
                    <a:pt x="223" y="65"/>
                  </a:lnTo>
                  <a:lnTo>
                    <a:pt x="221" y="65"/>
                  </a:lnTo>
                  <a:lnTo>
                    <a:pt x="219" y="66"/>
                  </a:lnTo>
                  <a:lnTo>
                    <a:pt x="219" y="67"/>
                  </a:lnTo>
                  <a:lnTo>
                    <a:pt x="215" y="70"/>
                  </a:lnTo>
                  <a:lnTo>
                    <a:pt x="210" y="74"/>
                  </a:lnTo>
                  <a:lnTo>
                    <a:pt x="206" y="75"/>
                  </a:lnTo>
                  <a:lnTo>
                    <a:pt x="206" y="78"/>
                  </a:lnTo>
                  <a:lnTo>
                    <a:pt x="206" y="79"/>
                  </a:lnTo>
                  <a:lnTo>
                    <a:pt x="202" y="81"/>
                  </a:lnTo>
                  <a:lnTo>
                    <a:pt x="199" y="85"/>
                  </a:lnTo>
                  <a:lnTo>
                    <a:pt x="199" y="87"/>
                  </a:lnTo>
                  <a:lnTo>
                    <a:pt x="202" y="91"/>
                  </a:lnTo>
                  <a:lnTo>
                    <a:pt x="195" y="89"/>
                  </a:lnTo>
                  <a:lnTo>
                    <a:pt x="194" y="87"/>
                  </a:lnTo>
                  <a:lnTo>
                    <a:pt x="193" y="85"/>
                  </a:lnTo>
                  <a:lnTo>
                    <a:pt x="193" y="81"/>
                  </a:lnTo>
                  <a:lnTo>
                    <a:pt x="189" y="79"/>
                  </a:lnTo>
                  <a:lnTo>
                    <a:pt x="179" y="81"/>
                  </a:lnTo>
                  <a:lnTo>
                    <a:pt x="177" y="81"/>
                  </a:lnTo>
                  <a:lnTo>
                    <a:pt x="173" y="81"/>
                  </a:lnTo>
                  <a:lnTo>
                    <a:pt x="169" y="79"/>
                  </a:lnTo>
                  <a:lnTo>
                    <a:pt x="166" y="67"/>
                  </a:lnTo>
                  <a:lnTo>
                    <a:pt x="163" y="66"/>
                  </a:lnTo>
                  <a:lnTo>
                    <a:pt x="162" y="66"/>
                  </a:lnTo>
                  <a:lnTo>
                    <a:pt x="158" y="65"/>
                  </a:lnTo>
                  <a:lnTo>
                    <a:pt x="156" y="62"/>
                  </a:lnTo>
                  <a:lnTo>
                    <a:pt x="154" y="57"/>
                  </a:lnTo>
                  <a:lnTo>
                    <a:pt x="154" y="47"/>
                  </a:lnTo>
                  <a:lnTo>
                    <a:pt x="150" y="49"/>
                  </a:lnTo>
                  <a:lnTo>
                    <a:pt x="149" y="47"/>
                  </a:lnTo>
                  <a:lnTo>
                    <a:pt x="145" y="44"/>
                  </a:lnTo>
                  <a:lnTo>
                    <a:pt x="142" y="41"/>
                  </a:lnTo>
                  <a:lnTo>
                    <a:pt x="140" y="38"/>
                  </a:lnTo>
                  <a:lnTo>
                    <a:pt x="137" y="37"/>
                  </a:lnTo>
                  <a:lnTo>
                    <a:pt x="133" y="34"/>
                  </a:lnTo>
                  <a:lnTo>
                    <a:pt x="132" y="36"/>
                  </a:lnTo>
                  <a:lnTo>
                    <a:pt x="128" y="37"/>
                  </a:lnTo>
                  <a:lnTo>
                    <a:pt x="122" y="37"/>
                  </a:lnTo>
                  <a:lnTo>
                    <a:pt x="116" y="37"/>
                  </a:lnTo>
                  <a:lnTo>
                    <a:pt x="106" y="36"/>
                  </a:lnTo>
                  <a:lnTo>
                    <a:pt x="101" y="37"/>
                  </a:lnTo>
                  <a:lnTo>
                    <a:pt x="97" y="37"/>
                  </a:lnTo>
                  <a:lnTo>
                    <a:pt x="93" y="37"/>
                  </a:lnTo>
                  <a:lnTo>
                    <a:pt x="89" y="37"/>
                  </a:lnTo>
                  <a:lnTo>
                    <a:pt x="88" y="34"/>
                  </a:lnTo>
                  <a:lnTo>
                    <a:pt x="85" y="34"/>
                  </a:lnTo>
                  <a:lnTo>
                    <a:pt x="75" y="22"/>
                  </a:lnTo>
                  <a:lnTo>
                    <a:pt x="68" y="20"/>
                  </a:lnTo>
                  <a:lnTo>
                    <a:pt x="67" y="18"/>
                  </a:lnTo>
                  <a:lnTo>
                    <a:pt x="67" y="24"/>
                  </a:lnTo>
                  <a:lnTo>
                    <a:pt x="61" y="28"/>
                  </a:lnTo>
                  <a:lnTo>
                    <a:pt x="57" y="28"/>
                  </a:lnTo>
                  <a:lnTo>
                    <a:pt x="52" y="28"/>
                  </a:lnTo>
                  <a:lnTo>
                    <a:pt x="49" y="30"/>
                  </a:lnTo>
                  <a:lnTo>
                    <a:pt x="48" y="28"/>
                  </a:lnTo>
                  <a:lnTo>
                    <a:pt x="48" y="26"/>
                  </a:lnTo>
                  <a:lnTo>
                    <a:pt x="45" y="24"/>
                  </a:lnTo>
                  <a:lnTo>
                    <a:pt x="39" y="24"/>
                  </a:lnTo>
                  <a:lnTo>
                    <a:pt x="36" y="24"/>
                  </a:lnTo>
                  <a:lnTo>
                    <a:pt x="35" y="22"/>
                  </a:lnTo>
                  <a:lnTo>
                    <a:pt x="35" y="17"/>
                  </a:lnTo>
                  <a:lnTo>
                    <a:pt x="32" y="13"/>
                  </a:lnTo>
                  <a:lnTo>
                    <a:pt x="32" y="8"/>
                  </a:lnTo>
                  <a:lnTo>
                    <a:pt x="35" y="4"/>
                  </a:lnTo>
                  <a:lnTo>
                    <a:pt x="35" y="0"/>
                  </a:lnTo>
                  <a:lnTo>
                    <a:pt x="32" y="1"/>
                  </a:lnTo>
                  <a:lnTo>
                    <a:pt x="0" y="10"/>
                  </a:lnTo>
                  <a:lnTo>
                    <a:pt x="13" y="78"/>
                  </a:lnTo>
                  <a:lnTo>
                    <a:pt x="15" y="78"/>
                  </a:lnTo>
                  <a:lnTo>
                    <a:pt x="19" y="78"/>
                  </a:lnTo>
                  <a:lnTo>
                    <a:pt x="24" y="78"/>
                  </a:lnTo>
                  <a:lnTo>
                    <a:pt x="28" y="78"/>
                  </a:lnTo>
                  <a:lnTo>
                    <a:pt x="31" y="78"/>
                  </a:lnTo>
                  <a:lnTo>
                    <a:pt x="28" y="75"/>
                  </a:lnTo>
                  <a:lnTo>
                    <a:pt x="27" y="70"/>
                  </a:lnTo>
                  <a:lnTo>
                    <a:pt x="27" y="67"/>
                  </a:lnTo>
                  <a:lnTo>
                    <a:pt x="31" y="62"/>
                  </a:lnTo>
                  <a:lnTo>
                    <a:pt x="32" y="62"/>
                  </a:lnTo>
                  <a:lnTo>
                    <a:pt x="35" y="62"/>
                  </a:lnTo>
                  <a:lnTo>
                    <a:pt x="36" y="61"/>
                  </a:lnTo>
                  <a:lnTo>
                    <a:pt x="39" y="58"/>
                  </a:lnTo>
                  <a:lnTo>
                    <a:pt x="39" y="57"/>
                  </a:lnTo>
                  <a:lnTo>
                    <a:pt x="41" y="57"/>
                  </a:lnTo>
                  <a:lnTo>
                    <a:pt x="40" y="54"/>
                  </a:lnTo>
                  <a:lnTo>
                    <a:pt x="41" y="54"/>
                  </a:lnTo>
                  <a:lnTo>
                    <a:pt x="44" y="53"/>
                  </a:lnTo>
                  <a:lnTo>
                    <a:pt x="45" y="53"/>
                  </a:lnTo>
                  <a:lnTo>
                    <a:pt x="48" y="53"/>
                  </a:lnTo>
                  <a:lnTo>
                    <a:pt x="49" y="54"/>
                  </a:lnTo>
                  <a:lnTo>
                    <a:pt x="52" y="54"/>
                  </a:lnTo>
                  <a:lnTo>
                    <a:pt x="55" y="57"/>
                  </a:lnTo>
                  <a:lnTo>
                    <a:pt x="57" y="58"/>
                  </a:lnTo>
                  <a:lnTo>
                    <a:pt x="59" y="61"/>
                  </a:lnTo>
                  <a:lnTo>
                    <a:pt x="65" y="61"/>
                  </a:lnTo>
                  <a:lnTo>
                    <a:pt x="68" y="61"/>
                  </a:lnTo>
                  <a:lnTo>
                    <a:pt x="68" y="65"/>
                  </a:lnTo>
                  <a:lnTo>
                    <a:pt x="68" y="66"/>
                  </a:lnTo>
                  <a:lnTo>
                    <a:pt x="71" y="66"/>
                  </a:lnTo>
                  <a:lnTo>
                    <a:pt x="72" y="70"/>
                  </a:lnTo>
                  <a:lnTo>
                    <a:pt x="72" y="74"/>
                  </a:lnTo>
                  <a:lnTo>
                    <a:pt x="75" y="78"/>
                  </a:lnTo>
                  <a:lnTo>
                    <a:pt x="76" y="78"/>
                  </a:lnTo>
                  <a:lnTo>
                    <a:pt x="84" y="79"/>
                  </a:lnTo>
                  <a:lnTo>
                    <a:pt x="89" y="79"/>
                  </a:lnTo>
                  <a:lnTo>
                    <a:pt x="92" y="79"/>
                  </a:lnTo>
                  <a:lnTo>
                    <a:pt x="93" y="78"/>
                  </a:lnTo>
                  <a:lnTo>
                    <a:pt x="97" y="79"/>
                  </a:lnTo>
                  <a:lnTo>
                    <a:pt x="101" y="81"/>
                  </a:lnTo>
                  <a:lnTo>
                    <a:pt x="105" y="87"/>
                  </a:lnTo>
                  <a:lnTo>
                    <a:pt x="112" y="101"/>
                  </a:lnTo>
                  <a:lnTo>
                    <a:pt x="116" y="102"/>
                  </a:lnTo>
                  <a:lnTo>
                    <a:pt x="120" y="106"/>
                  </a:lnTo>
                  <a:lnTo>
                    <a:pt x="128" y="110"/>
                  </a:lnTo>
                  <a:lnTo>
                    <a:pt x="137" y="115"/>
                  </a:lnTo>
                  <a:lnTo>
                    <a:pt x="142" y="119"/>
                  </a:lnTo>
                  <a:lnTo>
                    <a:pt x="150" y="123"/>
                  </a:lnTo>
                  <a:lnTo>
                    <a:pt x="158" y="127"/>
                  </a:lnTo>
                  <a:lnTo>
                    <a:pt x="163" y="131"/>
                  </a:lnTo>
                  <a:lnTo>
                    <a:pt x="167" y="132"/>
                  </a:lnTo>
                  <a:lnTo>
                    <a:pt x="171" y="132"/>
                  </a:lnTo>
                  <a:lnTo>
                    <a:pt x="173" y="132"/>
                  </a:lnTo>
                  <a:lnTo>
                    <a:pt x="177" y="135"/>
                  </a:lnTo>
                  <a:lnTo>
                    <a:pt x="182" y="136"/>
                  </a:lnTo>
                  <a:lnTo>
                    <a:pt x="182" y="138"/>
                  </a:lnTo>
                  <a:lnTo>
                    <a:pt x="182" y="142"/>
                  </a:lnTo>
                  <a:lnTo>
                    <a:pt x="182" y="146"/>
                  </a:lnTo>
                  <a:lnTo>
                    <a:pt x="185" y="148"/>
                  </a:lnTo>
                  <a:lnTo>
                    <a:pt x="190" y="148"/>
                  </a:lnTo>
                  <a:lnTo>
                    <a:pt x="194" y="150"/>
                  </a:lnTo>
                  <a:lnTo>
                    <a:pt x="195" y="151"/>
                  </a:lnTo>
                  <a:lnTo>
                    <a:pt x="198" y="151"/>
                  </a:lnTo>
                  <a:lnTo>
                    <a:pt x="202" y="151"/>
                  </a:lnTo>
                  <a:lnTo>
                    <a:pt x="206" y="155"/>
                  </a:lnTo>
                  <a:lnTo>
                    <a:pt x="207" y="155"/>
                  </a:lnTo>
                  <a:lnTo>
                    <a:pt x="203" y="150"/>
                  </a:lnTo>
                  <a:lnTo>
                    <a:pt x="203" y="148"/>
                  </a:lnTo>
                  <a:lnTo>
                    <a:pt x="203" y="146"/>
                  </a:lnTo>
                  <a:lnTo>
                    <a:pt x="203" y="144"/>
                  </a:lnTo>
                  <a:lnTo>
                    <a:pt x="207" y="138"/>
                  </a:lnTo>
                  <a:lnTo>
                    <a:pt x="207" y="136"/>
                  </a:lnTo>
                  <a:lnTo>
                    <a:pt x="207" y="135"/>
                  </a:lnTo>
                  <a:lnTo>
                    <a:pt x="206" y="131"/>
                  </a:lnTo>
                  <a:lnTo>
                    <a:pt x="203" y="128"/>
                  </a:lnTo>
                  <a:lnTo>
                    <a:pt x="203" y="124"/>
                  </a:lnTo>
                  <a:lnTo>
                    <a:pt x="202" y="122"/>
                  </a:lnTo>
                  <a:lnTo>
                    <a:pt x="199" y="119"/>
                  </a:lnTo>
                  <a:lnTo>
                    <a:pt x="195" y="119"/>
                  </a:lnTo>
                  <a:lnTo>
                    <a:pt x="194" y="118"/>
                  </a:lnTo>
                  <a:lnTo>
                    <a:pt x="193" y="115"/>
                  </a:lnTo>
                  <a:lnTo>
                    <a:pt x="189" y="114"/>
                  </a:lnTo>
                  <a:lnTo>
                    <a:pt x="190" y="110"/>
                  </a:lnTo>
                  <a:lnTo>
                    <a:pt x="190" y="109"/>
                  </a:lnTo>
                  <a:lnTo>
                    <a:pt x="193" y="109"/>
                  </a:lnTo>
                  <a:lnTo>
                    <a:pt x="203" y="110"/>
                  </a:lnTo>
                  <a:lnTo>
                    <a:pt x="206" y="109"/>
                  </a:lnTo>
                  <a:lnTo>
                    <a:pt x="206" y="106"/>
                  </a:lnTo>
                  <a:lnTo>
                    <a:pt x="206" y="105"/>
                  </a:lnTo>
                  <a:lnTo>
                    <a:pt x="207" y="102"/>
                  </a:lnTo>
                  <a:lnTo>
                    <a:pt x="210" y="102"/>
                  </a:lnTo>
                  <a:lnTo>
                    <a:pt x="207" y="101"/>
                  </a:lnTo>
                  <a:lnTo>
                    <a:pt x="210" y="101"/>
                  </a:lnTo>
                  <a:lnTo>
                    <a:pt x="207" y="98"/>
                  </a:lnTo>
                  <a:lnTo>
                    <a:pt x="206" y="98"/>
                  </a:lnTo>
                  <a:lnTo>
                    <a:pt x="203" y="98"/>
                  </a:lnTo>
                  <a:lnTo>
                    <a:pt x="206" y="97"/>
                  </a:lnTo>
                  <a:lnTo>
                    <a:pt x="207" y="97"/>
                  </a:lnTo>
                  <a:lnTo>
                    <a:pt x="210" y="97"/>
                  </a:lnTo>
                  <a:lnTo>
                    <a:pt x="213" y="97"/>
                  </a:lnTo>
                  <a:lnTo>
                    <a:pt x="213" y="94"/>
                  </a:lnTo>
                  <a:lnTo>
                    <a:pt x="211" y="91"/>
                  </a:lnTo>
                  <a:lnTo>
                    <a:pt x="211" y="89"/>
                  </a:lnTo>
                  <a:lnTo>
                    <a:pt x="213" y="87"/>
                  </a:lnTo>
                  <a:lnTo>
                    <a:pt x="215" y="87"/>
                  </a:lnTo>
                  <a:lnTo>
                    <a:pt x="219" y="89"/>
                  </a:lnTo>
                  <a:lnTo>
                    <a:pt x="223" y="87"/>
                  </a:lnTo>
                  <a:lnTo>
                    <a:pt x="226" y="83"/>
                  </a:lnTo>
                  <a:lnTo>
                    <a:pt x="230" y="87"/>
                  </a:lnTo>
                  <a:lnTo>
                    <a:pt x="233" y="89"/>
                  </a:lnTo>
                  <a:lnTo>
                    <a:pt x="230" y="91"/>
                  </a:lnTo>
                  <a:lnTo>
                    <a:pt x="229" y="93"/>
                  </a:lnTo>
                  <a:lnTo>
                    <a:pt x="230" y="94"/>
                  </a:lnTo>
                  <a:lnTo>
                    <a:pt x="233" y="97"/>
                  </a:lnTo>
                  <a:lnTo>
                    <a:pt x="234" y="98"/>
                  </a:lnTo>
                  <a:lnTo>
                    <a:pt x="238" y="97"/>
                  </a:lnTo>
                  <a:lnTo>
                    <a:pt x="242" y="97"/>
                  </a:lnTo>
                  <a:lnTo>
                    <a:pt x="243" y="97"/>
                  </a:lnTo>
                  <a:lnTo>
                    <a:pt x="246" y="97"/>
                  </a:lnTo>
                  <a:lnTo>
                    <a:pt x="247" y="98"/>
                  </a:lnTo>
                  <a:lnTo>
                    <a:pt x="250" y="97"/>
                  </a:lnTo>
                  <a:lnTo>
                    <a:pt x="250" y="98"/>
                  </a:lnTo>
                  <a:lnTo>
                    <a:pt x="252" y="97"/>
                  </a:lnTo>
                  <a:lnTo>
                    <a:pt x="252" y="94"/>
                  </a:lnTo>
                  <a:lnTo>
                    <a:pt x="255" y="94"/>
                  </a:lnTo>
                  <a:lnTo>
                    <a:pt x="259" y="94"/>
                  </a:lnTo>
                  <a:lnTo>
                    <a:pt x="256" y="91"/>
                  </a:lnTo>
                  <a:lnTo>
                    <a:pt x="260" y="91"/>
                  </a:lnTo>
                  <a:lnTo>
                    <a:pt x="264" y="89"/>
                  </a:lnTo>
                  <a:lnTo>
                    <a:pt x="267" y="87"/>
                  </a:lnTo>
                  <a:lnTo>
                    <a:pt x="260" y="85"/>
                  </a:lnTo>
                  <a:lnTo>
                    <a:pt x="256" y="83"/>
                  </a:lnTo>
                  <a:lnTo>
                    <a:pt x="255" y="83"/>
                  </a:lnTo>
                  <a:lnTo>
                    <a:pt x="252" y="83"/>
                  </a:lnTo>
                  <a:lnTo>
                    <a:pt x="251" y="81"/>
                  </a:lnTo>
                  <a:lnTo>
                    <a:pt x="251" y="79"/>
                  </a:lnTo>
                  <a:lnTo>
                    <a:pt x="247" y="78"/>
                  </a:lnTo>
                  <a:lnTo>
                    <a:pt x="243" y="75"/>
                  </a:lnTo>
                  <a:lnTo>
                    <a:pt x="242" y="74"/>
                  </a:lnTo>
                  <a:lnTo>
                    <a:pt x="242" y="78"/>
                  </a:lnTo>
                  <a:lnTo>
                    <a:pt x="239" y="78"/>
                  </a:lnTo>
                  <a:lnTo>
                    <a:pt x="239" y="81"/>
                  </a:lnTo>
                  <a:lnTo>
                    <a:pt x="238" y="79"/>
                  </a:lnTo>
                  <a:lnTo>
                    <a:pt x="234" y="79"/>
                  </a:lnTo>
                  <a:lnTo>
                    <a:pt x="233" y="79"/>
                  </a:lnTo>
                  <a:lnTo>
                    <a:pt x="230" y="78"/>
                  </a:lnTo>
                  <a:lnTo>
                    <a:pt x="229" y="75"/>
                  </a:lnTo>
                  <a:lnTo>
                    <a:pt x="225" y="75"/>
                  </a:lnTo>
                  <a:lnTo>
                    <a:pt x="221" y="74"/>
                  </a:lnTo>
                  <a:lnTo>
                    <a:pt x="223" y="70"/>
                  </a:lnTo>
                  <a:lnTo>
                    <a:pt x="226" y="66"/>
                  </a:lnTo>
                  <a:lnTo>
                    <a:pt x="233" y="62"/>
                  </a:lnTo>
                  <a:lnTo>
                    <a:pt x="230" y="61"/>
                  </a:lnTo>
                  <a:lnTo>
                    <a:pt x="226" y="62"/>
                  </a:lnTo>
                  <a:lnTo>
                    <a:pt x="225" y="65"/>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405" name="Freeform 186"/>
            <p:cNvSpPr>
              <a:spLocks noEditPoints="1"/>
            </p:cNvSpPr>
            <p:nvPr/>
          </p:nvSpPr>
          <p:spPr bwMode="auto">
            <a:xfrm>
              <a:off x="3033643" y="1398562"/>
              <a:ext cx="1022408" cy="535794"/>
            </a:xfrm>
            <a:custGeom>
              <a:avLst/>
              <a:gdLst>
                <a:gd name="T0" fmla="*/ 2147483647 w 645"/>
                <a:gd name="T1" fmla="*/ 2147483647 h 338"/>
                <a:gd name="T2" fmla="*/ 2147483647 w 645"/>
                <a:gd name="T3" fmla="*/ 2147483647 h 338"/>
                <a:gd name="T4" fmla="*/ 2147483647 w 645"/>
                <a:gd name="T5" fmla="*/ 2147483647 h 338"/>
                <a:gd name="T6" fmla="*/ 2147483647 w 645"/>
                <a:gd name="T7" fmla="*/ 2147483647 h 338"/>
                <a:gd name="T8" fmla="*/ 2147483647 w 645"/>
                <a:gd name="T9" fmla="*/ 2147483647 h 338"/>
                <a:gd name="T10" fmla="*/ 2147483647 w 645"/>
                <a:gd name="T11" fmla="*/ 2147483647 h 338"/>
                <a:gd name="T12" fmla="*/ 2147483647 w 645"/>
                <a:gd name="T13" fmla="*/ 2147483647 h 338"/>
                <a:gd name="T14" fmla="*/ 2147483647 w 645"/>
                <a:gd name="T15" fmla="*/ 2147483647 h 338"/>
                <a:gd name="T16" fmla="*/ 2147483647 w 645"/>
                <a:gd name="T17" fmla="*/ 2147483647 h 338"/>
                <a:gd name="T18" fmla="*/ 2147483647 w 645"/>
                <a:gd name="T19" fmla="*/ 2147483647 h 338"/>
                <a:gd name="T20" fmla="*/ 2147483647 w 645"/>
                <a:gd name="T21" fmla="*/ 2147483647 h 338"/>
                <a:gd name="T22" fmla="*/ 2147483647 w 645"/>
                <a:gd name="T23" fmla="*/ 2147483647 h 338"/>
                <a:gd name="T24" fmla="*/ 2147483647 w 645"/>
                <a:gd name="T25" fmla="*/ 2147483647 h 338"/>
                <a:gd name="T26" fmla="*/ 2147483647 w 645"/>
                <a:gd name="T27" fmla="*/ 2147483647 h 338"/>
                <a:gd name="T28" fmla="*/ 2147483647 w 645"/>
                <a:gd name="T29" fmla="*/ 2147483647 h 338"/>
                <a:gd name="T30" fmla="*/ 2147483647 w 645"/>
                <a:gd name="T31" fmla="*/ 2147483647 h 338"/>
                <a:gd name="T32" fmla="*/ 2147483647 w 645"/>
                <a:gd name="T33" fmla="*/ 2147483647 h 338"/>
                <a:gd name="T34" fmla="*/ 2147483647 w 645"/>
                <a:gd name="T35" fmla="*/ 2147483647 h 338"/>
                <a:gd name="T36" fmla="*/ 2147483647 w 645"/>
                <a:gd name="T37" fmla="*/ 2147483647 h 338"/>
                <a:gd name="T38" fmla="*/ 2147483647 w 645"/>
                <a:gd name="T39" fmla="*/ 2147483647 h 338"/>
                <a:gd name="T40" fmla="*/ 2147483647 w 645"/>
                <a:gd name="T41" fmla="*/ 2147483647 h 338"/>
                <a:gd name="T42" fmla="*/ 2147483647 w 645"/>
                <a:gd name="T43" fmla="*/ 2147483647 h 338"/>
                <a:gd name="T44" fmla="*/ 2147483647 w 645"/>
                <a:gd name="T45" fmla="*/ 2147483647 h 338"/>
                <a:gd name="T46" fmla="*/ 2147483647 w 645"/>
                <a:gd name="T47" fmla="*/ 2147483647 h 338"/>
                <a:gd name="T48" fmla="*/ 2147483647 w 645"/>
                <a:gd name="T49" fmla="*/ 2147483647 h 338"/>
                <a:gd name="T50" fmla="*/ 2147483647 w 645"/>
                <a:gd name="T51" fmla="*/ 2147483647 h 338"/>
                <a:gd name="T52" fmla="*/ 2147483647 w 645"/>
                <a:gd name="T53" fmla="*/ 2147483647 h 338"/>
                <a:gd name="T54" fmla="*/ 2147483647 w 645"/>
                <a:gd name="T55" fmla="*/ 2147483647 h 338"/>
                <a:gd name="T56" fmla="*/ 2147483647 w 645"/>
                <a:gd name="T57" fmla="*/ 2147483647 h 338"/>
                <a:gd name="T58" fmla="*/ 2147483647 w 645"/>
                <a:gd name="T59" fmla="*/ 2147483647 h 338"/>
                <a:gd name="T60" fmla="*/ 2147483647 w 645"/>
                <a:gd name="T61" fmla="*/ 2147483647 h 338"/>
                <a:gd name="T62" fmla="*/ 2147483647 w 645"/>
                <a:gd name="T63" fmla="*/ 2147483647 h 338"/>
                <a:gd name="T64" fmla="*/ 2147483647 w 645"/>
                <a:gd name="T65" fmla="*/ 2147483647 h 338"/>
                <a:gd name="T66" fmla="*/ 2147483647 w 645"/>
                <a:gd name="T67" fmla="*/ 2147483647 h 338"/>
                <a:gd name="T68" fmla="*/ 2147483647 w 645"/>
                <a:gd name="T69" fmla="*/ 2147483647 h 338"/>
                <a:gd name="T70" fmla="*/ 2147483647 w 645"/>
                <a:gd name="T71" fmla="*/ 2147483647 h 338"/>
                <a:gd name="T72" fmla="*/ 2147483647 w 645"/>
                <a:gd name="T73" fmla="*/ 2147483647 h 338"/>
                <a:gd name="T74" fmla="*/ 2147483647 w 645"/>
                <a:gd name="T75" fmla="*/ 2147483647 h 338"/>
                <a:gd name="T76" fmla="*/ 2147483647 w 645"/>
                <a:gd name="T77" fmla="*/ 2147483647 h 338"/>
                <a:gd name="T78" fmla="*/ 2147483647 w 645"/>
                <a:gd name="T79" fmla="*/ 2147483647 h 338"/>
                <a:gd name="T80" fmla="*/ 2147483647 w 645"/>
                <a:gd name="T81" fmla="*/ 2147483647 h 338"/>
                <a:gd name="T82" fmla="*/ 2147483647 w 645"/>
                <a:gd name="T83" fmla="*/ 2147483647 h 338"/>
                <a:gd name="T84" fmla="*/ 2147483647 w 645"/>
                <a:gd name="T85" fmla="*/ 2147483647 h 338"/>
                <a:gd name="T86" fmla="*/ 2147483647 w 645"/>
                <a:gd name="T87" fmla="*/ 2147483647 h 338"/>
                <a:gd name="T88" fmla="*/ 2147483647 w 645"/>
                <a:gd name="T89" fmla="*/ 2147483647 h 338"/>
                <a:gd name="T90" fmla="*/ 2147483647 w 645"/>
                <a:gd name="T91" fmla="*/ 2147483647 h 338"/>
                <a:gd name="T92" fmla="*/ 2147483647 w 645"/>
                <a:gd name="T93" fmla="*/ 2147483647 h 338"/>
                <a:gd name="T94" fmla="*/ 2147483647 w 645"/>
                <a:gd name="T95" fmla="*/ 2147483647 h 338"/>
                <a:gd name="T96" fmla="*/ 2147483647 w 645"/>
                <a:gd name="T97" fmla="*/ 2147483647 h 338"/>
                <a:gd name="T98" fmla="*/ 2147483647 w 645"/>
                <a:gd name="T99" fmla="*/ 2147483647 h 338"/>
                <a:gd name="T100" fmla="*/ 2147483647 w 645"/>
                <a:gd name="T101" fmla="*/ 2147483647 h 338"/>
                <a:gd name="T102" fmla="*/ 2147483647 w 645"/>
                <a:gd name="T103" fmla="*/ 2147483647 h 338"/>
                <a:gd name="T104" fmla="*/ 2147483647 w 645"/>
                <a:gd name="T105" fmla="*/ 2147483647 h 338"/>
                <a:gd name="T106" fmla="*/ 2147483647 w 645"/>
                <a:gd name="T107" fmla="*/ 2147483647 h 338"/>
                <a:gd name="T108" fmla="*/ 2147483647 w 645"/>
                <a:gd name="T109" fmla="*/ 2147483647 h 338"/>
                <a:gd name="T110" fmla="*/ 2147483647 w 645"/>
                <a:gd name="T111" fmla="*/ 2147483647 h 338"/>
                <a:gd name="T112" fmla="*/ 2147483647 w 645"/>
                <a:gd name="T113" fmla="*/ 2147483647 h 338"/>
                <a:gd name="T114" fmla="*/ 2147483647 w 645"/>
                <a:gd name="T115" fmla="*/ 2147483647 h 338"/>
                <a:gd name="T116" fmla="*/ 2147483647 w 645"/>
                <a:gd name="T117" fmla="*/ 2147483647 h 338"/>
                <a:gd name="T118" fmla="*/ 2147483647 w 645"/>
                <a:gd name="T119" fmla="*/ 2147483647 h 338"/>
                <a:gd name="T120" fmla="*/ 2147483647 w 645"/>
                <a:gd name="T121" fmla="*/ 2147483647 h 338"/>
                <a:gd name="T122" fmla="*/ 2147483647 w 645"/>
                <a:gd name="T123" fmla="*/ 2147483647 h 3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45"/>
                <a:gd name="T187" fmla="*/ 0 h 338"/>
                <a:gd name="T188" fmla="*/ 645 w 645"/>
                <a:gd name="T189" fmla="*/ 338 h 3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45" h="338">
                  <a:moveTo>
                    <a:pt x="146" y="325"/>
                  </a:moveTo>
                  <a:lnTo>
                    <a:pt x="146" y="325"/>
                  </a:lnTo>
                  <a:close/>
                  <a:moveTo>
                    <a:pt x="207" y="293"/>
                  </a:moveTo>
                  <a:lnTo>
                    <a:pt x="206" y="293"/>
                  </a:lnTo>
                  <a:lnTo>
                    <a:pt x="203" y="295"/>
                  </a:lnTo>
                  <a:lnTo>
                    <a:pt x="207" y="293"/>
                  </a:lnTo>
                  <a:close/>
                  <a:moveTo>
                    <a:pt x="145" y="328"/>
                  </a:moveTo>
                  <a:lnTo>
                    <a:pt x="146" y="325"/>
                  </a:lnTo>
                  <a:lnTo>
                    <a:pt x="142" y="328"/>
                  </a:lnTo>
                  <a:lnTo>
                    <a:pt x="145" y="328"/>
                  </a:lnTo>
                  <a:close/>
                  <a:moveTo>
                    <a:pt x="559" y="105"/>
                  </a:moveTo>
                  <a:lnTo>
                    <a:pt x="558" y="105"/>
                  </a:lnTo>
                  <a:lnTo>
                    <a:pt x="555" y="104"/>
                  </a:lnTo>
                  <a:lnTo>
                    <a:pt x="552" y="101"/>
                  </a:lnTo>
                  <a:lnTo>
                    <a:pt x="548" y="104"/>
                  </a:lnTo>
                  <a:lnTo>
                    <a:pt x="546" y="108"/>
                  </a:lnTo>
                  <a:lnTo>
                    <a:pt x="558" y="108"/>
                  </a:lnTo>
                  <a:lnTo>
                    <a:pt x="562" y="108"/>
                  </a:lnTo>
                  <a:lnTo>
                    <a:pt x="563" y="105"/>
                  </a:lnTo>
                  <a:lnTo>
                    <a:pt x="562" y="105"/>
                  </a:lnTo>
                  <a:lnTo>
                    <a:pt x="559" y="105"/>
                  </a:lnTo>
                  <a:close/>
                  <a:moveTo>
                    <a:pt x="497" y="135"/>
                  </a:moveTo>
                  <a:lnTo>
                    <a:pt x="489" y="134"/>
                  </a:lnTo>
                  <a:lnTo>
                    <a:pt x="482" y="134"/>
                  </a:lnTo>
                  <a:lnTo>
                    <a:pt x="475" y="138"/>
                  </a:lnTo>
                  <a:lnTo>
                    <a:pt x="483" y="135"/>
                  </a:lnTo>
                  <a:lnTo>
                    <a:pt x="491" y="138"/>
                  </a:lnTo>
                  <a:lnTo>
                    <a:pt x="495" y="139"/>
                  </a:lnTo>
                  <a:lnTo>
                    <a:pt x="502" y="139"/>
                  </a:lnTo>
                  <a:lnTo>
                    <a:pt x="501" y="138"/>
                  </a:lnTo>
                  <a:lnTo>
                    <a:pt x="504" y="138"/>
                  </a:lnTo>
                  <a:lnTo>
                    <a:pt x="497" y="135"/>
                  </a:lnTo>
                  <a:close/>
                  <a:moveTo>
                    <a:pt x="475" y="141"/>
                  </a:moveTo>
                  <a:lnTo>
                    <a:pt x="479" y="143"/>
                  </a:lnTo>
                  <a:lnTo>
                    <a:pt x="487" y="145"/>
                  </a:lnTo>
                  <a:lnTo>
                    <a:pt x="493" y="149"/>
                  </a:lnTo>
                  <a:lnTo>
                    <a:pt x="497" y="149"/>
                  </a:lnTo>
                  <a:lnTo>
                    <a:pt x="498" y="147"/>
                  </a:lnTo>
                  <a:lnTo>
                    <a:pt x="495" y="145"/>
                  </a:lnTo>
                  <a:lnTo>
                    <a:pt x="493" y="145"/>
                  </a:lnTo>
                  <a:lnTo>
                    <a:pt x="493" y="143"/>
                  </a:lnTo>
                  <a:lnTo>
                    <a:pt x="501" y="145"/>
                  </a:lnTo>
                  <a:lnTo>
                    <a:pt x="498" y="141"/>
                  </a:lnTo>
                  <a:lnTo>
                    <a:pt x="495" y="141"/>
                  </a:lnTo>
                  <a:lnTo>
                    <a:pt x="493" y="141"/>
                  </a:lnTo>
                  <a:lnTo>
                    <a:pt x="489" y="138"/>
                  </a:lnTo>
                  <a:lnTo>
                    <a:pt x="485" y="138"/>
                  </a:lnTo>
                  <a:lnTo>
                    <a:pt x="482" y="138"/>
                  </a:lnTo>
                  <a:lnTo>
                    <a:pt x="475" y="138"/>
                  </a:lnTo>
                  <a:lnTo>
                    <a:pt x="474" y="139"/>
                  </a:lnTo>
                  <a:lnTo>
                    <a:pt x="475" y="141"/>
                  </a:lnTo>
                  <a:close/>
                  <a:moveTo>
                    <a:pt x="558" y="101"/>
                  </a:moveTo>
                  <a:lnTo>
                    <a:pt x="555" y="101"/>
                  </a:lnTo>
                  <a:lnTo>
                    <a:pt x="555" y="104"/>
                  </a:lnTo>
                  <a:lnTo>
                    <a:pt x="559" y="104"/>
                  </a:lnTo>
                  <a:lnTo>
                    <a:pt x="558" y="101"/>
                  </a:lnTo>
                  <a:close/>
                  <a:moveTo>
                    <a:pt x="555" y="84"/>
                  </a:moveTo>
                  <a:lnTo>
                    <a:pt x="554" y="82"/>
                  </a:lnTo>
                  <a:lnTo>
                    <a:pt x="552" y="84"/>
                  </a:lnTo>
                  <a:lnTo>
                    <a:pt x="552" y="86"/>
                  </a:lnTo>
                  <a:lnTo>
                    <a:pt x="554" y="94"/>
                  </a:lnTo>
                  <a:lnTo>
                    <a:pt x="554" y="90"/>
                  </a:lnTo>
                  <a:lnTo>
                    <a:pt x="555" y="84"/>
                  </a:lnTo>
                  <a:close/>
                  <a:moveTo>
                    <a:pt x="98" y="246"/>
                  </a:moveTo>
                  <a:lnTo>
                    <a:pt x="99" y="244"/>
                  </a:lnTo>
                  <a:lnTo>
                    <a:pt x="95" y="246"/>
                  </a:lnTo>
                  <a:lnTo>
                    <a:pt x="98" y="246"/>
                  </a:lnTo>
                  <a:close/>
                  <a:moveTo>
                    <a:pt x="137" y="162"/>
                  </a:moveTo>
                  <a:lnTo>
                    <a:pt x="137" y="161"/>
                  </a:lnTo>
                  <a:lnTo>
                    <a:pt x="133" y="161"/>
                  </a:lnTo>
                  <a:lnTo>
                    <a:pt x="131" y="165"/>
                  </a:lnTo>
                  <a:lnTo>
                    <a:pt x="135" y="165"/>
                  </a:lnTo>
                  <a:lnTo>
                    <a:pt x="137" y="162"/>
                  </a:lnTo>
                  <a:close/>
                  <a:moveTo>
                    <a:pt x="105" y="214"/>
                  </a:moveTo>
                  <a:lnTo>
                    <a:pt x="105" y="215"/>
                  </a:lnTo>
                  <a:lnTo>
                    <a:pt x="106" y="214"/>
                  </a:lnTo>
                  <a:lnTo>
                    <a:pt x="105" y="214"/>
                  </a:lnTo>
                  <a:close/>
                  <a:moveTo>
                    <a:pt x="110" y="181"/>
                  </a:moveTo>
                  <a:lnTo>
                    <a:pt x="110" y="183"/>
                  </a:lnTo>
                  <a:lnTo>
                    <a:pt x="106" y="185"/>
                  </a:lnTo>
                  <a:lnTo>
                    <a:pt x="111" y="187"/>
                  </a:lnTo>
                  <a:lnTo>
                    <a:pt x="115" y="187"/>
                  </a:lnTo>
                  <a:lnTo>
                    <a:pt x="118" y="187"/>
                  </a:lnTo>
                  <a:lnTo>
                    <a:pt x="119" y="187"/>
                  </a:lnTo>
                  <a:lnTo>
                    <a:pt x="122" y="187"/>
                  </a:lnTo>
                  <a:lnTo>
                    <a:pt x="123" y="189"/>
                  </a:lnTo>
                  <a:lnTo>
                    <a:pt x="111" y="189"/>
                  </a:lnTo>
                  <a:lnTo>
                    <a:pt x="114" y="191"/>
                  </a:lnTo>
                  <a:lnTo>
                    <a:pt x="115" y="191"/>
                  </a:lnTo>
                  <a:lnTo>
                    <a:pt x="119" y="191"/>
                  </a:lnTo>
                  <a:lnTo>
                    <a:pt x="129" y="189"/>
                  </a:lnTo>
                  <a:lnTo>
                    <a:pt x="137" y="189"/>
                  </a:lnTo>
                  <a:lnTo>
                    <a:pt x="141" y="187"/>
                  </a:lnTo>
                  <a:lnTo>
                    <a:pt x="142" y="185"/>
                  </a:lnTo>
                  <a:lnTo>
                    <a:pt x="141" y="183"/>
                  </a:lnTo>
                  <a:lnTo>
                    <a:pt x="139" y="181"/>
                  </a:lnTo>
                  <a:lnTo>
                    <a:pt x="137" y="181"/>
                  </a:lnTo>
                  <a:lnTo>
                    <a:pt x="131" y="178"/>
                  </a:lnTo>
                  <a:lnTo>
                    <a:pt x="127" y="175"/>
                  </a:lnTo>
                  <a:lnTo>
                    <a:pt x="122" y="175"/>
                  </a:lnTo>
                  <a:lnTo>
                    <a:pt x="115" y="175"/>
                  </a:lnTo>
                  <a:lnTo>
                    <a:pt x="111" y="178"/>
                  </a:lnTo>
                  <a:lnTo>
                    <a:pt x="111" y="179"/>
                  </a:lnTo>
                  <a:lnTo>
                    <a:pt x="114" y="179"/>
                  </a:lnTo>
                  <a:lnTo>
                    <a:pt x="115" y="181"/>
                  </a:lnTo>
                  <a:lnTo>
                    <a:pt x="111" y="181"/>
                  </a:lnTo>
                  <a:lnTo>
                    <a:pt x="110" y="181"/>
                  </a:lnTo>
                  <a:close/>
                  <a:moveTo>
                    <a:pt x="153" y="181"/>
                  </a:moveTo>
                  <a:lnTo>
                    <a:pt x="150" y="183"/>
                  </a:lnTo>
                  <a:lnTo>
                    <a:pt x="149" y="185"/>
                  </a:lnTo>
                  <a:lnTo>
                    <a:pt x="149" y="187"/>
                  </a:lnTo>
                  <a:lnTo>
                    <a:pt x="150" y="187"/>
                  </a:lnTo>
                  <a:lnTo>
                    <a:pt x="153" y="185"/>
                  </a:lnTo>
                  <a:lnTo>
                    <a:pt x="154" y="183"/>
                  </a:lnTo>
                  <a:lnTo>
                    <a:pt x="158" y="183"/>
                  </a:lnTo>
                  <a:lnTo>
                    <a:pt x="154" y="181"/>
                  </a:lnTo>
                  <a:lnTo>
                    <a:pt x="153" y="181"/>
                  </a:lnTo>
                  <a:close/>
                  <a:moveTo>
                    <a:pt x="620" y="17"/>
                  </a:moveTo>
                  <a:lnTo>
                    <a:pt x="607" y="17"/>
                  </a:lnTo>
                  <a:lnTo>
                    <a:pt x="592" y="17"/>
                  </a:lnTo>
                  <a:lnTo>
                    <a:pt x="593" y="20"/>
                  </a:lnTo>
                  <a:lnTo>
                    <a:pt x="589" y="21"/>
                  </a:lnTo>
                  <a:lnTo>
                    <a:pt x="584" y="23"/>
                  </a:lnTo>
                  <a:lnTo>
                    <a:pt x="579" y="23"/>
                  </a:lnTo>
                  <a:lnTo>
                    <a:pt x="572" y="21"/>
                  </a:lnTo>
                  <a:lnTo>
                    <a:pt x="563" y="23"/>
                  </a:lnTo>
                  <a:lnTo>
                    <a:pt x="566" y="21"/>
                  </a:lnTo>
                  <a:lnTo>
                    <a:pt x="567" y="20"/>
                  </a:lnTo>
                  <a:lnTo>
                    <a:pt x="554" y="23"/>
                  </a:lnTo>
                  <a:lnTo>
                    <a:pt x="542" y="27"/>
                  </a:lnTo>
                  <a:lnTo>
                    <a:pt x="528" y="29"/>
                  </a:lnTo>
                  <a:lnTo>
                    <a:pt x="522" y="32"/>
                  </a:lnTo>
                  <a:lnTo>
                    <a:pt x="522" y="31"/>
                  </a:lnTo>
                  <a:lnTo>
                    <a:pt x="519" y="31"/>
                  </a:lnTo>
                  <a:lnTo>
                    <a:pt x="532" y="27"/>
                  </a:lnTo>
                  <a:lnTo>
                    <a:pt x="542" y="23"/>
                  </a:lnTo>
                  <a:lnTo>
                    <a:pt x="546" y="21"/>
                  </a:lnTo>
                  <a:lnTo>
                    <a:pt x="548" y="20"/>
                  </a:lnTo>
                  <a:lnTo>
                    <a:pt x="548" y="17"/>
                  </a:lnTo>
                  <a:lnTo>
                    <a:pt x="546" y="16"/>
                  </a:lnTo>
                  <a:lnTo>
                    <a:pt x="542" y="16"/>
                  </a:lnTo>
                  <a:lnTo>
                    <a:pt x="532" y="16"/>
                  </a:lnTo>
                  <a:lnTo>
                    <a:pt x="527" y="17"/>
                  </a:lnTo>
                  <a:lnTo>
                    <a:pt x="523" y="20"/>
                  </a:lnTo>
                  <a:lnTo>
                    <a:pt x="508" y="21"/>
                  </a:lnTo>
                  <a:lnTo>
                    <a:pt x="501" y="23"/>
                  </a:lnTo>
                  <a:lnTo>
                    <a:pt x="495" y="23"/>
                  </a:lnTo>
                  <a:lnTo>
                    <a:pt x="493" y="23"/>
                  </a:lnTo>
                  <a:lnTo>
                    <a:pt x="498" y="21"/>
                  </a:lnTo>
                  <a:lnTo>
                    <a:pt x="506" y="21"/>
                  </a:lnTo>
                  <a:lnTo>
                    <a:pt x="512" y="20"/>
                  </a:lnTo>
                  <a:lnTo>
                    <a:pt x="515" y="20"/>
                  </a:lnTo>
                  <a:lnTo>
                    <a:pt x="518" y="17"/>
                  </a:lnTo>
                  <a:lnTo>
                    <a:pt x="514" y="16"/>
                  </a:lnTo>
                  <a:lnTo>
                    <a:pt x="510" y="16"/>
                  </a:lnTo>
                  <a:lnTo>
                    <a:pt x="536" y="13"/>
                  </a:lnTo>
                  <a:lnTo>
                    <a:pt x="542" y="13"/>
                  </a:lnTo>
                  <a:lnTo>
                    <a:pt x="550" y="12"/>
                  </a:lnTo>
                  <a:lnTo>
                    <a:pt x="554" y="12"/>
                  </a:lnTo>
                  <a:lnTo>
                    <a:pt x="559" y="9"/>
                  </a:lnTo>
                  <a:lnTo>
                    <a:pt x="554" y="8"/>
                  </a:lnTo>
                  <a:lnTo>
                    <a:pt x="546" y="8"/>
                  </a:lnTo>
                  <a:lnTo>
                    <a:pt x="535" y="8"/>
                  </a:lnTo>
                  <a:lnTo>
                    <a:pt x="536" y="7"/>
                  </a:lnTo>
                  <a:lnTo>
                    <a:pt x="531" y="7"/>
                  </a:lnTo>
                  <a:lnTo>
                    <a:pt x="527" y="7"/>
                  </a:lnTo>
                  <a:lnTo>
                    <a:pt x="522" y="4"/>
                  </a:lnTo>
                  <a:lnTo>
                    <a:pt x="515" y="4"/>
                  </a:lnTo>
                  <a:lnTo>
                    <a:pt x="502" y="4"/>
                  </a:lnTo>
                  <a:lnTo>
                    <a:pt x="522" y="3"/>
                  </a:lnTo>
                  <a:lnTo>
                    <a:pt x="515" y="0"/>
                  </a:lnTo>
                  <a:lnTo>
                    <a:pt x="508" y="0"/>
                  </a:lnTo>
                  <a:lnTo>
                    <a:pt x="497" y="0"/>
                  </a:lnTo>
                  <a:lnTo>
                    <a:pt x="495" y="0"/>
                  </a:lnTo>
                  <a:lnTo>
                    <a:pt x="493" y="0"/>
                  </a:lnTo>
                  <a:lnTo>
                    <a:pt x="491" y="0"/>
                  </a:lnTo>
                  <a:lnTo>
                    <a:pt x="489" y="0"/>
                  </a:lnTo>
                  <a:lnTo>
                    <a:pt x="483" y="0"/>
                  </a:lnTo>
                  <a:lnTo>
                    <a:pt x="470" y="0"/>
                  </a:lnTo>
                  <a:lnTo>
                    <a:pt x="457" y="0"/>
                  </a:lnTo>
                  <a:lnTo>
                    <a:pt x="445" y="0"/>
                  </a:lnTo>
                  <a:lnTo>
                    <a:pt x="443" y="0"/>
                  </a:lnTo>
                  <a:lnTo>
                    <a:pt x="441" y="0"/>
                  </a:lnTo>
                  <a:lnTo>
                    <a:pt x="434" y="0"/>
                  </a:lnTo>
                  <a:lnTo>
                    <a:pt x="426" y="0"/>
                  </a:lnTo>
                  <a:lnTo>
                    <a:pt x="417" y="0"/>
                  </a:lnTo>
                  <a:lnTo>
                    <a:pt x="421" y="3"/>
                  </a:lnTo>
                  <a:lnTo>
                    <a:pt x="414" y="0"/>
                  </a:lnTo>
                  <a:lnTo>
                    <a:pt x="409" y="0"/>
                  </a:lnTo>
                  <a:lnTo>
                    <a:pt x="398" y="0"/>
                  </a:lnTo>
                  <a:lnTo>
                    <a:pt x="398" y="3"/>
                  </a:lnTo>
                  <a:lnTo>
                    <a:pt x="400" y="4"/>
                  </a:lnTo>
                  <a:lnTo>
                    <a:pt x="396" y="4"/>
                  </a:lnTo>
                  <a:lnTo>
                    <a:pt x="401" y="7"/>
                  </a:lnTo>
                  <a:lnTo>
                    <a:pt x="400" y="7"/>
                  </a:lnTo>
                  <a:lnTo>
                    <a:pt x="394" y="7"/>
                  </a:lnTo>
                  <a:lnTo>
                    <a:pt x="396" y="8"/>
                  </a:lnTo>
                  <a:lnTo>
                    <a:pt x="394" y="8"/>
                  </a:lnTo>
                  <a:lnTo>
                    <a:pt x="390" y="7"/>
                  </a:lnTo>
                  <a:lnTo>
                    <a:pt x="384" y="7"/>
                  </a:lnTo>
                  <a:lnTo>
                    <a:pt x="374" y="4"/>
                  </a:lnTo>
                  <a:lnTo>
                    <a:pt x="368" y="4"/>
                  </a:lnTo>
                  <a:lnTo>
                    <a:pt x="364" y="3"/>
                  </a:lnTo>
                  <a:lnTo>
                    <a:pt x="357" y="3"/>
                  </a:lnTo>
                  <a:lnTo>
                    <a:pt x="354" y="4"/>
                  </a:lnTo>
                  <a:lnTo>
                    <a:pt x="348" y="4"/>
                  </a:lnTo>
                  <a:lnTo>
                    <a:pt x="344" y="4"/>
                  </a:lnTo>
                  <a:lnTo>
                    <a:pt x="333" y="4"/>
                  </a:lnTo>
                  <a:lnTo>
                    <a:pt x="344" y="7"/>
                  </a:lnTo>
                  <a:lnTo>
                    <a:pt x="335" y="7"/>
                  </a:lnTo>
                  <a:lnTo>
                    <a:pt x="364" y="8"/>
                  </a:lnTo>
                  <a:lnTo>
                    <a:pt x="365" y="9"/>
                  </a:lnTo>
                  <a:lnTo>
                    <a:pt x="364" y="12"/>
                  </a:lnTo>
                  <a:lnTo>
                    <a:pt x="364" y="9"/>
                  </a:lnTo>
                  <a:lnTo>
                    <a:pt x="361" y="8"/>
                  </a:lnTo>
                  <a:lnTo>
                    <a:pt x="352" y="8"/>
                  </a:lnTo>
                  <a:lnTo>
                    <a:pt x="338" y="8"/>
                  </a:lnTo>
                  <a:lnTo>
                    <a:pt x="337" y="8"/>
                  </a:lnTo>
                  <a:lnTo>
                    <a:pt x="335" y="7"/>
                  </a:lnTo>
                  <a:lnTo>
                    <a:pt x="333" y="7"/>
                  </a:lnTo>
                  <a:lnTo>
                    <a:pt x="327" y="4"/>
                  </a:lnTo>
                  <a:lnTo>
                    <a:pt x="321" y="7"/>
                  </a:lnTo>
                  <a:lnTo>
                    <a:pt x="320" y="7"/>
                  </a:lnTo>
                  <a:lnTo>
                    <a:pt x="324" y="8"/>
                  </a:lnTo>
                  <a:lnTo>
                    <a:pt x="327" y="8"/>
                  </a:lnTo>
                  <a:lnTo>
                    <a:pt x="335" y="9"/>
                  </a:lnTo>
                  <a:lnTo>
                    <a:pt x="338" y="12"/>
                  </a:lnTo>
                  <a:lnTo>
                    <a:pt x="342" y="12"/>
                  </a:lnTo>
                  <a:lnTo>
                    <a:pt x="356" y="13"/>
                  </a:lnTo>
                  <a:lnTo>
                    <a:pt x="340" y="13"/>
                  </a:lnTo>
                  <a:lnTo>
                    <a:pt x="335" y="13"/>
                  </a:lnTo>
                  <a:lnTo>
                    <a:pt x="333" y="13"/>
                  </a:lnTo>
                  <a:lnTo>
                    <a:pt x="333" y="16"/>
                  </a:lnTo>
                  <a:lnTo>
                    <a:pt x="335" y="16"/>
                  </a:lnTo>
                  <a:lnTo>
                    <a:pt x="329" y="17"/>
                  </a:lnTo>
                  <a:lnTo>
                    <a:pt x="331" y="17"/>
                  </a:lnTo>
                  <a:lnTo>
                    <a:pt x="333" y="17"/>
                  </a:lnTo>
                  <a:lnTo>
                    <a:pt x="325" y="20"/>
                  </a:lnTo>
                  <a:lnTo>
                    <a:pt x="317" y="17"/>
                  </a:lnTo>
                  <a:lnTo>
                    <a:pt x="304" y="13"/>
                  </a:lnTo>
                  <a:lnTo>
                    <a:pt x="291" y="12"/>
                  </a:lnTo>
                  <a:lnTo>
                    <a:pt x="281" y="9"/>
                  </a:lnTo>
                  <a:lnTo>
                    <a:pt x="273" y="12"/>
                  </a:lnTo>
                  <a:lnTo>
                    <a:pt x="273" y="13"/>
                  </a:lnTo>
                  <a:lnTo>
                    <a:pt x="276" y="16"/>
                  </a:lnTo>
                  <a:lnTo>
                    <a:pt x="283" y="17"/>
                  </a:lnTo>
                  <a:lnTo>
                    <a:pt x="276" y="17"/>
                  </a:lnTo>
                  <a:lnTo>
                    <a:pt x="269" y="17"/>
                  </a:lnTo>
                  <a:lnTo>
                    <a:pt x="280" y="21"/>
                  </a:lnTo>
                  <a:lnTo>
                    <a:pt x="273" y="20"/>
                  </a:lnTo>
                  <a:lnTo>
                    <a:pt x="269" y="20"/>
                  </a:lnTo>
                  <a:lnTo>
                    <a:pt x="256" y="17"/>
                  </a:lnTo>
                  <a:lnTo>
                    <a:pt x="251" y="16"/>
                  </a:lnTo>
                  <a:lnTo>
                    <a:pt x="247" y="20"/>
                  </a:lnTo>
                  <a:lnTo>
                    <a:pt x="243" y="21"/>
                  </a:lnTo>
                  <a:lnTo>
                    <a:pt x="238" y="21"/>
                  </a:lnTo>
                  <a:lnTo>
                    <a:pt x="242" y="20"/>
                  </a:lnTo>
                  <a:lnTo>
                    <a:pt x="246" y="16"/>
                  </a:lnTo>
                  <a:lnTo>
                    <a:pt x="246" y="13"/>
                  </a:lnTo>
                  <a:lnTo>
                    <a:pt x="243" y="13"/>
                  </a:lnTo>
                  <a:lnTo>
                    <a:pt x="238" y="12"/>
                  </a:lnTo>
                  <a:lnTo>
                    <a:pt x="230" y="13"/>
                  </a:lnTo>
                  <a:lnTo>
                    <a:pt x="223" y="13"/>
                  </a:lnTo>
                  <a:lnTo>
                    <a:pt x="212" y="13"/>
                  </a:lnTo>
                  <a:lnTo>
                    <a:pt x="202" y="16"/>
                  </a:lnTo>
                  <a:lnTo>
                    <a:pt x="188" y="16"/>
                  </a:lnTo>
                  <a:lnTo>
                    <a:pt x="194" y="17"/>
                  </a:lnTo>
                  <a:lnTo>
                    <a:pt x="198" y="20"/>
                  </a:lnTo>
                  <a:lnTo>
                    <a:pt x="202" y="21"/>
                  </a:lnTo>
                  <a:lnTo>
                    <a:pt x="196" y="21"/>
                  </a:lnTo>
                  <a:lnTo>
                    <a:pt x="194" y="21"/>
                  </a:lnTo>
                  <a:lnTo>
                    <a:pt x="192" y="20"/>
                  </a:lnTo>
                  <a:lnTo>
                    <a:pt x="190" y="17"/>
                  </a:lnTo>
                  <a:lnTo>
                    <a:pt x="186" y="17"/>
                  </a:lnTo>
                  <a:lnTo>
                    <a:pt x="172" y="17"/>
                  </a:lnTo>
                  <a:lnTo>
                    <a:pt x="167" y="20"/>
                  </a:lnTo>
                  <a:lnTo>
                    <a:pt x="167" y="21"/>
                  </a:lnTo>
                  <a:lnTo>
                    <a:pt x="168" y="21"/>
                  </a:lnTo>
                  <a:lnTo>
                    <a:pt x="167" y="23"/>
                  </a:lnTo>
                  <a:lnTo>
                    <a:pt x="163" y="25"/>
                  </a:lnTo>
                  <a:lnTo>
                    <a:pt x="166" y="25"/>
                  </a:lnTo>
                  <a:lnTo>
                    <a:pt x="158" y="27"/>
                  </a:lnTo>
                  <a:lnTo>
                    <a:pt x="149" y="25"/>
                  </a:lnTo>
                  <a:lnTo>
                    <a:pt x="145" y="25"/>
                  </a:lnTo>
                  <a:lnTo>
                    <a:pt x="141" y="27"/>
                  </a:lnTo>
                  <a:lnTo>
                    <a:pt x="141" y="29"/>
                  </a:lnTo>
                  <a:lnTo>
                    <a:pt x="139" y="27"/>
                  </a:lnTo>
                  <a:lnTo>
                    <a:pt x="135" y="27"/>
                  </a:lnTo>
                  <a:lnTo>
                    <a:pt x="131" y="27"/>
                  </a:lnTo>
                  <a:lnTo>
                    <a:pt x="114" y="31"/>
                  </a:lnTo>
                  <a:lnTo>
                    <a:pt x="98" y="33"/>
                  </a:lnTo>
                  <a:lnTo>
                    <a:pt x="93" y="35"/>
                  </a:lnTo>
                  <a:lnTo>
                    <a:pt x="91" y="37"/>
                  </a:lnTo>
                  <a:lnTo>
                    <a:pt x="89" y="37"/>
                  </a:lnTo>
                  <a:lnTo>
                    <a:pt x="95" y="39"/>
                  </a:lnTo>
                  <a:lnTo>
                    <a:pt x="105" y="39"/>
                  </a:lnTo>
                  <a:lnTo>
                    <a:pt x="111" y="39"/>
                  </a:lnTo>
                  <a:lnTo>
                    <a:pt x="109" y="40"/>
                  </a:lnTo>
                  <a:lnTo>
                    <a:pt x="106" y="46"/>
                  </a:lnTo>
                  <a:lnTo>
                    <a:pt x="102" y="48"/>
                  </a:lnTo>
                  <a:lnTo>
                    <a:pt x="97" y="48"/>
                  </a:lnTo>
                  <a:lnTo>
                    <a:pt x="89" y="50"/>
                  </a:lnTo>
                  <a:lnTo>
                    <a:pt x="80" y="50"/>
                  </a:lnTo>
                  <a:lnTo>
                    <a:pt x="69" y="52"/>
                  </a:lnTo>
                  <a:lnTo>
                    <a:pt x="62" y="52"/>
                  </a:lnTo>
                  <a:lnTo>
                    <a:pt x="54" y="53"/>
                  </a:lnTo>
                  <a:lnTo>
                    <a:pt x="53" y="53"/>
                  </a:lnTo>
                  <a:lnTo>
                    <a:pt x="45" y="56"/>
                  </a:lnTo>
                  <a:lnTo>
                    <a:pt x="38" y="56"/>
                  </a:lnTo>
                  <a:lnTo>
                    <a:pt x="32" y="57"/>
                  </a:lnTo>
                  <a:lnTo>
                    <a:pt x="22" y="57"/>
                  </a:lnTo>
                  <a:lnTo>
                    <a:pt x="14" y="60"/>
                  </a:lnTo>
                  <a:lnTo>
                    <a:pt x="9" y="61"/>
                  </a:lnTo>
                  <a:lnTo>
                    <a:pt x="12" y="61"/>
                  </a:lnTo>
                  <a:lnTo>
                    <a:pt x="9" y="64"/>
                  </a:lnTo>
                  <a:lnTo>
                    <a:pt x="4" y="64"/>
                  </a:lnTo>
                  <a:lnTo>
                    <a:pt x="12" y="66"/>
                  </a:lnTo>
                  <a:lnTo>
                    <a:pt x="18" y="66"/>
                  </a:lnTo>
                  <a:lnTo>
                    <a:pt x="14" y="69"/>
                  </a:lnTo>
                  <a:lnTo>
                    <a:pt x="22" y="69"/>
                  </a:lnTo>
                  <a:lnTo>
                    <a:pt x="28" y="70"/>
                  </a:lnTo>
                  <a:lnTo>
                    <a:pt x="34" y="69"/>
                  </a:lnTo>
                  <a:lnTo>
                    <a:pt x="30" y="70"/>
                  </a:lnTo>
                  <a:lnTo>
                    <a:pt x="28" y="70"/>
                  </a:lnTo>
                  <a:lnTo>
                    <a:pt x="25" y="70"/>
                  </a:lnTo>
                  <a:lnTo>
                    <a:pt x="32" y="73"/>
                  </a:lnTo>
                  <a:lnTo>
                    <a:pt x="38" y="73"/>
                  </a:lnTo>
                  <a:lnTo>
                    <a:pt x="40" y="73"/>
                  </a:lnTo>
                  <a:lnTo>
                    <a:pt x="41" y="70"/>
                  </a:lnTo>
                  <a:lnTo>
                    <a:pt x="44" y="70"/>
                  </a:lnTo>
                  <a:lnTo>
                    <a:pt x="45" y="73"/>
                  </a:lnTo>
                  <a:lnTo>
                    <a:pt x="53" y="73"/>
                  </a:lnTo>
                  <a:lnTo>
                    <a:pt x="58" y="70"/>
                  </a:lnTo>
                  <a:lnTo>
                    <a:pt x="65" y="69"/>
                  </a:lnTo>
                  <a:lnTo>
                    <a:pt x="66" y="70"/>
                  </a:lnTo>
                  <a:lnTo>
                    <a:pt x="69" y="73"/>
                  </a:lnTo>
                  <a:lnTo>
                    <a:pt x="62" y="73"/>
                  </a:lnTo>
                  <a:lnTo>
                    <a:pt x="61" y="74"/>
                  </a:lnTo>
                  <a:lnTo>
                    <a:pt x="57" y="74"/>
                  </a:lnTo>
                  <a:lnTo>
                    <a:pt x="52" y="74"/>
                  </a:lnTo>
                  <a:lnTo>
                    <a:pt x="34" y="74"/>
                  </a:lnTo>
                  <a:lnTo>
                    <a:pt x="40" y="77"/>
                  </a:lnTo>
                  <a:lnTo>
                    <a:pt x="32" y="77"/>
                  </a:lnTo>
                  <a:lnTo>
                    <a:pt x="14" y="77"/>
                  </a:lnTo>
                  <a:lnTo>
                    <a:pt x="9" y="78"/>
                  </a:lnTo>
                  <a:lnTo>
                    <a:pt x="8" y="81"/>
                  </a:lnTo>
                  <a:lnTo>
                    <a:pt x="9" y="81"/>
                  </a:lnTo>
                  <a:lnTo>
                    <a:pt x="13" y="82"/>
                  </a:lnTo>
                  <a:lnTo>
                    <a:pt x="17" y="81"/>
                  </a:lnTo>
                  <a:lnTo>
                    <a:pt x="21" y="78"/>
                  </a:lnTo>
                  <a:lnTo>
                    <a:pt x="25" y="78"/>
                  </a:lnTo>
                  <a:lnTo>
                    <a:pt x="21" y="81"/>
                  </a:lnTo>
                  <a:lnTo>
                    <a:pt x="17" y="82"/>
                  </a:lnTo>
                  <a:lnTo>
                    <a:pt x="26" y="84"/>
                  </a:lnTo>
                  <a:lnTo>
                    <a:pt x="36" y="82"/>
                  </a:lnTo>
                  <a:lnTo>
                    <a:pt x="36" y="84"/>
                  </a:lnTo>
                  <a:lnTo>
                    <a:pt x="34" y="84"/>
                  </a:lnTo>
                  <a:lnTo>
                    <a:pt x="28" y="84"/>
                  </a:lnTo>
                  <a:lnTo>
                    <a:pt x="22" y="86"/>
                  </a:lnTo>
                  <a:lnTo>
                    <a:pt x="17" y="88"/>
                  </a:lnTo>
                  <a:lnTo>
                    <a:pt x="21" y="90"/>
                  </a:lnTo>
                  <a:lnTo>
                    <a:pt x="26" y="90"/>
                  </a:lnTo>
                  <a:lnTo>
                    <a:pt x="25" y="92"/>
                  </a:lnTo>
                  <a:lnTo>
                    <a:pt x="26" y="92"/>
                  </a:lnTo>
                  <a:lnTo>
                    <a:pt x="32" y="92"/>
                  </a:lnTo>
                  <a:lnTo>
                    <a:pt x="38" y="94"/>
                  </a:lnTo>
                  <a:lnTo>
                    <a:pt x="44" y="94"/>
                  </a:lnTo>
                  <a:lnTo>
                    <a:pt x="40" y="92"/>
                  </a:lnTo>
                  <a:lnTo>
                    <a:pt x="38" y="90"/>
                  </a:lnTo>
                  <a:lnTo>
                    <a:pt x="41" y="90"/>
                  </a:lnTo>
                  <a:lnTo>
                    <a:pt x="45" y="92"/>
                  </a:lnTo>
                  <a:lnTo>
                    <a:pt x="48" y="92"/>
                  </a:lnTo>
                  <a:lnTo>
                    <a:pt x="49" y="90"/>
                  </a:lnTo>
                  <a:lnTo>
                    <a:pt x="53" y="90"/>
                  </a:lnTo>
                  <a:lnTo>
                    <a:pt x="54" y="90"/>
                  </a:lnTo>
                  <a:lnTo>
                    <a:pt x="53" y="92"/>
                  </a:lnTo>
                  <a:lnTo>
                    <a:pt x="54" y="92"/>
                  </a:lnTo>
                  <a:lnTo>
                    <a:pt x="58" y="90"/>
                  </a:lnTo>
                  <a:lnTo>
                    <a:pt x="62" y="90"/>
                  </a:lnTo>
                  <a:lnTo>
                    <a:pt x="65" y="90"/>
                  </a:lnTo>
                  <a:lnTo>
                    <a:pt x="66" y="90"/>
                  </a:lnTo>
                  <a:lnTo>
                    <a:pt x="70" y="88"/>
                  </a:lnTo>
                  <a:lnTo>
                    <a:pt x="72" y="90"/>
                  </a:lnTo>
                  <a:lnTo>
                    <a:pt x="80" y="88"/>
                  </a:lnTo>
                  <a:lnTo>
                    <a:pt x="85" y="88"/>
                  </a:lnTo>
                  <a:lnTo>
                    <a:pt x="85" y="90"/>
                  </a:lnTo>
                  <a:lnTo>
                    <a:pt x="91" y="90"/>
                  </a:lnTo>
                  <a:lnTo>
                    <a:pt x="95" y="90"/>
                  </a:lnTo>
                  <a:lnTo>
                    <a:pt x="106" y="90"/>
                  </a:lnTo>
                  <a:lnTo>
                    <a:pt x="105" y="92"/>
                  </a:lnTo>
                  <a:lnTo>
                    <a:pt x="110" y="92"/>
                  </a:lnTo>
                  <a:lnTo>
                    <a:pt x="111" y="92"/>
                  </a:lnTo>
                  <a:lnTo>
                    <a:pt x="111" y="94"/>
                  </a:lnTo>
                  <a:lnTo>
                    <a:pt x="114" y="94"/>
                  </a:lnTo>
                  <a:lnTo>
                    <a:pt x="122" y="96"/>
                  </a:lnTo>
                  <a:lnTo>
                    <a:pt x="119" y="96"/>
                  </a:lnTo>
                  <a:lnTo>
                    <a:pt x="122" y="97"/>
                  </a:lnTo>
                  <a:lnTo>
                    <a:pt x="127" y="96"/>
                  </a:lnTo>
                  <a:lnTo>
                    <a:pt x="126" y="97"/>
                  </a:lnTo>
                  <a:lnTo>
                    <a:pt x="127" y="97"/>
                  </a:lnTo>
                  <a:lnTo>
                    <a:pt x="127" y="100"/>
                  </a:lnTo>
                  <a:lnTo>
                    <a:pt x="123" y="101"/>
                  </a:lnTo>
                  <a:lnTo>
                    <a:pt x="126" y="101"/>
                  </a:lnTo>
                  <a:lnTo>
                    <a:pt x="123" y="104"/>
                  </a:lnTo>
                  <a:lnTo>
                    <a:pt x="126" y="104"/>
                  </a:lnTo>
                  <a:lnTo>
                    <a:pt x="123" y="105"/>
                  </a:lnTo>
                  <a:lnTo>
                    <a:pt x="129" y="108"/>
                  </a:lnTo>
                  <a:lnTo>
                    <a:pt x="133" y="108"/>
                  </a:lnTo>
                  <a:lnTo>
                    <a:pt x="135" y="109"/>
                  </a:lnTo>
                  <a:lnTo>
                    <a:pt x="133" y="109"/>
                  </a:lnTo>
                  <a:lnTo>
                    <a:pt x="131" y="110"/>
                  </a:lnTo>
                  <a:lnTo>
                    <a:pt x="133" y="110"/>
                  </a:lnTo>
                  <a:lnTo>
                    <a:pt x="135" y="110"/>
                  </a:lnTo>
                  <a:lnTo>
                    <a:pt x="139" y="113"/>
                  </a:lnTo>
                  <a:lnTo>
                    <a:pt x="135" y="114"/>
                  </a:lnTo>
                  <a:lnTo>
                    <a:pt x="137" y="114"/>
                  </a:lnTo>
                  <a:lnTo>
                    <a:pt x="131" y="117"/>
                  </a:lnTo>
                  <a:lnTo>
                    <a:pt x="135" y="117"/>
                  </a:lnTo>
                  <a:lnTo>
                    <a:pt x="133" y="121"/>
                  </a:lnTo>
                  <a:lnTo>
                    <a:pt x="135" y="121"/>
                  </a:lnTo>
                  <a:lnTo>
                    <a:pt x="135" y="122"/>
                  </a:lnTo>
                  <a:lnTo>
                    <a:pt x="137" y="122"/>
                  </a:lnTo>
                  <a:lnTo>
                    <a:pt x="135" y="123"/>
                  </a:lnTo>
                  <a:lnTo>
                    <a:pt x="133" y="123"/>
                  </a:lnTo>
                  <a:lnTo>
                    <a:pt x="133" y="126"/>
                  </a:lnTo>
                  <a:lnTo>
                    <a:pt x="135" y="127"/>
                  </a:lnTo>
                  <a:lnTo>
                    <a:pt x="139" y="130"/>
                  </a:lnTo>
                  <a:lnTo>
                    <a:pt x="135" y="130"/>
                  </a:lnTo>
                  <a:lnTo>
                    <a:pt x="135" y="131"/>
                  </a:lnTo>
                  <a:lnTo>
                    <a:pt x="137" y="131"/>
                  </a:lnTo>
                  <a:lnTo>
                    <a:pt x="133" y="134"/>
                  </a:lnTo>
                  <a:lnTo>
                    <a:pt x="135" y="134"/>
                  </a:lnTo>
                  <a:lnTo>
                    <a:pt x="137" y="134"/>
                  </a:lnTo>
                  <a:lnTo>
                    <a:pt x="139" y="135"/>
                  </a:lnTo>
                  <a:lnTo>
                    <a:pt x="139" y="138"/>
                  </a:lnTo>
                  <a:lnTo>
                    <a:pt x="133" y="141"/>
                  </a:lnTo>
                  <a:lnTo>
                    <a:pt x="139" y="143"/>
                  </a:lnTo>
                  <a:lnTo>
                    <a:pt x="131" y="143"/>
                  </a:lnTo>
                  <a:lnTo>
                    <a:pt x="135" y="145"/>
                  </a:lnTo>
                  <a:lnTo>
                    <a:pt x="131" y="145"/>
                  </a:lnTo>
                  <a:lnTo>
                    <a:pt x="127" y="147"/>
                  </a:lnTo>
                  <a:lnTo>
                    <a:pt x="126" y="149"/>
                  </a:lnTo>
                  <a:lnTo>
                    <a:pt x="122" y="151"/>
                  </a:lnTo>
                  <a:lnTo>
                    <a:pt x="123" y="151"/>
                  </a:lnTo>
                  <a:lnTo>
                    <a:pt x="119" y="153"/>
                  </a:lnTo>
                  <a:lnTo>
                    <a:pt x="114" y="154"/>
                  </a:lnTo>
                  <a:lnTo>
                    <a:pt x="115" y="157"/>
                  </a:lnTo>
                  <a:lnTo>
                    <a:pt x="118" y="158"/>
                  </a:lnTo>
                  <a:lnTo>
                    <a:pt x="119" y="158"/>
                  </a:lnTo>
                  <a:lnTo>
                    <a:pt x="123" y="161"/>
                  </a:lnTo>
                  <a:lnTo>
                    <a:pt x="129" y="161"/>
                  </a:lnTo>
                  <a:lnTo>
                    <a:pt x="133" y="158"/>
                  </a:lnTo>
                  <a:lnTo>
                    <a:pt x="135" y="158"/>
                  </a:lnTo>
                  <a:lnTo>
                    <a:pt x="135" y="157"/>
                  </a:lnTo>
                  <a:lnTo>
                    <a:pt x="135" y="154"/>
                  </a:lnTo>
                  <a:lnTo>
                    <a:pt x="139" y="154"/>
                  </a:lnTo>
                  <a:lnTo>
                    <a:pt x="141" y="153"/>
                  </a:lnTo>
                  <a:lnTo>
                    <a:pt x="142" y="153"/>
                  </a:lnTo>
                  <a:lnTo>
                    <a:pt x="145" y="151"/>
                  </a:lnTo>
                  <a:lnTo>
                    <a:pt x="142" y="149"/>
                  </a:lnTo>
                  <a:lnTo>
                    <a:pt x="142" y="147"/>
                  </a:lnTo>
                  <a:lnTo>
                    <a:pt x="145" y="145"/>
                  </a:lnTo>
                  <a:lnTo>
                    <a:pt x="145" y="147"/>
                  </a:lnTo>
                  <a:lnTo>
                    <a:pt x="145" y="151"/>
                  </a:lnTo>
                  <a:lnTo>
                    <a:pt x="145" y="153"/>
                  </a:lnTo>
                  <a:lnTo>
                    <a:pt x="153" y="151"/>
                  </a:lnTo>
                  <a:lnTo>
                    <a:pt x="145" y="154"/>
                  </a:lnTo>
                  <a:lnTo>
                    <a:pt x="154" y="157"/>
                  </a:lnTo>
                  <a:lnTo>
                    <a:pt x="158" y="154"/>
                  </a:lnTo>
                  <a:lnTo>
                    <a:pt x="162" y="154"/>
                  </a:lnTo>
                  <a:lnTo>
                    <a:pt x="158" y="157"/>
                  </a:lnTo>
                  <a:lnTo>
                    <a:pt x="154" y="157"/>
                  </a:lnTo>
                  <a:lnTo>
                    <a:pt x="150" y="157"/>
                  </a:lnTo>
                  <a:lnTo>
                    <a:pt x="145" y="158"/>
                  </a:lnTo>
                  <a:lnTo>
                    <a:pt x="154" y="158"/>
                  </a:lnTo>
                  <a:lnTo>
                    <a:pt x="159" y="157"/>
                  </a:lnTo>
                  <a:lnTo>
                    <a:pt x="163" y="158"/>
                  </a:lnTo>
                  <a:lnTo>
                    <a:pt x="159" y="158"/>
                  </a:lnTo>
                  <a:lnTo>
                    <a:pt x="155" y="158"/>
                  </a:lnTo>
                  <a:lnTo>
                    <a:pt x="149" y="162"/>
                  </a:lnTo>
                  <a:lnTo>
                    <a:pt x="150" y="162"/>
                  </a:lnTo>
                  <a:lnTo>
                    <a:pt x="153" y="162"/>
                  </a:lnTo>
                  <a:lnTo>
                    <a:pt x="155" y="165"/>
                  </a:lnTo>
                  <a:lnTo>
                    <a:pt x="162" y="162"/>
                  </a:lnTo>
                  <a:lnTo>
                    <a:pt x="159" y="165"/>
                  </a:lnTo>
                  <a:lnTo>
                    <a:pt x="162" y="165"/>
                  </a:lnTo>
                  <a:lnTo>
                    <a:pt x="166" y="165"/>
                  </a:lnTo>
                  <a:lnTo>
                    <a:pt x="162" y="166"/>
                  </a:lnTo>
                  <a:lnTo>
                    <a:pt x="159" y="165"/>
                  </a:lnTo>
                  <a:lnTo>
                    <a:pt x="155" y="165"/>
                  </a:lnTo>
                  <a:lnTo>
                    <a:pt x="154" y="165"/>
                  </a:lnTo>
                  <a:lnTo>
                    <a:pt x="159" y="166"/>
                  </a:lnTo>
                  <a:lnTo>
                    <a:pt x="163" y="167"/>
                  </a:lnTo>
                  <a:lnTo>
                    <a:pt x="159" y="167"/>
                  </a:lnTo>
                  <a:lnTo>
                    <a:pt x="158" y="167"/>
                  </a:lnTo>
                  <a:lnTo>
                    <a:pt x="159" y="170"/>
                  </a:lnTo>
                  <a:lnTo>
                    <a:pt x="162" y="170"/>
                  </a:lnTo>
                  <a:lnTo>
                    <a:pt x="163" y="171"/>
                  </a:lnTo>
                  <a:lnTo>
                    <a:pt x="159" y="171"/>
                  </a:lnTo>
                  <a:lnTo>
                    <a:pt x="159" y="174"/>
                  </a:lnTo>
                  <a:lnTo>
                    <a:pt x="162" y="174"/>
                  </a:lnTo>
                  <a:lnTo>
                    <a:pt x="166" y="171"/>
                  </a:lnTo>
                  <a:lnTo>
                    <a:pt x="163" y="174"/>
                  </a:lnTo>
                  <a:lnTo>
                    <a:pt x="159" y="175"/>
                  </a:lnTo>
                  <a:lnTo>
                    <a:pt x="158" y="174"/>
                  </a:lnTo>
                  <a:lnTo>
                    <a:pt x="145" y="170"/>
                  </a:lnTo>
                  <a:lnTo>
                    <a:pt x="139" y="167"/>
                  </a:lnTo>
                  <a:lnTo>
                    <a:pt x="133" y="167"/>
                  </a:lnTo>
                  <a:lnTo>
                    <a:pt x="126" y="167"/>
                  </a:lnTo>
                  <a:lnTo>
                    <a:pt x="119" y="170"/>
                  </a:lnTo>
                  <a:lnTo>
                    <a:pt x="123" y="171"/>
                  </a:lnTo>
                  <a:lnTo>
                    <a:pt x="127" y="174"/>
                  </a:lnTo>
                  <a:lnTo>
                    <a:pt x="133" y="175"/>
                  </a:lnTo>
                  <a:lnTo>
                    <a:pt x="135" y="175"/>
                  </a:lnTo>
                  <a:lnTo>
                    <a:pt x="139" y="178"/>
                  </a:lnTo>
                  <a:lnTo>
                    <a:pt x="142" y="179"/>
                  </a:lnTo>
                  <a:lnTo>
                    <a:pt x="146" y="179"/>
                  </a:lnTo>
                  <a:lnTo>
                    <a:pt x="150" y="181"/>
                  </a:lnTo>
                  <a:lnTo>
                    <a:pt x="153" y="179"/>
                  </a:lnTo>
                  <a:lnTo>
                    <a:pt x="155" y="179"/>
                  </a:lnTo>
                  <a:lnTo>
                    <a:pt x="153" y="181"/>
                  </a:lnTo>
                  <a:lnTo>
                    <a:pt x="158" y="179"/>
                  </a:lnTo>
                  <a:lnTo>
                    <a:pt x="163" y="179"/>
                  </a:lnTo>
                  <a:lnTo>
                    <a:pt x="159" y="181"/>
                  </a:lnTo>
                  <a:lnTo>
                    <a:pt x="162" y="181"/>
                  </a:lnTo>
                  <a:lnTo>
                    <a:pt x="162" y="183"/>
                  </a:lnTo>
                  <a:lnTo>
                    <a:pt x="158" y="183"/>
                  </a:lnTo>
                  <a:lnTo>
                    <a:pt x="155" y="185"/>
                  </a:lnTo>
                  <a:lnTo>
                    <a:pt x="154" y="185"/>
                  </a:lnTo>
                  <a:lnTo>
                    <a:pt x="154" y="187"/>
                  </a:lnTo>
                  <a:lnTo>
                    <a:pt x="155" y="187"/>
                  </a:lnTo>
                  <a:lnTo>
                    <a:pt x="159" y="187"/>
                  </a:lnTo>
                  <a:lnTo>
                    <a:pt x="154" y="189"/>
                  </a:lnTo>
                  <a:lnTo>
                    <a:pt x="149" y="192"/>
                  </a:lnTo>
                  <a:lnTo>
                    <a:pt x="153" y="191"/>
                  </a:lnTo>
                  <a:lnTo>
                    <a:pt x="154" y="191"/>
                  </a:lnTo>
                  <a:lnTo>
                    <a:pt x="158" y="192"/>
                  </a:lnTo>
                  <a:lnTo>
                    <a:pt x="155" y="192"/>
                  </a:lnTo>
                  <a:lnTo>
                    <a:pt x="153" y="195"/>
                  </a:lnTo>
                  <a:lnTo>
                    <a:pt x="155" y="195"/>
                  </a:lnTo>
                  <a:lnTo>
                    <a:pt x="153" y="196"/>
                  </a:lnTo>
                  <a:lnTo>
                    <a:pt x="153" y="195"/>
                  </a:lnTo>
                  <a:lnTo>
                    <a:pt x="150" y="195"/>
                  </a:lnTo>
                  <a:lnTo>
                    <a:pt x="149" y="195"/>
                  </a:lnTo>
                  <a:lnTo>
                    <a:pt x="150" y="192"/>
                  </a:lnTo>
                  <a:lnTo>
                    <a:pt x="146" y="195"/>
                  </a:lnTo>
                  <a:lnTo>
                    <a:pt x="146" y="196"/>
                  </a:lnTo>
                  <a:lnTo>
                    <a:pt x="145" y="198"/>
                  </a:lnTo>
                  <a:lnTo>
                    <a:pt x="146" y="198"/>
                  </a:lnTo>
                  <a:lnTo>
                    <a:pt x="145" y="200"/>
                  </a:lnTo>
                  <a:lnTo>
                    <a:pt x="142" y="202"/>
                  </a:lnTo>
                  <a:lnTo>
                    <a:pt x="139" y="202"/>
                  </a:lnTo>
                  <a:lnTo>
                    <a:pt x="131" y="202"/>
                  </a:lnTo>
                  <a:lnTo>
                    <a:pt x="133" y="200"/>
                  </a:lnTo>
                  <a:lnTo>
                    <a:pt x="131" y="200"/>
                  </a:lnTo>
                  <a:lnTo>
                    <a:pt x="127" y="202"/>
                  </a:lnTo>
                  <a:lnTo>
                    <a:pt x="126" y="202"/>
                  </a:lnTo>
                  <a:lnTo>
                    <a:pt x="126" y="204"/>
                  </a:lnTo>
                  <a:lnTo>
                    <a:pt x="122" y="204"/>
                  </a:lnTo>
                  <a:lnTo>
                    <a:pt x="114" y="206"/>
                  </a:lnTo>
                  <a:lnTo>
                    <a:pt x="118" y="206"/>
                  </a:lnTo>
                  <a:lnTo>
                    <a:pt x="122" y="206"/>
                  </a:lnTo>
                  <a:lnTo>
                    <a:pt x="119" y="208"/>
                  </a:lnTo>
                  <a:lnTo>
                    <a:pt x="123" y="206"/>
                  </a:lnTo>
                  <a:lnTo>
                    <a:pt x="129" y="208"/>
                  </a:lnTo>
                  <a:lnTo>
                    <a:pt x="133" y="206"/>
                  </a:lnTo>
                  <a:lnTo>
                    <a:pt x="137" y="206"/>
                  </a:lnTo>
                  <a:lnTo>
                    <a:pt x="141" y="208"/>
                  </a:lnTo>
                  <a:lnTo>
                    <a:pt x="135" y="208"/>
                  </a:lnTo>
                  <a:lnTo>
                    <a:pt x="142" y="210"/>
                  </a:lnTo>
                  <a:lnTo>
                    <a:pt x="149" y="211"/>
                  </a:lnTo>
                  <a:lnTo>
                    <a:pt x="141" y="211"/>
                  </a:lnTo>
                  <a:lnTo>
                    <a:pt x="146" y="214"/>
                  </a:lnTo>
                  <a:lnTo>
                    <a:pt x="133" y="215"/>
                  </a:lnTo>
                  <a:lnTo>
                    <a:pt x="135" y="215"/>
                  </a:lnTo>
                  <a:lnTo>
                    <a:pt x="139" y="215"/>
                  </a:lnTo>
                  <a:lnTo>
                    <a:pt x="145" y="215"/>
                  </a:lnTo>
                  <a:lnTo>
                    <a:pt x="138" y="218"/>
                  </a:lnTo>
                  <a:lnTo>
                    <a:pt x="131" y="215"/>
                  </a:lnTo>
                  <a:lnTo>
                    <a:pt x="130" y="215"/>
                  </a:lnTo>
                  <a:lnTo>
                    <a:pt x="133" y="214"/>
                  </a:lnTo>
                  <a:lnTo>
                    <a:pt x="131" y="211"/>
                  </a:lnTo>
                  <a:lnTo>
                    <a:pt x="133" y="211"/>
                  </a:lnTo>
                  <a:lnTo>
                    <a:pt x="135" y="214"/>
                  </a:lnTo>
                  <a:lnTo>
                    <a:pt x="137" y="214"/>
                  </a:lnTo>
                  <a:lnTo>
                    <a:pt x="139" y="214"/>
                  </a:lnTo>
                  <a:lnTo>
                    <a:pt x="139" y="211"/>
                  </a:lnTo>
                  <a:lnTo>
                    <a:pt x="141" y="211"/>
                  </a:lnTo>
                  <a:lnTo>
                    <a:pt x="135" y="210"/>
                  </a:lnTo>
                  <a:lnTo>
                    <a:pt x="127" y="210"/>
                  </a:lnTo>
                  <a:lnTo>
                    <a:pt x="123" y="208"/>
                  </a:lnTo>
                  <a:lnTo>
                    <a:pt x="119" y="208"/>
                  </a:lnTo>
                  <a:lnTo>
                    <a:pt x="123" y="210"/>
                  </a:lnTo>
                  <a:lnTo>
                    <a:pt x="118" y="208"/>
                  </a:lnTo>
                  <a:lnTo>
                    <a:pt x="114" y="208"/>
                  </a:lnTo>
                  <a:lnTo>
                    <a:pt x="115" y="210"/>
                  </a:lnTo>
                  <a:lnTo>
                    <a:pt x="119" y="211"/>
                  </a:lnTo>
                  <a:lnTo>
                    <a:pt x="118" y="211"/>
                  </a:lnTo>
                  <a:lnTo>
                    <a:pt x="114" y="210"/>
                  </a:lnTo>
                  <a:lnTo>
                    <a:pt x="110" y="211"/>
                  </a:lnTo>
                  <a:lnTo>
                    <a:pt x="110" y="214"/>
                  </a:lnTo>
                  <a:lnTo>
                    <a:pt x="109" y="214"/>
                  </a:lnTo>
                  <a:lnTo>
                    <a:pt x="106" y="214"/>
                  </a:lnTo>
                  <a:lnTo>
                    <a:pt x="106" y="215"/>
                  </a:lnTo>
                  <a:lnTo>
                    <a:pt x="105" y="215"/>
                  </a:lnTo>
                  <a:lnTo>
                    <a:pt x="102" y="218"/>
                  </a:lnTo>
                  <a:lnTo>
                    <a:pt x="109" y="215"/>
                  </a:lnTo>
                  <a:lnTo>
                    <a:pt x="115" y="214"/>
                  </a:lnTo>
                  <a:lnTo>
                    <a:pt x="125" y="212"/>
                  </a:lnTo>
                  <a:lnTo>
                    <a:pt x="122" y="214"/>
                  </a:lnTo>
                  <a:lnTo>
                    <a:pt x="126" y="214"/>
                  </a:lnTo>
                  <a:lnTo>
                    <a:pt x="127" y="214"/>
                  </a:lnTo>
                  <a:lnTo>
                    <a:pt x="129" y="215"/>
                  </a:lnTo>
                  <a:lnTo>
                    <a:pt x="118" y="214"/>
                  </a:lnTo>
                  <a:lnTo>
                    <a:pt x="115" y="215"/>
                  </a:lnTo>
                  <a:lnTo>
                    <a:pt x="111" y="215"/>
                  </a:lnTo>
                  <a:lnTo>
                    <a:pt x="110" y="215"/>
                  </a:lnTo>
                  <a:lnTo>
                    <a:pt x="105" y="218"/>
                  </a:lnTo>
                  <a:lnTo>
                    <a:pt x="101" y="219"/>
                  </a:lnTo>
                  <a:lnTo>
                    <a:pt x="98" y="222"/>
                  </a:lnTo>
                  <a:lnTo>
                    <a:pt x="98" y="223"/>
                  </a:lnTo>
                  <a:lnTo>
                    <a:pt x="106" y="222"/>
                  </a:lnTo>
                  <a:lnTo>
                    <a:pt x="102" y="223"/>
                  </a:lnTo>
                  <a:lnTo>
                    <a:pt x="101" y="223"/>
                  </a:lnTo>
                  <a:lnTo>
                    <a:pt x="97" y="224"/>
                  </a:lnTo>
                  <a:lnTo>
                    <a:pt x="98" y="224"/>
                  </a:lnTo>
                  <a:lnTo>
                    <a:pt x="101" y="224"/>
                  </a:lnTo>
                  <a:lnTo>
                    <a:pt x="102" y="227"/>
                  </a:lnTo>
                  <a:lnTo>
                    <a:pt x="98" y="228"/>
                  </a:lnTo>
                  <a:lnTo>
                    <a:pt x="106" y="227"/>
                  </a:lnTo>
                  <a:lnTo>
                    <a:pt x="109" y="227"/>
                  </a:lnTo>
                  <a:lnTo>
                    <a:pt x="111" y="227"/>
                  </a:lnTo>
                  <a:lnTo>
                    <a:pt x="114" y="227"/>
                  </a:lnTo>
                  <a:lnTo>
                    <a:pt x="111" y="228"/>
                  </a:lnTo>
                  <a:lnTo>
                    <a:pt x="110" y="228"/>
                  </a:lnTo>
                  <a:lnTo>
                    <a:pt x="109" y="228"/>
                  </a:lnTo>
                  <a:lnTo>
                    <a:pt x="106" y="231"/>
                  </a:lnTo>
                  <a:lnTo>
                    <a:pt x="105" y="231"/>
                  </a:lnTo>
                  <a:lnTo>
                    <a:pt x="98" y="231"/>
                  </a:lnTo>
                  <a:lnTo>
                    <a:pt x="101" y="232"/>
                  </a:lnTo>
                  <a:lnTo>
                    <a:pt x="105" y="232"/>
                  </a:lnTo>
                  <a:lnTo>
                    <a:pt x="110" y="232"/>
                  </a:lnTo>
                  <a:lnTo>
                    <a:pt x="98" y="235"/>
                  </a:lnTo>
                  <a:lnTo>
                    <a:pt x="97" y="232"/>
                  </a:lnTo>
                  <a:lnTo>
                    <a:pt x="93" y="236"/>
                  </a:lnTo>
                  <a:lnTo>
                    <a:pt x="95" y="238"/>
                  </a:lnTo>
                  <a:lnTo>
                    <a:pt x="93" y="240"/>
                  </a:lnTo>
                  <a:lnTo>
                    <a:pt x="97" y="242"/>
                  </a:lnTo>
                  <a:lnTo>
                    <a:pt x="95" y="242"/>
                  </a:lnTo>
                  <a:lnTo>
                    <a:pt x="97" y="244"/>
                  </a:lnTo>
                  <a:lnTo>
                    <a:pt x="99" y="244"/>
                  </a:lnTo>
                  <a:lnTo>
                    <a:pt x="101" y="244"/>
                  </a:lnTo>
                  <a:lnTo>
                    <a:pt x="105" y="242"/>
                  </a:lnTo>
                  <a:lnTo>
                    <a:pt x="106" y="242"/>
                  </a:lnTo>
                  <a:lnTo>
                    <a:pt x="109" y="242"/>
                  </a:lnTo>
                  <a:lnTo>
                    <a:pt x="114" y="240"/>
                  </a:lnTo>
                  <a:lnTo>
                    <a:pt x="111" y="242"/>
                  </a:lnTo>
                  <a:lnTo>
                    <a:pt x="110" y="242"/>
                  </a:lnTo>
                  <a:lnTo>
                    <a:pt x="106" y="244"/>
                  </a:lnTo>
                  <a:lnTo>
                    <a:pt x="102" y="244"/>
                  </a:lnTo>
                  <a:lnTo>
                    <a:pt x="101" y="244"/>
                  </a:lnTo>
                  <a:lnTo>
                    <a:pt x="101" y="246"/>
                  </a:lnTo>
                  <a:lnTo>
                    <a:pt x="98" y="248"/>
                  </a:lnTo>
                  <a:lnTo>
                    <a:pt x="101" y="248"/>
                  </a:lnTo>
                  <a:lnTo>
                    <a:pt x="102" y="248"/>
                  </a:lnTo>
                  <a:lnTo>
                    <a:pt x="98" y="250"/>
                  </a:lnTo>
                  <a:lnTo>
                    <a:pt x="101" y="250"/>
                  </a:lnTo>
                  <a:lnTo>
                    <a:pt x="101" y="252"/>
                  </a:lnTo>
                  <a:lnTo>
                    <a:pt x="102" y="250"/>
                  </a:lnTo>
                  <a:lnTo>
                    <a:pt x="109" y="248"/>
                  </a:lnTo>
                  <a:lnTo>
                    <a:pt x="111" y="247"/>
                  </a:lnTo>
                  <a:lnTo>
                    <a:pt x="110" y="248"/>
                  </a:lnTo>
                  <a:lnTo>
                    <a:pt x="105" y="250"/>
                  </a:lnTo>
                  <a:lnTo>
                    <a:pt x="101" y="252"/>
                  </a:lnTo>
                  <a:lnTo>
                    <a:pt x="98" y="255"/>
                  </a:lnTo>
                  <a:lnTo>
                    <a:pt x="101" y="254"/>
                  </a:lnTo>
                  <a:lnTo>
                    <a:pt x="102" y="254"/>
                  </a:lnTo>
                  <a:lnTo>
                    <a:pt x="105" y="254"/>
                  </a:lnTo>
                  <a:lnTo>
                    <a:pt x="102" y="255"/>
                  </a:lnTo>
                  <a:lnTo>
                    <a:pt x="102" y="259"/>
                  </a:lnTo>
                  <a:lnTo>
                    <a:pt x="101" y="259"/>
                  </a:lnTo>
                  <a:lnTo>
                    <a:pt x="101" y="262"/>
                  </a:lnTo>
                  <a:lnTo>
                    <a:pt x="98" y="263"/>
                  </a:lnTo>
                  <a:lnTo>
                    <a:pt x="97" y="271"/>
                  </a:lnTo>
                  <a:lnTo>
                    <a:pt x="101" y="268"/>
                  </a:lnTo>
                  <a:lnTo>
                    <a:pt x="105" y="265"/>
                  </a:lnTo>
                  <a:lnTo>
                    <a:pt x="109" y="262"/>
                  </a:lnTo>
                  <a:lnTo>
                    <a:pt x="111" y="262"/>
                  </a:lnTo>
                  <a:lnTo>
                    <a:pt x="110" y="263"/>
                  </a:lnTo>
                  <a:lnTo>
                    <a:pt x="114" y="263"/>
                  </a:lnTo>
                  <a:lnTo>
                    <a:pt x="115" y="262"/>
                  </a:lnTo>
                  <a:lnTo>
                    <a:pt x="118" y="259"/>
                  </a:lnTo>
                  <a:lnTo>
                    <a:pt x="119" y="262"/>
                  </a:lnTo>
                  <a:lnTo>
                    <a:pt x="122" y="262"/>
                  </a:lnTo>
                  <a:lnTo>
                    <a:pt x="126" y="259"/>
                  </a:lnTo>
                  <a:lnTo>
                    <a:pt x="123" y="262"/>
                  </a:lnTo>
                  <a:lnTo>
                    <a:pt x="123" y="263"/>
                  </a:lnTo>
                  <a:lnTo>
                    <a:pt x="126" y="263"/>
                  </a:lnTo>
                  <a:lnTo>
                    <a:pt x="123" y="265"/>
                  </a:lnTo>
                  <a:lnTo>
                    <a:pt x="126" y="267"/>
                  </a:lnTo>
                  <a:lnTo>
                    <a:pt x="127" y="268"/>
                  </a:lnTo>
                  <a:lnTo>
                    <a:pt x="123" y="267"/>
                  </a:lnTo>
                  <a:lnTo>
                    <a:pt x="122" y="265"/>
                  </a:lnTo>
                  <a:lnTo>
                    <a:pt x="119" y="263"/>
                  </a:lnTo>
                  <a:lnTo>
                    <a:pt x="118" y="263"/>
                  </a:lnTo>
                  <a:lnTo>
                    <a:pt x="114" y="263"/>
                  </a:lnTo>
                  <a:lnTo>
                    <a:pt x="118" y="265"/>
                  </a:lnTo>
                  <a:lnTo>
                    <a:pt x="115" y="265"/>
                  </a:lnTo>
                  <a:lnTo>
                    <a:pt x="118" y="267"/>
                  </a:lnTo>
                  <a:lnTo>
                    <a:pt x="114" y="267"/>
                  </a:lnTo>
                  <a:lnTo>
                    <a:pt x="110" y="268"/>
                  </a:lnTo>
                  <a:lnTo>
                    <a:pt x="109" y="271"/>
                  </a:lnTo>
                  <a:lnTo>
                    <a:pt x="106" y="271"/>
                  </a:lnTo>
                  <a:lnTo>
                    <a:pt x="102" y="271"/>
                  </a:lnTo>
                  <a:lnTo>
                    <a:pt x="101" y="272"/>
                  </a:lnTo>
                  <a:lnTo>
                    <a:pt x="102" y="275"/>
                  </a:lnTo>
                  <a:lnTo>
                    <a:pt x="101" y="276"/>
                  </a:lnTo>
                  <a:lnTo>
                    <a:pt x="102" y="276"/>
                  </a:lnTo>
                  <a:lnTo>
                    <a:pt x="98" y="279"/>
                  </a:lnTo>
                  <a:lnTo>
                    <a:pt x="98" y="280"/>
                  </a:lnTo>
                  <a:lnTo>
                    <a:pt x="101" y="281"/>
                  </a:lnTo>
                  <a:lnTo>
                    <a:pt x="102" y="280"/>
                  </a:lnTo>
                  <a:lnTo>
                    <a:pt x="105" y="279"/>
                  </a:lnTo>
                  <a:lnTo>
                    <a:pt x="110" y="279"/>
                  </a:lnTo>
                  <a:lnTo>
                    <a:pt x="106" y="280"/>
                  </a:lnTo>
                  <a:lnTo>
                    <a:pt x="102" y="280"/>
                  </a:lnTo>
                  <a:lnTo>
                    <a:pt x="102" y="281"/>
                  </a:lnTo>
                  <a:lnTo>
                    <a:pt x="101" y="281"/>
                  </a:lnTo>
                  <a:lnTo>
                    <a:pt x="105" y="284"/>
                  </a:lnTo>
                  <a:lnTo>
                    <a:pt x="101" y="284"/>
                  </a:lnTo>
                  <a:lnTo>
                    <a:pt x="101" y="285"/>
                  </a:lnTo>
                  <a:lnTo>
                    <a:pt x="102" y="285"/>
                  </a:lnTo>
                  <a:lnTo>
                    <a:pt x="102" y="288"/>
                  </a:lnTo>
                  <a:lnTo>
                    <a:pt x="106" y="285"/>
                  </a:lnTo>
                  <a:lnTo>
                    <a:pt x="111" y="285"/>
                  </a:lnTo>
                  <a:lnTo>
                    <a:pt x="109" y="288"/>
                  </a:lnTo>
                  <a:lnTo>
                    <a:pt x="106" y="288"/>
                  </a:lnTo>
                  <a:lnTo>
                    <a:pt x="105" y="289"/>
                  </a:lnTo>
                  <a:lnTo>
                    <a:pt x="106" y="289"/>
                  </a:lnTo>
                  <a:lnTo>
                    <a:pt x="109" y="289"/>
                  </a:lnTo>
                  <a:lnTo>
                    <a:pt x="106" y="293"/>
                  </a:lnTo>
                  <a:lnTo>
                    <a:pt x="109" y="293"/>
                  </a:lnTo>
                  <a:lnTo>
                    <a:pt x="105" y="297"/>
                  </a:lnTo>
                  <a:lnTo>
                    <a:pt x="105" y="299"/>
                  </a:lnTo>
                  <a:lnTo>
                    <a:pt x="109" y="301"/>
                  </a:lnTo>
                  <a:lnTo>
                    <a:pt x="114" y="303"/>
                  </a:lnTo>
                  <a:lnTo>
                    <a:pt x="110" y="303"/>
                  </a:lnTo>
                  <a:lnTo>
                    <a:pt x="114" y="305"/>
                  </a:lnTo>
                  <a:lnTo>
                    <a:pt x="111" y="305"/>
                  </a:lnTo>
                  <a:lnTo>
                    <a:pt x="110" y="305"/>
                  </a:lnTo>
                  <a:lnTo>
                    <a:pt x="109" y="307"/>
                  </a:lnTo>
                  <a:lnTo>
                    <a:pt x="114" y="307"/>
                  </a:lnTo>
                  <a:lnTo>
                    <a:pt x="118" y="303"/>
                  </a:lnTo>
                  <a:lnTo>
                    <a:pt x="118" y="305"/>
                  </a:lnTo>
                  <a:lnTo>
                    <a:pt x="119" y="305"/>
                  </a:lnTo>
                  <a:lnTo>
                    <a:pt x="114" y="307"/>
                  </a:lnTo>
                  <a:lnTo>
                    <a:pt x="111" y="309"/>
                  </a:lnTo>
                  <a:lnTo>
                    <a:pt x="111" y="311"/>
                  </a:lnTo>
                  <a:lnTo>
                    <a:pt x="115" y="309"/>
                  </a:lnTo>
                  <a:lnTo>
                    <a:pt x="115" y="307"/>
                  </a:lnTo>
                  <a:lnTo>
                    <a:pt x="119" y="307"/>
                  </a:lnTo>
                  <a:lnTo>
                    <a:pt x="115" y="309"/>
                  </a:lnTo>
                  <a:lnTo>
                    <a:pt x="114" y="311"/>
                  </a:lnTo>
                  <a:lnTo>
                    <a:pt x="115" y="311"/>
                  </a:lnTo>
                  <a:lnTo>
                    <a:pt x="114" y="312"/>
                  </a:lnTo>
                  <a:lnTo>
                    <a:pt x="110" y="315"/>
                  </a:lnTo>
                  <a:lnTo>
                    <a:pt x="114" y="315"/>
                  </a:lnTo>
                  <a:lnTo>
                    <a:pt x="115" y="315"/>
                  </a:lnTo>
                  <a:lnTo>
                    <a:pt x="122" y="312"/>
                  </a:lnTo>
                  <a:lnTo>
                    <a:pt x="119" y="315"/>
                  </a:lnTo>
                  <a:lnTo>
                    <a:pt x="118" y="315"/>
                  </a:lnTo>
                  <a:lnTo>
                    <a:pt x="111" y="316"/>
                  </a:lnTo>
                  <a:lnTo>
                    <a:pt x="115" y="316"/>
                  </a:lnTo>
                  <a:lnTo>
                    <a:pt x="119" y="316"/>
                  </a:lnTo>
                  <a:lnTo>
                    <a:pt x="118" y="319"/>
                  </a:lnTo>
                  <a:lnTo>
                    <a:pt x="118" y="320"/>
                  </a:lnTo>
                  <a:lnTo>
                    <a:pt x="119" y="319"/>
                  </a:lnTo>
                  <a:lnTo>
                    <a:pt x="119" y="320"/>
                  </a:lnTo>
                  <a:lnTo>
                    <a:pt x="122" y="319"/>
                  </a:lnTo>
                  <a:lnTo>
                    <a:pt x="123" y="319"/>
                  </a:lnTo>
                  <a:lnTo>
                    <a:pt x="122" y="320"/>
                  </a:lnTo>
                  <a:lnTo>
                    <a:pt x="123" y="320"/>
                  </a:lnTo>
                  <a:lnTo>
                    <a:pt x="126" y="320"/>
                  </a:lnTo>
                  <a:lnTo>
                    <a:pt x="123" y="323"/>
                  </a:lnTo>
                  <a:lnTo>
                    <a:pt x="126" y="323"/>
                  </a:lnTo>
                  <a:lnTo>
                    <a:pt x="118" y="325"/>
                  </a:lnTo>
                  <a:lnTo>
                    <a:pt x="123" y="325"/>
                  </a:lnTo>
                  <a:lnTo>
                    <a:pt x="129" y="324"/>
                  </a:lnTo>
                  <a:lnTo>
                    <a:pt x="135" y="324"/>
                  </a:lnTo>
                  <a:lnTo>
                    <a:pt x="133" y="325"/>
                  </a:lnTo>
                  <a:lnTo>
                    <a:pt x="137" y="325"/>
                  </a:lnTo>
                  <a:lnTo>
                    <a:pt x="137" y="324"/>
                  </a:lnTo>
                  <a:lnTo>
                    <a:pt x="141" y="323"/>
                  </a:lnTo>
                  <a:lnTo>
                    <a:pt x="142" y="323"/>
                  </a:lnTo>
                  <a:lnTo>
                    <a:pt x="145" y="324"/>
                  </a:lnTo>
                  <a:lnTo>
                    <a:pt x="146" y="323"/>
                  </a:lnTo>
                  <a:lnTo>
                    <a:pt x="145" y="323"/>
                  </a:lnTo>
                  <a:lnTo>
                    <a:pt x="149" y="320"/>
                  </a:lnTo>
                  <a:lnTo>
                    <a:pt x="150" y="320"/>
                  </a:lnTo>
                  <a:lnTo>
                    <a:pt x="149" y="319"/>
                  </a:lnTo>
                  <a:lnTo>
                    <a:pt x="150" y="319"/>
                  </a:lnTo>
                  <a:lnTo>
                    <a:pt x="153" y="319"/>
                  </a:lnTo>
                  <a:lnTo>
                    <a:pt x="153" y="320"/>
                  </a:lnTo>
                  <a:lnTo>
                    <a:pt x="150" y="323"/>
                  </a:lnTo>
                  <a:lnTo>
                    <a:pt x="149" y="323"/>
                  </a:lnTo>
                  <a:lnTo>
                    <a:pt x="146" y="324"/>
                  </a:lnTo>
                  <a:lnTo>
                    <a:pt x="153" y="323"/>
                  </a:lnTo>
                  <a:lnTo>
                    <a:pt x="149" y="324"/>
                  </a:lnTo>
                  <a:lnTo>
                    <a:pt x="146" y="325"/>
                  </a:lnTo>
                  <a:lnTo>
                    <a:pt x="149" y="325"/>
                  </a:lnTo>
                  <a:lnTo>
                    <a:pt x="150" y="325"/>
                  </a:lnTo>
                  <a:lnTo>
                    <a:pt x="149" y="328"/>
                  </a:lnTo>
                  <a:lnTo>
                    <a:pt x="150" y="328"/>
                  </a:lnTo>
                  <a:lnTo>
                    <a:pt x="145" y="329"/>
                  </a:lnTo>
                  <a:lnTo>
                    <a:pt x="149" y="329"/>
                  </a:lnTo>
                  <a:lnTo>
                    <a:pt x="150" y="329"/>
                  </a:lnTo>
                  <a:lnTo>
                    <a:pt x="150" y="332"/>
                  </a:lnTo>
                  <a:lnTo>
                    <a:pt x="153" y="329"/>
                  </a:lnTo>
                  <a:lnTo>
                    <a:pt x="155" y="328"/>
                  </a:lnTo>
                  <a:lnTo>
                    <a:pt x="153" y="332"/>
                  </a:lnTo>
                  <a:lnTo>
                    <a:pt x="155" y="329"/>
                  </a:lnTo>
                  <a:lnTo>
                    <a:pt x="154" y="332"/>
                  </a:lnTo>
                  <a:lnTo>
                    <a:pt x="158" y="329"/>
                  </a:lnTo>
                  <a:lnTo>
                    <a:pt x="162" y="328"/>
                  </a:lnTo>
                  <a:lnTo>
                    <a:pt x="158" y="332"/>
                  </a:lnTo>
                  <a:lnTo>
                    <a:pt x="155" y="333"/>
                  </a:lnTo>
                  <a:lnTo>
                    <a:pt x="155" y="336"/>
                  </a:lnTo>
                  <a:lnTo>
                    <a:pt x="153" y="337"/>
                  </a:lnTo>
                  <a:lnTo>
                    <a:pt x="154" y="338"/>
                  </a:lnTo>
                  <a:lnTo>
                    <a:pt x="155" y="337"/>
                  </a:lnTo>
                  <a:lnTo>
                    <a:pt x="158" y="338"/>
                  </a:lnTo>
                  <a:lnTo>
                    <a:pt x="159" y="338"/>
                  </a:lnTo>
                  <a:lnTo>
                    <a:pt x="162" y="337"/>
                  </a:lnTo>
                  <a:lnTo>
                    <a:pt x="163" y="336"/>
                  </a:lnTo>
                  <a:lnTo>
                    <a:pt x="166" y="333"/>
                  </a:lnTo>
                  <a:lnTo>
                    <a:pt x="167" y="333"/>
                  </a:lnTo>
                  <a:lnTo>
                    <a:pt x="167" y="336"/>
                  </a:lnTo>
                  <a:lnTo>
                    <a:pt x="168" y="337"/>
                  </a:lnTo>
                  <a:lnTo>
                    <a:pt x="166" y="337"/>
                  </a:lnTo>
                  <a:lnTo>
                    <a:pt x="168" y="338"/>
                  </a:lnTo>
                  <a:lnTo>
                    <a:pt x="171" y="338"/>
                  </a:lnTo>
                  <a:lnTo>
                    <a:pt x="172" y="338"/>
                  </a:lnTo>
                  <a:lnTo>
                    <a:pt x="172" y="337"/>
                  </a:lnTo>
                  <a:lnTo>
                    <a:pt x="176" y="338"/>
                  </a:lnTo>
                  <a:lnTo>
                    <a:pt x="176" y="337"/>
                  </a:lnTo>
                  <a:lnTo>
                    <a:pt x="179" y="337"/>
                  </a:lnTo>
                  <a:lnTo>
                    <a:pt x="179" y="336"/>
                  </a:lnTo>
                  <a:lnTo>
                    <a:pt x="180" y="336"/>
                  </a:lnTo>
                  <a:lnTo>
                    <a:pt x="179" y="333"/>
                  </a:lnTo>
                  <a:lnTo>
                    <a:pt x="176" y="333"/>
                  </a:lnTo>
                  <a:lnTo>
                    <a:pt x="179" y="332"/>
                  </a:lnTo>
                  <a:lnTo>
                    <a:pt x="175" y="333"/>
                  </a:lnTo>
                  <a:lnTo>
                    <a:pt x="176" y="332"/>
                  </a:lnTo>
                  <a:lnTo>
                    <a:pt x="172" y="329"/>
                  </a:lnTo>
                  <a:lnTo>
                    <a:pt x="175" y="328"/>
                  </a:lnTo>
                  <a:lnTo>
                    <a:pt x="176" y="329"/>
                  </a:lnTo>
                  <a:lnTo>
                    <a:pt x="179" y="332"/>
                  </a:lnTo>
                  <a:lnTo>
                    <a:pt x="180" y="332"/>
                  </a:lnTo>
                  <a:lnTo>
                    <a:pt x="179" y="329"/>
                  </a:lnTo>
                  <a:lnTo>
                    <a:pt x="183" y="329"/>
                  </a:lnTo>
                  <a:lnTo>
                    <a:pt x="184" y="329"/>
                  </a:lnTo>
                  <a:lnTo>
                    <a:pt x="186" y="328"/>
                  </a:lnTo>
                  <a:lnTo>
                    <a:pt x="184" y="328"/>
                  </a:lnTo>
                  <a:lnTo>
                    <a:pt x="186" y="325"/>
                  </a:lnTo>
                  <a:lnTo>
                    <a:pt x="188" y="325"/>
                  </a:lnTo>
                  <a:lnTo>
                    <a:pt x="179" y="324"/>
                  </a:lnTo>
                  <a:lnTo>
                    <a:pt x="186" y="324"/>
                  </a:lnTo>
                  <a:lnTo>
                    <a:pt x="188" y="324"/>
                  </a:lnTo>
                  <a:lnTo>
                    <a:pt x="190" y="323"/>
                  </a:lnTo>
                  <a:lnTo>
                    <a:pt x="184" y="323"/>
                  </a:lnTo>
                  <a:lnTo>
                    <a:pt x="179" y="320"/>
                  </a:lnTo>
                  <a:lnTo>
                    <a:pt x="184" y="320"/>
                  </a:lnTo>
                  <a:lnTo>
                    <a:pt x="188" y="320"/>
                  </a:lnTo>
                  <a:lnTo>
                    <a:pt x="192" y="319"/>
                  </a:lnTo>
                  <a:lnTo>
                    <a:pt x="190" y="319"/>
                  </a:lnTo>
                  <a:lnTo>
                    <a:pt x="188" y="319"/>
                  </a:lnTo>
                  <a:lnTo>
                    <a:pt x="186" y="316"/>
                  </a:lnTo>
                  <a:lnTo>
                    <a:pt x="192" y="316"/>
                  </a:lnTo>
                  <a:lnTo>
                    <a:pt x="194" y="316"/>
                  </a:lnTo>
                  <a:lnTo>
                    <a:pt x="194" y="315"/>
                  </a:lnTo>
                  <a:lnTo>
                    <a:pt x="192" y="315"/>
                  </a:lnTo>
                  <a:lnTo>
                    <a:pt x="188" y="312"/>
                  </a:lnTo>
                  <a:lnTo>
                    <a:pt x="196" y="312"/>
                  </a:lnTo>
                  <a:lnTo>
                    <a:pt x="199" y="311"/>
                  </a:lnTo>
                  <a:lnTo>
                    <a:pt x="198" y="311"/>
                  </a:lnTo>
                  <a:lnTo>
                    <a:pt x="196" y="311"/>
                  </a:lnTo>
                  <a:lnTo>
                    <a:pt x="194" y="309"/>
                  </a:lnTo>
                  <a:lnTo>
                    <a:pt x="198" y="311"/>
                  </a:lnTo>
                  <a:lnTo>
                    <a:pt x="202" y="309"/>
                  </a:lnTo>
                  <a:lnTo>
                    <a:pt x="199" y="307"/>
                  </a:lnTo>
                  <a:lnTo>
                    <a:pt x="202" y="307"/>
                  </a:lnTo>
                  <a:lnTo>
                    <a:pt x="202" y="305"/>
                  </a:lnTo>
                  <a:lnTo>
                    <a:pt x="203" y="303"/>
                  </a:lnTo>
                  <a:lnTo>
                    <a:pt x="203" y="301"/>
                  </a:lnTo>
                  <a:lnTo>
                    <a:pt x="199" y="299"/>
                  </a:lnTo>
                  <a:lnTo>
                    <a:pt x="206" y="299"/>
                  </a:lnTo>
                  <a:lnTo>
                    <a:pt x="202" y="297"/>
                  </a:lnTo>
                  <a:lnTo>
                    <a:pt x="198" y="295"/>
                  </a:lnTo>
                  <a:lnTo>
                    <a:pt x="196" y="293"/>
                  </a:lnTo>
                  <a:lnTo>
                    <a:pt x="202" y="295"/>
                  </a:lnTo>
                  <a:lnTo>
                    <a:pt x="203" y="293"/>
                  </a:lnTo>
                  <a:lnTo>
                    <a:pt x="206" y="293"/>
                  </a:lnTo>
                  <a:lnTo>
                    <a:pt x="203" y="292"/>
                  </a:lnTo>
                  <a:lnTo>
                    <a:pt x="206" y="292"/>
                  </a:lnTo>
                  <a:lnTo>
                    <a:pt x="210" y="293"/>
                  </a:lnTo>
                  <a:lnTo>
                    <a:pt x="211" y="293"/>
                  </a:lnTo>
                  <a:lnTo>
                    <a:pt x="215" y="292"/>
                  </a:lnTo>
                  <a:lnTo>
                    <a:pt x="215" y="289"/>
                  </a:lnTo>
                  <a:lnTo>
                    <a:pt x="216" y="289"/>
                  </a:lnTo>
                  <a:lnTo>
                    <a:pt x="215" y="285"/>
                  </a:lnTo>
                  <a:lnTo>
                    <a:pt x="216" y="288"/>
                  </a:lnTo>
                  <a:lnTo>
                    <a:pt x="219" y="288"/>
                  </a:lnTo>
                  <a:lnTo>
                    <a:pt x="219" y="285"/>
                  </a:lnTo>
                  <a:lnTo>
                    <a:pt x="216" y="285"/>
                  </a:lnTo>
                  <a:lnTo>
                    <a:pt x="216" y="284"/>
                  </a:lnTo>
                  <a:lnTo>
                    <a:pt x="216" y="281"/>
                  </a:lnTo>
                  <a:lnTo>
                    <a:pt x="220" y="285"/>
                  </a:lnTo>
                  <a:lnTo>
                    <a:pt x="223" y="285"/>
                  </a:lnTo>
                  <a:lnTo>
                    <a:pt x="224" y="285"/>
                  </a:lnTo>
                  <a:lnTo>
                    <a:pt x="219" y="281"/>
                  </a:lnTo>
                  <a:lnTo>
                    <a:pt x="222" y="283"/>
                  </a:lnTo>
                  <a:lnTo>
                    <a:pt x="223" y="284"/>
                  </a:lnTo>
                  <a:lnTo>
                    <a:pt x="223" y="283"/>
                  </a:lnTo>
                  <a:lnTo>
                    <a:pt x="223" y="281"/>
                  </a:lnTo>
                  <a:lnTo>
                    <a:pt x="224" y="284"/>
                  </a:lnTo>
                  <a:lnTo>
                    <a:pt x="226" y="284"/>
                  </a:lnTo>
                  <a:lnTo>
                    <a:pt x="224" y="281"/>
                  </a:lnTo>
                  <a:lnTo>
                    <a:pt x="226" y="281"/>
                  </a:lnTo>
                  <a:lnTo>
                    <a:pt x="230" y="281"/>
                  </a:lnTo>
                  <a:lnTo>
                    <a:pt x="228" y="280"/>
                  </a:lnTo>
                  <a:lnTo>
                    <a:pt x="226" y="279"/>
                  </a:lnTo>
                  <a:lnTo>
                    <a:pt x="220" y="279"/>
                  </a:lnTo>
                  <a:lnTo>
                    <a:pt x="224" y="276"/>
                  </a:lnTo>
                  <a:lnTo>
                    <a:pt x="226" y="279"/>
                  </a:lnTo>
                  <a:lnTo>
                    <a:pt x="234" y="279"/>
                  </a:lnTo>
                  <a:lnTo>
                    <a:pt x="234" y="276"/>
                  </a:lnTo>
                  <a:lnTo>
                    <a:pt x="232" y="275"/>
                  </a:lnTo>
                  <a:lnTo>
                    <a:pt x="236" y="272"/>
                  </a:lnTo>
                  <a:lnTo>
                    <a:pt x="234" y="271"/>
                  </a:lnTo>
                  <a:lnTo>
                    <a:pt x="230" y="271"/>
                  </a:lnTo>
                  <a:lnTo>
                    <a:pt x="226" y="268"/>
                  </a:lnTo>
                  <a:lnTo>
                    <a:pt x="230" y="268"/>
                  </a:lnTo>
                  <a:lnTo>
                    <a:pt x="234" y="268"/>
                  </a:lnTo>
                  <a:lnTo>
                    <a:pt x="236" y="268"/>
                  </a:lnTo>
                  <a:lnTo>
                    <a:pt x="240" y="268"/>
                  </a:lnTo>
                  <a:lnTo>
                    <a:pt x="240" y="267"/>
                  </a:lnTo>
                  <a:lnTo>
                    <a:pt x="238" y="267"/>
                  </a:lnTo>
                  <a:lnTo>
                    <a:pt x="240" y="265"/>
                  </a:lnTo>
                  <a:lnTo>
                    <a:pt x="238" y="263"/>
                  </a:lnTo>
                  <a:lnTo>
                    <a:pt x="236" y="259"/>
                  </a:lnTo>
                  <a:lnTo>
                    <a:pt x="236" y="258"/>
                  </a:lnTo>
                  <a:lnTo>
                    <a:pt x="240" y="255"/>
                  </a:lnTo>
                  <a:lnTo>
                    <a:pt x="242" y="255"/>
                  </a:lnTo>
                  <a:lnTo>
                    <a:pt x="246" y="258"/>
                  </a:lnTo>
                  <a:lnTo>
                    <a:pt x="247" y="258"/>
                  </a:lnTo>
                  <a:lnTo>
                    <a:pt x="250" y="258"/>
                  </a:lnTo>
                  <a:lnTo>
                    <a:pt x="250" y="255"/>
                  </a:lnTo>
                  <a:lnTo>
                    <a:pt x="251" y="254"/>
                  </a:lnTo>
                  <a:lnTo>
                    <a:pt x="253" y="254"/>
                  </a:lnTo>
                  <a:lnTo>
                    <a:pt x="253" y="252"/>
                  </a:lnTo>
                  <a:lnTo>
                    <a:pt x="251" y="250"/>
                  </a:lnTo>
                  <a:lnTo>
                    <a:pt x="255" y="250"/>
                  </a:lnTo>
                  <a:lnTo>
                    <a:pt x="255" y="248"/>
                  </a:lnTo>
                  <a:lnTo>
                    <a:pt x="256" y="248"/>
                  </a:lnTo>
                  <a:lnTo>
                    <a:pt x="259" y="248"/>
                  </a:lnTo>
                  <a:lnTo>
                    <a:pt x="259" y="250"/>
                  </a:lnTo>
                  <a:lnTo>
                    <a:pt x="260" y="248"/>
                  </a:lnTo>
                  <a:lnTo>
                    <a:pt x="263" y="246"/>
                  </a:lnTo>
                  <a:lnTo>
                    <a:pt x="267" y="248"/>
                  </a:lnTo>
                  <a:lnTo>
                    <a:pt x="269" y="248"/>
                  </a:lnTo>
                  <a:lnTo>
                    <a:pt x="268" y="246"/>
                  </a:lnTo>
                  <a:lnTo>
                    <a:pt x="269" y="246"/>
                  </a:lnTo>
                  <a:lnTo>
                    <a:pt x="269" y="248"/>
                  </a:lnTo>
                  <a:lnTo>
                    <a:pt x="273" y="248"/>
                  </a:lnTo>
                  <a:lnTo>
                    <a:pt x="276" y="246"/>
                  </a:lnTo>
                  <a:lnTo>
                    <a:pt x="276" y="244"/>
                  </a:lnTo>
                  <a:lnTo>
                    <a:pt x="273" y="244"/>
                  </a:lnTo>
                  <a:lnTo>
                    <a:pt x="273" y="242"/>
                  </a:lnTo>
                  <a:lnTo>
                    <a:pt x="276" y="242"/>
                  </a:lnTo>
                  <a:lnTo>
                    <a:pt x="276" y="244"/>
                  </a:lnTo>
                  <a:lnTo>
                    <a:pt x="280" y="242"/>
                  </a:lnTo>
                  <a:lnTo>
                    <a:pt x="280" y="240"/>
                  </a:lnTo>
                  <a:lnTo>
                    <a:pt x="281" y="238"/>
                  </a:lnTo>
                  <a:lnTo>
                    <a:pt x="283" y="236"/>
                  </a:lnTo>
                  <a:lnTo>
                    <a:pt x="291" y="236"/>
                  </a:lnTo>
                  <a:lnTo>
                    <a:pt x="285" y="238"/>
                  </a:lnTo>
                  <a:lnTo>
                    <a:pt x="283" y="240"/>
                  </a:lnTo>
                  <a:lnTo>
                    <a:pt x="281" y="244"/>
                  </a:lnTo>
                  <a:lnTo>
                    <a:pt x="285" y="244"/>
                  </a:lnTo>
                  <a:lnTo>
                    <a:pt x="287" y="244"/>
                  </a:lnTo>
                  <a:lnTo>
                    <a:pt x="289" y="244"/>
                  </a:lnTo>
                  <a:lnTo>
                    <a:pt x="289" y="242"/>
                  </a:lnTo>
                  <a:lnTo>
                    <a:pt x="291" y="242"/>
                  </a:lnTo>
                  <a:lnTo>
                    <a:pt x="291" y="244"/>
                  </a:lnTo>
                  <a:lnTo>
                    <a:pt x="293" y="244"/>
                  </a:lnTo>
                  <a:lnTo>
                    <a:pt x="295" y="242"/>
                  </a:lnTo>
                  <a:lnTo>
                    <a:pt x="297" y="242"/>
                  </a:lnTo>
                  <a:lnTo>
                    <a:pt x="297" y="240"/>
                  </a:lnTo>
                  <a:lnTo>
                    <a:pt x="299" y="242"/>
                  </a:lnTo>
                  <a:lnTo>
                    <a:pt x="299" y="244"/>
                  </a:lnTo>
                  <a:lnTo>
                    <a:pt x="300" y="242"/>
                  </a:lnTo>
                  <a:lnTo>
                    <a:pt x="304" y="242"/>
                  </a:lnTo>
                  <a:lnTo>
                    <a:pt x="307" y="240"/>
                  </a:lnTo>
                  <a:lnTo>
                    <a:pt x="311" y="240"/>
                  </a:lnTo>
                  <a:lnTo>
                    <a:pt x="308" y="236"/>
                  </a:lnTo>
                  <a:lnTo>
                    <a:pt x="311" y="236"/>
                  </a:lnTo>
                  <a:lnTo>
                    <a:pt x="312" y="236"/>
                  </a:lnTo>
                  <a:lnTo>
                    <a:pt x="316" y="238"/>
                  </a:lnTo>
                  <a:lnTo>
                    <a:pt x="316" y="236"/>
                  </a:lnTo>
                  <a:lnTo>
                    <a:pt x="316" y="235"/>
                  </a:lnTo>
                  <a:lnTo>
                    <a:pt x="317" y="236"/>
                  </a:lnTo>
                  <a:lnTo>
                    <a:pt x="320" y="236"/>
                  </a:lnTo>
                  <a:lnTo>
                    <a:pt x="325" y="232"/>
                  </a:lnTo>
                  <a:lnTo>
                    <a:pt x="325" y="231"/>
                  </a:lnTo>
                  <a:lnTo>
                    <a:pt x="327" y="231"/>
                  </a:lnTo>
                  <a:lnTo>
                    <a:pt x="327" y="232"/>
                  </a:lnTo>
                  <a:lnTo>
                    <a:pt x="329" y="231"/>
                  </a:lnTo>
                  <a:lnTo>
                    <a:pt x="331" y="228"/>
                  </a:lnTo>
                  <a:lnTo>
                    <a:pt x="333" y="231"/>
                  </a:lnTo>
                  <a:lnTo>
                    <a:pt x="333" y="227"/>
                  </a:lnTo>
                  <a:lnTo>
                    <a:pt x="335" y="227"/>
                  </a:lnTo>
                  <a:lnTo>
                    <a:pt x="335" y="224"/>
                  </a:lnTo>
                  <a:lnTo>
                    <a:pt x="337" y="224"/>
                  </a:lnTo>
                  <a:lnTo>
                    <a:pt x="338" y="224"/>
                  </a:lnTo>
                  <a:lnTo>
                    <a:pt x="340" y="223"/>
                  </a:lnTo>
                  <a:lnTo>
                    <a:pt x="340" y="222"/>
                  </a:lnTo>
                  <a:lnTo>
                    <a:pt x="344" y="219"/>
                  </a:lnTo>
                  <a:lnTo>
                    <a:pt x="344" y="218"/>
                  </a:lnTo>
                  <a:lnTo>
                    <a:pt x="346" y="218"/>
                  </a:lnTo>
                  <a:lnTo>
                    <a:pt x="348" y="215"/>
                  </a:lnTo>
                  <a:lnTo>
                    <a:pt x="356" y="214"/>
                  </a:lnTo>
                  <a:lnTo>
                    <a:pt x="357" y="214"/>
                  </a:lnTo>
                  <a:lnTo>
                    <a:pt x="361" y="211"/>
                  </a:lnTo>
                  <a:lnTo>
                    <a:pt x="361" y="210"/>
                  </a:lnTo>
                  <a:lnTo>
                    <a:pt x="364" y="210"/>
                  </a:lnTo>
                  <a:lnTo>
                    <a:pt x="361" y="208"/>
                  </a:lnTo>
                  <a:lnTo>
                    <a:pt x="360" y="208"/>
                  </a:lnTo>
                  <a:lnTo>
                    <a:pt x="361" y="206"/>
                  </a:lnTo>
                  <a:lnTo>
                    <a:pt x="360" y="204"/>
                  </a:lnTo>
                  <a:lnTo>
                    <a:pt x="360" y="202"/>
                  </a:lnTo>
                  <a:lnTo>
                    <a:pt x="361" y="200"/>
                  </a:lnTo>
                  <a:lnTo>
                    <a:pt x="361" y="204"/>
                  </a:lnTo>
                  <a:lnTo>
                    <a:pt x="364" y="204"/>
                  </a:lnTo>
                  <a:lnTo>
                    <a:pt x="364" y="206"/>
                  </a:lnTo>
                  <a:lnTo>
                    <a:pt x="365" y="206"/>
                  </a:lnTo>
                  <a:lnTo>
                    <a:pt x="369" y="208"/>
                  </a:lnTo>
                  <a:lnTo>
                    <a:pt x="368" y="208"/>
                  </a:lnTo>
                  <a:lnTo>
                    <a:pt x="370" y="210"/>
                  </a:lnTo>
                  <a:lnTo>
                    <a:pt x="382" y="210"/>
                  </a:lnTo>
                  <a:lnTo>
                    <a:pt x="378" y="206"/>
                  </a:lnTo>
                  <a:lnTo>
                    <a:pt x="382" y="208"/>
                  </a:lnTo>
                  <a:lnTo>
                    <a:pt x="386" y="208"/>
                  </a:lnTo>
                  <a:lnTo>
                    <a:pt x="384" y="206"/>
                  </a:lnTo>
                  <a:lnTo>
                    <a:pt x="386" y="206"/>
                  </a:lnTo>
                  <a:lnTo>
                    <a:pt x="388" y="206"/>
                  </a:lnTo>
                  <a:lnTo>
                    <a:pt x="388" y="204"/>
                  </a:lnTo>
                  <a:lnTo>
                    <a:pt x="390" y="206"/>
                  </a:lnTo>
                  <a:lnTo>
                    <a:pt x="392" y="206"/>
                  </a:lnTo>
                  <a:lnTo>
                    <a:pt x="396" y="206"/>
                  </a:lnTo>
                  <a:lnTo>
                    <a:pt x="398" y="206"/>
                  </a:lnTo>
                  <a:lnTo>
                    <a:pt x="398" y="204"/>
                  </a:lnTo>
                  <a:lnTo>
                    <a:pt x="401" y="206"/>
                  </a:lnTo>
                  <a:lnTo>
                    <a:pt x="408" y="204"/>
                  </a:lnTo>
                  <a:lnTo>
                    <a:pt x="409" y="204"/>
                  </a:lnTo>
                  <a:lnTo>
                    <a:pt x="412" y="204"/>
                  </a:lnTo>
                  <a:lnTo>
                    <a:pt x="413" y="202"/>
                  </a:lnTo>
                  <a:lnTo>
                    <a:pt x="417" y="202"/>
                  </a:lnTo>
                  <a:lnTo>
                    <a:pt x="418" y="202"/>
                  </a:lnTo>
                  <a:lnTo>
                    <a:pt x="426" y="200"/>
                  </a:lnTo>
                  <a:lnTo>
                    <a:pt x="431" y="200"/>
                  </a:lnTo>
                  <a:lnTo>
                    <a:pt x="435" y="198"/>
                  </a:lnTo>
                  <a:lnTo>
                    <a:pt x="439" y="196"/>
                  </a:lnTo>
                  <a:lnTo>
                    <a:pt x="443" y="195"/>
                  </a:lnTo>
                  <a:lnTo>
                    <a:pt x="447" y="195"/>
                  </a:lnTo>
                  <a:lnTo>
                    <a:pt x="447" y="192"/>
                  </a:lnTo>
                  <a:lnTo>
                    <a:pt x="449" y="192"/>
                  </a:lnTo>
                  <a:lnTo>
                    <a:pt x="451" y="192"/>
                  </a:lnTo>
                  <a:lnTo>
                    <a:pt x="449" y="191"/>
                  </a:lnTo>
                  <a:lnTo>
                    <a:pt x="451" y="191"/>
                  </a:lnTo>
                  <a:lnTo>
                    <a:pt x="453" y="191"/>
                  </a:lnTo>
                  <a:lnTo>
                    <a:pt x="455" y="191"/>
                  </a:lnTo>
                  <a:lnTo>
                    <a:pt x="455" y="189"/>
                  </a:lnTo>
                  <a:lnTo>
                    <a:pt x="458" y="189"/>
                  </a:lnTo>
                  <a:lnTo>
                    <a:pt x="462" y="189"/>
                  </a:lnTo>
                  <a:lnTo>
                    <a:pt x="462" y="187"/>
                  </a:lnTo>
                  <a:lnTo>
                    <a:pt x="465" y="187"/>
                  </a:lnTo>
                  <a:lnTo>
                    <a:pt x="469" y="187"/>
                  </a:lnTo>
                  <a:lnTo>
                    <a:pt x="469" y="185"/>
                  </a:lnTo>
                  <a:lnTo>
                    <a:pt x="466" y="183"/>
                  </a:lnTo>
                  <a:lnTo>
                    <a:pt x="470" y="183"/>
                  </a:lnTo>
                  <a:lnTo>
                    <a:pt x="471" y="183"/>
                  </a:lnTo>
                  <a:lnTo>
                    <a:pt x="471" y="181"/>
                  </a:lnTo>
                  <a:lnTo>
                    <a:pt x="475" y="183"/>
                  </a:lnTo>
                  <a:lnTo>
                    <a:pt x="478" y="183"/>
                  </a:lnTo>
                  <a:lnTo>
                    <a:pt x="474" y="181"/>
                  </a:lnTo>
                  <a:lnTo>
                    <a:pt x="482" y="181"/>
                  </a:lnTo>
                  <a:lnTo>
                    <a:pt x="487" y="179"/>
                  </a:lnTo>
                  <a:lnTo>
                    <a:pt x="483" y="178"/>
                  </a:lnTo>
                  <a:lnTo>
                    <a:pt x="479" y="179"/>
                  </a:lnTo>
                  <a:lnTo>
                    <a:pt x="470" y="178"/>
                  </a:lnTo>
                  <a:lnTo>
                    <a:pt x="466" y="178"/>
                  </a:lnTo>
                  <a:lnTo>
                    <a:pt x="461" y="175"/>
                  </a:lnTo>
                  <a:lnTo>
                    <a:pt x="457" y="175"/>
                  </a:lnTo>
                  <a:lnTo>
                    <a:pt x="453" y="175"/>
                  </a:lnTo>
                  <a:lnTo>
                    <a:pt x="453" y="174"/>
                  </a:lnTo>
                  <a:lnTo>
                    <a:pt x="449" y="174"/>
                  </a:lnTo>
                  <a:lnTo>
                    <a:pt x="443" y="175"/>
                  </a:lnTo>
                  <a:lnTo>
                    <a:pt x="438" y="175"/>
                  </a:lnTo>
                  <a:lnTo>
                    <a:pt x="441" y="174"/>
                  </a:lnTo>
                  <a:lnTo>
                    <a:pt x="438" y="171"/>
                  </a:lnTo>
                  <a:lnTo>
                    <a:pt x="445" y="171"/>
                  </a:lnTo>
                  <a:lnTo>
                    <a:pt x="455" y="170"/>
                  </a:lnTo>
                  <a:lnTo>
                    <a:pt x="453" y="167"/>
                  </a:lnTo>
                  <a:lnTo>
                    <a:pt x="455" y="167"/>
                  </a:lnTo>
                  <a:lnTo>
                    <a:pt x="455" y="166"/>
                  </a:lnTo>
                  <a:lnTo>
                    <a:pt x="451" y="166"/>
                  </a:lnTo>
                  <a:lnTo>
                    <a:pt x="453" y="165"/>
                  </a:lnTo>
                  <a:lnTo>
                    <a:pt x="445" y="166"/>
                  </a:lnTo>
                  <a:lnTo>
                    <a:pt x="438" y="166"/>
                  </a:lnTo>
                  <a:lnTo>
                    <a:pt x="445" y="165"/>
                  </a:lnTo>
                  <a:lnTo>
                    <a:pt x="451" y="165"/>
                  </a:lnTo>
                  <a:lnTo>
                    <a:pt x="453" y="162"/>
                  </a:lnTo>
                  <a:lnTo>
                    <a:pt x="455" y="162"/>
                  </a:lnTo>
                  <a:lnTo>
                    <a:pt x="455" y="161"/>
                  </a:lnTo>
                  <a:lnTo>
                    <a:pt x="457" y="161"/>
                  </a:lnTo>
                  <a:lnTo>
                    <a:pt x="455" y="158"/>
                  </a:lnTo>
                  <a:lnTo>
                    <a:pt x="453" y="158"/>
                  </a:lnTo>
                  <a:lnTo>
                    <a:pt x="447" y="158"/>
                  </a:lnTo>
                  <a:lnTo>
                    <a:pt x="435" y="157"/>
                  </a:lnTo>
                  <a:lnTo>
                    <a:pt x="434" y="157"/>
                  </a:lnTo>
                  <a:lnTo>
                    <a:pt x="435" y="154"/>
                  </a:lnTo>
                  <a:lnTo>
                    <a:pt x="431" y="153"/>
                  </a:lnTo>
                  <a:lnTo>
                    <a:pt x="430" y="151"/>
                  </a:lnTo>
                  <a:lnTo>
                    <a:pt x="434" y="153"/>
                  </a:lnTo>
                  <a:lnTo>
                    <a:pt x="438" y="154"/>
                  </a:lnTo>
                  <a:lnTo>
                    <a:pt x="443" y="157"/>
                  </a:lnTo>
                  <a:lnTo>
                    <a:pt x="445" y="157"/>
                  </a:lnTo>
                  <a:lnTo>
                    <a:pt x="451" y="157"/>
                  </a:lnTo>
                  <a:lnTo>
                    <a:pt x="457" y="158"/>
                  </a:lnTo>
                  <a:lnTo>
                    <a:pt x="462" y="161"/>
                  </a:lnTo>
                  <a:lnTo>
                    <a:pt x="466" y="162"/>
                  </a:lnTo>
                  <a:lnTo>
                    <a:pt x="469" y="166"/>
                  </a:lnTo>
                  <a:lnTo>
                    <a:pt x="469" y="167"/>
                  </a:lnTo>
                  <a:lnTo>
                    <a:pt x="470" y="170"/>
                  </a:lnTo>
                  <a:lnTo>
                    <a:pt x="475" y="171"/>
                  </a:lnTo>
                  <a:lnTo>
                    <a:pt x="479" y="174"/>
                  </a:lnTo>
                  <a:lnTo>
                    <a:pt x="483" y="174"/>
                  </a:lnTo>
                  <a:lnTo>
                    <a:pt x="485" y="170"/>
                  </a:lnTo>
                  <a:lnTo>
                    <a:pt x="485" y="167"/>
                  </a:lnTo>
                  <a:lnTo>
                    <a:pt x="487" y="167"/>
                  </a:lnTo>
                  <a:lnTo>
                    <a:pt x="487" y="171"/>
                  </a:lnTo>
                  <a:lnTo>
                    <a:pt x="489" y="171"/>
                  </a:lnTo>
                  <a:lnTo>
                    <a:pt x="491" y="174"/>
                  </a:lnTo>
                  <a:lnTo>
                    <a:pt x="493" y="174"/>
                  </a:lnTo>
                  <a:lnTo>
                    <a:pt x="495" y="174"/>
                  </a:lnTo>
                  <a:lnTo>
                    <a:pt x="497" y="171"/>
                  </a:lnTo>
                  <a:lnTo>
                    <a:pt x="495" y="171"/>
                  </a:lnTo>
                  <a:lnTo>
                    <a:pt x="495" y="170"/>
                  </a:lnTo>
                  <a:lnTo>
                    <a:pt x="497" y="167"/>
                  </a:lnTo>
                  <a:lnTo>
                    <a:pt x="498" y="166"/>
                  </a:lnTo>
                  <a:lnTo>
                    <a:pt x="495" y="166"/>
                  </a:lnTo>
                  <a:lnTo>
                    <a:pt x="497" y="165"/>
                  </a:lnTo>
                  <a:lnTo>
                    <a:pt x="491" y="165"/>
                  </a:lnTo>
                  <a:lnTo>
                    <a:pt x="495" y="162"/>
                  </a:lnTo>
                  <a:lnTo>
                    <a:pt x="498" y="162"/>
                  </a:lnTo>
                  <a:lnTo>
                    <a:pt x="497" y="161"/>
                  </a:lnTo>
                  <a:lnTo>
                    <a:pt x="498" y="161"/>
                  </a:lnTo>
                  <a:lnTo>
                    <a:pt x="497" y="158"/>
                  </a:lnTo>
                  <a:lnTo>
                    <a:pt x="495" y="158"/>
                  </a:lnTo>
                  <a:lnTo>
                    <a:pt x="489" y="161"/>
                  </a:lnTo>
                  <a:lnTo>
                    <a:pt x="491" y="158"/>
                  </a:lnTo>
                  <a:lnTo>
                    <a:pt x="493" y="157"/>
                  </a:lnTo>
                  <a:lnTo>
                    <a:pt x="497" y="154"/>
                  </a:lnTo>
                  <a:lnTo>
                    <a:pt x="493" y="154"/>
                  </a:lnTo>
                  <a:lnTo>
                    <a:pt x="489" y="157"/>
                  </a:lnTo>
                  <a:lnTo>
                    <a:pt x="489" y="154"/>
                  </a:lnTo>
                  <a:lnTo>
                    <a:pt x="487" y="154"/>
                  </a:lnTo>
                  <a:lnTo>
                    <a:pt x="485" y="154"/>
                  </a:lnTo>
                  <a:lnTo>
                    <a:pt x="487" y="153"/>
                  </a:lnTo>
                  <a:lnTo>
                    <a:pt x="491" y="153"/>
                  </a:lnTo>
                  <a:lnTo>
                    <a:pt x="489" y="151"/>
                  </a:lnTo>
                  <a:lnTo>
                    <a:pt x="485" y="149"/>
                  </a:lnTo>
                  <a:lnTo>
                    <a:pt x="482" y="149"/>
                  </a:lnTo>
                  <a:lnTo>
                    <a:pt x="479" y="147"/>
                  </a:lnTo>
                  <a:lnTo>
                    <a:pt x="475" y="145"/>
                  </a:lnTo>
                  <a:lnTo>
                    <a:pt x="470" y="143"/>
                  </a:lnTo>
                  <a:lnTo>
                    <a:pt x="470" y="141"/>
                  </a:lnTo>
                  <a:lnTo>
                    <a:pt x="470" y="139"/>
                  </a:lnTo>
                  <a:lnTo>
                    <a:pt x="469" y="138"/>
                  </a:lnTo>
                  <a:lnTo>
                    <a:pt x="462" y="138"/>
                  </a:lnTo>
                  <a:lnTo>
                    <a:pt x="453" y="141"/>
                  </a:lnTo>
                  <a:lnTo>
                    <a:pt x="453" y="139"/>
                  </a:lnTo>
                  <a:lnTo>
                    <a:pt x="447" y="138"/>
                  </a:lnTo>
                  <a:lnTo>
                    <a:pt x="449" y="138"/>
                  </a:lnTo>
                  <a:lnTo>
                    <a:pt x="457" y="139"/>
                  </a:lnTo>
                  <a:lnTo>
                    <a:pt x="462" y="138"/>
                  </a:lnTo>
                  <a:lnTo>
                    <a:pt x="466" y="135"/>
                  </a:lnTo>
                  <a:lnTo>
                    <a:pt x="470" y="135"/>
                  </a:lnTo>
                  <a:lnTo>
                    <a:pt x="466" y="134"/>
                  </a:lnTo>
                  <a:lnTo>
                    <a:pt x="462" y="134"/>
                  </a:lnTo>
                  <a:lnTo>
                    <a:pt x="458" y="131"/>
                  </a:lnTo>
                  <a:lnTo>
                    <a:pt x="453" y="134"/>
                  </a:lnTo>
                  <a:lnTo>
                    <a:pt x="451" y="134"/>
                  </a:lnTo>
                  <a:lnTo>
                    <a:pt x="455" y="131"/>
                  </a:lnTo>
                  <a:lnTo>
                    <a:pt x="449" y="130"/>
                  </a:lnTo>
                  <a:lnTo>
                    <a:pt x="445" y="127"/>
                  </a:lnTo>
                  <a:lnTo>
                    <a:pt x="447" y="127"/>
                  </a:lnTo>
                  <a:lnTo>
                    <a:pt x="449" y="130"/>
                  </a:lnTo>
                  <a:lnTo>
                    <a:pt x="451" y="130"/>
                  </a:lnTo>
                  <a:lnTo>
                    <a:pt x="461" y="131"/>
                  </a:lnTo>
                  <a:lnTo>
                    <a:pt x="465" y="131"/>
                  </a:lnTo>
                  <a:lnTo>
                    <a:pt x="469" y="130"/>
                  </a:lnTo>
                  <a:lnTo>
                    <a:pt x="471" y="127"/>
                  </a:lnTo>
                  <a:lnTo>
                    <a:pt x="474" y="127"/>
                  </a:lnTo>
                  <a:lnTo>
                    <a:pt x="469" y="130"/>
                  </a:lnTo>
                  <a:lnTo>
                    <a:pt x="471" y="130"/>
                  </a:lnTo>
                  <a:lnTo>
                    <a:pt x="475" y="130"/>
                  </a:lnTo>
                  <a:lnTo>
                    <a:pt x="482" y="131"/>
                  </a:lnTo>
                  <a:lnTo>
                    <a:pt x="485" y="131"/>
                  </a:lnTo>
                  <a:lnTo>
                    <a:pt x="489" y="131"/>
                  </a:lnTo>
                  <a:lnTo>
                    <a:pt x="479" y="127"/>
                  </a:lnTo>
                  <a:lnTo>
                    <a:pt x="475" y="127"/>
                  </a:lnTo>
                  <a:lnTo>
                    <a:pt x="470" y="126"/>
                  </a:lnTo>
                  <a:lnTo>
                    <a:pt x="466" y="122"/>
                  </a:lnTo>
                  <a:lnTo>
                    <a:pt x="469" y="122"/>
                  </a:lnTo>
                  <a:lnTo>
                    <a:pt x="470" y="123"/>
                  </a:lnTo>
                  <a:lnTo>
                    <a:pt x="474" y="126"/>
                  </a:lnTo>
                  <a:lnTo>
                    <a:pt x="475" y="127"/>
                  </a:lnTo>
                  <a:lnTo>
                    <a:pt x="478" y="126"/>
                  </a:lnTo>
                  <a:lnTo>
                    <a:pt x="482" y="123"/>
                  </a:lnTo>
                  <a:lnTo>
                    <a:pt x="485" y="123"/>
                  </a:lnTo>
                  <a:lnTo>
                    <a:pt x="487" y="123"/>
                  </a:lnTo>
                  <a:lnTo>
                    <a:pt x="491" y="123"/>
                  </a:lnTo>
                  <a:lnTo>
                    <a:pt x="497" y="126"/>
                  </a:lnTo>
                  <a:lnTo>
                    <a:pt x="491" y="126"/>
                  </a:lnTo>
                  <a:lnTo>
                    <a:pt x="487" y="123"/>
                  </a:lnTo>
                  <a:lnTo>
                    <a:pt x="485" y="126"/>
                  </a:lnTo>
                  <a:lnTo>
                    <a:pt x="483" y="126"/>
                  </a:lnTo>
                  <a:lnTo>
                    <a:pt x="495" y="131"/>
                  </a:lnTo>
                  <a:lnTo>
                    <a:pt x="502" y="131"/>
                  </a:lnTo>
                  <a:lnTo>
                    <a:pt x="508" y="130"/>
                  </a:lnTo>
                  <a:lnTo>
                    <a:pt x="514" y="127"/>
                  </a:lnTo>
                  <a:lnTo>
                    <a:pt x="519" y="130"/>
                  </a:lnTo>
                  <a:lnTo>
                    <a:pt x="522" y="127"/>
                  </a:lnTo>
                  <a:lnTo>
                    <a:pt x="522" y="126"/>
                  </a:lnTo>
                  <a:lnTo>
                    <a:pt x="523" y="123"/>
                  </a:lnTo>
                  <a:lnTo>
                    <a:pt x="526" y="122"/>
                  </a:lnTo>
                  <a:lnTo>
                    <a:pt x="518" y="121"/>
                  </a:lnTo>
                  <a:lnTo>
                    <a:pt x="512" y="121"/>
                  </a:lnTo>
                  <a:lnTo>
                    <a:pt x="508" y="121"/>
                  </a:lnTo>
                  <a:lnTo>
                    <a:pt x="508" y="122"/>
                  </a:lnTo>
                  <a:lnTo>
                    <a:pt x="510" y="123"/>
                  </a:lnTo>
                  <a:lnTo>
                    <a:pt x="508" y="126"/>
                  </a:lnTo>
                  <a:lnTo>
                    <a:pt x="506" y="122"/>
                  </a:lnTo>
                  <a:lnTo>
                    <a:pt x="502" y="121"/>
                  </a:lnTo>
                  <a:lnTo>
                    <a:pt x="504" y="121"/>
                  </a:lnTo>
                  <a:lnTo>
                    <a:pt x="508" y="118"/>
                  </a:lnTo>
                  <a:lnTo>
                    <a:pt x="504" y="117"/>
                  </a:lnTo>
                  <a:lnTo>
                    <a:pt x="508" y="117"/>
                  </a:lnTo>
                  <a:lnTo>
                    <a:pt x="512" y="114"/>
                  </a:lnTo>
                  <a:lnTo>
                    <a:pt x="510" y="113"/>
                  </a:lnTo>
                  <a:lnTo>
                    <a:pt x="512" y="113"/>
                  </a:lnTo>
                  <a:lnTo>
                    <a:pt x="514" y="114"/>
                  </a:lnTo>
                  <a:lnTo>
                    <a:pt x="510" y="117"/>
                  </a:lnTo>
                  <a:lnTo>
                    <a:pt x="510" y="118"/>
                  </a:lnTo>
                  <a:lnTo>
                    <a:pt x="514" y="118"/>
                  </a:lnTo>
                  <a:lnTo>
                    <a:pt x="519" y="121"/>
                  </a:lnTo>
                  <a:lnTo>
                    <a:pt x="528" y="118"/>
                  </a:lnTo>
                  <a:lnTo>
                    <a:pt x="526" y="114"/>
                  </a:lnTo>
                  <a:lnTo>
                    <a:pt x="527" y="114"/>
                  </a:lnTo>
                  <a:lnTo>
                    <a:pt x="528" y="117"/>
                  </a:lnTo>
                  <a:lnTo>
                    <a:pt x="535" y="117"/>
                  </a:lnTo>
                  <a:lnTo>
                    <a:pt x="539" y="117"/>
                  </a:lnTo>
                  <a:lnTo>
                    <a:pt x="542" y="114"/>
                  </a:lnTo>
                  <a:lnTo>
                    <a:pt x="540" y="113"/>
                  </a:lnTo>
                  <a:lnTo>
                    <a:pt x="540" y="110"/>
                  </a:lnTo>
                  <a:lnTo>
                    <a:pt x="535" y="113"/>
                  </a:lnTo>
                  <a:lnTo>
                    <a:pt x="531" y="110"/>
                  </a:lnTo>
                  <a:lnTo>
                    <a:pt x="532" y="110"/>
                  </a:lnTo>
                  <a:lnTo>
                    <a:pt x="536" y="109"/>
                  </a:lnTo>
                  <a:lnTo>
                    <a:pt x="535" y="108"/>
                  </a:lnTo>
                  <a:lnTo>
                    <a:pt x="528" y="105"/>
                  </a:lnTo>
                  <a:lnTo>
                    <a:pt x="526" y="109"/>
                  </a:lnTo>
                  <a:lnTo>
                    <a:pt x="528" y="110"/>
                  </a:lnTo>
                  <a:lnTo>
                    <a:pt x="527" y="110"/>
                  </a:lnTo>
                  <a:lnTo>
                    <a:pt x="526" y="110"/>
                  </a:lnTo>
                  <a:lnTo>
                    <a:pt x="526" y="109"/>
                  </a:lnTo>
                  <a:lnTo>
                    <a:pt x="526" y="108"/>
                  </a:lnTo>
                  <a:lnTo>
                    <a:pt x="527" y="105"/>
                  </a:lnTo>
                  <a:lnTo>
                    <a:pt x="528" y="105"/>
                  </a:lnTo>
                  <a:lnTo>
                    <a:pt x="526" y="104"/>
                  </a:lnTo>
                  <a:lnTo>
                    <a:pt x="522" y="101"/>
                  </a:lnTo>
                  <a:lnTo>
                    <a:pt x="514" y="100"/>
                  </a:lnTo>
                  <a:lnTo>
                    <a:pt x="518" y="100"/>
                  </a:lnTo>
                  <a:lnTo>
                    <a:pt x="514" y="97"/>
                  </a:lnTo>
                  <a:lnTo>
                    <a:pt x="515" y="97"/>
                  </a:lnTo>
                  <a:lnTo>
                    <a:pt x="519" y="97"/>
                  </a:lnTo>
                  <a:lnTo>
                    <a:pt x="526" y="101"/>
                  </a:lnTo>
                  <a:lnTo>
                    <a:pt x="531" y="101"/>
                  </a:lnTo>
                  <a:lnTo>
                    <a:pt x="535" y="104"/>
                  </a:lnTo>
                  <a:lnTo>
                    <a:pt x="539" y="105"/>
                  </a:lnTo>
                  <a:lnTo>
                    <a:pt x="540" y="104"/>
                  </a:lnTo>
                  <a:lnTo>
                    <a:pt x="542" y="101"/>
                  </a:lnTo>
                  <a:lnTo>
                    <a:pt x="542" y="100"/>
                  </a:lnTo>
                  <a:lnTo>
                    <a:pt x="542" y="97"/>
                  </a:lnTo>
                  <a:lnTo>
                    <a:pt x="542" y="96"/>
                  </a:lnTo>
                  <a:lnTo>
                    <a:pt x="539" y="94"/>
                  </a:lnTo>
                  <a:lnTo>
                    <a:pt x="535" y="93"/>
                  </a:lnTo>
                  <a:lnTo>
                    <a:pt x="540" y="92"/>
                  </a:lnTo>
                  <a:lnTo>
                    <a:pt x="542" y="92"/>
                  </a:lnTo>
                  <a:lnTo>
                    <a:pt x="542" y="90"/>
                  </a:lnTo>
                  <a:lnTo>
                    <a:pt x="539" y="90"/>
                  </a:lnTo>
                  <a:lnTo>
                    <a:pt x="535" y="88"/>
                  </a:lnTo>
                  <a:lnTo>
                    <a:pt x="528" y="88"/>
                  </a:lnTo>
                  <a:lnTo>
                    <a:pt x="535" y="90"/>
                  </a:lnTo>
                  <a:lnTo>
                    <a:pt x="531" y="90"/>
                  </a:lnTo>
                  <a:lnTo>
                    <a:pt x="528" y="90"/>
                  </a:lnTo>
                  <a:lnTo>
                    <a:pt x="522" y="90"/>
                  </a:lnTo>
                  <a:lnTo>
                    <a:pt x="523" y="88"/>
                  </a:lnTo>
                  <a:lnTo>
                    <a:pt x="519" y="86"/>
                  </a:lnTo>
                  <a:lnTo>
                    <a:pt x="522" y="84"/>
                  </a:lnTo>
                  <a:lnTo>
                    <a:pt x="519" y="84"/>
                  </a:lnTo>
                  <a:lnTo>
                    <a:pt x="518" y="84"/>
                  </a:lnTo>
                  <a:lnTo>
                    <a:pt x="518" y="86"/>
                  </a:lnTo>
                  <a:lnTo>
                    <a:pt x="514" y="84"/>
                  </a:lnTo>
                  <a:lnTo>
                    <a:pt x="519" y="81"/>
                  </a:lnTo>
                  <a:lnTo>
                    <a:pt x="522" y="82"/>
                  </a:lnTo>
                  <a:lnTo>
                    <a:pt x="523" y="84"/>
                  </a:lnTo>
                  <a:lnTo>
                    <a:pt x="528" y="82"/>
                  </a:lnTo>
                  <a:lnTo>
                    <a:pt x="532" y="82"/>
                  </a:lnTo>
                  <a:lnTo>
                    <a:pt x="528" y="81"/>
                  </a:lnTo>
                  <a:lnTo>
                    <a:pt x="531" y="81"/>
                  </a:lnTo>
                  <a:lnTo>
                    <a:pt x="532" y="81"/>
                  </a:lnTo>
                  <a:lnTo>
                    <a:pt x="540" y="78"/>
                  </a:lnTo>
                  <a:lnTo>
                    <a:pt x="550" y="81"/>
                  </a:lnTo>
                  <a:lnTo>
                    <a:pt x="555" y="82"/>
                  </a:lnTo>
                  <a:lnTo>
                    <a:pt x="559" y="82"/>
                  </a:lnTo>
                  <a:lnTo>
                    <a:pt x="562" y="81"/>
                  </a:lnTo>
                  <a:lnTo>
                    <a:pt x="563" y="78"/>
                  </a:lnTo>
                  <a:lnTo>
                    <a:pt x="562" y="74"/>
                  </a:lnTo>
                  <a:lnTo>
                    <a:pt x="558" y="74"/>
                  </a:lnTo>
                  <a:lnTo>
                    <a:pt x="554" y="74"/>
                  </a:lnTo>
                  <a:lnTo>
                    <a:pt x="552" y="77"/>
                  </a:lnTo>
                  <a:lnTo>
                    <a:pt x="550" y="74"/>
                  </a:lnTo>
                  <a:lnTo>
                    <a:pt x="544" y="73"/>
                  </a:lnTo>
                  <a:lnTo>
                    <a:pt x="546" y="73"/>
                  </a:lnTo>
                  <a:lnTo>
                    <a:pt x="542" y="72"/>
                  </a:lnTo>
                  <a:lnTo>
                    <a:pt x="540" y="70"/>
                  </a:lnTo>
                  <a:lnTo>
                    <a:pt x="536" y="70"/>
                  </a:lnTo>
                  <a:lnTo>
                    <a:pt x="542" y="69"/>
                  </a:lnTo>
                  <a:lnTo>
                    <a:pt x="546" y="69"/>
                  </a:lnTo>
                  <a:lnTo>
                    <a:pt x="558" y="70"/>
                  </a:lnTo>
                  <a:lnTo>
                    <a:pt x="555" y="69"/>
                  </a:lnTo>
                  <a:lnTo>
                    <a:pt x="552" y="66"/>
                  </a:lnTo>
                  <a:lnTo>
                    <a:pt x="544" y="66"/>
                  </a:lnTo>
                  <a:lnTo>
                    <a:pt x="540" y="66"/>
                  </a:lnTo>
                  <a:lnTo>
                    <a:pt x="536" y="66"/>
                  </a:lnTo>
                  <a:lnTo>
                    <a:pt x="532" y="69"/>
                  </a:lnTo>
                  <a:lnTo>
                    <a:pt x="528" y="70"/>
                  </a:lnTo>
                  <a:lnTo>
                    <a:pt x="526" y="69"/>
                  </a:lnTo>
                  <a:lnTo>
                    <a:pt x="535" y="65"/>
                  </a:lnTo>
                  <a:lnTo>
                    <a:pt x="531" y="64"/>
                  </a:lnTo>
                  <a:lnTo>
                    <a:pt x="535" y="64"/>
                  </a:lnTo>
                  <a:lnTo>
                    <a:pt x="536" y="64"/>
                  </a:lnTo>
                  <a:lnTo>
                    <a:pt x="536" y="61"/>
                  </a:lnTo>
                  <a:lnTo>
                    <a:pt x="539" y="60"/>
                  </a:lnTo>
                  <a:lnTo>
                    <a:pt x="540" y="57"/>
                  </a:lnTo>
                  <a:lnTo>
                    <a:pt x="539" y="57"/>
                  </a:lnTo>
                  <a:lnTo>
                    <a:pt x="540" y="56"/>
                  </a:lnTo>
                  <a:lnTo>
                    <a:pt x="548" y="53"/>
                  </a:lnTo>
                  <a:lnTo>
                    <a:pt x="550" y="53"/>
                  </a:lnTo>
                  <a:lnTo>
                    <a:pt x="554" y="53"/>
                  </a:lnTo>
                  <a:lnTo>
                    <a:pt x="555" y="52"/>
                  </a:lnTo>
                  <a:lnTo>
                    <a:pt x="558" y="52"/>
                  </a:lnTo>
                  <a:lnTo>
                    <a:pt x="562" y="50"/>
                  </a:lnTo>
                  <a:lnTo>
                    <a:pt x="563" y="50"/>
                  </a:lnTo>
                  <a:lnTo>
                    <a:pt x="566" y="48"/>
                  </a:lnTo>
                  <a:lnTo>
                    <a:pt x="562" y="48"/>
                  </a:lnTo>
                  <a:lnTo>
                    <a:pt x="558" y="50"/>
                  </a:lnTo>
                  <a:lnTo>
                    <a:pt x="559" y="48"/>
                  </a:lnTo>
                  <a:lnTo>
                    <a:pt x="559" y="46"/>
                  </a:lnTo>
                  <a:lnTo>
                    <a:pt x="563" y="44"/>
                  </a:lnTo>
                  <a:lnTo>
                    <a:pt x="567" y="43"/>
                  </a:lnTo>
                  <a:lnTo>
                    <a:pt x="576" y="43"/>
                  </a:lnTo>
                  <a:lnTo>
                    <a:pt x="586" y="39"/>
                  </a:lnTo>
                  <a:lnTo>
                    <a:pt x="583" y="39"/>
                  </a:lnTo>
                  <a:lnTo>
                    <a:pt x="576" y="39"/>
                  </a:lnTo>
                  <a:lnTo>
                    <a:pt x="570" y="39"/>
                  </a:lnTo>
                  <a:lnTo>
                    <a:pt x="562" y="39"/>
                  </a:lnTo>
                  <a:lnTo>
                    <a:pt x="558" y="40"/>
                  </a:lnTo>
                  <a:lnTo>
                    <a:pt x="558" y="43"/>
                  </a:lnTo>
                  <a:lnTo>
                    <a:pt x="554" y="43"/>
                  </a:lnTo>
                  <a:lnTo>
                    <a:pt x="552" y="40"/>
                  </a:lnTo>
                  <a:lnTo>
                    <a:pt x="554" y="40"/>
                  </a:lnTo>
                  <a:lnTo>
                    <a:pt x="555" y="39"/>
                  </a:lnTo>
                  <a:lnTo>
                    <a:pt x="554" y="39"/>
                  </a:lnTo>
                  <a:lnTo>
                    <a:pt x="566" y="37"/>
                  </a:lnTo>
                  <a:lnTo>
                    <a:pt x="579" y="37"/>
                  </a:lnTo>
                  <a:lnTo>
                    <a:pt x="589" y="37"/>
                  </a:lnTo>
                  <a:lnTo>
                    <a:pt x="601" y="33"/>
                  </a:lnTo>
                  <a:lnTo>
                    <a:pt x="593" y="33"/>
                  </a:lnTo>
                  <a:lnTo>
                    <a:pt x="588" y="33"/>
                  </a:lnTo>
                  <a:lnTo>
                    <a:pt x="579" y="33"/>
                  </a:lnTo>
                  <a:lnTo>
                    <a:pt x="584" y="31"/>
                  </a:lnTo>
                  <a:lnTo>
                    <a:pt x="592" y="31"/>
                  </a:lnTo>
                  <a:lnTo>
                    <a:pt x="601" y="31"/>
                  </a:lnTo>
                  <a:lnTo>
                    <a:pt x="609" y="29"/>
                  </a:lnTo>
                  <a:lnTo>
                    <a:pt x="612" y="29"/>
                  </a:lnTo>
                  <a:lnTo>
                    <a:pt x="616" y="27"/>
                  </a:lnTo>
                  <a:lnTo>
                    <a:pt x="619" y="27"/>
                  </a:lnTo>
                  <a:lnTo>
                    <a:pt x="623" y="27"/>
                  </a:lnTo>
                  <a:lnTo>
                    <a:pt x="629" y="25"/>
                  </a:lnTo>
                  <a:lnTo>
                    <a:pt x="637" y="23"/>
                  </a:lnTo>
                  <a:lnTo>
                    <a:pt x="641" y="23"/>
                  </a:lnTo>
                  <a:lnTo>
                    <a:pt x="645" y="21"/>
                  </a:lnTo>
                  <a:lnTo>
                    <a:pt x="620" y="17"/>
                  </a:lnTo>
                  <a:close/>
                  <a:moveTo>
                    <a:pt x="131" y="151"/>
                  </a:moveTo>
                  <a:lnTo>
                    <a:pt x="129" y="151"/>
                  </a:lnTo>
                  <a:lnTo>
                    <a:pt x="135" y="147"/>
                  </a:lnTo>
                  <a:lnTo>
                    <a:pt x="131" y="151"/>
                  </a:lnTo>
                  <a:close/>
                  <a:moveTo>
                    <a:pt x="139" y="206"/>
                  </a:moveTo>
                  <a:lnTo>
                    <a:pt x="135" y="204"/>
                  </a:lnTo>
                  <a:lnTo>
                    <a:pt x="141" y="204"/>
                  </a:lnTo>
                  <a:lnTo>
                    <a:pt x="139" y="206"/>
                  </a:lnTo>
                  <a:close/>
                  <a:moveTo>
                    <a:pt x="107" y="259"/>
                  </a:moveTo>
                  <a:lnTo>
                    <a:pt x="105" y="259"/>
                  </a:lnTo>
                  <a:lnTo>
                    <a:pt x="106" y="258"/>
                  </a:lnTo>
                  <a:lnTo>
                    <a:pt x="109" y="258"/>
                  </a:lnTo>
                  <a:lnTo>
                    <a:pt x="107" y="259"/>
                  </a:lnTo>
                  <a:close/>
                  <a:moveTo>
                    <a:pt x="114" y="271"/>
                  </a:moveTo>
                  <a:lnTo>
                    <a:pt x="113" y="271"/>
                  </a:lnTo>
                  <a:lnTo>
                    <a:pt x="118" y="268"/>
                  </a:lnTo>
                  <a:lnTo>
                    <a:pt x="114" y="271"/>
                  </a:lnTo>
                  <a:close/>
                  <a:moveTo>
                    <a:pt x="118" y="258"/>
                  </a:moveTo>
                  <a:lnTo>
                    <a:pt x="115" y="255"/>
                  </a:lnTo>
                  <a:lnTo>
                    <a:pt x="118" y="254"/>
                  </a:lnTo>
                  <a:lnTo>
                    <a:pt x="119" y="255"/>
                  </a:lnTo>
                  <a:lnTo>
                    <a:pt x="118" y="258"/>
                  </a:lnTo>
                  <a:close/>
                  <a:moveTo>
                    <a:pt x="115" y="232"/>
                  </a:moveTo>
                  <a:lnTo>
                    <a:pt x="110" y="235"/>
                  </a:lnTo>
                  <a:lnTo>
                    <a:pt x="105" y="236"/>
                  </a:lnTo>
                  <a:lnTo>
                    <a:pt x="98" y="240"/>
                  </a:lnTo>
                  <a:lnTo>
                    <a:pt x="102" y="236"/>
                  </a:lnTo>
                  <a:lnTo>
                    <a:pt x="109" y="235"/>
                  </a:lnTo>
                  <a:lnTo>
                    <a:pt x="114" y="232"/>
                  </a:lnTo>
                  <a:lnTo>
                    <a:pt x="119" y="231"/>
                  </a:lnTo>
                  <a:lnTo>
                    <a:pt x="115" y="232"/>
                  </a:lnTo>
                  <a:close/>
                  <a:moveTo>
                    <a:pt x="123" y="222"/>
                  </a:moveTo>
                  <a:lnTo>
                    <a:pt x="114" y="222"/>
                  </a:lnTo>
                  <a:lnTo>
                    <a:pt x="123" y="219"/>
                  </a:lnTo>
                  <a:lnTo>
                    <a:pt x="133" y="219"/>
                  </a:lnTo>
                  <a:lnTo>
                    <a:pt x="127" y="222"/>
                  </a:lnTo>
                  <a:lnTo>
                    <a:pt x="123" y="222"/>
                  </a:lnTo>
                  <a:close/>
                  <a:moveTo>
                    <a:pt x="133" y="223"/>
                  </a:moveTo>
                  <a:lnTo>
                    <a:pt x="131" y="224"/>
                  </a:lnTo>
                  <a:lnTo>
                    <a:pt x="129" y="223"/>
                  </a:lnTo>
                  <a:lnTo>
                    <a:pt x="133" y="223"/>
                  </a:lnTo>
                  <a:close/>
                  <a:moveTo>
                    <a:pt x="131" y="228"/>
                  </a:moveTo>
                  <a:lnTo>
                    <a:pt x="126" y="228"/>
                  </a:lnTo>
                  <a:lnTo>
                    <a:pt x="131" y="227"/>
                  </a:lnTo>
                  <a:lnTo>
                    <a:pt x="133" y="228"/>
                  </a:lnTo>
                  <a:lnTo>
                    <a:pt x="131" y="228"/>
                  </a:lnTo>
                  <a:close/>
                  <a:moveTo>
                    <a:pt x="137" y="227"/>
                  </a:moveTo>
                  <a:lnTo>
                    <a:pt x="133" y="227"/>
                  </a:lnTo>
                  <a:lnTo>
                    <a:pt x="138" y="226"/>
                  </a:lnTo>
                  <a:lnTo>
                    <a:pt x="141" y="227"/>
                  </a:lnTo>
                  <a:lnTo>
                    <a:pt x="137" y="227"/>
                  </a:lnTo>
                  <a:close/>
                  <a:moveTo>
                    <a:pt x="141" y="219"/>
                  </a:moveTo>
                  <a:lnTo>
                    <a:pt x="139" y="218"/>
                  </a:lnTo>
                  <a:lnTo>
                    <a:pt x="141" y="218"/>
                  </a:lnTo>
                  <a:lnTo>
                    <a:pt x="145" y="218"/>
                  </a:lnTo>
                  <a:lnTo>
                    <a:pt x="141" y="219"/>
                  </a:lnTo>
                  <a:close/>
                  <a:moveTo>
                    <a:pt x="155" y="323"/>
                  </a:moveTo>
                  <a:lnTo>
                    <a:pt x="155" y="324"/>
                  </a:lnTo>
                  <a:lnTo>
                    <a:pt x="153" y="325"/>
                  </a:lnTo>
                  <a:lnTo>
                    <a:pt x="155" y="323"/>
                  </a:lnTo>
                  <a:lnTo>
                    <a:pt x="154" y="323"/>
                  </a:lnTo>
                  <a:lnTo>
                    <a:pt x="155" y="319"/>
                  </a:lnTo>
                  <a:lnTo>
                    <a:pt x="158" y="320"/>
                  </a:lnTo>
                  <a:lnTo>
                    <a:pt x="159" y="320"/>
                  </a:lnTo>
                  <a:lnTo>
                    <a:pt x="155" y="323"/>
                  </a:lnTo>
                  <a:close/>
                  <a:moveTo>
                    <a:pt x="211" y="288"/>
                  </a:moveTo>
                  <a:lnTo>
                    <a:pt x="211" y="285"/>
                  </a:lnTo>
                  <a:lnTo>
                    <a:pt x="212" y="289"/>
                  </a:lnTo>
                  <a:lnTo>
                    <a:pt x="211" y="288"/>
                  </a:lnTo>
                  <a:close/>
                  <a:moveTo>
                    <a:pt x="381" y="12"/>
                  </a:moveTo>
                  <a:lnTo>
                    <a:pt x="374" y="9"/>
                  </a:lnTo>
                  <a:lnTo>
                    <a:pt x="369" y="8"/>
                  </a:lnTo>
                  <a:lnTo>
                    <a:pt x="373" y="8"/>
                  </a:lnTo>
                  <a:lnTo>
                    <a:pt x="378" y="8"/>
                  </a:lnTo>
                  <a:lnTo>
                    <a:pt x="381" y="9"/>
                  </a:lnTo>
                  <a:lnTo>
                    <a:pt x="382" y="12"/>
                  </a:lnTo>
                  <a:lnTo>
                    <a:pt x="381" y="12"/>
                  </a:lnTo>
                  <a:close/>
                  <a:moveTo>
                    <a:pt x="462" y="143"/>
                  </a:moveTo>
                  <a:lnTo>
                    <a:pt x="465" y="143"/>
                  </a:lnTo>
                  <a:lnTo>
                    <a:pt x="469" y="143"/>
                  </a:lnTo>
                  <a:lnTo>
                    <a:pt x="465" y="145"/>
                  </a:lnTo>
                  <a:lnTo>
                    <a:pt x="461" y="147"/>
                  </a:lnTo>
                  <a:lnTo>
                    <a:pt x="462" y="143"/>
                  </a:lnTo>
                  <a:close/>
                  <a:moveTo>
                    <a:pt x="457" y="4"/>
                  </a:moveTo>
                  <a:lnTo>
                    <a:pt x="465" y="4"/>
                  </a:lnTo>
                  <a:lnTo>
                    <a:pt x="474" y="4"/>
                  </a:lnTo>
                  <a:lnTo>
                    <a:pt x="454" y="5"/>
                  </a:lnTo>
                  <a:lnTo>
                    <a:pt x="451" y="4"/>
                  </a:lnTo>
                  <a:lnTo>
                    <a:pt x="457" y="4"/>
                  </a:lnTo>
                  <a:close/>
                  <a:moveTo>
                    <a:pt x="426" y="150"/>
                  </a:moveTo>
                  <a:lnTo>
                    <a:pt x="429" y="151"/>
                  </a:lnTo>
                  <a:lnTo>
                    <a:pt x="426" y="151"/>
                  </a:lnTo>
                  <a:lnTo>
                    <a:pt x="426" y="150"/>
                  </a:lnTo>
                  <a:close/>
                  <a:moveTo>
                    <a:pt x="434" y="178"/>
                  </a:moveTo>
                  <a:lnTo>
                    <a:pt x="430" y="178"/>
                  </a:lnTo>
                  <a:lnTo>
                    <a:pt x="427" y="179"/>
                  </a:lnTo>
                  <a:lnTo>
                    <a:pt x="425" y="179"/>
                  </a:lnTo>
                  <a:lnTo>
                    <a:pt x="421" y="179"/>
                  </a:lnTo>
                  <a:lnTo>
                    <a:pt x="426" y="178"/>
                  </a:lnTo>
                  <a:lnTo>
                    <a:pt x="434" y="175"/>
                  </a:lnTo>
                  <a:lnTo>
                    <a:pt x="435" y="175"/>
                  </a:lnTo>
                  <a:lnTo>
                    <a:pt x="434" y="178"/>
                  </a:lnTo>
                  <a:close/>
                  <a:moveTo>
                    <a:pt x="434" y="166"/>
                  </a:moveTo>
                  <a:lnTo>
                    <a:pt x="435" y="166"/>
                  </a:lnTo>
                  <a:lnTo>
                    <a:pt x="427" y="170"/>
                  </a:lnTo>
                  <a:lnTo>
                    <a:pt x="425" y="170"/>
                  </a:lnTo>
                  <a:lnTo>
                    <a:pt x="421" y="174"/>
                  </a:lnTo>
                  <a:lnTo>
                    <a:pt x="418" y="174"/>
                  </a:lnTo>
                  <a:lnTo>
                    <a:pt x="417" y="173"/>
                  </a:lnTo>
                  <a:lnTo>
                    <a:pt x="418" y="171"/>
                  </a:lnTo>
                  <a:lnTo>
                    <a:pt x="425" y="167"/>
                  </a:lnTo>
                  <a:lnTo>
                    <a:pt x="425" y="166"/>
                  </a:lnTo>
                  <a:lnTo>
                    <a:pt x="430" y="166"/>
                  </a:lnTo>
                  <a:lnTo>
                    <a:pt x="426" y="162"/>
                  </a:lnTo>
                  <a:lnTo>
                    <a:pt x="430" y="165"/>
                  </a:lnTo>
                  <a:lnTo>
                    <a:pt x="434" y="166"/>
                  </a:lnTo>
                  <a:close/>
                  <a:moveTo>
                    <a:pt x="427" y="8"/>
                  </a:moveTo>
                  <a:lnTo>
                    <a:pt x="426" y="7"/>
                  </a:lnTo>
                  <a:lnTo>
                    <a:pt x="438" y="7"/>
                  </a:lnTo>
                  <a:lnTo>
                    <a:pt x="443" y="7"/>
                  </a:lnTo>
                  <a:lnTo>
                    <a:pt x="441" y="8"/>
                  </a:lnTo>
                  <a:lnTo>
                    <a:pt x="438" y="7"/>
                  </a:lnTo>
                  <a:lnTo>
                    <a:pt x="427" y="8"/>
                  </a:lnTo>
                  <a:close/>
                  <a:moveTo>
                    <a:pt x="443" y="135"/>
                  </a:moveTo>
                  <a:lnTo>
                    <a:pt x="441" y="135"/>
                  </a:lnTo>
                  <a:lnTo>
                    <a:pt x="443" y="134"/>
                  </a:lnTo>
                  <a:lnTo>
                    <a:pt x="445" y="134"/>
                  </a:lnTo>
                  <a:lnTo>
                    <a:pt x="443" y="135"/>
                  </a:lnTo>
                  <a:close/>
                  <a:moveTo>
                    <a:pt x="441" y="20"/>
                  </a:moveTo>
                  <a:lnTo>
                    <a:pt x="443" y="17"/>
                  </a:lnTo>
                  <a:lnTo>
                    <a:pt x="445" y="17"/>
                  </a:lnTo>
                  <a:lnTo>
                    <a:pt x="453" y="17"/>
                  </a:lnTo>
                  <a:lnTo>
                    <a:pt x="462" y="17"/>
                  </a:lnTo>
                  <a:lnTo>
                    <a:pt x="441" y="20"/>
                  </a:lnTo>
                  <a:close/>
                  <a:moveTo>
                    <a:pt x="463" y="17"/>
                  </a:moveTo>
                  <a:lnTo>
                    <a:pt x="471" y="16"/>
                  </a:lnTo>
                  <a:lnTo>
                    <a:pt x="470" y="13"/>
                  </a:lnTo>
                  <a:lnTo>
                    <a:pt x="482" y="16"/>
                  </a:lnTo>
                  <a:lnTo>
                    <a:pt x="463" y="17"/>
                  </a:lnTo>
                  <a:close/>
                  <a:moveTo>
                    <a:pt x="518" y="108"/>
                  </a:moveTo>
                  <a:lnTo>
                    <a:pt x="514" y="108"/>
                  </a:lnTo>
                  <a:lnTo>
                    <a:pt x="510" y="105"/>
                  </a:lnTo>
                  <a:lnTo>
                    <a:pt x="514" y="105"/>
                  </a:lnTo>
                  <a:lnTo>
                    <a:pt x="518" y="108"/>
                  </a:lnTo>
                  <a:close/>
                  <a:moveTo>
                    <a:pt x="129" y="143"/>
                  </a:moveTo>
                  <a:lnTo>
                    <a:pt x="127" y="143"/>
                  </a:lnTo>
                  <a:lnTo>
                    <a:pt x="126" y="143"/>
                  </a:lnTo>
                  <a:lnTo>
                    <a:pt x="127" y="145"/>
                  </a:lnTo>
                  <a:lnTo>
                    <a:pt x="129" y="143"/>
                  </a:lnTo>
                  <a:close/>
                  <a:moveTo>
                    <a:pt x="129" y="118"/>
                  </a:moveTo>
                  <a:lnTo>
                    <a:pt x="135" y="117"/>
                  </a:lnTo>
                  <a:lnTo>
                    <a:pt x="122" y="118"/>
                  </a:lnTo>
                  <a:lnTo>
                    <a:pt x="129" y="118"/>
                  </a:lnTo>
                  <a:close/>
                  <a:moveTo>
                    <a:pt x="18" y="74"/>
                  </a:moveTo>
                  <a:lnTo>
                    <a:pt x="25" y="73"/>
                  </a:lnTo>
                  <a:lnTo>
                    <a:pt x="18" y="73"/>
                  </a:lnTo>
                  <a:lnTo>
                    <a:pt x="13" y="73"/>
                  </a:lnTo>
                  <a:lnTo>
                    <a:pt x="14" y="74"/>
                  </a:lnTo>
                  <a:lnTo>
                    <a:pt x="18" y="74"/>
                  </a:lnTo>
                  <a:close/>
                  <a:moveTo>
                    <a:pt x="4" y="73"/>
                  </a:moveTo>
                  <a:lnTo>
                    <a:pt x="0" y="74"/>
                  </a:lnTo>
                  <a:lnTo>
                    <a:pt x="5" y="74"/>
                  </a:lnTo>
                  <a:lnTo>
                    <a:pt x="12" y="74"/>
                  </a:lnTo>
                  <a:lnTo>
                    <a:pt x="4" y="73"/>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406" name="Freeform 187"/>
            <p:cNvSpPr>
              <a:spLocks noEditPoints="1"/>
            </p:cNvSpPr>
            <p:nvPr/>
          </p:nvSpPr>
          <p:spPr bwMode="auto">
            <a:xfrm>
              <a:off x="1317387" y="1404283"/>
              <a:ext cx="1993795" cy="1031545"/>
            </a:xfrm>
            <a:custGeom>
              <a:avLst/>
              <a:gdLst>
                <a:gd name="T0" fmla="*/ 2147483647 w 945"/>
                <a:gd name="T1" fmla="*/ 2147483647 h 489"/>
                <a:gd name="T2" fmla="*/ 2147483647 w 945"/>
                <a:gd name="T3" fmla="*/ 2147483647 h 489"/>
                <a:gd name="T4" fmla="*/ 2147483647 w 945"/>
                <a:gd name="T5" fmla="*/ 2147483647 h 489"/>
                <a:gd name="T6" fmla="*/ 2147483647 w 945"/>
                <a:gd name="T7" fmla="*/ 2147483647 h 489"/>
                <a:gd name="T8" fmla="*/ 2147483647 w 945"/>
                <a:gd name="T9" fmla="*/ 2147483647 h 489"/>
                <a:gd name="T10" fmla="*/ 2147483647 w 945"/>
                <a:gd name="T11" fmla="*/ 2147483647 h 489"/>
                <a:gd name="T12" fmla="*/ 2147483647 w 945"/>
                <a:gd name="T13" fmla="*/ 2147483647 h 489"/>
                <a:gd name="T14" fmla="*/ 2147483647 w 945"/>
                <a:gd name="T15" fmla="*/ 2147483647 h 489"/>
                <a:gd name="T16" fmla="*/ 2147483647 w 945"/>
                <a:gd name="T17" fmla="*/ 2147483647 h 489"/>
                <a:gd name="T18" fmla="*/ 2147483647 w 945"/>
                <a:gd name="T19" fmla="*/ 2147483647 h 489"/>
                <a:gd name="T20" fmla="*/ 2147483647 w 945"/>
                <a:gd name="T21" fmla="*/ 2147483647 h 489"/>
                <a:gd name="T22" fmla="*/ 2147483647 w 945"/>
                <a:gd name="T23" fmla="*/ 2147483647 h 489"/>
                <a:gd name="T24" fmla="*/ 2147483647 w 945"/>
                <a:gd name="T25" fmla="*/ 2147483647 h 489"/>
                <a:gd name="T26" fmla="*/ 2147483647 w 945"/>
                <a:gd name="T27" fmla="*/ 2147483647 h 489"/>
                <a:gd name="T28" fmla="*/ 2147483647 w 945"/>
                <a:gd name="T29" fmla="*/ 2147483647 h 489"/>
                <a:gd name="T30" fmla="*/ 2147483647 w 945"/>
                <a:gd name="T31" fmla="*/ 2147483647 h 489"/>
                <a:gd name="T32" fmla="*/ 2147483647 w 945"/>
                <a:gd name="T33" fmla="*/ 2147483647 h 489"/>
                <a:gd name="T34" fmla="*/ 2147483647 w 945"/>
                <a:gd name="T35" fmla="*/ 2147483647 h 489"/>
                <a:gd name="T36" fmla="*/ 2147483647 w 945"/>
                <a:gd name="T37" fmla="*/ 2147483647 h 489"/>
                <a:gd name="T38" fmla="*/ 2147483647 w 945"/>
                <a:gd name="T39" fmla="*/ 2147483647 h 489"/>
                <a:gd name="T40" fmla="*/ 2147483647 w 945"/>
                <a:gd name="T41" fmla="*/ 2147483647 h 489"/>
                <a:gd name="T42" fmla="*/ 2147483647 w 945"/>
                <a:gd name="T43" fmla="*/ 2147483647 h 489"/>
                <a:gd name="T44" fmla="*/ 2147483647 w 945"/>
                <a:gd name="T45" fmla="*/ 2147483647 h 489"/>
                <a:gd name="T46" fmla="*/ 2147483647 w 945"/>
                <a:gd name="T47" fmla="*/ 2147483647 h 489"/>
                <a:gd name="T48" fmla="*/ 2147483647 w 945"/>
                <a:gd name="T49" fmla="*/ 2147483647 h 489"/>
                <a:gd name="T50" fmla="*/ 2147483647 w 945"/>
                <a:gd name="T51" fmla="*/ 2147483647 h 489"/>
                <a:gd name="T52" fmla="*/ 2147483647 w 945"/>
                <a:gd name="T53" fmla="*/ 2147483647 h 489"/>
                <a:gd name="T54" fmla="*/ 2147483647 w 945"/>
                <a:gd name="T55" fmla="*/ 2147483647 h 489"/>
                <a:gd name="T56" fmla="*/ 2147483647 w 945"/>
                <a:gd name="T57" fmla="*/ 2147483647 h 489"/>
                <a:gd name="T58" fmla="*/ 2147483647 w 945"/>
                <a:gd name="T59" fmla="*/ 2147483647 h 489"/>
                <a:gd name="T60" fmla="*/ 2147483647 w 945"/>
                <a:gd name="T61" fmla="*/ 2147483647 h 489"/>
                <a:gd name="T62" fmla="*/ 2147483647 w 945"/>
                <a:gd name="T63" fmla="*/ 2147483647 h 489"/>
                <a:gd name="T64" fmla="*/ 2147483647 w 945"/>
                <a:gd name="T65" fmla="*/ 2147483647 h 489"/>
                <a:gd name="T66" fmla="*/ 2147483647 w 945"/>
                <a:gd name="T67" fmla="*/ 2147483647 h 489"/>
                <a:gd name="T68" fmla="*/ 2147483647 w 945"/>
                <a:gd name="T69" fmla="*/ 2147483647 h 489"/>
                <a:gd name="T70" fmla="*/ 2147483647 w 945"/>
                <a:gd name="T71" fmla="*/ 2147483647 h 489"/>
                <a:gd name="T72" fmla="*/ 2147483647 w 945"/>
                <a:gd name="T73" fmla="*/ 2147483647 h 489"/>
                <a:gd name="T74" fmla="*/ 2147483647 w 945"/>
                <a:gd name="T75" fmla="*/ 2147483647 h 489"/>
                <a:gd name="T76" fmla="*/ 2147483647 w 945"/>
                <a:gd name="T77" fmla="*/ 2147483647 h 489"/>
                <a:gd name="T78" fmla="*/ 2147483647 w 945"/>
                <a:gd name="T79" fmla="*/ 2147483647 h 489"/>
                <a:gd name="T80" fmla="*/ 2147483647 w 945"/>
                <a:gd name="T81" fmla="*/ 2147483647 h 489"/>
                <a:gd name="T82" fmla="*/ 2147483647 w 945"/>
                <a:gd name="T83" fmla="*/ 2147483647 h 489"/>
                <a:gd name="T84" fmla="*/ 2147483647 w 945"/>
                <a:gd name="T85" fmla="*/ 2147483647 h 489"/>
                <a:gd name="T86" fmla="*/ 2147483647 w 945"/>
                <a:gd name="T87" fmla="*/ 2147483647 h 489"/>
                <a:gd name="T88" fmla="*/ 2147483647 w 945"/>
                <a:gd name="T89" fmla="*/ 2147483647 h 489"/>
                <a:gd name="T90" fmla="*/ 2147483647 w 945"/>
                <a:gd name="T91" fmla="*/ 2147483647 h 489"/>
                <a:gd name="T92" fmla="*/ 2147483647 w 945"/>
                <a:gd name="T93" fmla="*/ 2147483647 h 489"/>
                <a:gd name="T94" fmla="*/ 2147483647 w 945"/>
                <a:gd name="T95" fmla="*/ 2147483647 h 489"/>
                <a:gd name="T96" fmla="*/ 2147483647 w 945"/>
                <a:gd name="T97" fmla="*/ 2147483647 h 489"/>
                <a:gd name="T98" fmla="*/ 2147483647 w 945"/>
                <a:gd name="T99" fmla="*/ 2147483647 h 489"/>
                <a:gd name="T100" fmla="*/ 2147483647 w 945"/>
                <a:gd name="T101" fmla="*/ 2147483647 h 489"/>
                <a:gd name="T102" fmla="*/ 2147483647 w 945"/>
                <a:gd name="T103" fmla="*/ 2147483647 h 489"/>
                <a:gd name="T104" fmla="*/ 2147483647 w 945"/>
                <a:gd name="T105" fmla="*/ 2147483647 h 489"/>
                <a:gd name="T106" fmla="*/ 2147483647 w 945"/>
                <a:gd name="T107" fmla="*/ 2147483647 h 489"/>
                <a:gd name="T108" fmla="*/ 2147483647 w 945"/>
                <a:gd name="T109" fmla="*/ 2147483647 h 489"/>
                <a:gd name="T110" fmla="*/ 2147483647 w 945"/>
                <a:gd name="T111" fmla="*/ 2147483647 h 489"/>
                <a:gd name="T112" fmla="*/ 2147483647 w 945"/>
                <a:gd name="T113" fmla="*/ 2147483647 h 489"/>
                <a:gd name="T114" fmla="*/ 2147483647 w 945"/>
                <a:gd name="T115" fmla="*/ 2147483647 h 489"/>
                <a:gd name="T116" fmla="*/ 2147483647 w 945"/>
                <a:gd name="T117" fmla="*/ 2147483647 h 489"/>
                <a:gd name="T118" fmla="*/ 2147483647 w 945"/>
                <a:gd name="T119" fmla="*/ 2147483647 h 489"/>
                <a:gd name="T120" fmla="*/ 2147483647 w 945"/>
                <a:gd name="T121" fmla="*/ 2147483647 h 489"/>
                <a:gd name="T122" fmla="*/ 2147483647 w 945"/>
                <a:gd name="T123" fmla="*/ 2147483647 h 489"/>
                <a:gd name="T124" fmla="*/ 2147483647 w 945"/>
                <a:gd name="T125" fmla="*/ 2147483647 h 4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45"/>
                <a:gd name="T190" fmla="*/ 0 h 489"/>
                <a:gd name="T191" fmla="*/ 945 w 945"/>
                <a:gd name="T192" fmla="*/ 489 h 48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45" h="489">
                  <a:moveTo>
                    <a:pt x="499" y="72"/>
                  </a:moveTo>
                  <a:cubicBezTo>
                    <a:pt x="495" y="72"/>
                    <a:pt x="495" y="72"/>
                    <a:pt x="495" y="72"/>
                  </a:cubicBezTo>
                  <a:cubicBezTo>
                    <a:pt x="482" y="72"/>
                    <a:pt x="482" y="72"/>
                    <a:pt x="482" y="72"/>
                  </a:cubicBezTo>
                  <a:cubicBezTo>
                    <a:pt x="483" y="69"/>
                    <a:pt x="483" y="69"/>
                    <a:pt x="483" y="69"/>
                  </a:cubicBezTo>
                  <a:cubicBezTo>
                    <a:pt x="477" y="69"/>
                    <a:pt x="477" y="69"/>
                    <a:pt x="477" y="69"/>
                  </a:cubicBezTo>
                  <a:cubicBezTo>
                    <a:pt x="483" y="68"/>
                    <a:pt x="483" y="68"/>
                    <a:pt x="483" y="68"/>
                  </a:cubicBezTo>
                  <a:cubicBezTo>
                    <a:pt x="480" y="66"/>
                    <a:pt x="480" y="66"/>
                    <a:pt x="480" y="66"/>
                  </a:cubicBezTo>
                  <a:cubicBezTo>
                    <a:pt x="477" y="65"/>
                    <a:pt x="477" y="65"/>
                    <a:pt x="477" y="65"/>
                  </a:cubicBezTo>
                  <a:cubicBezTo>
                    <a:pt x="469" y="65"/>
                    <a:pt x="469" y="65"/>
                    <a:pt x="469" y="65"/>
                  </a:cubicBezTo>
                  <a:cubicBezTo>
                    <a:pt x="472" y="63"/>
                    <a:pt x="472" y="63"/>
                    <a:pt x="472" y="63"/>
                  </a:cubicBezTo>
                  <a:cubicBezTo>
                    <a:pt x="470" y="62"/>
                    <a:pt x="470" y="62"/>
                    <a:pt x="470" y="62"/>
                  </a:cubicBezTo>
                  <a:cubicBezTo>
                    <a:pt x="469" y="62"/>
                    <a:pt x="469" y="62"/>
                    <a:pt x="469" y="62"/>
                  </a:cubicBezTo>
                  <a:cubicBezTo>
                    <a:pt x="463" y="62"/>
                    <a:pt x="463" y="62"/>
                    <a:pt x="463" y="62"/>
                  </a:cubicBezTo>
                  <a:cubicBezTo>
                    <a:pt x="456" y="63"/>
                    <a:pt x="456" y="63"/>
                    <a:pt x="456" y="63"/>
                  </a:cubicBezTo>
                  <a:cubicBezTo>
                    <a:pt x="459" y="65"/>
                    <a:pt x="459" y="65"/>
                    <a:pt x="459" y="65"/>
                  </a:cubicBezTo>
                  <a:cubicBezTo>
                    <a:pt x="453" y="65"/>
                    <a:pt x="453" y="65"/>
                    <a:pt x="453" y="65"/>
                  </a:cubicBezTo>
                  <a:cubicBezTo>
                    <a:pt x="449" y="66"/>
                    <a:pt x="449" y="66"/>
                    <a:pt x="449" y="66"/>
                  </a:cubicBezTo>
                  <a:cubicBezTo>
                    <a:pt x="443" y="68"/>
                    <a:pt x="443" y="68"/>
                    <a:pt x="443" y="68"/>
                  </a:cubicBezTo>
                  <a:cubicBezTo>
                    <a:pt x="446" y="69"/>
                    <a:pt x="446" y="69"/>
                    <a:pt x="446" y="69"/>
                  </a:cubicBezTo>
                  <a:cubicBezTo>
                    <a:pt x="440" y="69"/>
                    <a:pt x="440" y="69"/>
                    <a:pt x="440" y="69"/>
                  </a:cubicBezTo>
                  <a:cubicBezTo>
                    <a:pt x="434" y="70"/>
                    <a:pt x="434" y="70"/>
                    <a:pt x="434" y="70"/>
                  </a:cubicBezTo>
                  <a:cubicBezTo>
                    <a:pt x="437" y="72"/>
                    <a:pt x="437" y="72"/>
                    <a:pt x="437" y="72"/>
                  </a:cubicBezTo>
                  <a:cubicBezTo>
                    <a:pt x="439" y="72"/>
                    <a:pt x="439" y="72"/>
                    <a:pt x="439" y="72"/>
                  </a:cubicBezTo>
                  <a:cubicBezTo>
                    <a:pt x="433" y="73"/>
                    <a:pt x="433" y="73"/>
                    <a:pt x="433" y="73"/>
                  </a:cubicBezTo>
                  <a:cubicBezTo>
                    <a:pt x="426" y="75"/>
                    <a:pt x="426" y="75"/>
                    <a:pt x="426" y="75"/>
                  </a:cubicBezTo>
                  <a:cubicBezTo>
                    <a:pt x="427" y="76"/>
                    <a:pt x="427" y="76"/>
                    <a:pt x="427" y="76"/>
                  </a:cubicBezTo>
                  <a:cubicBezTo>
                    <a:pt x="430" y="76"/>
                    <a:pt x="430" y="76"/>
                    <a:pt x="430" y="76"/>
                  </a:cubicBezTo>
                  <a:cubicBezTo>
                    <a:pt x="436" y="75"/>
                    <a:pt x="436" y="75"/>
                    <a:pt x="436" y="75"/>
                  </a:cubicBezTo>
                  <a:cubicBezTo>
                    <a:pt x="434" y="76"/>
                    <a:pt x="434" y="76"/>
                    <a:pt x="434" y="76"/>
                  </a:cubicBezTo>
                  <a:cubicBezTo>
                    <a:pt x="437" y="78"/>
                    <a:pt x="437" y="78"/>
                    <a:pt x="437" y="78"/>
                  </a:cubicBezTo>
                  <a:cubicBezTo>
                    <a:pt x="439" y="78"/>
                    <a:pt x="439" y="78"/>
                    <a:pt x="439" y="78"/>
                  </a:cubicBezTo>
                  <a:cubicBezTo>
                    <a:pt x="440" y="76"/>
                    <a:pt x="440" y="76"/>
                    <a:pt x="440" y="76"/>
                  </a:cubicBezTo>
                  <a:cubicBezTo>
                    <a:pt x="442" y="76"/>
                    <a:pt x="442" y="76"/>
                    <a:pt x="442" y="76"/>
                  </a:cubicBezTo>
                  <a:cubicBezTo>
                    <a:pt x="443" y="76"/>
                    <a:pt x="443" y="76"/>
                    <a:pt x="443" y="76"/>
                  </a:cubicBezTo>
                  <a:cubicBezTo>
                    <a:pt x="444" y="78"/>
                    <a:pt x="444" y="78"/>
                    <a:pt x="444" y="78"/>
                  </a:cubicBezTo>
                  <a:cubicBezTo>
                    <a:pt x="447" y="78"/>
                    <a:pt x="447" y="78"/>
                    <a:pt x="447" y="78"/>
                  </a:cubicBezTo>
                  <a:cubicBezTo>
                    <a:pt x="450" y="76"/>
                    <a:pt x="450" y="76"/>
                    <a:pt x="450" y="76"/>
                  </a:cubicBezTo>
                  <a:cubicBezTo>
                    <a:pt x="452" y="75"/>
                    <a:pt x="452" y="75"/>
                    <a:pt x="452" y="75"/>
                  </a:cubicBezTo>
                  <a:cubicBezTo>
                    <a:pt x="453" y="75"/>
                    <a:pt x="453" y="75"/>
                    <a:pt x="453" y="75"/>
                  </a:cubicBezTo>
                  <a:cubicBezTo>
                    <a:pt x="455" y="75"/>
                    <a:pt x="455" y="75"/>
                    <a:pt x="455" y="75"/>
                  </a:cubicBezTo>
                  <a:cubicBezTo>
                    <a:pt x="456" y="73"/>
                    <a:pt x="456" y="73"/>
                    <a:pt x="456" y="73"/>
                  </a:cubicBezTo>
                  <a:cubicBezTo>
                    <a:pt x="457" y="72"/>
                    <a:pt x="457" y="72"/>
                    <a:pt x="457" y="72"/>
                  </a:cubicBezTo>
                  <a:cubicBezTo>
                    <a:pt x="459" y="73"/>
                    <a:pt x="459" y="73"/>
                    <a:pt x="459" y="73"/>
                  </a:cubicBezTo>
                  <a:cubicBezTo>
                    <a:pt x="456" y="75"/>
                    <a:pt x="456" y="75"/>
                    <a:pt x="456" y="75"/>
                  </a:cubicBezTo>
                  <a:cubicBezTo>
                    <a:pt x="455" y="76"/>
                    <a:pt x="455" y="76"/>
                    <a:pt x="455" y="76"/>
                  </a:cubicBezTo>
                  <a:cubicBezTo>
                    <a:pt x="457" y="76"/>
                    <a:pt x="457" y="76"/>
                    <a:pt x="457" y="76"/>
                  </a:cubicBezTo>
                  <a:cubicBezTo>
                    <a:pt x="460" y="76"/>
                    <a:pt x="460" y="76"/>
                    <a:pt x="460" y="76"/>
                  </a:cubicBezTo>
                  <a:cubicBezTo>
                    <a:pt x="465" y="75"/>
                    <a:pt x="465" y="75"/>
                    <a:pt x="465" y="75"/>
                  </a:cubicBezTo>
                  <a:cubicBezTo>
                    <a:pt x="467" y="75"/>
                    <a:pt x="467" y="75"/>
                    <a:pt x="467" y="75"/>
                  </a:cubicBezTo>
                  <a:cubicBezTo>
                    <a:pt x="466" y="76"/>
                    <a:pt x="466" y="76"/>
                    <a:pt x="466" y="76"/>
                  </a:cubicBezTo>
                  <a:cubicBezTo>
                    <a:pt x="470" y="76"/>
                    <a:pt x="470" y="76"/>
                    <a:pt x="470" y="76"/>
                  </a:cubicBezTo>
                  <a:cubicBezTo>
                    <a:pt x="462" y="78"/>
                    <a:pt x="462" y="78"/>
                    <a:pt x="462" y="78"/>
                  </a:cubicBezTo>
                  <a:cubicBezTo>
                    <a:pt x="452" y="79"/>
                    <a:pt x="452" y="79"/>
                    <a:pt x="452" y="79"/>
                  </a:cubicBezTo>
                  <a:cubicBezTo>
                    <a:pt x="443" y="80"/>
                    <a:pt x="443" y="80"/>
                    <a:pt x="443" y="80"/>
                  </a:cubicBezTo>
                  <a:cubicBezTo>
                    <a:pt x="444" y="83"/>
                    <a:pt x="444" y="83"/>
                    <a:pt x="444" y="83"/>
                  </a:cubicBezTo>
                  <a:cubicBezTo>
                    <a:pt x="447" y="83"/>
                    <a:pt x="447" y="83"/>
                    <a:pt x="447" y="83"/>
                  </a:cubicBezTo>
                  <a:cubicBezTo>
                    <a:pt x="455" y="85"/>
                    <a:pt x="455" y="85"/>
                    <a:pt x="455" y="85"/>
                  </a:cubicBezTo>
                  <a:cubicBezTo>
                    <a:pt x="467" y="82"/>
                    <a:pt x="467" y="82"/>
                    <a:pt x="467" y="82"/>
                  </a:cubicBezTo>
                  <a:cubicBezTo>
                    <a:pt x="475" y="80"/>
                    <a:pt x="475" y="80"/>
                    <a:pt x="475" y="80"/>
                  </a:cubicBezTo>
                  <a:cubicBezTo>
                    <a:pt x="482" y="79"/>
                    <a:pt x="482" y="79"/>
                    <a:pt x="482" y="79"/>
                  </a:cubicBezTo>
                  <a:cubicBezTo>
                    <a:pt x="489" y="78"/>
                    <a:pt x="489" y="78"/>
                    <a:pt x="489" y="78"/>
                  </a:cubicBezTo>
                  <a:cubicBezTo>
                    <a:pt x="495" y="76"/>
                    <a:pt x="495" y="76"/>
                    <a:pt x="495" y="76"/>
                  </a:cubicBezTo>
                  <a:cubicBezTo>
                    <a:pt x="495" y="78"/>
                    <a:pt x="495" y="78"/>
                    <a:pt x="495" y="78"/>
                  </a:cubicBezTo>
                  <a:cubicBezTo>
                    <a:pt x="498" y="78"/>
                    <a:pt x="498" y="78"/>
                    <a:pt x="498" y="78"/>
                  </a:cubicBezTo>
                  <a:cubicBezTo>
                    <a:pt x="500" y="78"/>
                    <a:pt x="500" y="78"/>
                    <a:pt x="500" y="78"/>
                  </a:cubicBezTo>
                  <a:cubicBezTo>
                    <a:pt x="503" y="76"/>
                    <a:pt x="503" y="76"/>
                    <a:pt x="503" y="76"/>
                  </a:cubicBezTo>
                  <a:cubicBezTo>
                    <a:pt x="503" y="78"/>
                    <a:pt x="503" y="78"/>
                    <a:pt x="503" y="78"/>
                  </a:cubicBezTo>
                  <a:cubicBezTo>
                    <a:pt x="505" y="79"/>
                    <a:pt x="505" y="79"/>
                    <a:pt x="505" y="79"/>
                  </a:cubicBezTo>
                  <a:cubicBezTo>
                    <a:pt x="509" y="78"/>
                    <a:pt x="509" y="78"/>
                    <a:pt x="509" y="78"/>
                  </a:cubicBezTo>
                  <a:cubicBezTo>
                    <a:pt x="515" y="78"/>
                    <a:pt x="515" y="78"/>
                    <a:pt x="515" y="78"/>
                  </a:cubicBezTo>
                  <a:cubicBezTo>
                    <a:pt x="520" y="75"/>
                    <a:pt x="520" y="75"/>
                    <a:pt x="520" y="75"/>
                  </a:cubicBezTo>
                  <a:cubicBezTo>
                    <a:pt x="526" y="72"/>
                    <a:pt x="526" y="72"/>
                    <a:pt x="526" y="72"/>
                  </a:cubicBezTo>
                  <a:cubicBezTo>
                    <a:pt x="530" y="70"/>
                    <a:pt x="530" y="70"/>
                    <a:pt x="530" y="70"/>
                  </a:cubicBezTo>
                  <a:cubicBezTo>
                    <a:pt x="532" y="69"/>
                    <a:pt x="532" y="69"/>
                    <a:pt x="532" y="69"/>
                  </a:cubicBezTo>
                  <a:cubicBezTo>
                    <a:pt x="532" y="68"/>
                    <a:pt x="532" y="68"/>
                    <a:pt x="532" y="68"/>
                  </a:cubicBezTo>
                  <a:cubicBezTo>
                    <a:pt x="530" y="66"/>
                    <a:pt x="530" y="66"/>
                    <a:pt x="530" y="66"/>
                  </a:cubicBezTo>
                  <a:cubicBezTo>
                    <a:pt x="526" y="66"/>
                    <a:pt x="526" y="66"/>
                    <a:pt x="526" y="66"/>
                  </a:cubicBezTo>
                  <a:cubicBezTo>
                    <a:pt x="523" y="68"/>
                    <a:pt x="523" y="68"/>
                    <a:pt x="523" y="68"/>
                  </a:cubicBezTo>
                  <a:cubicBezTo>
                    <a:pt x="522" y="68"/>
                    <a:pt x="522" y="68"/>
                    <a:pt x="522" y="68"/>
                  </a:cubicBezTo>
                  <a:cubicBezTo>
                    <a:pt x="522" y="69"/>
                    <a:pt x="522" y="69"/>
                    <a:pt x="522" y="69"/>
                  </a:cubicBezTo>
                  <a:cubicBezTo>
                    <a:pt x="519" y="70"/>
                    <a:pt x="519" y="70"/>
                    <a:pt x="519" y="70"/>
                  </a:cubicBezTo>
                  <a:cubicBezTo>
                    <a:pt x="520" y="68"/>
                    <a:pt x="520" y="68"/>
                    <a:pt x="520" y="68"/>
                  </a:cubicBezTo>
                  <a:cubicBezTo>
                    <a:pt x="516" y="68"/>
                    <a:pt x="516" y="68"/>
                    <a:pt x="516" y="68"/>
                  </a:cubicBezTo>
                  <a:cubicBezTo>
                    <a:pt x="515" y="66"/>
                    <a:pt x="515" y="66"/>
                    <a:pt x="515" y="66"/>
                  </a:cubicBezTo>
                  <a:cubicBezTo>
                    <a:pt x="512" y="66"/>
                    <a:pt x="512" y="66"/>
                    <a:pt x="512" y="66"/>
                  </a:cubicBezTo>
                  <a:cubicBezTo>
                    <a:pt x="516" y="65"/>
                    <a:pt x="516" y="65"/>
                    <a:pt x="516" y="65"/>
                  </a:cubicBezTo>
                  <a:cubicBezTo>
                    <a:pt x="518" y="63"/>
                    <a:pt x="518" y="63"/>
                    <a:pt x="518" y="63"/>
                  </a:cubicBezTo>
                  <a:cubicBezTo>
                    <a:pt x="516" y="63"/>
                    <a:pt x="516" y="63"/>
                    <a:pt x="516" y="63"/>
                  </a:cubicBezTo>
                  <a:cubicBezTo>
                    <a:pt x="519" y="60"/>
                    <a:pt x="519" y="60"/>
                    <a:pt x="519" y="60"/>
                  </a:cubicBezTo>
                  <a:cubicBezTo>
                    <a:pt x="520" y="59"/>
                    <a:pt x="520" y="59"/>
                    <a:pt x="520" y="59"/>
                  </a:cubicBezTo>
                  <a:cubicBezTo>
                    <a:pt x="516" y="59"/>
                    <a:pt x="516" y="59"/>
                    <a:pt x="516" y="59"/>
                  </a:cubicBezTo>
                  <a:cubicBezTo>
                    <a:pt x="513" y="59"/>
                    <a:pt x="513" y="59"/>
                    <a:pt x="513" y="59"/>
                  </a:cubicBezTo>
                  <a:cubicBezTo>
                    <a:pt x="506" y="62"/>
                    <a:pt x="506" y="62"/>
                    <a:pt x="506" y="62"/>
                  </a:cubicBezTo>
                  <a:cubicBezTo>
                    <a:pt x="503" y="62"/>
                    <a:pt x="503" y="62"/>
                    <a:pt x="503" y="62"/>
                  </a:cubicBezTo>
                  <a:cubicBezTo>
                    <a:pt x="500" y="63"/>
                    <a:pt x="500" y="63"/>
                    <a:pt x="500" y="63"/>
                  </a:cubicBezTo>
                  <a:cubicBezTo>
                    <a:pt x="502" y="65"/>
                    <a:pt x="502" y="65"/>
                    <a:pt x="502" y="65"/>
                  </a:cubicBezTo>
                  <a:cubicBezTo>
                    <a:pt x="503" y="65"/>
                    <a:pt x="503" y="65"/>
                    <a:pt x="503" y="65"/>
                  </a:cubicBezTo>
                  <a:cubicBezTo>
                    <a:pt x="505" y="66"/>
                    <a:pt x="505" y="66"/>
                    <a:pt x="505" y="66"/>
                  </a:cubicBezTo>
                  <a:cubicBezTo>
                    <a:pt x="500" y="68"/>
                    <a:pt x="500" y="68"/>
                    <a:pt x="500" y="68"/>
                  </a:cubicBezTo>
                  <a:cubicBezTo>
                    <a:pt x="499" y="68"/>
                    <a:pt x="499" y="68"/>
                    <a:pt x="499" y="68"/>
                  </a:cubicBezTo>
                  <a:cubicBezTo>
                    <a:pt x="496" y="68"/>
                    <a:pt x="496" y="68"/>
                    <a:pt x="496" y="68"/>
                  </a:cubicBezTo>
                  <a:cubicBezTo>
                    <a:pt x="500" y="69"/>
                    <a:pt x="500" y="69"/>
                    <a:pt x="500" y="69"/>
                  </a:cubicBezTo>
                  <a:cubicBezTo>
                    <a:pt x="503" y="70"/>
                    <a:pt x="503" y="70"/>
                    <a:pt x="503" y="70"/>
                  </a:cubicBezTo>
                  <a:cubicBezTo>
                    <a:pt x="500" y="72"/>
                    <a:pt x="500" y="72"/>
                    <a:pt x="500" y="72"/>
                  </a:cubicBezTo>
                  <a:lnTo>
                    <a:pt x="499" y="72"/>
                  </a:lnTo>
                  <a:close/>
                  <a:moveTo>
                    <a:pt x="476" y="59"/>
                  </a:moveTo>
                  <a:cubicBezTo>
                    <a:pt x="480" y="59"/>
                    <a:pt x="480" y="59"/>
                    <a:pt x="480" y="59"/>
                  </a:cubicBezTo>
                  <a:cubicBezTo>
                    <a:pt x="483" y="58"/>
                    <a:pt x="483" y="58"/>
                    <a:pt x="483" y="58"/>
                  </a:cubicBezTo>
                  <a:cubicBezTo>
                    <a:pt x="480" y="58"/>
                    <a:pt x="480" y="58"/>
                    <a:pt x="480" y="58"/>
                  </a:cubicBezTo>
                  <a:cubicBezTo>
                    <a:pt x="477" y="58"/>
                    <a:pt x="477" y="58"/>
                    <a:pt x="477" y="58"/>
                  </a:cubicBezTo>
                  <a:cubicBezTo>
                    <a:pt x="472" y="59"/>
                    <a:pt x="472" y="59"/>
                    <a:pt x="472" y="59"/>
                  </a:cubicBezTo>
                  <a:lnTo>
                    <a:pt x="476" y="59"/>
                  </a:lnTo>
                  <a:close/>
                  <a:moveTo>
                    <a:pt x="506" y="53"/>
                  </a:moveTo>
                  <a:cubicBezTo>
                    <a:pt x="515" y="52"/>
                    <a:pt x="515" y="52"/>
                    <a:pt x="515" y="52"/>
                  </a:cubicBezTo>
                  <a:cubicBezTo>
                    <a:pt x="519" y="52"/>
                    <a:pt x="519" y="52"/>
                    <a:pt x="519" y="52"/>
                  </a:cubicBezTo>
                  <a:cubicBezTo>
                    <a:pt x="523" y="49"/>
                    <a:pt x="523" y="49"/>
                    <a:pt x="523" y="49"/>
                  </a:cubicBezTo>
                  <a:cubicBezTo>
                    <a:pt x="520" y="49"/>
                    <a:pt x="520" y="49"/>
                    <a:pt x="520" y="49"/>
                  </a:cubicBezTo>
                  <a:cubicBezTo>
                    <a:pt x="519" y="49"/>
                    <a:pt x="519" y="49"/>
                    <a:pt x="519" y="49"/>
                  </a:cubicBezTo>
                  <a:cubicBezTo>
                    <a:pt x="520" y="47"/>
                    <a:pt x="520" y="47"/>
                    <a:pt x="520" y="47"/>
                  </a:cubicBezTo>
                  <a:cubicBezTo>
                    <a:pt x="522" y="47"/>
                    <a:pt x="522" y="47"/>
                    <a:pt x="522" y="47"/>
                  </a:cubicBezTo>
                  <a:cubicBezTo>
                    <a:pt x="526" y="47"/>
                    <a:pt x="526" y="47"/>
                    <a:pt x="526" y="47"/>
                  </a:cubicBezTo>
                  <a:cubicBezTo>
                    <a:pt x="532" y="46"/>
                    <a:pt x="532" y="46"/>
                    <a:pt x="532" y="46"/>
                  </a:cubicBezTo>
                  <a:cubicBezTo>
                    <a:pt x="528" y="45"/>
                    <a:pt x="528" y="45"/>
                    <a:pt x="528" y="45"/>
                  </a:cubicBezTo>
                  <a:cubicBezTo>
                    <a:pt x="525" y="46"/>
                    <a:pt x="525" y="46"/>
                    <a:pt x="525" y="46"/>
                  </a:cubicBezTo>
                  <a:cubicBezTo>
                    <a:pt x="515" y="46"/>
                    <a:pt x="515" y="46"/>
                    <a:pt x="515" y="46"/>
                  </a:cubicBezTo>
                  <a:cubicBezTo>
                    <a:pt x="505" y="47"/>
                    <a:pt x="505" y="47"/>
                    <a:pt x="505" y="47"/>
                  </a:cubicBezTo>
                  <a:cubicBezTo>
                    <a:pt x="499" y="49"/>
                    <a:pt x="499" y="49"/>
                    <a:pt x="499" y="49"/>
                  </a:cubicBezTo>
                  <a:cubicBezTo>
                    <a:pt x="498" y="49"/>
                    <a:pt x="498" y="49"/>
                    <a:pt x="498" y="49"/>
                  </a:cubicBezTo>
                  <a:cubicBezTo>
                    <a:pt x="498" y="52"/>
                    <a:pt x="498" y="52"/>
                    <a:pt x="498" y="52"/>
                  </a:cubicBezTo>
                  <a:cubicBezTo>
                    <a:pt x="500" y="53"/>
                    <a:pt x="500" y="53"/>
                    <a:pt x="500" y="53"/>
                  </a:cubicBezTo>
                  <a:lnTo>
                    <a:pt x="506" y="53"/>
                  </a:lnTo>
                  <a:close/>
                  <a:moveTo>
                    <a:pt x="535" y="76"/>
                  </a:moveTo>
                  <a:cubicBezTo>
                    <a:pt x="538" y="75"/>
                    <a:pt x="538" y="75"/>
                    <a:pt x="538" y="75"/>
                  </a:cubicBezTo>
                  <a:cubicBezTo>
                    <a:pt x="538" y="73"/>
                    <a:pt x="538" y="73"/>
                    <a:pt x="538" y="73"/>
                  </a:cubicBezTo>
                  <a:cubicBezTo>
                    <a:pt x="535" y="73"/>
                    <a:pt x="535" y="73"/>
                    <a:pt x="535" y="73"/>
                  </a:cubicBezTo>
                  <a:cubicBezTo>
                    <a:pt x="532" y="73"/>
                    <a:pt x="532" y="73"/>
                    <a:pt x="532" y="73"/>
                  </a:cubicBezTo>
                  <a:cubicBezTo>
                    <a:pt x="528" y="76"/>
                    <a:pt x="528" y="76"/>
                    <a:pt x="528" y="76"/>
                  </a:cubicBezTo>
                  <a:cubicBezTo>
                    <a:pt x="529" y="78"/>
                    <a:pt x="529" y="78"/>
                    <a:pt x="529" y="78"/>
                  </a:cubicBezTo>
                  <a:cubicBezTo>
                    <a:pt x="530" y="78"/>
                    <a:pt x="530" y="78"/>
                    <a:pt x="530" y="78"/>
                  </a:cubicBezTo>
                  <a:lnTo>
                    <a:pt x="535" y="76"/>
                  </a:lnTo>
                  <a:close/>
                  <a:moveTo>
                    <a:pt x="513" y="43"/>
                  </a:moveTo>
                  <a:cubicBezTo>
                    <a:pt x="518" y="43"/>
                    <a:pt x="518" y="43"/>
                    <a:pt x="518" y="43"/>
                  </a:cubicBezTo>
                  <a:cubicBezTo>
                    <a:pt x="520" y="43"/>
                    <a:pt x="520" y="43"/>
                    <a:pt x="520" y="43"/>
                  </a:cubicBezTo>
                  <a:cubicBezTo>
                    <a:pt x="523" y="43"/>
                    <a:pt x="523" y="43"/>
                    <a:pt x="523" y="43"/>
                  </a:cubicBezTo>
                  <a:cubicBezTo>
                    <a:pt x="526" y="43"/>
                    <a:pt x="526" y="43"/>
                    <a:pt x="526" y="43"/>
                  </a:cubicBezTo>
                  <a:cubicBezTo>
                    <a:pt x="529" y="43"/>
                    <a:pt x="529" y="43"/>
                    <a:pt x="529" y="43"/>
                  </a:cubicBezTo>
                  <a:cubicBezTo>
                    <a:pt x="533" y="43"/>
                    <a:pt x="533" y="43"/>
                    <a:pt x="533" y="43"/>
                  </a:cubicBezTo>
                  <a:cubicBezTo>
                    <a:pt x="536" y="43"/>
                    <a:pt x="536" y="43"/>
                    <a:pt x="536" y="43"/>
                  </a:cubicBezTo>
                  <a:cubicBezTo>
                    <a:pt x="539" y="43"/>
                    <a:pt x="539" y="43"/>
                    <a:pt x="539" y="43"/>
                  </a:cubicBezTo>
                  <a:cubicBezTo>
                    <a:pt x="541" y="40"/>
                    <a:pt x="541" y="40"/>
                    <a:pt x="541" y="40"/>
                  </a:cubicBezTo>
                  <a:cubicBezTo>
                    <a:pt x="539" y="40"/>
                    <a:pt x="539" y="40"/>
                    <a:pt x="539" y="40"/>
                  </a:cubicBezTo>
                  <a:cubicBezTo>
                    <a:pt x="533" y="39"/>
                    <a:pt x="533" y="39"/>
                    <a:pt x="533" y="39"/>
                  </a:cubicBezTo>
                  <a:cubicBezTo>
                    <a:pt x="522" y="40"/>
                    <a:pt x="522" y="40"/>
                    <a:pt x="522" y="40"/>
                  </a:cubicBezTo>
                  <a:cubicBezTo>
                    <a:pt x="515" y="42"/>
                    <a:pt x="515" y="42"/>
                    <a:pt x="515" y="42"/>
                  </a:cubicBezTo>
                  <a:cubicBezTo>
                    <a:pt x="509" y="43"/>
                    <a:pt x="509" y="43"/>
                    <a:pt x="509" y="43"/>
                  </a:cubicBezTo>
                  <a:cubicBezTo>
                    <a:pt x="510" y="43"/>
                    <a:pt x="510" y="43"/>
                    <a:pt x="510" y="43"/>
                  </a:cubicBezTo>
                  <a:lnTo>
                    <a:pt x="513" y="43"/>
                  </a:lnTo>
                  <a:close/>
                  <a:moveTo>
                    <a:pt x="502" y="145"/>
                  </a:moveTo>
                  <a:cubicBezTo>
                    <a:pt x="505" y="146"/>
                    <a:pt x="505" y="146"/>
                    <a:pt x="505" y="146"/>
                  </a:cubicBezTo>
                  <a:cubicBezTo>
                    <a:pt x="506" y="146"/>
                    <a:pt x="506" y="146"/>
                    <a:pt x="506" y="146"/>
                  </a:cubicBezTo>
                  <a:cubicBezTo>
                    <a:pt x="508" y="148"/>
                    <a:pt x="508" y="148"/>
                    <a:pt x="508" y="148"/>
                  </a:cubicBezTo>
                  <a:cubicBezTo>
                    <a:pt x="510" y="148"/>
                    <a:pt x="510" y="148"/>
                    <a:pt x="510" y="148"/>
                  </a:cubicBezTo>
                  <a:cubicBezTo>
                    <a:pt x="512" y="149"/>
                    <a:pt x="512" y="149"/>
                    <a:pt x="512" y="149"/>
                  </a:cubicBezTo>
                  <a:cubicBezTo>
                    <a:pt x="513" y="149"/>
                    <a:pt x="513" y="149"/>
                    <a:pt x="513" y="149"/>
                  </a:cubicBezTo>
                  <a:cubicBezTo>
                    <a:pt x="519" y="151"/>
                    <a:pt x="519" y="151"/>
                    <a:pt x="519" y="151"/>
                  </a:cubicBezTo>
                  <a:cubicBezTo>
                    <a:pt x="522" y="149"/>
                    <a:pt x="522" y="149"/>
                    <a:pt x="522" y="149"/>
                  </a:cubicBezTo>
                  <a:cubicBezTo>
                    <a:pt x="526" y="148"/>
                    <a:pt x="526" y="148"/>
                    <a:pt x="526" y="148"/>
                  </a:cubicBezTo>
                  <a:cubicBezTo>
                    <a:pt x="530" y="146"/>
                    <a:pt x="530" y="146"/>
                    <a:pt x="530" y="146"/>
                  </a:cubicBezTo>
                  <a:cubicBezTo>
                    <a:pt x="533" y="146"/>
                    <a:pt x="533" y="146"/>
                    <a:pt x="533" y="146"/>
                  </a:cubicBezTo>
                  <a:cubicBezTo>
                    <a:pt x="533" y="145"/>
                    <a:pt x="533" y="145"/>
                    <a:pt x="533" y="145"/>
                  </a:cubicBezTo>
                  <a:cubicBezTo>
                    <a:pt x="532" y="145"/>
                    <a:pt x="532" y="145"/>
                    <a:pt x="532" y="145"/>
                  </a:cubicBezTo>
                  <a:cubicBezTo>
                    <a:pt x="529" y="145"/>
                    <a:pt x="529" y="145"/>
                    <a:pt x="529" y="145"/>
                  </a:cubicBezTo>
                  <a:cubicBezTo>
                    <a:pt x="530" y="142"/>
                    <a:pt x="530" y="142"/>
                    <a:pt x="530" y="142"/>
                  </a:cubicBezTo>
                  <a:cubicBezTo>
                    <a:pt x="529" y="142"/>
                    <a:pt x="529" y="142"/>
                    <a:pt x="529" y="142"/>
                  </a:cubicBezTo>
                  <a:cubicBezTo>
                    <a:pt x="529" y="141"/>
                    <a:pt x="529" y="141"/>
                    <a:pt x="529" y="141"/>
                  </a:cubicBezTo>
                  <a:cubicBezTo>
                    <a:pt x="529" y="139"/>
                    <a:pt x="529" y="139"/>
                    <a:pt x="529" y="139"/>
                  </a:cubicBezTo>
                  <a:cubicBezTo>
                    <a:pt x="526" y="138"/>
                    <a:pt x="526" y="138"/>
                    <a:pt x="526" y="138"/>
                  </a:cubicBezTo>
                  <a:cubicBezTo>
                    <a:pt x="525" y="136"/>
                    <a:pt x="525" y="136"/>
                    <a:pt x="525" y="136"/>
                  </a:cubicBezTo>
                  <a:cubicBezTo>
                    <a:pt x="525" y="135"/>
                    <a:pt x="525" y="135"/>
                    <a:pt x="525" y="135"/>
                  </a:cubicBezTo>
                  <a:cubicBezTo>
                    <a:pt x="523" y="135"/>
                    <a:pt x="523" y="135"/>
                    <a:pt x="523" y="135"/>
                  </a:cubicBezTo>
                  <a:cubicBezTo>
                    <a:pt x="519" y="135"/>
                    <a:pt x="519" y="135"/>
                    <a:pt x="519" y="135"/>
                  </a:cubicBezTo>
                  <a:cubicBezTo>
                    <a:pt x="516" y="136"/>
                    <a:pt x="516" y="136"/>
                    <a:pt x="516" y="136"/>
                  </a:cubicBezTo>
                  <a:cubicBezTo>
                    <a:pt x="515" y="136"/>
                    <a:pt x="515" y="136"/>
                    <a:pt x="515" y="136"/>
                  </a:cubicBezTo>
                  <a:cubicBezTo>
                    <a:pt x="516" y="138"/>
                    <a:pt x="516" y="138"/>
                    <a:pt x="516" y="138"/>
                  </a:cubicBezTo>
                  <a:cubicBezTo>
                    <a:pt x="512" y="138"/>
                    <a:pt x="512" y="138"/>
                    <a:pt x="512" y="138"/>
                  </a:cubicBezTo>
                  <a:cubicBezTo>
                    <a:pt x="510" y="139"/>
                    <a:pt x="510" y="139"/>
                    <a:pt x="510" y="139"/>
                  </a:cubicBezTo>
                  <a:cubicBezTo>
                    <a:pt x="512" y="141"/>
                    <a:pt x="512" y="141"/>
                    <a:pt x="512" y="141"/>
                  </a:cubicBezTo>
                  <a:cubicBezTo>
                    <a:pt x="505" y="141"/>
                    <a:pt x="505" y="141"/>
                    <a:pt x="505" y="141"/>
                  </a:cubicBezTo>
                  <a:cubicBezTo>
                    <a:pt x="502" y="142"/>
                    <a:pt x="502" y="142"/>
                    <a:pt x="502" y="142"/>
                  </a:cubicBezTo>
                  <a:cubicBezTo>
                    <a:pt x="499" y="144"/>
                    <a:pt x="499" y="144"/>
                    <a:pt x="499" y="144"/>
                  </a:cubicBezTo>
                  <a:cubicBezTo>
                    <a:pt x="498" y="145"/>
                    <a:pt x="498" y="145"/>
                    <a:pt x="498" y="145"/>
                  </a:cubicBezTo>
                  <a:cubicBezTo>
                    <a:pt x="499" y="145"/>
                    <a:pt x="499" y="145"/>
                    <a:pt x="499" y="145"/>
                  </a:cubicBezTo>
                  <a:lnTo>
                    <a:pt x="502" y="145"/>
                  </a:lnTo>
                  <a:close/>
                  <a:moveTo>
                    <a:pt x="12" y="334"/>
                  </a:moveTo>
                  <a:cubicBezTo>
                    <a:pt x="16" y="331"/>
                    <a:pt x="16" y="331"/>
                    <a:pt x="16" y="331"/>
                  </a:cubicBezTo>
                  <a:cubicBezTo>
                    <a:pt x="22" y="327"/>
                    <a:pt x="22" y="327"/>
                    <a:pt x="22" y="327"/>
                  </a:cubicBezTo>
                  <a:cubicBezTo>
                    <a:pt x="17" y="328"/>
                    <a:pt x="17" y="328"/>
                    <a:pt x="17" y="328"/>
                  </a:cubicBezTo>
                  <a:cubicBezTo>
                    <a:pt x="14" y="330"/>
                    <a:pt x="14" y="330"/>
                    <a:pt x="14" y="330"/>
                  </a:cubicBezTo>
                  <a:cubicBezTo>
                    <a:pt x="14" y="328"/>
                    <a:pt x="14" y="328"/>
                    <a:pt x="14" y="328"/>
                  </a:cubicBezTo>
                  <a:cubicBezTo>
                    <a:pt x="13" y="328"/>
                    <a:pt x="13" y="328"/>
                    <a:pt x="13" y="328"/>
                  </a:cubicBezTo>
                  <a:cubicBezTo>
                    <a:pt x="10" y="330"/>
                    <a:pt x="10" y="330"/>
                    <a:pt x="10" y="330"/>
                  </a:cubicBezTo>
                  <a:cubicBezTo>
                    <a:pt x="12" y="327"/>
                    <a:pt x="12" y="327"/>
                    <a:pt x="12" y="327"/>
                  </a:cubicBezTo>
                  <a:cubicBezTo>
                    <a:pt x="9" y="327"/>
                    <a:pt x="9" y="327"/>
                    <a:pt x="9" y="327"/>
                  </a:cubicBezTo>
                  <a:cubicBezTo>
                    <a:pt x="6" y="328"/>
                    <a:pt x="6" y="328"/>
                    <a:pt x="6" y="328"/>
                  </a:cubicBezTo>
                  <a:cubicBezTo>
                    <a:pt x="3" y="331"/>
                    <a:pt x="3" y="331"/>
                    <a:pt x="3" y="331"/>
                  </a:cubicBezTo>
                  <a:cubicBezTo>
                    <a:pt x="3" y="334"/>
                    <a:pt x="3" y="334"/>
                    <a:pt x="3" y="334"/>
                  </a:cubicBezTo>
                  <a:cubicBezTo>
                    <a:pt x="2" y="334"/>
                    <a:pt x="2" y="334"/>
                    <a:pt x="2" y="334"/>
                  </a:cubicBezTo>
                  <a:cubicBezTo>
                    <a:pt x="3" y="336"/>
                    <a:pt x="3" y="336"/>
                    <a:pt x="3" y="336"/>
                  </a:cubicBezTo>
                  <a:cubicBezTo>
                    <a:pt x="4" y="337"/>
                    <a:pt x="4" y="337"/>
                    <a:pt x="4" y="337"/>
                  </a:cubicBezTo>
                  <a:cubicBezTo>
                    <a:pt x="3" y="337"/>
                    <a:pt x="3" y="337"/>
                    <a:pt x="3" y="337"/>
                  </a:cubicBezTo>
                  <a:cubicBezTo>
                    <a:pt x="2" y="338"/>
                    <a:pt x="2" y="338"/>
                    <a:pt x="2" y="338"/>
                  </a:cubicBezTo>
                  <a:cubicBezTo>
                    <a:pt x="2" y="340"/>
                    <a:pt x="2" y="340"/>
                    <a:pt x="2" y="340"/>
                  </a:cubicBezTo>
                  <a:cubicBezTo>
                    <a:pt x="7" y="338"/>
                    <a:pt x="7" y="338"/>
                    <a:pt x="7" y="338"/>
                  </a:cubicBezTo>
                  <a:cubicBezTo>
                    <a:pt x="12" y="334"/>
                    <a:pt x="12" y="334"/>
                    <a:pt x="12" y="334"/>
                  </a:cubicBezTo>
                  <a:close/>
                  <a:moveTo>
                    <a:pt x="399" y="68"/>
                  </a:moveTo>
                  <a:cubicBezTo>
                    <a:pt x="401" y="68"/>
                    <a:pt x="401" y="68"/>
                    <a:pt x="401" y="68"/>
                  </a:cubicBezTo>
                  <a:cubicBezTo>
                    <a:pt x="406" y="66"/>
                    <a:pt x="406" y="66"/>
                    <a:pt x="406" y="66"/>
                  </a:cubicBezTo>
                  <a:cubicBezTo>
                    <a:pt x="407" y="68"/>
                    <a:pt x="407" y="68"/>
                    <a:pt x="407" y="68"/>
                  </a:cubicBezTo>
                  <a:cubicBezTo>
                    <a:pt x="410" y="68"/>
                    <a:pt x="410" y="68"/>
                    <a:pt x="410" y="68"/>
                  </a:cubicBezTo>
                  <a:cubicBezTo>
                    <a:pt x="413" y="66"/>
                    <a:pt x="413" y="66"/>
                    <a:pt x="413" y="66"/>
                  </a:cubicBezTo>
                  <a:cubicBezTo>
                    <a:pt x="414" y="65"/>
                    <a:pt x="414" y="65"/>
                    <a:pt x="414" y="65"/>
                  </a:cubicBezTo>
                  <a:cubicBezTo>
                    <a:pt x="414" y="66"/>
                    <a:pt x="414" y="66"/>
                    <a:pt x="414" y="66"/>
                  </a:cubicBezTo>
                  <a:cubicBezTo>
                    <a:pt x="413" y="68"/>
                    <a:pt x="413" y="68"/>
                    <a:pt x="413" y="68"/>
                  </a:cubicBezTo>
                  <a:cubicBezTo>
                    <a:pt x="414" y="68"/>
                    <a:pt x="414" y="68"/>
                    <a:pt x="414" y="68"/>
                  </a:cubicBezTo>
                  <a:cubicBezTo>
                    <a:pt x="416" y="69"/>
                    <a:pt x="416" y="69"/>
                    <a:pt x="416" y="69"/>
                  </a:cubicBezTo>
                  <a:cubicBezTo>
                    <a:pt x="419" y="68"/>
                    <a:pt x="419" y="68"/>
                    <a:pt x="419" y="68"/>
                  </a:cubicBezTo>
                  <a:cubicBezTo>
                    <a:pt x="422" y="66"/>
                    <a:pt x="422" y="66"/>
                    <a:pt x="422" y="66"/>
                  </a:cubicBezTo>
                  <a:cubicBezTo>
                    <a:pt x="424" y="65"/>
                    <a:pt x="424" y="65"/>
                    <a:pt x="424" y="65"/>
                  </a:cubicBezTo>
                  <a:cubicBezTo>
                    <a:pt x="427" y="63"/>
                    <a:pt x="427" y="63"/>
                    <a:pt x="427" y="63"/>
                  </a:cubicBezTo>
                  <a:cubicBezTo>
                    <a:pt x="426" y="66"/>
                    <a:pt x="426" y="66"/>
                    <a:pt x="426" y="66"/>
                  </a:cubicBezTo>
                  <a:cubicBezTo>
                    <a:pt x="429" y="66"/>
                    <a:pt x="429" y="66"/>
                    <a:pt x="429" y="66"/>
                  </a:cubicBezTo>
                  <a:cubicBezTo>
                    <a:pt x="430" y="65"/>
                    <a:pt x="430" y="65"/>
                    <a:pt x="430" y="65"/>
                  </a:cubicBezTo>
                  <a:cubicBezTo>
                    <a:pt x="433" y="63"/>
                    <a:pt x="433" y="63"/>
                    <a:pt x="433" y="63"/>
                  </a:cubicBezTo>
                  <a:cubicBezTo>
                    <a:pt x="436" y="63"/>
                    <a:pt x="436" y="63"/>
                    <a:pt x="436" y="63"/>
                  </a:cubicBezTo>
                  <a:cubicBezTo>
                    <a:pt x="434" y="62"/>
                    <a:pt x="434" y="62"/>
                    <a:pt x="434" y="62"/>
                  </a:cubicBezTo>
                  <a:cubicBezTo>
                    <a:pt x="439" y="62"/>
                    <a:pt x="439" y="62"/>
                    <a:pt x="439" y="62"/>
                  </a:cubicBezTo>
                  <a:cubicBezTo>
                    <a:pt x="442" y="60"/>
                    <a:pt x="442" y="60"/>
                    <a:pt x="442" y="60"/>
                  </a:cubicBezTo>
                  <a:cubicBezTo>
                    <a:pt x="444" y="59"/>
                    <a:pt x="444" y="59"/>
                    <a:pt x="444" y="59"/>
                  </a:cubicBezTo>
                  <a:cubicBezTo>
                    <a:pt x="447" y="59"/>
                    <a:pt x="447" y="59"/>
                    <a:pt x="447" y="59"/>
                  </a:cubicBezTo>
                  <a:cubicBezTo>
                    <a:pt x="444" y="60"/>
                    <a:pt x="444" y="60"/>
                    <a:pt x="444" y="60"/>
                  </a:cubicBezTo>
                  <a:cubicBezTo>
                    <a:pt x="440" y="63"/>
                    <a:pt x="440" y="63"/>
                    <a:pt x="440" y="63"/>
                  </a:cubicBezTo>
                  <a:cubicBezTo>
                    <a:pt x="443" y="63"/>
                    <a:pt x="443" y="63"/>
                    <a:pt x="443" y="63"/>
                  </a:cubicBezTo>
                  <a:cubicBezTo>
                    <a:pt x="447" y="63"/>
                    <a:pt x="447" y="63"/>
                    <a:pt x="447" y="63"/>
                  </a:cubicBezTo>
                  <a:cubicBezTo>
                    <a:pt x="450" y="62"/>
                    <a:pt x="450" y="62"/>
                    <a:pt x="450" y="62"/>
                  </a:cubicBezTo>
                  <a:cubicBezTo>
                    <a:pt x="453" y="60"/>
                    <a:pt x="453" y="60"/>
                    <a:pt x="453" y="60"/>
                  </a:cubicBezTo>
                  <a:cubicBezTo>
                    <a:pt x="459" y="60"/>
                    <a:pt x="459" y="60"/>
                    <a:pt x="459" y="60"/>
                  </a:cubicBezTo>
                  <a:cubicBezTo>
                    <a:pt x="462" y="59"/>
                    <a:pt x="462" y="59"/>
                    <a:pt x="462" y="59"/>
                  </a:cubicBezTo>
                  <a:cubicBezTo>
                    <a:pt x="463" y="59"/>
                    <a:pt x="463" y="59"/>
                    <a:pt x="463" y="59"/>
                  </a:cubicBezTo>
                  <a:cubicBezTo>
                    <a:pt x="462" y="58"/>
                    <a:pt x="462" y="58"/>
                    <a:pt x="462" y="58"/>
                  </a:cubicBezTo>
                  <a:cubicBezTo>
                    <a:pt x="465" y="58"/>
                    <a:pt x="465" y="58"/>
                    <a:pt x="465" y="58"/>
                  </a:cubicBezTo>
                  <a:cubicBezTo>
                    <a:pt x="466" y="58"/>
                    <a:pt x="466" y="58"/>
                    <a:pt x="466" y="58"/>
                  </a:cubicBezTo>
                  <a:cubicBezTo>
                    <a:pt x="465" y="55"/>
                    <a:pt x="465" y="55"/>
                    <a:pt x="465" y="55"/>
                  </a:cubicBezTo>
                  <a:cubicBezTo>
                    <a:pt x="470" y="55"/>
                    <a:pt x="470" y="55"/>
                    <a:pt x="470" y="55"/>
                  </a:cubicBezTo>
                  <a:cubicBezTo>
                    <a:pt x="475" y="53"/>
                    <a:pt x="475" y="53"/>
                    <a:pt x="475" y="53"/>
                  </a:cubicBezTo>
                  <a:cubicBezTo>
                    <a:pt x="473" y="52"/>
                    <a:pt x="473" y="52"/>
                    <a:pt x="473" y="52"/>
                  </a:cubicBezTo>
                  <a:cubicBezTo>
                    <a:pt x="470" y="52"/>
                    <a:pt x="470" y="52"/>
                    <a:pt x="470" y="52"/>
                  </a:cubicBezTo>
                  <a:cubicBezTo>
                    <a:pt x="465" y="52"/>
                    <a:pt x="465" y="52"/>
                    <a:pt x="465" y="52"/>
                  </a:cubicBezTo>
                  <a:cubicBezTo>
                    <a:pt x="466" y="53"/>
                    <a:pt x="466" y="53"/>
                    <a:pt x="466" y="53"/>
                  </a:cubicBezTo>
                  <a:cubicBezTo>
                    <a:pt x="463" y="53"/>
                    <a:pt x="463" y="53"/>
                    <a:pt x="463" y="53"/>
                  </a:cubicBezTo>
                  <a:cubicBezTo>
                    <a:pt x="460" y="53"/>
                    <a:pt x="460" y="53"/>
                    <a:pt x="460" y="53"/>
                  </a:cubicBezTo>
                  <a:cubicBezTo>
                    <a:pt x="452" y="53"/>
                    <a:pt x="452" y="53"/>
                    <a:pt x="452" y="53"/>
                  </a:cubicBezTo>
                  <a:cubicBezTo>
                    <a:pt x="442" y="55"/>
                    <a:pt x="442" y="55"/>
                    <a:pt x="442" y="55"/>
                  </a:cubicBezTo>
                  <a:cubicBezTo>
                    <a:pt x="432" y="58"/>
                    <a:pt x="432" y="58"/>
                    <a:pt x="432" y="58"/>
                  </a:cubicBezTo>
                  <a:cubicBezTo>
                    <a:pt x="414" y="62"/>
                    <a:pt x="414" y="62"/>
                    <a:pt x="414" y="62"/>
                  </a:cubicBezTo>
                  <a:cubicBezTo>
                    <a:pt x="406" y="63"/>
                    <a:pt x="406" y="63"/>
                    <a:pt x="406" y="63"/>
                  </a:cubicBezTo>
                  <a:cubicBezTo>
                    <a:pt x="400" y="65"/>
                    <a:pt x="400" y="65"/>
                    <a:pt x="400" y="65"/>
                  </a:cubicBezTo>
                  <a:cubicBezTo>
                    <a:pt x="399" y="66"/>
                    <a:pt x="399" y="66"/>
                    <a:pt x="399" y="66"/>
                  </a:cubicBezTo>
                  <a:cubicBezTo>
                    <a:pt x="400" y="66"/>
                    <a:pt x="400" y="66"/>
                    <a:pt x="400" y="66"/>
                  </a:cubicBezTo>
                  <a:cubicBezTo>
                    <a:pt x="397" y="68"/>
                    <a:pt x="397" y="68"/>
                    <a:pt x="397" y="68"/>
                  </a:cubicBezTo>
                  <a:lnTo>
                    <a:pt x="399" y="68"/>
                  </a:lnTo>
                  <a:close/>
                  <a:moveTo>
                    <a:pt x="39" y="344"/>
                  </a:moveTo>
                  <a:cubicBezTo>
                    <a:pt x="39" y="343"/>
                    <a:pt x="39" y="343"/>
                    <a:pt x="39" y="343"/>
                  </a:cubicBezTo>
                  <a:cubicBezTo>
                    <a:pt x="36" y="346"/>
                    <a:pt x="36" y="346"/>
                    <a:pt x="36" y="346"/>
                  </a:cubicBezTo>
                  <a:lnTo>
                    <a:pt x="39" y="344"/>
                  </a:lnTo>
                  <a:close/>
                  <a:moveTo>
                    <a:pt x="27" y="340"/>
                  </a:moveTo>
                  <a:cubicBezTo>
                    <a:pt x="30" y="338"/>
                    <a:pt x="30" y="338"/>
                    <a:pt x="30" y="338"/>
                  </a:cubicBezTo>
                  <a:cubicBezTo>
                    <a:pt x="30" y="337"/>
                    <a:pt x="30" y="337"/>
                    <a:pt x="30" y="337"/>
                  </a:cubicBezTo>
                  <a:cubicBezTo>
                    <a:pt x="29" y="334"/>
                    <a:pt x="29" y="334"/>
                    <a:pt x="29" y="334"/>
                  </a:cubicBezTo>
                  <a:cubicBezTo>
                    <a:pt x="27" y="334"/>
                    <a:pt x="27" y="334"/>
                    <a:pt x="27" y="334"/>
                  </a:cubicBezTo>
                  <a:cubicBezTo>
                    <a:pt x="26" y="334"/>
                    <a:pt x="26" y="334"/>
                    <a:pt x="26" y="334"/>
                  </a:cubicBezTo>
                  <a:cubicBezTo>
                    <a:pt x="27" y="336"/>
                    <a:pt x="27" y="336"/>
                    <a:pt x="27" y="336"/>
                  </a:cubicBezTo>
                  <a:cubicBezTo>
                    <a:pt x="27" y="338"/>
                    <a:pt x="27" y="338"/>
                    <a:pt x="27" y="338"/>
                  </a:cubicBezTo>
                  <a:lnTo>
                    <a:pt x="27" y="340"/>
                  </a:lnTo>
                  <a:close/>
                  <a:moveTo>
                    <a:pt x="315" y="111"/>
                  </a:moveTo>
                  <a:cubicBezTo>
                    <a:pt x="315" y="112"/>
                    <a:pt x="315" y="112"/>
                    <a:pt x="315" y="112"/>
                  </a:cubicBezTo>
                  <a:cubicBezTo>
                    <a:pt x="318" y="112"/>
                    <a:pt x="318" y="112"/>
                    <a:pt x="318" y="112"/>
                  </a:cubicBezTo>
                  <a:cubicBezTo>
                    <a:pt x="320" y="113"/>
                    <a:pt x="320" y="113"/>
                    <a:pt x="320" y="113"/>
                  </a:cubicBezTo>
                  <a:cubicBezTo>
                    <a:pt x="321" y="115"/>
                    <a:pt x="321" y="115"/>
                    <a:pt x="321" y="115"/>
                  </a:cubicBezTo>
                  <a:cubicBezTo>
                    <a:pt x="320" y="118"/>
                    <a:pt x="320" y="118"/>
                    <a:pt x="320" y="118"/>
                  </a:cubicBezTo>
                  <a:cubicBezTo>
                    <a:pt x="320" y="119"/>
                    <a:pt x="320" y="119"/>
                    <a:pt x="320" y="119"/>
                  </a:cubicBezTo>
                  <a:cubicBezTo>
                    <a:pt x="321" y="121"/>
                    <a:pt x="321" y="121"/>
                    <a:pt x="321" y="121"/>
                  </a:cubicBezTo>
                  <a:cubicBezTo>
                    <a:pt x="324" y="121"/>
                    <a:pt x="324" y="121"/>
                    <a:pt x="324" y="121"/>
                  </a:cubicBezTo>
                  <a:cubicBezTo>
                    <a:pt x="328" y="119"/>
                    <a:pt x="328" y="119"/>
                    <a:pt x="328" y="119"/>
                  </a:cubicBezTo>
                  <a:cubicBezTo>
                    <a:pt x="336" y="116"/>
                    <a:pt x="336" y="116"/>
                    <a:pt x="336" y="116"/>
                  </a:cubicBezTo>
                  <a:cubicBezTo>
                    <a:pt x="340" y="116"/>
                    <a:pt x="340" y="116"/>
                    <a:pt x="340" y="116"/>
                  </a:cubicBezTo>
                  <a:cubicBezTo>
                    <a:pt x="344" y="116"/>
                    <a:pt x="344" y="116"/>
                    <a:pt x="344" y="116"/>
                  </a:cubicBezTo>
                  <a:cubicBezTo>
                    <a:pt x="348" y="115"/>
                    <a:pt x="348" y="115"/>
                    <a:pt x="348" y="115"/>
                  </a:cubicBezTo>
                  <a:cubicBezTo>
                    <a:pt x="353" y="112"/>
                    <a:pt x="353" y="112"/>
                    <a:pt x="353" y="112"/>
                  </a:cubicBezTo>
                  <a:cubicBezTo>
                    <a:pt x="357" y="109"/>
                    <a:pt x="357" y="109"/>
                    <a:pt x="357" y="109"/>
                  </a:cubicBezTo>
                  <a:cubicBezTo>
                    <a:pt x="363" y="108"/>
                    <a:pt x="363" y="108"/>
                    <a:pt x="363" y="108"/>
                  </a:cubicBezTo>
                  <a:cubicBezTo>
                    <a:pt x="369" y="106"/>
                    <a:pt x="369" y="106"/>
                    <a:pt x="369" y="106"/>
                  </a:cubicBezTo>
                  <a:cubicBezTo>
                    <a:pt x="373" y="105"/>
                    <a:pt x="373" y="105"/>
                    <a:pt x="373" y="105"/>
                  </a:cubicBezTo>
                  <a:cubicBezTo>
                    <a:pt x="379" y="102"/>
                    <a:pt x="379" y="102"/>
                    <a:pt x="379" y="102"/>
                  </a:cubicBezTo>
                  <a:cubicBezTo>
                    <a:pt x="384" y="101"/>
                    <a:pt x="384" y="101"/>
                    <a:pt x="384" y="101"/>
                  </a:cubicBezTo>
                  <a:cubicBezTo>
                    <a:pt x="389" y="99"/>
                    <a:pt x="389" y="99"/>
                    <a:pt x="389" y="99"/>
                  </a:cubicBezTo>
                  <a:cubicBezTo>
                    <a:pt x="394" y="99"/>
                    <a:pt x="394" y="99"/>
                    <a:pt x="394" y="99"/>
                  </a:cubicBezTo>
                  <a:cubicBezTo>
                    <a:pt x="406" y="96"/>
                    <a:pt x="406" y="96"/>
                    <a:pt x="406" y="96"/>
                  </a:cubicBezTo>
                  <a:cubicBezTo>
                    <a:pt x="416" y="95"/>
                    <a:pt x="416" y="95"/>
                    <a:pt x="416" y="95"/>
                  </a:cubicBezTo>
                  <a:cubicBezTo>
                    <a:pt x="419" y="93"/>
                    <a:pt x="419" y="93"/>
                    <a:pt x="419" y="93"/>
                  </a:cubicBezTo>
                  <a:cubicBezTo>
                    <a:pt x="420" y="92"/>
                    <a:pt x="420" y="92"/>
                    <a:pt x="420" y="92"/>
                  </a:cubicBezTo>
                  <a:cubicBezTo>
                    <a:pt x="417" y="90"/>
                    <a:pt x="417" y="90"/>
                    <a:pt x="417" y="90"/>
                  </a:cubicBezTo>
                  <a:cubicBezTo>
                    <a:pt x="414" y="88"/>
                    <a:pt x="414" y="88"/>
                    <a:pt x="414" y="88"/>
                  </a:cubicBezTo>
                  <a:cubicBezTo>
                    <a:pt x="413" y="86"/>
                    <a:pt x="413" y="86"/>
                    <a:pt x="413" y="86"/>
                  </a:cubicBezTo>
                  <a:cubicBezTo>
                    <a:pt x="410" y="85"/>
                    <a:pt x="410" y="85"/>
                    <a:pt x="410" y="85"/>
                  </a:cubicBezTo>
                  <a:cubicBezTo>
                    <a:pt x="406" y="85"/>
                    <a:pt x="406" y="85"/>
                    <a:pt x="406" y="85"/>
                  </a:cubicBezTo>
                  <a:cubicBezTo>
                    <a:pt x="400" y="86"/>
                    <a:pt x="400" y="86"/>
                    <a:pt x="400" y="86"/>
                  </a:cubicBezTo>
                  <a:cubicBezTo>
                    <a:pt x="398" y="87"/>
                    <a:pt x="398" y="87"/>
                    <a:pt x="398" y="87"/>
                  </a:cubicBezTo>
                  <a:cubicBezTo>
                    <a:pt x="399" y="86"/>
                    <a:pt x="399" y="86"/>
                    <a:pt x="399" y="86"/>
                  </a:cubicBezTo>
                  <a:cubicBezTo>
                    <a:pt x="396" y="86"/>
                    <a:pt x="396" y="86"/>
                    <a:pt x="396" y="86"/>
                  </a:cubicBezTo>
                  <a:cubicBezTo>
                    <a:pt x="390" y="85"/>
                    <a:pt x="390" y="85"/>
                    <a:pt x="390" y="85"/>
                  </a:cubicBezTo>
                  <a:cubicBezTo>
                    <a:pt x="386" y="83"/>
                    <a:pt x="386" y="83"/>
                    <a:pt x="386" y="83"/>
                  </a:cubicBezTo>
                  <a:cubicBezTo>
                    <a:pt x="383" y="82"/>
                    <a:pt x="383" y="82"/>
                    <a:pt x="383" y="82"/>
                  </a:cubicBezTo>
                  <a:cubicBezTo>
                    <a:pt x="379" y="82"/>
                    <a:pt x="379" y="82"/>
                    <a:pt x="379" y="82"/>
                  </a:cubicBezTo>
                  <a:cubicBezTo>
                    <a:pt x="371" y="83"/>
                    <a:pt x="371" y="83"/>
                    <a:pt x="371" y="83"/>
                  </a:cubicBezTo>
                  <a:cubicBezTo>
                    <a:pt x="364" y="83"/>
                    <a:pt x="364" y="83"/>
                    <a:pt x="364" y="83"/>
                  </a:cubicBezTo>
                  <a:cubicBezTo>
                    <a:pt x="357" y="85"/>
                    <a:pt x="357" y="85"/>
                    <a:pt x="357" y="85"/>
                  </a:cubicBezTo>
                  <a:cubicBezTo>
                    <a:pt x="353" y="88"/>
                    <a:pt x="353" y="88"/>
                    <a:pt x="353" y="88"/>
                  </a:cubicBezTo>
                  <a:cubicBezTo>
                    <a:pt x="351" y="89"/>
                    <a:pt x="351" y="89"/>
                    <a:pt x="351" y="89"/>
                  </a:cubicBezTo>
                  <a:cubicBezTo>
                    <a:pt x="353" y="90"/>
                    <a:pt x="353" y="90"/>
                    <a:pt x="353" y="90"/>
                  </a:cubicBezTo>
                  <a:cubicBezTo>
                    <a:pt x="348" y="93"/>
                    <a:pt x="348" y="93"/>
                    <a:pt x="348" y="93"/>
                  </a:cubicBezTo>
                  <a:cubicBezTo>
                    <a:pt x="343" y="95"/>
                    <a:pt x="343" y="95"/>
                    <a:pt x="343" y="95"/>
                  </a:cubicBezTo>
                  <a:cubicBezTo>
                    <a:pt x="338" y="96"/>
                    <a:pt x="338" y="96"/>
                    <a:pt x="338" y="96"/>
                  </a:cubicBezTo>
                  <a:cubicBezTo>
                    <a:pt x="334" y="99"/>
                    <a:pt x="334" y="99"/>
                    <a:pt x="334" y="99"/>
                  </a:cubicBezTo>
                  <a:cubicBezTo>
                    <a:pt x="336" y="99"/>
                    <a:pt x="336" y="99"/>
                    <a:pt x="336" y="99"/>
                  </a:cubicBezTo>
                  <a:cubicBezTo>
                    <a:pt x="333" y="101"/>
                    <a:pt x="333" y="101"/>
                    <a:pt x="333" y="101"/>
                  </a:cubicBezTo>
                  <a:cubicBezTo>
                    <a:pt x="330" y="101"/>
                    <a:pt x="330" y="101"/>
                    <a:pt x="330" y="101"/>
                  </a:cubicBezTo>
                  <a:cubicBezTo>
                    <a:pt x="328" y="102"/>
                    <a:pt x="328" y="102"/>
                    <a:pt x="328" y="102"/>
                  </a:cubicBezTo>
                  <a:cubicBezTo>
                    <a:pt x="327" y="103"/>
                    <a:pt x="327" y="103"/>
                    <a:pt x="327" y="103"/>
                  </a:cubicBezTo>
                  <a:cubicBezTo>
                    <a:pt x="323" y="105"/>
                    <a:pt x="323" y="105"/>
                    <a:pt x="323" y="105"/>
                  </a:cubicBezTo>
                  <a:cubicBezTo>
                    <a:pt x="320" y="106"/>
                    <a:pt x="320" y="106"/>
                    <a:pt x="320" y="106"/>
                  </a:cubicBezTo>
                  <a:cubicBezTo>
                    <a:pt x="315" y="108"/>
                    <a:pt x="315" y="108"/>
                    <a:pt x="315" y="108"/>
                  </a:cubicBezTo>
                  <a:cubicBezTo>
                    <a:pt x="313" y="109"/>
                    <a:pt x="313" y="109"/>
                    <a:pt x="313" y="109"/>
                  </a:cubicBezTo>
                  <a:cubicBezTo>
                    <a:pt x="308" y="111"/>
                    <a:pt x="308" y="111"/>
                    <a:pt x="308" y="111"/>
                  </a:cubicBezTo>
                  <a:cubicBezTo>
                    <a:pt x="313" y="111"/>
                    <a:pt x="313" y="111"/>
                    <a:pt x="313" y="111"/>
                  </a:cubicBezTo>
                  <a:lnTo>
                    <a:pt x="315" y="111"/>
                  </a:lnTo>
                  <a:close/>
                  <a:moveTo>
                    <a:pt x="3" y="341"/>
                  </a:moveTo>
                  <a:cubicBezTo>
                    <a:pt x="2" y="343"/>
                    <a:pt x="2" y="343"/>
                    <a:pt x="2" y="343"/>
                  </a:cubicBezTo>
                  <a:cubicBezTo>
                    <a:pt x="0" y="344"/>
                    <a:pt x="0" y="344"/>
                    <a:pt x="0" y="344"/>
                  </a:cubicBezTo>
                  <a:cubicBezTo>
                    <a:pt x="2" y="344"/>
                    <a:pt x="2" y="344"/>
                    <a:pt x="2" y="344"/>
                  </a:cubicBezTo>
                  <a:cubicBezTo>
                    <a:pt x="2" y="347"/>
                    <a:pt x="2" y="347"/>
                    <a:pt x="2" y="347"/>
                  </a:cubicBezTo>
                  <a:cubicBezTo>
                    <a:pt x="2" y="349"/>
                    <a:pt x="2" y="349"/>
                    <a:pt x="2" y="349"/>
                  </a:cubicBezTo>
                  <a:cubicBezTo>
                    <a:pt x="3" y="353"/>
                    <a:pt x="3" y="353"/>
                    <a:pt x="3" y="353"/>
                  </a:cubicBezTo>
                  <a:cubicBezTo>
                    <a:pt x="4" y="353"/>
                    <a:pt x="4" y="353"/>
                    <a:pt x="4" y="353"/>
                  </a:cubicBezTo>
                  <a:cubicBezTo>
                    <a:pt x="6" y="351"/>
                    <a:pt x="6" y="351"/>
                    <a:pt x="6" y="351"/>
                  </a:cubicBezTo>
                  <a:cubicBezTo>
                    <a:pt x="4" y="351"/>
                    <a:pt x="4" y="351"/>
                    <a:pt x="4" y="351"/>
                  </a:cubicBezTo>
                  <a:cubicBezTo>
                    <a:pt x="3" y="350"/>
                    <a:pt x="3" y="350"/>
                    <a:pt x="3" y="350"/>
                  </a:cubicBezTo>
                  <a:cubicBezTo>
                    <a:pt x="3" y="347"/>
                    <a:pt x="3" y="347"/>
                    <a:pt x="3" y="347"/>
                  </a:cubicBezTo>
                  <a:cubicBezTo>
                    <a:pt x="4" y="344"/>
                    <a:pt x="4" y="344"/>
                    <a:pt x="4" y="344"/>
                  </a:cubicBezTo>
                  <a:cubicBezTo>
                    <a:pt x="3" y="344"/>
                    <a:pt x="3" y="344"/>
                    <a:pt x="3" y="344"/>
                  </a:cubicBezTo>
                  <a:cubicBezTo>
                    <a:pt x="4" y="343"/>
                    <a:pt x="4" y="343"/>
                    <a:pt x="4" y="343"/>
                  </a:cubicBezTo>
                  <a:cubicBezTo>
                    <a:pt x="6" y="341"/>
                    <a:pt x="6" y="341"/>
                    <a:pt x="6" y="341"/>
                  </a:cubicBezTo>
                  <a:cubicBezTo>
                    <a:pt x="9" y="341"/>
                    <a:pt x="9" y="341"/>
                    <a:pt x="9" y="341"/>
                  </a:cubicBezTo>
                  <a:cubicBezTo>
                    <a:pt x="9" y="340"/>
                    <a:pt x="9" y="340"/>
                    <a:pt x="9" y="340"/>
                  </a:cubicBezTo>
                  <a:cubicBezTo>
                    <a:pt x="7" y="340"/>
                    <a:pt x="7" y="340"/>
                    <a:pt x="7" y="340"/>
                  </a:cubicBezTo>
                  <a:cubicBezTo>
                    <a:pt x="3" y="340"/>
                    <a:pt x="3" y="340"/>
                    <a:pt x="3" y="340"/>
                  </a:cubicBezTo>
                  <a:cubicBezTo>
                    <a:pt x="2" y="340"/>
                    <a:pt x="2" y="340"/>
                    <a:pt x="2" y="340"/>
                  </a:cubicBezTo>
                  <a:cubicBezTo>
                    <a:pt x="0" y="341"/>
                    <a:pt x="0" y="341"/>
                    <a:pt x="0" y="341"/>
                  </a:cubicBezTo>
                  <a:lnTo>
                    <a:pt x="3" y="341"/>
                  </a:lnTo>
                  <a:close/>
                  <a:moveTo>
                    <a:pt x="538" y="139"/>
                  </a:moveTo>
                  <a:cubicBezTo>
                    <a:pt x="539" y="138"/>
                    <a:pt x="539" y="138"/>
                    <a:pt x="539" y="138"/>
                  </a:cubicBezTo>
                  <a:cubicBezTo>
                    <a:pt x="538" y="136"/>
                    <a:pt x="538" y="136"/>
                    <a:pt x="538" y="136"/>
                  </a:cubicBezTo>
                  <a:cubicBezTo>
                    <a:pt x="536" y="138"/>
                    <a:pt x="536" y="138"/>
                    <a:pt x="536" y="138"/>
                  </a:cubicBezTo>
                  <a:cubicBezTo>
                    <a:pt x="538" y="138"/>
                    <a:pt x="538" y="138"/>
                    <a:pt x="538" y="138"/>
                  </a:cubicBezTo>
                  <a:cubicBezTo>
                    <a:pt x="536" y="141"/>
                    <a:pt x="536" y="141"/>
                    <a:pt x="536" y="141"/>
                  </a:cubicBezTo>
                  <a:lnTo>
                    <a:pt x="538" y="139"/>
                  </a:lnTo>
                  <a:close/>
                  <a:moveTo>
                    <a:pt x="558" y="55"/>
                  </a:moveTo>
                  <a:cubicBezTo>
                    <a:pt x="561" y="55"/>
                    <a:pt x="561" y="55"/>
                    <a:pt x="561" y="55"/>
                  </a:cubicBezTo>
                  <a:cubicBezTo>
                    <a:pt x="561" y="53"/>
                    <a:pt x="561" y="53"/>
                    <a:pt x="561" y="53"/>
                  </a:cubicBezTo>
                  <a:cubicBezTo>
                    <a:pt x="559" y="52"/>
                    <a:pt x="559" y="52"/>
                    <a:pt x="559" y="52"/>
                  </a:cubicBezTo>
                  <a:cubicBezTo>
                    <a:pt x="559" y="50"/>
                    <a:pt x="559" y="50"/>
                    <a:pt x="559" y="50"/>
                  </a:cubicBezTo>
                  <a:cubicBezTo>
                    <a:pt x="556" y="49"/>
                    <a:pt x="556" y="49"/>
                    <a:pt x="556" y="49"/>
                  </a:cubicBezTo>
                  <a:cubicBezTo>
                    <a:pt x="555" y="50"/>
                    <a:pt x="555" y="50"/>
                    <a:pt x="555" y="50"/>
                  </a:cubicBezTo>
                  <a:cubicBezTo>
                    <a:pt x="553" y="52"/>
                    <a:pt x="553" y="52"/>
                    <a:pt x="553" y="52"/>
                  </a:cubicBezTo>
                  <a:cubicBezTo>
                    <a:pt x="553" y="53"/>
                    <a:pt x="553" y="53"/>
                    <a:pt x="553" y="53"/>
                  </a:cubicBezTo>
                  <a:cubicBezTo>
                    <a:pt x="553" y="55"/>
                    <a:pt x="553" y="55"/>
                    <a:pt x="553" y="55"/>
                  </a:cubicBezTo>
                  <a:cubicBezTo>
                    <a:pt x="555" y="56"/>
                    <a:pt x="555" y="56"/>
                    <a:pt x="555" y="56"/>
                  </a:cubicBezTo>
                  <a:lnTo>
                    <a:pt x="558" y="55"/>
                  </a:lnTo>
                  <a:close/>
                  <a:moveTo>
                    <a:pt x="598" y="75"/>
                  </a:moveTo>
                  <a:cubicBezTo>
                    <a:pt x="595" y="76"/>
                    <a:pt x="595" y="76"/>
                    <a:pt x="595" y="76"/>
                  </a:cubicBezTo>
                  <a:cubicBezTo>
                    <a:pt x="594" y="78"/>
                    <a:pt x="594" y="78"/>
                    <a:pt x="594" y="78"/>
                  </a:cubicBezTo>
                  <a:cubicBezTo>
                    <a:pt x="595" y="78"/>
                    <a:pt x="595" y="78"/>
                    <a:pt x="595" y="78"/>
                  </a:cubicBezTo>
                  <a:cubicBezTo>
                    <a:pt x="596" y="78"/>
                    <a:pt x="596" y="78"/>
                    <a:pt x="596" y="78"/>
                  </a:cubicBezTo>
                  <a:cubicBezTo>
                    <a:pt x="598" y="79"/>
                    <a:pt x="598" y="79"/>
                    <a:pt x="598" y="79"/>
                  </a:cubicBezTo>
                  <a:cubicBezTo>
                    <a:pt x="601" y="80"/>
                    <a:pt x="601" y="80"/>
                    <a:pt x="601" y="80"/>
                  </a:cubicBezTo>
                  <a:cubicBezTo>
                    <a:pt x="605" y="80"/>
                    <a:pt x="605" y="80"/>
                    <a:pt x="605" y="80"/>
                  </a:cubicBezTo>
                  <a:cubicBezTo>
                    <a:pt x="611" y="80"/>
                    <a:pt x="611" y="80"/>
                    <a:pt x="611" y="80"/>
                  </a:cubicBezTo>
                  <a:cubicBezTo>
                    <a:pt x="615" y="79"/>
                    <a:pt x="615" y="79"/>
                    <a:pt x="615" y="79"/>
                  </a:cubicBezTo>
                  <a:cubicBezTo>
                    <a:pt x="619" y="76"/>
                    <a:pt x="619" y="76"/>
                    <a:pt x="619" y="76"/>
                  </a:cubicBezTo>
                  <a:cubicBezTo>
                    <a:pt x="619" y="75"/>
                    <a:pt x="619" y="75"/>
                    <a:pt x="619" y="75"/>
                  </a:cubicBezTo>
                  <a:cubicBezTo>
                    <a:pt x="619" y="73"/>
                    <a:pt x="619" y="73"/>
                    <a:pt x="619" y="73"/>
                  </a:cubicBezTo>
                  <a:cubicBezTo>
                    <a:pt x="618" y="72"/>
                    <a:pt x="618" y="72"/>
                    <a:pt x="618" y="72"/>
                  </a:cubicBezTo>
                  <a:cubicBezTo>
                    <a:pt x="615" y="70"/>
                    <a:pt x="615" y="70"/>
                    <a:pt x="615" y="70"/>
                  </a:cubicBezTo>
                  <a:cubicBezTo>
                    <a:pt x="602" y="73"/>
                    <a:pt x="602" y="73"/>
                    <a:pt x="602" y="73"/>
                  </a:cubicBezTo>
                  <a:cubicBezTo>
                    <a:pt x="604" y="73"/>
                    <a:pt x="604" y="73"/>
                    <a:pt x="604" y="73"/>
                  </a:cubicBezTo>
                  <a:cubicBezTo>
                    <a:pt x="601" y="75"/>
                    <a:pt x="601" y="75"/>
                    <a:pt x="601" y="75"/>
                  </a:cubicBezTo>
                  <a:lnTo>
                    <a:pt x="598" y="75"/>
                  </a:lnTo>
                  <a:close/>
                  <a:moveTo>
                    <a:pt x="581" y="43"/>
                  </a:moveTo>
                  <a:cubicBezTo>
                    <a:pt x="589" y="43"/>
                    <a:pt x="589" y="43"/>
                    <a:pt x="589" y="43"/>
                  </a:cubicBezTo>
                  <a:cubicBezTo>
                    <a:pt x="591" y="43"/>
                    <a:pt x="591" y="43"/>
                    <a:pt x="591" y="43"/>
                  </a:cubicBezTo>
                  <a:cubicBezTo>
                    <a:pt x="595" y="43"/>
                    <a:pt x="595" y="43"/>
                    <a:pt x="595" y="43"/>
                  </a:cubicBezTo>
                  <a:cubicBezTo>
                    <a:pt x="598" y="45"/>
                    <a:pt x="598" y="45"/>
                    <a:pt x="598" y="45"/>
                  </a:cubicBezTo>
                  <a:cubicBezTo>
                    <a:pt x="599" y="45"/>
                    <a:pt x="599" y="45"/>
                    <a:pt x="599" y="45"/>
                  </a:cubicBezTo>
                  <a:cubicBezTo>
                    <a:pt x="601" y="46"/>
                    <a:pt x="601" y="46"/>
                    <a:pt x="601" y="46"/>
                  </a:cubicBezTo>
                  <a:cubicBezTo>
                    <a:pt x="599" y="46"/>
                    <a:pt x="599" y="46"/>
                    <a:pt x="599" y="46"/>
                  </a:cubicBezTo>
                  <a:cubicBezTo>
                    <a:pt x="601" y="47"/>
                    <a:pt x="601" y="47"/>
                    <a:pt x="601" y="47"/>
                  </a:cubicBezTo>
                  <a:cubicBezTo>
                    <a:pt x="604" y="49"/>
                    <a:pt x="604" y="49"/>
                    <a:pt x="604" y="49"/>
                  </a:cubicBezTo>
                  <a:cubicBezTo>
                    <a:pt x="606" y="49"/>
                    <a:pt x="606" y="49"/>
                    <a:pt x="606" y="49"/>
                  </a:cubicBezTo>
                  <a:cubicBezTo>
                    <a:pt x="609" y="47"/>
                    <a:pt x="609" y="47"/>
                    <a:pt x="609" y="47"/>
                  </a:cubicBezTo>
                  <a:cubicBezTo>
                    <a:pt x="612" y="47"/>
                    <a:pt x="612" y="47"/>
                    <a:pt x="612" y="47"/>
                  </a:cubicBezTo>
                  <a:cubicBezTo>
                    <a:pt x="614" y="45"/>
                    <a:pt x="614" y="45"/>
                    <a:pt x="614" y="45"/>
                  </a:cubicBezTo>
                  <a:cubicBezTo>
                    <a:pt x="614" y="43"/>
                    <a:pt x="614" y="43"/>
                    <a:pt x="614" y="43"/>
                  </a:cubicBezTo>
                  <a:cubicBezTo>
                    <a:pt x="612" y="43"/>
                    <a:pt x="612" y="43"/>
                    <a:pt x="612" y="43"/>
                  </a:cubicBezTo>
                  <a:cubicBezTo>
                    <a:pt x="614" y="42"/>
                    <a:pt x="614" y="42"/>
                    <a:pt x="614" y="42"/>
                  </a:cubicBezTo>
                  <a:cubicBezTo>
                    <a:pt x="617" y="40"/>
                    <a:pt x="617" y="40"/>
                    <a:pt x="617" y="40"/>
                  </a:cubicBezTo>
                  <a:cubicBezTo>
                    <a:pt x="614" y="40"/>
                    <a:pt x="614" y="40"/>
                    <a:pt x="614" y="40"/>
                  </a:cubicBezTo>
                  <a:cubicBezTo>
                    <a:pt x="615" y="39"/>
                    <a:pt x="615" y="39"/>
                    <a:pt x="615" y="39"/>
                  </a:cubicBezTo>
                  <a:cubicBezTo>
                    <a:pt x="611" y="39"/>
                    <a:pt x="611" y="39"/>
                    <a:pt x="611" y="39"/>
                  </a:cubicBezTo>
                  <a:cubicBezTo>
                    <a:pt x="608" y="39"/>
                    <a:pt x="608" y="39"/>
                    <a:pt x="608" y="39"/>
                  </a:cubicBezTo>
                  <a:cubicBezTo>
                    <a:pt x="611" y="37"/>
                    <a:pt x="611" y="37"/>
                    <a:pt x="611" y="37"/>
                  </a:cubicBezTo>
                  <a:cubicBezTo>
                    <a:pt x="606" y="36"/>
                    <a:pt x="606" y="36"/>
                    <a:pt x="606" y="36"/>
                  </a:cubicBezTo>
                  <a:cubicBezTo>
                    <a:pt x="602" y="36"/>
                    <a:pt x="602" y="36"/>
                    <a:pt x="602" y="36"/>
                  </a:cubicBezTo>
                  <a:cubicBezTo>
                    <a:pt x="598" y="37"/>
                    <a:pt x="598" y="37"/>
                    <a:pt x="598" y="37"/>
                  </a:cubicBezTo>
                  <a:cubicBezTo>
                    <a:pt x="599" y="36"/>
                    <a:pt x="599" y="36"/>
                    <a:pt x="599" y="36"/>
                  </a:cubicBezTo>
                  <a:cubicBezTo>
                    <a:pt x="601" y="35"/>
                    <a:pt x="601" y="35"/>
                    <a:pt x="601" y="35"/>
                  </a:cubicBezTo>
                  <a:cubicBezTo>
                    <a:pt x="599" y="33"/>
                    <a:pt x="599" y="33"/>
                    <a:pt x="599" y="33"/>
                  </a:cubicBezTo>
                  <a:cubicBezTo>
                    <a:pt x="598" y="33"/>
                    <a:pt x="598" y="33"/>
                    <a:pt x="598" y="33"/>
                  </a:cubicBezTo>
                  <a:cubicBezTo>
                    <a:pt x="595" y="33"/>
                    <a:pt x="595" y="33"/>
                    <a:pt x="595" y="33"/>
                  </a:cubicBezTo>
                  <a:cubicBezTo>
                    <a:pt x="586" y="33"/>
                    <a:pt x="586" y="33"/>
                    <a:pt x="586" y="33"/>
                  </a:cubicBezTo>
                  <a:cubicBezTo>
                    <a:pt x="582" y="35"/>
                    <a:pt x="582" y="35"/>
                    <a:pt x="582" y="35"/>
                  </a:cubicBezTo>
                  <a:cubicBezTo>
                    <a:pt x="579" y="36"/>
                    <a:pt x="579" y="36"/>
                    <a:pt x="579" y="36"/>
                  </a:cubicBezTo>
                  <a:cubicBezTo>
                    <a:pt x="581" y="36"/>
                    <a:pt x="581" y="36"/>
                    <a:pt x="581" y="36"/>
                  </a:cubicBezTo>
                  <a:cubicBezTo>
                    <a:pt x="584" y="36"/>
                    <a:pt x="584" y="36"/>
                    <a:pt x="584" y="36"/>
                  </a:cubicBezTo>
                  <a:cubicBezTo>
                    <a:pt x="581" y="37"/>
                    <a:pt x="581" y="37"/>
                    <a:pt x="581" y="37"/>
                  </a:cubicBezTo>
                  <a:cubicBezTo>
                    <a:pt x="579" y="39"/>
                    <a:pt x="579" y="39"/>
                    <a:pt x="579" y="39"/>
                  </a:cubicBezTo>
                  <a:cubicBezTo>
                    <a:pt x="581" y="39"/>
                    <a:pt x="581" y="39"/>
                    <a:pt x="581" y="39"/>
                  </a:cubicBezTo>
                  <a:cubicBezTo>
                    <a:pt x="584" y="37"/>
                    <a:pt x="584" y="37"/>
                    <a:pt x="584" y="37"/>
                  </a:cubicBezTo>
                  <a:cubicBezTo>
                    <a:pt x="586" y="37"/>
                    <a:pt x="586" y="37"/>
                    <a:pt x="586" y="37"/>
                  </a:cubicBezTo>
                  <a:cubicBezTo>
                    <a:pt x="585" y="39"/>
                    <a:pt x="585" y="39"/>
                    <a:pt x="585" y="39"/>
                  </a:cubicBezTo>
                  <a:cubicBezTo>
                    <a:pt x="588" y="39"/>
                    <a:pt x="588" y="39"/>
                    <a:pt x="588" y="39"/>
                  </a:cubicBezTo>
                  <a:cubicBezTo>
                    <a:pt x="591" y="39"/>
                    <a:pt x="591" y="39"/>
                    <a:pt x="591" y="39"/>
                  </a:cubicBezTo>
                  <a:cubicBezTo>
                    <a:pt x="586" y="40"/>
                    <a:pt x="586" y="40"/>
                    <a:pt x="586" y="40"/>
                  </a:cubicBezTo>
                  <a:cubicBezTo>
                    <a:pt x="588" y="40"/>
                    <a:pt x="588" y="40"/>
                    <a:pt x="588" y="40"/>
                  </a:cubicBezTo>
                  <a:cubicBezTo>
                    <a:pt x="585" y="42"/>
                    <a:pt x="585" y="42"/>
                    <a:pt x="585" y="42"/>
                  </a:cubicBezTo>
                  <a:cubicBezTo>
                    <a:pt x="582" y="42"/>
                    <a:pt x="582" y="42"/>
                    <a:pt x="582" y="42"/>
                  </a:cubicBezTo>
                  <a:cubicBezTo>
                    <a:pt x="578" y="40"/>
                    <a:pt x="578" y="40"/>
                    <a:pt x="578" y="40"/>
                  </a:cubicBezTo>
                  <a:cubicBezTo>
                    <a:pt x="574" y="42"/>
                    <a:pt x="574" y="42"/>
                    <a:pt x="574" y="42"/>
                  </a:cubicBezTo>
                  <a:cubicBezTo>
                    <a:pt x="574" y="43"/>
                    <a:pt x="574" y="43"/>
                    <a:pt x="574" y="43"/>
                  </a:cubicBezTo>
                  <a:cubicBezTo>
                    <a:pt x="575" y="43"/>
                    <a:pt x="575" y="43"/>
                    <a:pt x="575" y="43"/>
                  </a:cubicBezTo>
                  <a:lnTo>
                    <a:pt x="581" y="43"/>
                  </a:lnTo>
                  <a:close/>
                  <a:moveTo>
                    <a:pt x="556" y="69"/>
                  </a:moveTo>
                  <a:cubicBezTo>
                    <a:pt x="555" y="70"/>
                    <a:pt x="555" y="70"/>
                    <a:pt x="555" y="70"/>
                  </a:cubicBezTo>
                  <a:cubicBezTo>
                    <a:pt x="552" y="70"/>
                    <a:pt x="552" y="70"/>
                    <a:pt x="552" y="70"/>
                  </a:cubicBezTo>
                  <a:cubicBezTo>
                    <a:pt x="551" y="70"/>
                    <a:pt x="551" y="70"/>
                    <a:pt x="551" y="70"/>
                  </a:cubicBezTo>
                  <a:cubicBezTo>
                    <a:pt x="551" y="72"/>
                    <a:pt x="551" y="72"/>
                    <a:pt x="551" y="72"/>
                  </a:cubicBezTo>
                  <a:cubicBezTo>
                    <a:pt x="558" y="72"/>
                    <a:pt x="558" y="72"/>
                    <a:pt x="558" y="72"/>
                  </a:cubicBezTo>
                  <a:cubicBezTo>
                    <a:pt x="565" y="70"/>
                    <a:pt x="565" y="70"/>
                    <a:pt x="565" y="70"/>
                  </a:cubicBezTo>
                  <a:cubicBezTo>
                    <a:pt x="574" y="70"/>
                    <a:pt x="574" y="70"/>
                    <a:pt x="574" y="70"/>
                  </a:cubicBezTo>
                  <a:cubicBezTo>
                    <a:pt x="572" y="72"/>
                    <a:pt x="572" y="72"/>
                    <a:pt x="572" y="72"/>
                  </a:cubicBezTo>
                  <a:cubicBezTo>
                    <a:pt x="569" y="72"/>
                    <a:pt x="569" y="72"/>
                    <a:pt x="569" y="72"/>
                  </a:cubicBezTo>
                  <a:cubicBezTo>
                    <a:pt x="565" y="73"/>
                    <a:pt x="565" y="73"/>
                    <a:pt x="565" y="73"/>
                  </a:cubicBezTo>
                  <a:cubicBezTo>
                    <a:pt x="563" y="73"/>
                    <a:pt x="563" y="73"/>
                    <a:pt x="563" y="73"/>
                  </a:cubicBezTo>
                  <a:cubicBezTo>
                    <a:pt x="566" y="75"/>
                    <a:pt x="566" y="75"/>
                    <a:pt x="566" y="75"/>
                  </a:cubicBezTo>
                  <a:cubicBezTo>
                    <a:pt x="565" y="75"/>
                    <a:pt x="565" y="75"/>
                    <a:pt x="565" y="75"/>
                  </a:cubicBezTo>
                  <a:cubicBezTo>
                    <a:pt x="563" y="75"/>
                    <a:pt x="563" y="75"/>
                    <a:pt x="563" y="75"/>
                  </a:cubicBezTo>
                  <a:cubicBezTo>
                    <a:pt x="563" y="76"/>
                    <a:pt x="563" y="76"/>
                    <a:pt x="563" y="76"/>
                  </a:cubicBezTo>
                  <a:cubicBezTo>
                    <a:pt x="565" y="78"/>
                    <a:pt x="565" y="78"/>
                    <a:pt x="565" y="78"/>
                  </a:cubicBezTo>
                  <a:cubicBezTo>
                    <a:pt x="571" y="76"/>
                    <a:pt x="571" y="76"/>
                    <a:pt x="571" y="76"/>
                  </a:cubicBezTo>
                  <a:cubicBezTo>
                    <a:pt x="572" y="78"/>
                    <a:pt x="572" y="78"/>
                    <a:pt x="572" y="78"/>
                  </a:cubicBezTo>
                  <a:cubicBezTo>
                    <a:pt x="575" y="76"/>
                    <a:pt x="575" y="76"/>
                    <a:pt x="575" y="76"/>
                  </a:cubicBezTo>
                  <a:cubicBezTo>
                    <a:pt x="578" y="78"/>
                    <a:pt x="578" y="78"/>
                    <a:pt x="578" y="78"/>
                  </a:cubicBezTo>
                  <a:cubicBezTo>
                    <a:pt x="582" y="78"/>
                    <a:pt x="582" y="78"/>
                    <a:pt x="582" y="78"/>
                  </a:cubicBezTo>
                  <a:cubicBezTo>
                    <a:pt x="584" y="75"/>
                    <a:pt x="584" y="75"/>
                    <a:pt x="584" y="75"/>
                  </a:cubicBezTo>
                  <a:cubicBezTo>
                    <a:pt x="584" y="76"/>
                    <a:pt x="584" y="76"/>
                    <a:pt x="584" y="76"/>
                  </a:cubicBezTo>
                  <a:cubicBezTo>
                    <a:pt x="585" y="76"/>
                    <a:pt x="585" y="76"/>
                    <a:pt x="585" y="76"/>
                  </a:cubicBezTo>
                  <a:cubicBezTo>
                    <a:pt x="586" y="76"/>
                    <a:pt x="586" y="76"/>
                    <a:pt x="586" y="76"/>
                  </a:cubicBezTo>
                  <a:cubicBezTo>
                    <a:pt x="585" y="75"/>
                    <a:pt x="585" y="75"/>
                    <a:pt x="585" y="75"/>
                  </a:cubicBezTo>
                  <a:cubicBezTo>
                    <a:pt x="586" y="73"/>
                    <a:pt x="586" y="73"/>
                    <a:pt x="586" y="73"/>
                  </a:cubicBezTo>
                  <a:cubicBezTo>
                    <a:pt x="589" y="73"/>
                    <a:pt x="589" y="73"/>
                    <a:pt x="589" y="73"/>
                  </a:cubicBezTo>
                  <a:cubicBezTo>
                    <a:pt x="588" y="72"/>
                    <a:pt x="588" y="72"/>
                    <a:pt x="588" y="72"/>
                  </a:cubicBezTo>
                  <a:cubicBezTo>
                    <a:pt x="591" y="72"/>
                    <a:pt x="591" y="72"/>
                    <a:pt x="591" y="72"/>
                  </a:cubicBezTo>
                  <a:cubicBezTo>
                    <a:pt x="592" y="72"/>
                    <a:pt x="592" y="72"/>
                    <a:pt x="592" y="72"/>
                  </a:cubicBezTo>
                  <a:cubicBezTo>
                    <a:pt x="595" y="70"/>
                    <a:pt x="595" y="70"/>
                    <a:pt x="595" y="70"/>
                  </a:cubicBezTo>
                  <a:cubicBezTo>
                    <a:pt x="592" y="69"/>
                    <a:pt x="592" y="69"/>
                    <a:pt x="592" y="69"/>
                  </a:cubicBezTo>
                  <a:cubicBezTo>
                    <a:pt x="596" y="68"/>
                    <a:pt x="596" y="68"/>
                    <a:pt x="596" y="68"/>
                  </a:cubicBezTo>
                  <a:cubicBezTo>
                    <a:pt x="598" y="66"/>
                    <a:pt x="598" y="66"/>
                    <a:pt x="598" y="66"/>
                  </a:cubicBezTo>
                  <a:cubicBezTo>
                    <a:pt x="601" y="65"/>
                    <a:pt x="601" y="65"/>
                    <a:pt x="601" y="65"/>
                  </a:cubicBezTo>
                  <a:cubicBezTo>
                    <a:pt x="601" y="63"/>
                    <a:pt x="601" y="63"/>
                    <a:pt x="601" y="63"/>
                  </a:cubicBezTo>
                  <a:cubicBezTo>
                    <a:pt x="602" y="63"/>
                    <a:pt x="602" y="63"/>
                    <a:pt x="602" y="63"/>
                  </a:cubicBezTo>
                  <a:cubicBezTo>
                    <a:pt x="601" y="62"/>
                    <a:pt x="601" y="62"/>
                    <a:pt x="601" y="62"/>
                  </a:cubicBezTo>
                  <a:cubicBezTo>
                    <a:pt x="599" y="60"/>
                    <a:pt x="599" y="60"/>
                    <a:pt x="599" y="60"/>
                  </a:cubicBezTo>
                  <a:cubicBezTo>
                    <a:pt x="596" y="60"/>
                    <a:pt x="596" y="60"/>
                    <a:pt x="596" y="60"/>
                  </a:cubicBezTo>
                  <a:cubicBezTo>
                    <a:pt x="594" y="60"/>
                    <a:pt x="594" y="60"/>
                    <a:pt x="594" y="60"/>
                  </a:cubicBezTo>
                  <a:cubicBezTo>
                    <a:pt x="592" y="62"/>
                    <a:pt x="592" y="62"/>
                    <a:pt x="592" y="62"/>
                  </a:cubicBezTo>
                  <a:cubicBezTo>
                    <a:pt x="591" y="62"/>
                    <a:pt x="591" y="62"/>
                    <a:pt x="591" y="62"/>
                  </a:cubicBezTo>
                  <a:cubicBezTo>
                    <a:pt x="586" y="60"/>
                    <a:pt x="586" y="60"/>
                    <a:pt x="586" y="60"/>
                  </a:cubicBezTo>
                  <a:cubicBezTo>
                    <a:pt x="581" y="60"/>
                    <a:pt x="581" y="60"/>
                    <a:pt x="581" y="60"/>
                  </a:cubicBezTo>
                  <a:cubicBezTo>
                    <a:pt x="579" y="62"/>
                    <a:pt x="579" y="62"/>
                    <a:pt x="579" y="62"/>
                  </a:cubicBezTo>
                  <a:cubicBezTo>
                    <a:pt x="578" y="62"/>
                    <a:pt x="578" y="62"/>
                    <a:pt x="578" y="62"/>
                  </a:cubicBezTo>
                  <a:cubicBezTo>
                    <a:pt x="578" y="63"/>
                    <a:pt x="578" y="63"/>
                    <a:pt x="578" y="63"/>
                  </a:cubicBezTo>
                  <a:cubicBezTo>
                    <a:pt x="581" y="65"/>
                    <a:pt x="581" y="65"/>
                    <a:pt x="581" y="65"/>
                  </a:cubicBezTo>
                  <a:cubicBezTo>
                    <a:pt x="584" y="65"/>
                    <a:pt x="584" y="65"/>
                    <a:pt x="584" y="65"/>
                  </a:cubicBezTo>
                  <a:cubicBezTo>
                    <a:pt x="581" y="66"/>
                    <a:pt x="581" y="66"/>
                    <a:pt x="581" y="66"/>
                  </a:cubicBezTo>
                  <a:cubicBezTo>
                    <a:pt x="579" y="66"/>
                    <a:pt x="579" y="66"/>
                    <a:pt x="579" y="66"/>
                  </a:cubicBezTo>
                  <a:cubicBezTo>
                    <a:pt x="578" y="66"/>
                    <a:pt x="578" y="66"/>
                    <a:pt x="578" y="66"/>
                  </a:cubicBezTo>
                  <a:cubicBezTo>
                    <a:pt x="581" y="68"/>
                    <a:pt x="581" y="68"/>
                    <a:pt x="581" y="68"/>
                  </a:cubicBezTo>
                  <a:cubicBezTo>
                    <a:pt x="576" y="68"/>
                    <a:pt x="576" y="68"/>
                    <a:pt x="576" y="68"/>
                  </a:cubicBezTo>
                  <a:cubicBezTo>
                    <a:pt x="576" y="66"/>
                    <a:pt x="576" y="66"/>
                    <a:pt x="576" y="66"/>
                  </a:cubicBezTo>
                  <a:cubicBezTo>
                    <a:pt x="575" y="66"/>
                    <a:pt x="575" y="66"/>
                    <a:pt x="575" y="66"/>
                  </a:cubicBezTo>
                  <a:cubicBezTo>
                    <a:pt x="574" y="66"/>
                    <a:pt x="574" y="66"/>
                    <a:pt x="574" y="66"/>
                  </a:cubicBezTo>
                  <a:cubicBezTo>
                    <a:pt x="575" y="65"/>
                    <a:pt x="575" y="65"/>
                    <a:pt x="575" y="65"/>
                  </a:cubicBezTo>
                  <a:cubicBezTo>
                    <a:pt x="574" y="65"/>
                    <a:pt x="574" y="65"/>
                    <a:pt x="574" y="65"/>
                  </a:cubicBezTo>
                  <a:cubicBezTo>
                    <a:pt x="574" y="63"/>
                    <a:pt x="574" y="63"/>
                    <a:pt x="574" y="63"/>
                  </a:cubicBezTo>
                  <a:cubicBezTo>
                    <a:pt x="572" y="62"/>
                    <a:pt x="572" y="62"/>
                    <a:pt x="572" y="62"/>
                  </a:cubicBezTo>
                  <a:cubicBezTo>
                    <a:pt x="568" y="63"/>
                    <a:pt x="568" y="63"/>
                    <a:pt x="568" y="63"/>
                  </a:cubicBezTo>
                  <a:cubicBezTo>
                    <a:pt x="565" y="65"/>
                    <a:pt x="565" y="65"/>
                    <a:pt x="565" y="65"/>
                  </a:cubicBezTo>
                  <a:cubicBezTo>
                    <a:pt x="566" y="65"/>
                    <a:pt x="566" y="65"/>
                    <a:pt x="566" y="65"/>
                  </a:cubicBezTo>
                  <a:cubicBezTo>
                    <a:pt x="565" y="66"/>
                    <a:pt x="565" y="66"/>
                    <a:pt x="565" y="66"/>
                  </a:cubicBezTo>
                  <a:cubicBezTo>
                    <a:pt x="566" y="68"/>
                    <a:pt x="566" y="68"/>
                    <a:pt x="566" y="68"/>
                  </a:cubicBezTo>
                  <a:cubicBezTo>
                    <a:pt x="565" y="68"/>
                    <a:pt x="565" y="68"/>
                    <a:pt x="565" y="68"/>
                  </a:cubicBezTo>
                  <a:cubicBezTo>
                    <a:pt x="566" y="69"/>
                    <a:pt x="566" y="69"/>
                    <a:pt x="566" y="69"/>
                  </a:cubicBezTo>
                  <a:cubicBezTo>
                    <a:pt x="565" y="69"/>
                    <a:pt x="565" y="69"/>
                    <a:pt x="565" y="69"/>
                  </a:cubicBezTo>
                  <a:cubicBezTo>
                    <a:pt x="562" y="69"/>
                    <a:pt x="562" y="69"/>
                    <a:pt x="562" y="69"/>
                  </a:cubicBezTo>
                  <a:cubicBezTo>
                    <a:pt x="559" y="68"/>
                    <a:pt x="559" y="68"/>
                    <a:pt x="559" y="68"/>
                  </a:cubicBezTo>
                  <a:lnTo>
                    <a:pt x="556" y="69"/>
                  </a:lnTo>
                  <a:close/>
                  <a:moveTo>
                    <a:pt x="586" y="47"/>
                  </a:moveTo>
                  <a:cubicBezTo>
                    <a:pt x="585" y="47"/>
                    <a:pt x="585" y="47"/>
                    <a:pt x="585" y="47"/>
                  </a:cubicBezTo>
                  <a:cubicBezTo>
                    <a:pt x="584" y="49"/>
                    <a:pt x="584" y="49"/>
                    <a:pt x="584" y="49"/>
                  </a:cubicBezTo>
                  <a:cubicBezTo>
                    <a:pt x="589" y="50"/>
                    <a:pt x="589" y="50"/>
                    <a:pt x="589" y="50"/>
                  </a:cubicBezTo>
                  <a:cubicBezTo>
                    <a:pt x="594" y="49"/>
                    <a:pt x="594" y="49"/>
                    <a:pt x="594" y="49"/>
                  </a:cubicBezTo>
                  <a:cubicBezTo>
                    <a:pt x="594" y="47"/>
                    <a:pt x="594" y="47"/>
                    <a:pt x="594" y="47"/>
                  </a:cubicBezTo>
                  <a:cubicBezTo>
                    <a:pt x="591" y="47"/>
                    <a:pt x="591" y="47"/>
                    <a:pt x="591" y="47"/>
                  </a:cubicBezTo>
                  <a:lnTo>
                    <a:pt x="586" y="47"/>
                  </a:lnTo>
                  <a:close/>
                  <a:moveTo>
                    <a:pt x="637" y="29"/>
                  </a:moveTo>
                  <a:cubicBezTo>
                    <a:pt x="638" y="29"/>
                    <a:pt x="638" y="29"/>
                    <a:pt x="638" y="29"/>
                  </a:cubicBezTo>
                  <a:cubicBezTo>
                    <a:pt x="641" y="29"/>
                    <a:pt x="641" y="29"/>
                    <a:pt x="641" y="29"/>
                  </a:cubicBezTo>
                  <a:cubicBezTo>
                    <a:pt x="644" y="27"/>
                    <a:pt x="644" y="27"/>
                    <a:pt x="644" y="27"/>
                  </a:cubicBezTo>
                  <a:cubicBezTo>
                    <a:pt x="642" y="26"/>
                    <a:pt x="642" y="26"/>
                    <a:pt x="642" y="26"/>
                  </a:cubicBezTo>
                  <a:cubicBezTo>
                    <a:pt x="639" y="26"/>
                    <a:pt x="639" y="26"/>
                    <a:pt x="639" y="26"/>
                  </a:cubicBezTo>
                  <a:cubicBezTo>
                    <a:pt x="635" y="26"/>
                    <a:pt x="635" y="26"/>
                    <a:pt x="635" y="26"/>
                  </a:cubicBezTo>
                  <a:cubicBezTo>
                    <a:pt x="632" y="27"/>
                    <a:pt x="632" y="27"/>
                    <a:pt x="632" y="27"/>
                  </a:cubicBezTo>
                  <a:cubicBezTo>
                    <a:pt x="635" y="27"/>
                    <a:pt x="635" y="27"/>
                    <a:pt x="635" y="27"/>
                  </a:cubicBezTo>
                  <a:lnTo>
                    <a:pt x="637" y="29"/>
                  </a:lnTo>
                  <a:close/>
                  <a:moveTo>
                    <a:pt x="628" y="46"/>
                  </a:moveTo>
                  <a:cubicBezTo>
                    <a:pt x="624" y="46"/>
                    <a:pt x="624" y="46"/>
                    <a:pt x="624" y="46"/>
                  </a:cubicBezTo>
                  <a:cubicBezTo>
                    <a:pt x="628" y="47"/>
                    <a:pt x="628" y="47"/>
                    <a:pt x="628" y="47"/>
                  </a:cubicBezTo>
                  <a:cubicBezTo>
                    <a:pt x="627" y="47"/>
                    <a:pt x="627" y="47"/>
                    <a:pt x="627" y="47"/>
                  </a:cubicBezTo>
                  <a:cubicBezTo>
                    <a:pt x="627" y="49"/>
                    <a:pt x="627" y="49"/>
                    <a:pt x="627" y="49"/>
                  </a:cubicBezTo>
                  <a:cubicBezTo>
                    <a:pt x="631" y="47"/>
                    <a:pt x="631" y="47"/>
                    <a:pt x="631" y="47"/>
                  </a:cubicBezTo>
                  <a:cubicBezTo>
                    <a:pt x="632" y="47"/>
                    <a:pt x="632" y="47"/>
                    <a:pt x="632" y="47"/>
                  </a:cubicBezTo>
                  <a:cubicBezTo>
                    <a:pt x="637" y="47"/>
                    <a:pt x="637" y="47"/>
                    <a:pt x="637" y="47"/>
                  </a:cubicBezTo>
                  <a:cubicBezTo>
                    <a:pt x="642" y="47"/>
                    <a:pt x="642" y="47"/>
                    <a:pt x="642" y="47"/>
                  </a:cubicBezTo>
                  <a:cubicBezTo>
                    <a:pt x="647" y="46"/>
                    <a:pt x="647" y="46"/>
                    <a:pt x="647" y="46"/>
                  </a:cubicBezTo>
                  <a:cubicBezTo>
                    <a:pt x="645" y="45"/>
                    <a:pt x="645" y="45"/>
                    <a:pt x="645" y="45"/>
                  </a:cubicBezTo>
                  <a:cubicBezTo>
                    <a:pt x="644" y="45"/>
                    <a:pt x="644" y="45"/>
                    <a:pt x="644" y="45"/>
                  </a:cubicBezTo>
                  <a:cubicBezTo>
                    <a:pt x="651" y="43"/>
                    <a:pt x="651" y="43"/>
                    <a:pt x="651" y="43"/>
                  </a:cubicBezTo>
                  <a:cubicBezTo>
                    <a:pt x="648" y="42"/>
                    <a:pt x="648" y="42"/>
                    <a:pt x="648" y="42"/>
                  </a:cubicBezTo>
                  <a:cubicBezTo>
                    <a:pt x="647" y="42"/>
                    <a:pt x="647" y="42"/>
                    <a:pt x="647" y="42"/>
                  </a:cubicBezTo>
                  <a:cubicBezTo>
                    <a:pt x="642" y="42"/>
                    <a:pt x="642" y="42"/>
                    <a:pt x="642" y="42"/>
                  </a:cubicBezTo>
                  <a:cubicBezTo>
                    <a:pt x="642" y="40"/>
                    <a:pt x="642" y="40"/>
                    <a:pt x="642" y="40"/>
                  </a:cubicBezTo>
                  <a:cubicBezTo>
                    <a:pt x="641" y="40"/>
                    <a:pt x="641" y="40"/>
                    <a:pt x="641" y="40"/>
                  </a:cubicBezTo>
                  <a:cubicBezTo>
                    <a:pt x="638" y="39"/>
                    <a:pt x="638" y="39"/>
                    <a:pt x="638" y="39"/>
                  </a:cubicBezTo>
                  <a:cubicBezTo>
                    <a:pt x="634" y="39"/>
                    <a:pt x="634" y="39"/>
                    <a:pt x="634" y="39"/>
                  </a:cubicBezTo>
                  <a:cubicBezTo>
                    <a:pt x="629" y="39"/>
                    <a:pt x="629" y="39"/>
                    <a:pt x="629" y="39"/>
                  </a:cubicBezTo>
                  <a:cubicBezTo>
                    <a:pt x="628" y="40"/>
                    <a:pt x="628" y="40"/>
                    <a:pt x="628" y="40"/>
                  </a:cubicBezTo>
                  <a:cubicBezTo>
                    <a:pt x="628" y="42"/>
                    <a:pt x="628" y="42"/>
                    <a:pt x="628" y="42"/>
                  </a:cubicBezTo>
                  <a:cubicBezTo>
                    <a:pt x="627" y="42"/>
                    <a:pt x="627" y="42"/>
                    <a:pt x="627" y="42"/>
                  </a:cubicBezTo>
                  <a:cubicBezTo>
                    <a:pt x="625" y="43"/>
                    <a:pt x="625" y="43"/>
                    <a:pt x="625" y="43"/>
                  </a:cubicBezTo>
                  <a:cubicBezTo>
                    <a:pt x="625" y="45"/>
                    <a:pt x="625" y="45"/>
                    <a:pt x="625" y="45"/>
                  </a:cubicBezTo>
                  <a:cubicBezTo>
                    <a:pt x="631" y="45"/>
                    <a:pt x="631" y="45"/>
                    <a:pt x="631" y="45"/>
                  </a:cubicBezTo>
                  <a:cubicBezTo>
                    <a:pt x="629" y="46"/>
                    <a:pt x="629" y="46"/>
                    <a:pt x="629" y="46"/>
                  </a:cubicBezTo>
                  <a:lnTo>
                    <a:pt x="628" y="46"/>
                  </a:lnTo>
                  <a:close/>
                  <a:moveTo>
                    <a:pt x="618" y="59"/>
                  </a:moveTo>
                  <a:cubicBezTo>
                    <a:pt x="612" y="59"/>
                    <a:pt x="612" y="59"/>
                    <a:pt x="612" y="59"/>
                  </a:cubicBezTo>
                  <a:cubicBezTo>
                    <a:pt x="617" y="60"/>
                    <a:pt x="617" y="60"/>
                    <a:pt x="617" y="60"/>
                  </a:cubicBezTo>
                  <a:cubicBezTo>
                    <a:pt x="621" y="60"/>
                    <a:pt x="621" y="60"/>
                    <a:pt x="621" y="60"/>
                  </a:cubicBezTo>
                  <a:cubicBezTo>
                    <a:pt x="619" y="62"/>
                    <a:pt x="619" y="62"/>
                    <a:pt x="619" y="62"/>
                  </a:cubicBezTo>
                  <a:cubicBezTo>
                    <a:pt x="617" y="62"/>
                    <a:pt x="617" y="62"/>
                    <a:pt x="617" y="62"/>
                  </a:cubicBezTo>
                  <a:cubicBezTo>
                    <a:pt x="618" y="63"/>
                    <a:pt x="618" y="63"/>
                    <a:pt x="618" y="63"/>
                  </a:cubicBezTo>
                  <a:cubicBezTo>
                    <a:pt x="619" y="63"/>
                    <a:pt x="619" y="63"/>
                    <a:pt x="619" y="63"/>
                  </a:cubicBezTo>
                  <a:cubicBezTo>
                    <a:pt x="621" y="65"/>
                    <a:pt x="621" y="65"/>
                    <a:pt x="621" y="65"/>
                  </a:cubicBezTo>
                  <a:cubicBezTo>
                    <a:pt x="624" y="63"/>
                    <a:pt x="624" y="63"/>
                    <a:pt x="624" y="63"/>
                  </a:cubicBezTo>
                  <a:cubicBezTo>
                    <a:pt x="631" y="65"/>
                    <a:pt x="631" y="65"/>
                    <a:pt x="631" y="65"/>
                  </a:cubicBezTo>
                  <a:cubicBezTo>
                    <a:pt x="634" y="63"/>
                    <a:pt x="634" y="63"/>
                    <a:pt x="634" y="63"/>
                  </a:cubicBezTo>
                  <a:cubicBezTo>
                    <a:pt x="637" y="63"/>
                    <a:pt x="637" y="63"/>
                    <a:pt x="637" y="63"/>
                  </a:cubicBezTo>
                  <a:cubicBezTo>
                    <a:pt x="638" y="63"/>
                    <a:pt x="638" y="63"/>
                    <a:pt x="638" y="63"/>
                  </a:cubicBezTo>
                  <a:cubicBezTo>
                    <a:pt x="638" y="65"/>
                    <a:pt x="638" y="65"/>
                    <a:pt x="638" y="65"/>
                  </a:cubicBezTo>
                  <a:cubicBezTo>
                    <a:pt x="638" y="66"/>
                    <a:pt x="638" y="66"/>
                    <a:pt x="638" y="66"/>
                  </a:cubicBezTo>
                  <a:cubicBezTo>
                    <a:pt x="638" y="68"/>
                    <a:pt x="638" y="68"/>
                    <a:pt x="638" y="68"/>
                  </a:cubicBezTo>
                  <a:cubicBezTo>
                    <a:pt x="639" y="68"/>
                    <a:pt x="639" y="68"/>
                    <a:pt x="639" y="68"/>
                  </a:cubicBezTo>
                  <a:cubicBezTo>
                    <a:pt x="638" y="70"/>
                    <a:pt x="638" y="70"/>
                    <a:pt x="638" y="70"/>
                  </a:cubicBezTo>
                  <a:cubicBezTo>
                    <a:pt x="635" y="72"/>
                    <a:pt x="635" y="72"/>
                    <a:pt x="635" y="72"/>
                  </a:cubicBezTo>
                  <a:cubicBezTo>
                    <a:pt x="632" y="73"/>
                    <a:pt x="632" y="73"/>
                    <a:pt x="632" y="73"/>
                  </a:cubicBezTo>
                  <a:cubicBezTo>
                    <a:pt x="629" y="75"/>
                    <a:pt x="629" y="75"/>
                    <a:pt x="629" y="75"/>
                  </a:cubicBezTo>
                  <a:cubicBezTo>
                    <a:pt x="632" y="76"/>
                    <a:pt x="632" y="76"/>
                    <a:pt x="632" y="76"/>
                  </a:cubicBezTo>
                  <a:cubicBezTo>
                    <a:pt x="628" y="78"/>
                    <a:pt x="628" y="78"/>
                    <a:pt x="628" y="78"/>
                  </a:cubicBezTo>
                  <a:cubicBezTo>
                    <a:pt x="628" y="79"/>
                    <a:pt x="628" y="79"/>
                    <a:pt x="628" y="79"/>
                  </a:cubicBezTo>
                  <a:cubicBezTo>
                    <a:pt x="629" y="80"/>
                    <a:pt x="629" y="80"/>
                    <a:pt x="629" y="80"/>
                  </a:cubicBezTo>
                  <a:cubicBezTo>
                    <a:pt x="632" y="80"/>
                    <a:pt x="632" y="80"/>
                    <a:pt x="632" y="80"/>
                  </a:cubicBezTo>
                  <a:cubicBezTo>
                    <a:pt x="634" y="80"/>
                    <a:pt x="634" y="80"/>
                    <a:pt x="634" y="80"/>
                  </a:cubicBezTo>
                  <a:cubicBezTo>
                    <a:pt x="638" y="79"/>
                    <a:pt x="638" y="79"/>
                    <a:pt x="638" y="79"/>
                  </a:cubicBezTo>
                  <a:cubicBezTo>
                    <a:pt x="635" y="80"/>
                    <a:pt x="635" y="80"/>
                    <a:pt x="635" y="80"/>
                  </a:cubicBezTo>
                  <a:cubicBezTo>
                    <a:pt x="637" y="80"/>
                    <a:pt x="637" y="80"/>
                    <a:pt x="637" y="80"/>
                  </a:cubicBezTo>
                  <a:cubicBezTo>
                    <a:pt x="637" y="82"/>
                    <a:pt x="637" y="82"/>
                    <a:pt x="637" y="82"/>
                  </a:cubicBezTo>
                  <a:cubicBezTo>
                    <a:pt x="641" y="82"/>
                    <a:pt x="641" y="82"/>
                    <a:pt x="641" y="82"/>
                  </a:cubicBezTo>
                  <a:cubicBezTo>
                    <a:pt x="645" y="82"/>
                    <a:pt x="645" y="82"/>
                    <a:pt x="645" y="82"/>
                  </a:cubicBezTo>
                  <a:cubicBezTo>
                    <a:pt x="648" y="82"/>
                    <a:pt x="648" y="82"/>
                    <a:pt x="648" y="82"/>
                  </a:cubicBezTo>
                  <a:cubicBezTo>
                    <a:pt x="652" y="79"/>
                    <a:pt x="652" y="79"/>
                    <a:pt x="652" y="79"/>
                  </a:cubicBezTo>
                  <a:cubicBezTo>
                    <a:pt x="652" y="80"/>
                    <a:pt x="652" y="80"/>
                    <a:pt x="652" y="80"/>
                  </a:cubicBezTo>
                  <a:cubicBezTo>
                    <a:pt x="655" y="79"/>
                    <a:pt x="655" y="79"/>
                    <a:pt x="655" y="79"/>
                  </a:cubicBezTo>
                  <a:cubicBezTo>
                    <a:pt x="657" y="79"/>
                    <a:pt x="657" y="79"/>
                    <a:pt x="657" y="79"/>
                  </a:cubicBezTo>
                  <a:cubicBezTo>
                    <a:pt x="658" y="79"/>
                    <a:pt x="658" y="79"/>
                    <a:pt x="658" y="79"/>
                  </a:cubicBezTo>
                  <a:cubicBezTo>
                    <a:pt x="655" y="80"/>
                    <a:pt x="655" y="80"/>
                    <a:pt x="655" y="80"/>
                  </a:cubicBezTo>
                  <a:cubicBezTo>
                    <a:pt x="652" y="82"/>
                    <a:pt x="652" y="82"/>
                    <a:pt x="652" y="82"/>
                  </a:cubicBezTo>
                  <a:cubicBezTo>
                    <a:pt x="658" y="83"/>
                    <a:pt x="658" y="83"/>
                    <a:pt x="658" y="83"/>
                  </a:cubicBezTo>
                  <a:cubicBezTo>
                    <a:pt x="662" y="82"/>
                    <a:pt x="662" y="82"/>
                    <a:pt x="662" y="82"/>
                  </a:cubicBezTo>
                  <a:cubicBezTo>
                    <a:pt x="665" y="83"/>
                    <a:pt x="665" y="83"/>
                    <a:pt x="665" y="83"/>
                  </a:cubicBezTo>
                  <a:cubicBezTo>
                    <a:pt x="667" y="83"/>
                    <a:pt x="667" y="83"/>
                    <a:pt x="667" y="83"/>
                  </a:cubicBezTo>
                  <a:cubicBezTo>
                    <a:pt x="668" y="82"/>
                    <a:pt x="668" y="82"/>
                    <a:pt x="668" y="82"/>
                  </a:cubicBezTo>
                  <a:cubicBezTo>
                    <a:pt x="671" y="83"/>
                    <a:pt x="671" y="83"/>
                    <a:pt x="671" y="83"/>
                  </a:cubicBezTo>
                  <a:cubicBezTo>
                    <a:pt x="672" y="82"/>
                    <a:pt x="672" y="82"/>
                    <a:pt x="672" y="82"/>
                  </a:cubicBezTo>
                  <a:cubicBezTo>
                    <a:pt x="674" y="83"/>
                    <a:pt x="674" y="83"/>
                    <a:pt x="674" y="83"/>
                  </a:cubicBezTo>
                  <a:cubicBezTo>
                    <a:pt x="675" y="83"/>
                    <a:pt x="675" y="83"/>
                    <a:pt x="675" y="83"/>
                  </a:cubicBezTo>
                  <a:cubicBezTo>
                    <a:pt x="678" y="82"/>
                    <a:pt x="678" y="82"/>
                    <a:pt x="678" y="82"/>
                  </a:cubicBezTo>
                  <a:cubicBezTo>
                    <a:pt x="680" y="83"/>
                    <a:pt x="680" y="83"/>
                    <a:pt x="680" y="83"/>
                  </a:cubicBezTo>
                  <a:cubicBezTo>
                    <a:pt x="681" y="82"/>
                    <a:pt x="681" y="82"/>
                    <a:pt x="681" y="82"/>
                  </a:cubicBezTo>
                  <a:cubicBezTo>
                    <a:pt x="684" y="80"/>
                    <a:pt x="684" y="80"/>
                    <a:pt x="684" y="80"/>
                  </a:cubicBezTo>
                  <a:cubicBezTo>
                    <a:pt x="682" y="82"/>
                    <a:pt x="682" y="82"/>
                    <a:pt x="682" y="82"/>
                  </a:cubicBezTo>
                  <a:cubicBezTo>
                    <a:pt x="685" y="83"/>
                    <a:pt x="685" y="83"/>
                    <a:pt x="685" y="83"/>
                  </a:cubicBezTo>
                  <a:cubicBezTo>
                    <a:pt x="688" y="83"/>
                    <a:pt x="688" y="83"/>
                    <a:pt x="688" y="83"/>
                  </a:cubicBezTo>
                  <a:cubicBezTo>
                    <a:pt x="694" y="82"/>
                    <a:pt x="694" y="82"/>
                    <a:pt x="694" y="82"/>
                  </a:cubicBezTo>
                  <a:cubicBezTo>
                    <a:pt x="697" y="80"/>
                    <a:pt x="697" y="80"/>
                    <a:pt x="697" y="80"/>
                  </a:cubicBezTo>
                  <a:cubicBezTo>
                    <a:pt x="698" y="79"/>
                    <a:pt x="698" y="79"/>
                    <a:pt x="698" y="79"/>
                  </a:cubicBezTo>
                  <a:cubicBezTo>
                    <a:pt x="700" y="79"/>
                    <a:pt x="700" y="79"/>
                    <a:pt x="700" y="79"/>
                  </a:cubicBezTo>
                  <a:cubicBezTo>
                    <a:pt x="700" y="80"/>
                    <a:pt x="700" y="80"/>
                    <a:pt x="700" y="80"/>
                  </a:cubicBezTo>
                  <a:cubicBezTo>
                    <a:pt x="700" y="82"/>
                    <a:pt x="700" y="82"/>
                    <a:pt x="700" y="82"/>
                  </a:cubicBezTo>
                  <a:cubicBezTo>
                    <a:pt x="703" y="83"/>
                    <a:pt x="703" y="83"/>
                    <a:pt x="703" y="83"/>
                  </a:cubicBezTo>
                  <a:cubicBezTo>
                    <a:pt x="708" y="83"/>
                    <a:pt x="708" y="83"/>
                    <a:pt x="708" y="83"/>
                  </a:cubicBezTo>
                  <a:cubicBezTo>
                    <a:pt x="713" y="82"/>
                    <a:pt x="713" y="82"/>
                    <a:pt x="713" y="82"/>
                  </a:cubicBezTo>
                  <a:cubicBezTo>
                    <a:pt x="717" y="82"/>
                    <a:pt x="717" y="82"/>
                    <a:pt x="717" y="82"/>
                  </a:cubicBezTo>
                  <a:cubicBezTo>
                    <a:pt x="721" y="82"/>
                    <a:pt x="721" y="82"/>
                    <a:pt x="721" y="82"/>
                  </a:cubicBezTo>
                  <a:cubicBezTo>
                    <a:pt x="724" y="79"/>
                    <a:pt x="724" y="79"/>
                    <a:pt x="724" y="79"/>
                  </a:cubicBezTo>
                  <a:cubicBezTo>
                    <a:pt x="725" y="78"/>
                    <a:pt x="725" y="78"/>
                    <a:pt x="725" y="78"/>
                  </a:cubicBezTo>
                  <a:cubicBezTo>
                    <a:pt x="727" y="76"/>
                    <a:pt x="727" y="76"/>
                    <a:pt x="727" y="76"/>
                  </a:cubicBezTo>
                  <a:cubicBezTo>
                    <a:pt x="730" y="75"/>
                    <a:pt x="730" y="75"/>
                    <a:pt x="730" y="75"/>
                  </a:cubicBezTo>
                  <a:cubicBezTo>
                    <a:pt x="734" y="75"/>
                    <a:pt x="734" y="75"/>
                    <a:pt x="734" y="75"/>
                  </a:cubicBezTo>
                  <a:cubicBezTo>
                    <a:pt x="735" y="73"/>
                    <a:pt x="735" y="73"/>
                    <a:pt x="735" y="73"/>
                  </a:cubicBezTo>
                  <a:cubicBezTo>
                    <a:pt x="733" y="72"/>
                    <a:pt x="733" y="72"/>
                    <a:pt x="733" y="72"/>
                  </a:cubicBezTo>
                  <a:cubicBezTo>
                    <a:pt x="734" y="72"/>
                    <a:pt x="734" y="72"/>
                    <a:pt x="734" y="72"/>
                  </a:cubicBezTo>
                  <a:cubicBezTo>
                    <a:pt x="731" y="70"/>
                    <a:pt x="731" y="70"/>
                    <a:pt x="731" y="70"/>
                  </a:cubicBezTo>
                  <a:cubicBezTo>
                    <a:pt x="730" y="70"/>
                    <a:pt x="730" y="70"/>
                    <a:pt x="730" y="70"/>
                  </a:cubicBezTo>
                  <a:cubicBezTo>
                    <a:pt x="725" y="70"/>
                    <a:pt x="725" y="70"/>
                    <a:pt x="725" y="70"/>
                  </a:cubicBezTo>
                  <a:cubicBezTo>
                    <a:pt x="725" y="69"/>
                    <a:pt x="725" y="69"/>
                    <a:pt x="725" y="69"/>
                  </a:cubicBezTo>
                  <a:cubicBezTo>
                    <a:pt x="723" y="68"/>
                    <a:pt x="723" y="68"/>
                    <a:pt x="723" y="68"/>
                  </a:cubicBezTo>
                  <a:cubicBezTo>
                    <a:pt x="717" y="69"/>
                    <a:pt x="717" y="69"/>
                    <a:pt x="717" y="69"/>
                  </a:cubicBezTo>
                  <a:cubicBezTo>
                    <a:pt x="713" y="69"/>
                    <a:pt x="713" y="69"/>
                    <a:pt x="713" y="69"/>
                  </a:cubicBezTo>
                  <a:cubicBezTo>
                    <a:pt x="708" y="69"/>
                    <a:pt x="708" y="69"/>
                    <a:pt x="708" y="69"/>
                  </a:cubicBezTo>
                  <a:cubicBezTo>
                    <a:pt x="703" y="69"/>
                    <a:pt x="703" y="69"/>
                    <a:pt x="703" y="69"/>
                  </a:cubicBezTo>
                  <a:cubicBezTo>
                    <a:pt x="697" y="70"/>
                    <a:pt x="697" y="70"/>
                    <a:pt x="697" y="70"/>
                  </a:cubicBezTo>
                  <a:cubicBezTo>
                    <a:pt x="684" y="72"/>
                    <a:pt x="684" y="72"/>
                    <a:pt x="684" y="72"/>
                  </a:cubicBezTo>
                  <a:cubicBezTo>
                    <a:pt x="687" y="73"/>
                    <a:pt x="687" y="73"/>
                    <a:pt x="687" y="73"/>
                  </a:cubicBezTo>
                  <a:cubicBezTo>
                    <a:pt x="680" y="73"/>
                    <a:pt x="680" y="73"/>
                    <a:pt x="680" y="73"/>
                  </a:cubicBezTo>
                  <a:cubicBezTo>
                    <a:pt x="680" y="72"/>
                    <a:pt x="680" y="72"/>
                    <a:pt x="680" y="72"/>
                  </a:cubicBezTo>
                  <a:cubicBezTo>
                    <a:pt x="677" y="70"/>
                    <a:pt x="677" y="70"/>
                    <a:pt x="677" y="70"/>
                  </a:cubicBezTo>
                  <a:cubicBezTo>
                    <a:pt x="674" y="70"/>
                    <a:pt x="674" y="70"/>
                    <a:pt x="674" y="70"/>
                  </a:cubicBezTo>
                  <a:cubicBezTo>
                    <a:pt x="672" y="72"/>
                    <a:pt x="672" y="72"/>
                    <a:pt x="672" y="72"/>
                  </a:cubicBezTo>
                  <a:cubicBezTo>
                    <a:pt x="671" y="72"/>
                    <a:pt x="671" y="72"/>
                    <a:pt x="671" y="72"/>
                  </a:cubicBezTo>
                  <a:cubicBezTo>
                    <a:pt x="670" y="72"/>
                    <a:pt x="670" y="72"/>
                    <a:pt x="670" y="72"/>
                  </a:cubicBezTo>
                  <a:cubicBezTo>
                    <a:pt x="667" y="72"/>
                    <a:pt x="667" y="72"/>
                    <a:pt x="667" y="72"/>
                  </a:cubicBezTo>
                  <a:cubicBezTo>
                    <a:pt x="665" y="70"/>
                    <a:pt x="665" y="70"/>
                    <a:pt x="665" y="70"/>
                  </a:cubicBezTo>
                  <a:cubicBezTo>
                    <a:pt x="664" y="70"/>
                    <a:pt x="664" y="70"/>
                    <a:pt x="664" y="70"/>
                  </a:cubicBezTo>
                  <a:cubicBezTo>
                    <a:pt x="662" y="70"/>
                    <a:pt x="662" y="70"/>
                    <a:pt x="662" y="70"/>
                  </a:cubicBezTo>
                  <a:cubicBezTo>
                    <a:pt x="662" y="72"/>
                    <a:pt x="662" y="72"/>
                    <a:pt x="662" y="72"/>
                  </a:cubicBezTo>
                  <a:cubicBezTo>
                    <a:pt x="661" y="72"/>
                    <a:pt x="661" y="72"/>
                    <a:pt x="661" y="72"/>
                  </a:cubicBezTo>
                  <a:cubicBezTo>
                    <a:pt x="660" y="72"/>
                    <a:pt x="660" y="72"/>
                    <a:pt x="660" y="72"/>
                  </a:cubicBezTo>
                  <a:cubicBezTo>
                    <a:pt x="658" y="70"/>
                    <a:pt x="658" y="70"/>
                    <a:pt x="658" y="70"/>
                  </a:cubicBezTo>
                  <a:cubicBezTo>
                    <a:pt x="660" y="70"/>
                    <a:pt x="660" y="70"/>
                    <a:pt x="660" y="70"/>
                  </a:cubicBezTo>
                  <a:cubicBezTo>
                    <a:pt x="662" y="69"/>
                    <a:pt x="662" y="69"/>
                    <a:pt x="662" y="69"/>
                  </a:cubicBezTo>
                  <a:cubicBezTo>
                    <a:pt x="661" y="69"/>
                    <a:pt x="661" y="69"/>
                    <a:pt x="661" y="69"/>
                  </a:cubicBezTo>
                  <a:cubicBezTo>
                    <a:pt x="658" y="69"/>
                    <a:pt x="658" y="69"/>
                    <a:pt x="658" y="69"/>
                  </a:cubicBezTo>
                  <a:cubicBezTo>
                    <a:pt x="660" y="68"/>
                    <a:pt x="660" y="68"/>
                    <a:pt x="660" y="68"/>
                  </a:cubicBezTo>
                  <a:cubicBezTo>
                    <a:pt x="658" y="68"/>
                    <a:pt x="658" y="68"/>
                    <a:pt x="658" y="68"/>
                  </a:cubicBezTo>
                  <a:cubicBezTo>
                    <a:pt x="657" y="68"/>
                    <a:pt x="657" y="68"/>
                    <a:pt x="657" y="68"/>
                  </a:cubicBezTo>
                  <a:cubicBezTo>
                    <a:pt x="652" y="68"/>
                    <a:pt x="652" y="68"/>
                    <a:pt x="652" y="68"/>
                  </a:cubicBezTo>
                  <a:cubicBezTo>
                    <a:pt x="648" y="69"/>
                    <a:pt x="648" y="69"/>
                    <a:pt x="648" y="69"/>
                  </a:cubicBezTo>
                  <a:cubicBezTo>
                    <a:pt x="649" y="68"/>
                    <a:pt x="649" y="68"/>
                    <a:pt x="649" y="68"/>
                  </a:cubicBezTo>
                  <a:cubicBezTo>
                    <a:pt x="652" y="66"/>
                    <a:pt x="652" y="66"/>
                    <a:pt x="652" y="66"/>
                  </a:cubicBezTo>
                  <a:cubicBezTo>
                    <a:pt x="649" y="65"/>
                    <a:pt x="649" y="65"/>
                    <a:pt x="649" y="65"/>
                  </a:cubicBezTo>
                  <a:cubicBezTo>
                    <a:pt x="651" y="65"/>
                    <a:pt x="651" y="65"/>
                    <a:pt x="651" y="65"/>
                  </a:cubicBezTo>
                  <a:cubicBezTo>
                    <a:pt x="654" y="65"/>
                    <a:pt x="654" y="65"/>
                    <a:pt x="654" y="65"/>
                  </a:cubicBezTo>
                  <a:cubicBezTo>
                    <a:pt x="658" y="66"/>
                    <a:pt x="658" y="66"/>
                    <a:pt x="658" y="66"/>
                  </a:cubicBezTo>
                  <a:cubicBezTo>
                    <a:pt x="658" y="65"/>
                    <a:pt x="658" y="65"/>
                    <a:pt x="658" y="65"/>
                  </a:cubicBezTo>
                  <a:cubicBezTo>
                    <a:pt x="661" y="65"/>
                    <a:pt x="661" y="65"/>
                    <a:pt x="661" y="65"/>
                  </a:cubicBezTo>
                  <a:cubicBezTo>
                    <a:pt x="667" y="65"/>
                    <a:pt x="667" y="65"/>
                    <a:pt x="667" y="65"/>
                  </a:cubicBezTo>
                  <a:cubicBezTo>
                    <a:pt x="664" y="63"/>
                    <a:pt x="664" y="63"/>
                    <a:pt x="664" y="63"/>
                  </a:cubicBezTo>
                  <a:cubicBezTo>
                    <a:pt x="661" y="62"/>
                    <a:pt x="661" y="62"/>
                    <a:pt x="661" y="62"/>
                  </a:cubicBezTo>
                  <a:cubicBezTo>
                    <a:pt x="658" y="60"/>
                    <a:pt x="658" y="60"/>
                    <a:pt x="658" y="60"/>
                  </a:cubicBezTo>
                  <a:cubicBezTo>
                    <a:pt x="655" y="59"/>
                    <a:pt x="655" y="59"/>
                    <a:pt x="655" y="59"/>
                  </a:cubicBezTo>
                  <a:cubicBezTo>
                    <a:pt x="649" y="60"/>
                    <a:pt x="649" y="60"/>
                    <a:pt x="649" y="60"/>
                  </a:cubicBezTo>
                  <a:cubicBezTo>
                    <a:pt x="642" y="60"/>
                    <a:pt x="642" y="60"/>
                    <a:pt x="642" y="60"/>
                  </a:cubicBezTo>
                  <a:cubicBezTo>
                    <a:pt x="641" y="60"/>
                    <a:pt x="641" y="60"/>
                    <a:pt x="641" y="60"/>
                  </a:cubicBezTo>
                  <a:cubicBezTo>
                    <a:pt x="641" y="59"/>
                    <a:pt x="641" y="59"/>
                    <a:pt x="641" y="59"/>
                  </a:cubicBezTo>
                  <a:cubicBezTo>
                    <a:pt x="639" y="58"/>
                    <a:pt x="639" y="58"/>
                    <a:pt x="639" y="58"/>
                  </a:cubicBezTo>
                  <a:cubicBezTo>
                    <a:pt x="635" y="58"/>
                    <a:pt x="635" y="58"/>
                    <a:pt x="635" y="58"/>
                  </a:cubicBezTo>
                  <a:cubicBezTo>
                    <a:pt x="629" y="56"/>
                    <a:pt x="629" y="56"/>
                    <a:pt x="629" y="56"/>
                  </a:cubicBezTo>
                  <a:cubicBezTo>
                    <a:pt x="625" y="56"/>
                    <a:pt x="625" y="56"/>
                    <a:pt x="625" y="56"/>
                  </a:cubicBezTo>
                  <a:cubicBezTo>
                    <a:pt x="618" y="56"/>
                    <a:pt x="618" y="56"/>
                    <a:pt x="618" y="56"/>
                  </a:cubicBezTo>
                  <a:cubicBezTo>
                    <a:pt x="617" y="58"/>
                    <a:pt x="617" y="58"/>
                    <a:pt x="617" y="58"/>
                  </a:cubicBezTo>
                  <a:lnTo>
                    <a:pt x="618" y="59"/>
                  </a:lnTo>
                  <a:close/>
                  <a:moveTo>
                    <a:pt x="733" y="79"/>
                  </a:moveTo>
                  <a:cubicBezTo>
                    <a:pt x="731" y="78"/>
                    <a:pt x="731" y="78"/>
                    <a:pt x="731" y="78"/>
                  </a:cubicBezTo>
                  <a:cubicBezTo>
                    <a:pt x="730" y="78"/>
                    <a:pt x="730" y="78"/>
                    <a:pt x="730" y="78"/>
                  </a:cubicBezTo>
                  <a:cubicBezTo>
                    <a:pt x="725" y="78"/>
                    <a:pt x="725" y="78"/>
                    <a:pt x="725" y="78"/>
                  </a:cubicBezTo>
                  <a:cubicBezTo>
                    <a:pt x="727" y="79"/>
                    <a:pt x="727" y="79"/>
                    <a:pt x="727" y="79"/>
                  </a:cubicBezTo>
                  <a:lnTo>
                    <a:pt x="733" y="79"/>
                  </a:lnTo>
                  <a:close/>
                  <a:moveTo>
                    <a:pt x="508" y="125"/>
                  </a:moveTo>
                  <a:cubicBezTo>
                    <a:pt x="506" y="126"/>
                    <a:pt x="506" y="126"/>
                    <a:pt x="506" y="126"/>
                  </a:cubicBezTo>
                  <a:cubicBezTo>
                    <a:pt x="509" y="126"/>
                    <a:pt x="509" y="126"/>
                    <a:pt x="509" y="126"/>
                  </a:cubicBezTo>
                  <a:cubicBezTo>
                    <a:pt x="510" y="126"/>
                    <a:pt x="510" y="126"/>
                    <a:pt x="510" y="126"/>
                  </a:cubicBezTo>
                  <a:cubicBezTo>
                    <a:pt x="509" y="125"/>
                    <a:pt x="509" y="125"/>
                    <a:pt x="509" y="125"/>
                  </a:cubicBezTo>
                  <a:lnTo>
                    <a:pt x="508" y="125"/>
                  </a:lnTo>
                  <a:close/>
                  <a:moveTo>
                    <a:pt x="430" y="69"/>
                  </a:moveTo>
                  <a:cubicBezTo>
                    <a:pt x="434" y="69"/>
                    <a:pt x="434" y="69"/>
                    <a:pt x="434" y="69"/>
                  </a:cubicBezTo>
                  <a:cubicBezTo>
                    <a:pt x="439" y="66"/>
                    <a:pt x="439" y="66"/>
                    <a:pt x="439" y="66"/>
                  </a:cubicBezTo>
                  <a:cubicBezTo>
                    <a:pt x="433" y="66"/>
                    <a:pt x="433" y="66"/>
                    <a:pt x="433" y="66"/>
                  </a:cubicBezTo>
                  <a:cubicBezTo>
                    <a:pt x="427" y="68"/>
                    <a:pt x="427" y="68"/>
                    <a:pt x="427" y="68"/>
                  </a:cubicBezTo>
                  <a:cubicBezTo>
                    <a:pt x="423" y="69"/>
                    <a:pt x="423" y="69"/>
                    <a:pt x="423" y="69"/>
                  </a:cubicBezTo>
                  <a:cubicBezTo>
                    <a:pt x="417" y="72"/>
                    <a:pt x="417" y="72"/>
                    <a:pt x="417" y="72"/>
                  </a:cubicBezTo>
                  <a:cubicBezTo>
                    <a:pt x="420" y="72"/>
                    <a:pt x="420" y="72"/>
                    <a:pt x="420" y="72"/>
                  </a:cubicBezTo>
                  <a:cubicBezTo>
                    <a:pt x="424" y="72"/>
                    <a:pt x="424" y="72"/>
                    <a:pt x="424" y="72"/>
                  </a:cubicBezTo>
                  <a:lnTo>
                    <a:pt x="430" y="69"/>
                  </a:lnTo>
                  <a:close/>
                  <a:moveTo>
                    <a:pt x="493" y="136"/>
                  </a:moveTo>
                  <a:cubicBezTo>
                    <a:pt x="496" y="135"/>
                    <a:pt x="496" y="135"/>
                    <a:pt x="496" y="135"/>
                  </a:cubicBezTo>
                  <a:cubicBezTo>
                    <a:pt x="498" y="131"/>
                    <a:pt x="498" y="131"/>
                    <a:pt x="498" y="131"/>
                  </a:cubicBezTo>
                  <a:cubicBezTo>
                    <a:pt x="495" y="131"/>
                    <a:pt x="495" y="131"/>
                    <a:pt x="495" y="131"/>
                  </a:cubicBezTo>
                  <a:cubicBezTo>
                    <a:pt x="493" y="131"/>
                    <a:pt x="493" y="131"/>
                    <a:pt x="493" y="131"/>
                  </a:cubicBezTo>
                  <a:cubicBezTo>
                    <a:pt x="493" y="129"/>
                    <a:pt x="493" y="129"/>
                    <a:pt x="493" y="129"/>
                  </a:cubicBezTo>
                  <a:cubicBezTo>
                    <a:pt x="492" y="129"/>
                    <a:pt x="492" y="129"/>
                    <a:pt x="492" y="129"/>
                  </a:cubicBezTo>
                  <a:cubicBezTo>
                    <a:pt x="487" y="126"/>
                    <a:pt x="487" y="126"/>
                    <a:pt x="487" y="126"/>
                  </a:cubicBezTo>
                  <a:cubicBezTo>
                    <a:pt x="486" y="125"/>
                    <a:pt x="486" y="125"/>
                    <a:pt x="486" y="125"/>
                  </a:cubicBezTo>
                  <a:cubicBezTo>
                    <a:pt x="485" y="126"/>
                    <a:pt x="485" y="126"/>
                    <a:pt x="485" y="126"/>
                  </a:cubicBezTo>
                  <a:cubicBezTo>
                    <a:pt x="483" y="126"/>
                    <a:pt x="483" y="126"/>
                    <a:pt x="483" y="126"/>
                  </a:cubicBezTo>
                  <a:cubicBezTo>
                    <a:pt x="482" y="125"/>
                    <a:pt x="482" y="125"/>
                    <a:pt x="482" y="125"/>
                  </a:cubicBezTo>
                  <a:cubicBezTo>
                    <a:pt x="480" y="123"/>
                    <a:pt x="480" y="123"/>
                    <a:pt x="480" y="123"/>
                  </a:cubicBezTo>
                  <a:cubicBezTo>
                    <a:pt x="480" y="122"/>
                    <a:pt x="480" y="122"/>
                    <a:pt x="480" y="122"/>
                  </a:cubicBezTo>
                  <a:cubicBezTo>
                    <a:pt x="479" y="122"/>
                    <a:pt x="479" y="122"/>
                    <a:pt x="479" y="122"/>
                  </a:cubicBezTo>
                  <a:cubicBezTo>
                    <a:pt x="479" y="121"/>
                    <a:pt x="479" y="121"/>
                    <a:pt x="479" y="121"/>
                  </a:cubicBezTo>
                  <a:cubicBezTo>
                    <a:pt x="479" y="119"/>
                    <a:pt x="479" y="119"/>
                    <a:pt x="479" y="119"/>
                  </a:cubicBezTo>
                  <a:cubicBezTo>
                    <a:pt x="483" y="118"/>
                    <a:pt x="483" y="118"/>
                    <a:pt x="483" y="118"/>
                  </a:cubicBezTo>
                  <a:cubicBezTo>
                    <a:pt x="486" y="116"/>
                    <a:pt x="486" y="116"/>
                    <a:pt x="486" y="116"/>
                  </a:cubicBezTo>
                  <a:cubicBezTo>
                    <a:pt x="486" y="113"/>
                    <a:pt x="486" y="113"/>
                    <a:pt x="486" y="113"/>
                  </a:cubicBezTo>
                  <a:cubicBezTo>
                    <a:pt x="486" y="111"/>
                    <a:pt x="486" y="111"/>
                    <a:pt x="486" y="111"/>
                  </a:cubicBezTo>
                  <a:cubicBezTo>
                    <a:pt x="490" y="105"/>
                    <a:pt x="490" y="105"/>
                    <a:pt x="490" y="105"/>
                  </a:cubicBezTo>
                  <a:cubicBezTo>
                    <a:pt x="492" y="103"/>
                    <a:pt x="492" y="103"/>
                    <a:pt x="492" y="103"/>
                  </a:cubicBezTo>
                  <a:cubicBezTo>
                    <a:pt x="493" y="102"/>
                    <a:pt x="493" y="102"/>
                    <a:pt x="493" y="102"/>
                  </a:cubicBezTo>
                  <a:cubicBezTo>
                    <a:pt x="492" y="99"/>
                    <a:pt x="492" y="99"/>
                    <a:pt x="492" y="99"/>
                  </a:cubicBezTo>
                  <a:cubicBezTo>
                    <a:pt x="490" y="98"/>
                    <a:pt x="490" y="98"/>
                    <a:pt x="490" y="98"/>
                  </a:cubicBezTo>
                  <a:cubicBezTo>
                    <a:pt x="487" y="96"/>
                    <a:pt x="487" y="96"/>
                    <a:pt x="487" y="96"/>
                  </a:cubicBezTo>
                  <a:cubicBezTo>
                    <a:pt x="483" y="96"/>
                    <a:pt x="483" y="96"/>
                    <a:pt x="483" y="96"/>
                  </a:cubicBezTo>
                  <a:cubicBezTo>
                    <a:pt x="480" y="95"/>
                    <a:pt x="480" y="95"/>
                    <a:pt x="480" y="95"/>
                  </a:cubicBezTo>
                  <a:cubicBezTo>
                    <a:pt x="479" y="95"/>
                    <a:pt x="479" y="95"/>
                    <a:pt x="479" y="95"/>
                  </a:cubicBezTo>
                  <a:cubicBezTo>
                    <a:pt x="476" y="96"/>
                    <a:pt x="476" y="96"/>
                    <a:pt x="476" y="96"/>
                  </a:cubicBezTo>
                  <a:cubicBezTo>
                    <a:pt x="477" y="96"/>
                    <a:pt x="477" y="96"/>
                    <a:pt x="477" y="96"/>
                  </a:cubicBezTo>
                  <a:cubicBezTo>
                    <a:pt x="475" y="98"/>
                    <a:pt x="475" y="98"/>
                    <a:pt x="475" y="98"/>
                  </a:cubicBezTo>
                  <a:cubicBezTo>
                    <a:pt x="472" y="99"/>
                    <a:pt x="472" y="99"/>
                    <a:pt x="472" y="99"/>
                  </a:cubicBezTo>
                  <a:cubicBezTo>
                    <a:pt x="469" y="103"/>
                    <a:pt x="469" y="103"/>
                    <a:pt x="469" y="103"/>
                  </a:cubicBezTo>
                  <a:cubicBezTo>
                    <a:pt x="466" y="108"/>
                    <a:pt x="466" y="108"/>
                    <a:pt x="466" y="108"/>
                  </a:cubicBezTo>
                  <a:cubicBezTo>
                    <a:pt x="465" y="109"/>
                    <a:pt x="465" y="109"/>
                    <a:pt x="465" y="109"/>
                  </a:cubicBezTo>
                  <a:cubicBezTo>
                    <a:pt x="466" y="112"/>
                    <a:pt x="466" y="112"/>
                    <a:pt x="466" y="112"/>
                  </a:cubicBezTo>
                  <a:cubicBezTo>
                    <a:pt x="463" y="112"/>
                    <a:pt x="463" y="112"/>
                    <a:pt x="463" y="112"/>
                  </a:cubicBezTo>
                  <a:cubicBezTo>
                    <a:pt x="460" y="113"/>
                    <a:pt x="460" y="113"/>
                    <a:pt x="460" y="113"/>
                  </a:cubicBezTo>
                  <a:cubicBezTo>
                    <a:pt x="457" y="113"/>
                    <a:pt x="457" y="113"/>
                    <a:pt x="457" y="113"/>
                  </a:cubicBezTo>
                  <a:cubicBezTo>
                    <a:pt x="455" y="113"/>
                    <a:pt x="455" y="113"/>
                    <a:pt x="455" y="113"/>
                  </a:cubicBezTo>
                  <a:cubicBezTo>
                    <a:pt x="459" y="111"/>
                    <a:pt x="459" y="111"/>
                    <a:pt x="459" y="111"/>
                  </a:cubicBezTo>
                  <a:cubicBezTo>
                    <a:pt x="457" y="111"/>
                    <a:pt x="457" y="111"/>
                    <a:pt x="457" y="111"/>
                  </a:cubicBezTo>
                  <a:cubicBezTo>
                    <a:pt x="459" y="108"/>
                    <a:pt x="459" y="108"/>
                    <a:pt x="459" y="108"/>
                  </a:cubicBezTo>
                  <a:cubicBezTo>
                    <a:pt x="463" y="103"/>
                    <a:pt x="463" y="103"/>
                    <a:pt x="463" y="103"/>
                  </a:cubicBezTo>
                  <a:cubicBezTo>
                    <a:pt x="462" y="103"/>
                    <a:pt x="462" y="103"/>
                    <a:pt x="462" y="103"/>
                  </a:cubicBezTo>
                  <a:cubicBezTo>
                    <a:pt x="460" y="102"/>
                    <a:pt x="460" y="102"/>
                    <a:pt x="460" y="102"/>
                  </a:cubicBezTo>
                  <a:cubicBezTo>
                    <a:pt x="459" y="101"/>
                    <a:pt x="459" y="101"/>
                    <a:pt x="459" y="101"/>
                  </a:cubicBezTo>
                  <a:cubicBezTo>
                    <a:pt x="459" y="99"/>
                    <a:pt x="459" y="99"/>
                    <a:pt x="459" y="99"/>
                  </a:cubicBezTo>
                  <a:cubicBezTo>
                    <a:pt x="457" y="99"/>
                    <a:pt x="457" y="99"/>
                    <a:pt x="457" y="99"/>
                  </a:cubicBezTo>
                  <a:cubicBezTo>
                    <a:pt x="455" y="99"/>
                    <a:pt x="455" y="99"/>
                    <a:pt x="455" y="99"/>
                  </a:cubicBezTo>
                  <a:cubicBezTo>
                    <a:pt x="453" y="99"/>
                    <a:pt x="453" y="99"/>
                    <a:pt x="453" y="99"/>
                  </a:cubicBezTo>
                  <a:cubicBezTo>
                    <a:pt x="450" y="99"/>
                    <a:pt x="450" y="99"/>
                    <a:pt x="450" y="99"/>
                  </a:cubicBezTo>
                  <a:cubicBezTo>
                    <a:pt x="450" y="101"/>
                    <a:pt x="450" y="101"/>
                    <a:pt x="450" y="101"/>
                  </a:cubicBezTo>
                  <a:cubicBezTo>
                    <a:pt x="452" y="101"/>
                    <a:pt x="452" y="101"/>
                    <a:pt x="452" y="101"/>
                  </a:cubicBezTo>
                  <a:cubicBezTo>
                    <a:pt x="455" y="102"/>
                    <a:pt x="455" y="102"/>
                    <a:pt x="455" y="102"/>
                  </a:cubicBezTo>
                  <a:cubicBezTo>
                    <a:pt x="453" y="102"/>
                    <a:pt x="453" y="102"/>
                    <a:pt x="453" y="102"/>
                  </a:cubicBezTo>
                  <a:cubicBezTo>
                    <a:pt x="450" y="102"/>
                    <a:pt x="450" y="102"/>
                    <a:pt x="450" y="102"/>
                  </a:cubicBezTo>
                  <a:cubicBezTo>
                    <a:pt x="452" y="103"/>
                    <a:pt x="452" y="103"/>
                    <a:pt x="452" y="103"/>
                  </a:cubicBezTo>
                  <a:cubicBezTo>
                    <a:pt x="452" y="105"/>
                    <a:pt x="452" y="105"/>
                    <a:pt x="452" y="105"/>
                  </a:cubicBezTo>
                  <a:cubicBezTo>
                    <a:pt x="449" y="103"/>
                    <a:pt x="449" y="103"/>
                    <a:pt x="449" y="103"/>
                  </a:cubicBezTo>
                  <a:cubicBezTo>
                    <a:pt x="450" y="105"/>
                    <a:pt x="450" y="105"/>
                    <a:pt x="450" y="105"/>
                  </a:cubicBezTo>
                  <a:cubicBezTo>
                    <a:pt x="447" y="105"/>
                    <a:pt x="447" y="105"/>
                    <a:pt x="447" y="105"/>
                  </a:cubicBezTo>
                  <a:cubicBezTo>
                    <a:pt x="444" y="103"/>
                    <a:pt x="444" y="103"/>
                    <a:pt x="444" y="103"/>
                  </a:cubicBezTo>
                  <a:cubicBezTo>
                    <a:pt x="440" y="105"/>
                    <a:pt x="440" y="105"/>
                    <a:pt x="440" y="105"/>
                  </a:cubicBezTo>
                  <a:cubicBezTo>
                    <a:pt x="439" y="106"/>
                    <a:pt x="439" y="106"/>
                    <a:pt x="439" y="106"/>
                  </a:cubicBezTo>
                  <a:cubicBezTo>
                    <a:pt x="437" y="106"/>
                    <a:pt x="437" y="106"/>
                    <a:pt x="437" y="106"/>
                  </a:cubicBezTo>
                  <a:cubicBezTo>
                    <a:pt x="439" y="105"/>
                    <a:pt x="439" y="105"/>
                    <a:pt x="439" y="105"/>
                  </a:cubicBezTo>
                  <a:cubicBezTo>
                    <a:pt x="436" y="106"/>
                    <a:pt x="436" y="106"/>
                    <a:pt x="436" y="106"/>
                  </a:cubicBezTo>
                  <a:cubicBezTo>
                    <a:pt x="432" y="108"/>
                    <a:pt x="432" y="108"/>
                    <a:pt x="432" y="108"/>
                  </a:cubicBezTo>
                  <a:cubicBezTo>
                    <a:pt x="434" y="106"/>
                    <a:pt x="434" y="106"/>
                    <a:pt x="434" y="106"/>
                  </a:cubicBezTo>
                  <a:cubicBezTo>
                    <a:pt x="437" y="105"/>
                    <a:pt x="437" y="105"/>
                    <a:pt x="437" y="105"/>
                  </a:cubicBezTo>
                  <a:cubicBezTo>
                    <a:pt x="440" y="103"/>
                    <a:pt x="440" y="103"/>
                    <a:pt x="440" y="103"/>
                  </a:cubicBezTo>
                  <a:cubicBezTo>
                    <a:pt x="443" y="102"/>
                    <a:pt x="443" y="102"/>
                    <a:pt x="443" y="102"/>
                  </a:cubicBezTo>
                  <a:cubicBezTo>
                    <a:pt x="439" y="101"/>
                    <a:pt x="439" y="101"/>
                    <a:pt x="439" y="101"/>
                  </a:cubicBezTo>
                  <a:cubicBezTo>
                    <a:pt x="433" y="99"/>
                    <a:pt x="433" y="99"/>
                    <a:pt x="433" y="99"/>
                  </a:cubicBezTo>
                  <a:cubicBezTo>
                    <a:pt x="429" y="99"/>
                    <a:pt x="429" y="99"/>
                    <a:pt x="429" y="99"/>
                  </a:cubicBezTo>
                  <a:cubicBezTo>
                    <a:pt x="423" y="102"/>
                    <a:pt x="423" y="102"/>
                    <a:pt x="423" y="102"/>
                  </a:cubicBezTo>
                  <a:cubicBezTo>
                    <a:pt x="424" y="102"/>
                    <a:pt x="424" y="102"/>
                    <a:pt x="424" y="102"/>
                  </a:cubicBezTo>
                  <a:cubicBezTo>
                    <a:pt x="422" y="103"/>
                    <a:pt x="422" y="103"/>
                    <a:pt x="422" y="103"/>
                  </a:cubicBezTo>
                  <a:cubicBezTo>
                    <a:pt x="419" y="103"/>
                    <a:pt x="419" y="103"/>
                    <a:pt x="419" y="103"/>
                  </a:cubicBezTo>
                  <a:cubicBezTo>
                    <a:pt x="413" y="103"/>
                    <a:pt x="413" y="103"/>
                    <a:pt x="413" y="103"/>
                  </a:cubicBezTo>
                  <a:cubicBezTo>
                    <a:pt x="416" y="102"/>
                    <a:pt x="416" y="102"/>
                    <a:pt x="416" y="102"/>
                  </a:cubicBezTo>
                  <a:cubicBezTo>
                    <a:pt x="420" y="101"/>
                    <a:pt x="420" y="101"/>
                    <a:pt x="420" y="101"/>
                  </a:cubicBezTo>
                  <a:cubicBezTo>
                    <a:pt x="426" y="98"/>
                    <a:pt x="426" y="98"/>
                    <a:pt x="426" y="98"/>
                  </a:cubicBezTo>
                  <a:cubicBezTo>
                    <a:pt x="426" y="96"/>
                    <a:pt x="426" y="96"/>
                    <a:pt x="426" y="96"/>
                  </a:cubicBezTo>
                  <a:cubicBezTo>
                    <a:pt x="423" y="95"/>
                    <a:pt x="423" y="95"/>
                    <a:pt x="423" y="95"/>
                  </a:cubicBezTo>
                  <a:cubicBezTo>
                    <a:pt x="417" y="96"/>
                    <a:pt x="417" y="96"/>
                    <a:pt x="417" y="96"/>
                  </a:cubicBezTo>
                  <a:cubicBezTo>
                    <a:pt x="400" y="99"/>
                    <a:pt x="400" y="99"/>
                    <a:pt x="400" y="99"/>
                  </a:cubicBezTo>
                  <a:cubicBezTo>
                    <a:pt x="390" y="102"/>
                    <a:pt x="390" y="102"/>
                    <a:pt x="390" y="102"/>
                  </a:cubicBezTo>
                  <a:cubicBezTo>
                    <a:pt x="383" y="103"/>
                    <a:pt x="383" y="103"/>
                    <a:pt x="383" y="103"/>
                  </a:cubicBezTo>
                  <a:cubicBezTo>
                    <a:pt x="377" y="105"/>
                    <a:pt x="377" y="105"/>
                    <a:pt x="377" y="105"/>
                  </a:cubicBezTo>
                  <a:cubicBezTo>
                    <a:pt x="380" y="106"/>
                    <a:pt x="380" y="106"/>
                    <a:pt x="380" y="106"/>
                  </a:cubicBezTo>
                  <a:cubicBezTo>
                    <a:pt x="376" y="108"/>
                    <a:pt x="376" y="108"/>
                    <a:pt x="376" y="108"/>
                  </a:cubicBezTo>
                  <a:cubicBezTo>
                    <a:pt x="370" y="109"/>
                    <a:pt x="370" y="109"/>
                    <a:pt x="370" y="109"/>
                  </a:cubicBezTo>
                  <a:cubicBezTo>
                    <a:pt x="364" y="111"/>
                    <a:pt x="364" y="111"/>
                    <a:pt x="364" y="111"/>
                  </a:cubicBezTo>
                  <a:cubicBezTo>
                    <a:pt x="363" y="112"/>
                    <a:pt x="363" y="112"/>
                    <a:pt x="363" y="112"/>
                  </a:cubicBezTo>
                  <a:cubicBezTo>
                    <a:pt x="363" y="115"/>
                    <a:pt x="363" y="115"/>
                    <a:pt x="363" y="115"/>
                  </a:cubicBezTo>
                  <a:cubicBezTo>
                    <a:pt x="366" y="113"/>
                    <a:pt x="366" y="113"/>
                    <a:pt x="366" y="113"/>
                  </a:cubicBezTo>
                  <a:cubicBezTo>
                    <a:pt x="369" y="115"/>
                    <a:pt x="369" y="115"/>
                    <a:pt x="369" y="115"/>
                  </a:cubicBezTo>
                  <a:cubicBezTo>
                    <a:pt x="373" y="113"/>
                    <a:pt x="373" y="113"/>
                    <a:pt x="373" y="113"/>
                  </a:cubicBezTo>
                  <a:cubicBezTo>
                    <a:pt x="371" y="115"/>
                    <a:pt x="371" y="115"/>
                    <a:pt x="371" y="115"/>
                  </a:cubicBezTo>
                  <a:cubicBezTo>
                    <a:pt x="370" y="115"/>
                    <a:pt x="370" y="115"/>
                    <a:pt x="370" y="115"/>
                  </a:cubicBezTo>
                  <a:cubicBezTo>
                    <a:pt x="366" y="116"/>
                    <a:pt x="366" y="116"/>
                    <a:pt x="366" y="116"/>
                  </a:cubicBezTo>
                  <a:cubicBezTo>
                    <a:pt x="369" y="116"/>
                    <a:pt x="369" y="116"/>
                    <a:pt x="369" y="116"/>
                  </a:cubicBezTo>
                  <a:cubicBezTo>
                    <a:pt x="370" y="118"/>
                    <a:pt x="370" y="118"/>
                    <a:pt x="370" y="118"/>
                  </a:cubicBezTo>
                  <a:cubicBezTo>
                    <a:pt x="376" y="116"/>
                    <a:pt x="376" y="116"/>
                    <a:pt x="376" y="116"/>
                  </a:cubicBezTo>
                  <a:cubicBezTo>
                    <a:pt x="384" y="115"/>
                    <a:pt x="384" y="115"/>
                    <a:pt x="384" y="115"/>
                  </a:cubicBezTo>
                  <a:cubicBezTo>
                    <a:pt x="390" y="115"/>
                    <a:pt x="390" y="115"/>
                    <a:pt x="390" y="115"/>
                  </a:cubicBezTo>
                  <a:cubicBezTo>
                    <a:pt x="394" y="115"/>
                    <a:pt x="394" y="115"/>
                    <a:pt x="394" y="115"/>
                  </a:cubicBezTo>
                  <a:cubicBezTo>
                    <a:pt x="389" y="116"/>
                    <a:pt x="389" y="116"/>
                    <a:pt x="389" y="116"/>
                  </a:cubicBezTo>
                  <a:cubicBezTo>
                    <a:pt x="387" y="116"/>
                    <a:pt x="387" y="116"/>
                    <a:pt x="387" y="116"/>
                  </a:cubicBezTo>
                  <a:cubicBezTo>
                    <a:pt x="381" y="118"/>
                    <a:pt x="381" y="118"/>
                    <a:pt x="381" y="118"/>
                  </a:cubicBezTo>
                  <a:cubicBezTo>
                    <a:pt x="376" y="118"/>
                    <a:pt x="376" y="118"/>
                    <a:pt x="376" y="118"/>
                  </a:cubicBezTo>
                  <a:cubicBezTo>
                    <a:pt x="366" y="119"/>
                    <a:pt x="366" y="119"/>
                    <a:pt x="366" y="119"/>
                  </a:cubicBezTo>
                  <a:cubicBezTo>
                    <a:pt x="361" y="121"/>
                    <a:pt x="361" y="121"/>
                    <a:pt x="361" y="121"/>
                  </a:cubicBezTo>
                  <a:cubicBezTo>
                    <a:pt x="358" y="122"/>
                    <a:pt x="358" y="122"/>
                    <a:pt x="358" y="122"/>
                  </a:cubicBezTo>
                  <a:cubicBezTo>
                    <a:pt x="360" y="123"/>
                    <a:pt x="360" y="123"/>
                    <a:pt x="360" y="123"/>
                  </a:cubicBezTo>
                  <a:cubicBezTo>
                    <a:pt x="361" y="125"/>
                    <a:pt x="361" y="125"/>
                    <a:pt x="361" y="125"/>
                  </a:cubicBezTo>
                  <a:cubicBezTo>
                    <a:pt x="374" y="126"/>
                    <a:pt x="374" y="126"/>
                    <a:pt x="374" y="126"/>
                  </a:cubicBezTo>
                  <a:cubicBezTo>
                    <a:pt x="381" y="125"/>
                    <a:pt x="381" y="125"/>
                    <a:pt x="381" y="125"/>
                  </a:cubicBezTo>
                  <a:cubicBezTo>
                    <a:pt x="389" y="125"/>
                    <a:pt x="389" y="125"/>
                    <a:pt x="389" y="125"/>
                  </a:cubicBezTo>
                  <a:cubicBezTo>
                    <a:pt x="400" y="126"/>
                    <a:pt x="400" y="126"/>
                    <a:pt x="400" y="126"/>
                  </a:cubicBezTo>
                  <a:cubicBezTo>
                    <a:pt x="403" y="126"/>
                    <a:pt x="403" y="126"/>
                    <a:pt x="403" y="126"/>
                  </a:cubicBezTo>
                  <a:cubicBezTo>
                    <a:pt x="406" y="126"/>
                    <a:pt x="406" y="126"/>
                    <a:pt x="406" y="126"/>
                  </a:cubicBezTo>
                  <a:cubicBezTo>
                    <a:pt x="407" y="128"/>
                    <a:pt x="407" y="128"/>
                    <a:pt x="407" y="128"/>
                  </a:cubicBezTo>
                  <a:cubicBezTo>
                    <a:pt x="409" y="128"/>
                    <a:pt x="409" y="128"/>
                    <a:pt x="409" y="128"/>
                  </a:cubicBezTo>
                  <a:cubicBezTo>
                    <a:pt x="407" y="129"/>
                    <a:pt x="407" y="129"/>
                    <a:pt x="407" y="129"/>
                  </a:cubicBezTo>
                  <a:cubicBezTo>
                    <a:pt x="404" y="129"/>
                    <a:pt x="404" y="129"/>
                    <a:pt x="404" y="129"/>
                  </a:cubicBezTo>
                  <a:cubicBezTo>
                    <a:pt x="397" y="131"/>
                    <a:pt x="397" y="131"/>
                    <a:pt x="397" y="131"/>
                  </a:cubicBezTo>
                  <a:cubicBezTo>
                    <a:pt x="384" y="129"/>
                    <a:pt x="384" y="129"/>
                    <a:pt x="384" y="129"/>
                  </a:cubicBezTo>
                  <a:cubicBezTo>
                    <a:pt x="367" y="131"/>
                    <a:pt x="367" y="131"/>
                    <a:pt x="367" y="131"/>
                  </a:cubicBezTo>
                  <a:cubicBezTo>
                    <a:pt x="361" y="131"/>
                    <a:pt x="361" y="131"/>
                    <a:pt x="361" y="131"/>
                  </a:cubicBezTo>
                  <a:cubicBezTo>
                    <a:pt x="354" y="132"/>
                    <a:pt x="354" y="132"/>
                    <a:pt x="354" y="132"/>
                  </a:cubicBezTo>
                  <a:cubicBezTo>
                    <a:pt x="353" y="135"/>
                    <a:pt x="353" y="135"/>
                    <a:pt x="353" y="135"/>
                  </a:cubicBezTo>
                  <a:cubicBezTo>
                    <a:pt x="353" y="136"/>
                    <a:pt x="353" y="136"/>
                    <a:pt x="353" y="136"/>
                  </a:cubicBezTo>
                  <a:cubicBezTo>
                    <a:pt x="354" y="138"/>
                    <a:pt x="354" y="138"/>
                    <a:pt x="354" y="138"/>
                  </a:cubicBezTo>
                  <a:cubicBezTo>
                    <a:pt x="354" y="139"/>
                    <a:pt x="354" y="139"/>
                    <a:pt x="354" y="139"/>
                  </a:cubicBezTo>
                  <a:cubicBezTo>
                    <a:pt x="357" y="141"/>
                    <a:pt x="357" y="141"/>
                    <a:pt x="357" y="141"/>
                  </a:cubicBezTo>
                  <a:cubicBezTo>
                    <a:pt x="361" y="141"/>
                    <a:pt x="361" y="141"/>
                    <a:pt x="361" y="141"/>
                  </a:cubicBezTo>
                  <a:cubicBezTo>
                    <a:pt x="370" y="141"/>
                    <a:pt x="370" y="141"/>
                    <a:pt x="370" y="141"/>
                  </a:cubicBezTo>
                  <a:cubicBezTo>
                    <a:pt x="377" y="142"/>
                    <a:pt x="377" y="142"/>
                    <a:pt x="377" y="142"/>
                  </a:cubicBezTo>
                  <a:cubicBezTo>
                    <a:pt x="373" y="145"/>
                    <a:pt x="373" y="145"/>
                    <a:pt x="373" y="145"/>
                  </a:cubicBezTo>
                  <a:cubicBezTo>
                    <a:pt x="371" y="148"/>
                    <a:pt x="371" y="148"/>
                    <a:pt x="371" y="148"/>
                  </a:cubicBezTo>
                  <a:cubicBezTo>
                    <a:pt x="373" y="149"/>
                    <a:pt x="373" y="149"/>
                    <a:pt x="373" y="149"/>
                  </a:cubicBezTo>
                  <a:cubicBezTo>
                    <a:pt x="371" y="149"/>
                    <a:pt x="371" y="149"/>
                    <a:pt x="371" y="149"/>
                  </a:cubicBezTo>
                  <a:cubicBezTo>
                    <a:pt x="374" y="151"/>
                    <a:pt x="374" y="151"/>
                    <a:pt x="374" y="151"/>
                  </a:cubicBezTo>
                  <a:cubicBezTo>
                    <a:pt x="376" y="151"/>
                    <a:pt x="376" y="151"/>
                    <a:pt x="376" y="151"/>
                  </a:cubicBezTo>
                  <a:cubicBezTo>
                    <a:pt x="380" y="149"/>
                    <a:pt x="380" y="149"/>
                    <a:pt x="380" y="149"/>
                  </a:cubicBezTo>
                  <a:cubicBezTo>
                    <a:pt x="386" y="149"/>
                    <a:pt x="386" y="149"/>
                    <a:pt x="386" y="149"/>
                  </a:cubicBezTo>
                  <a:cubicBezTo>
                    <a:pt x="389" y="149"/>
                    <a:pt x="389" y="149"/>
                    <a:pt x="389" y="149"/>
                  </a:cubicBezTo>
                  <a:cubicBezTo>
                    <a:pt x="393" y="148"/>
                    <a:pt x="393" y="148"/>
                    <a:pt x="393" y="148"/>
                  </a:cubicBezTo>
                  <a:cubicBezTo>
                    <a:pt x="393" y="149"/>
                    <a:pt x="393" y="149"/>
                    <a:pt x="393" y="149"/>
                  </a:cubicBezTo>
                  <a:cubicBezTo>
                    <a:pt x="396" y="149"/>
                    <a:pt x="396" y="149"/>
                    <a:pt x="396" y="149"/>
                  </a:cubicBezTo>
                  <a:cubicBezTo>
                    <a:pt x="403" y="148"/>
                    <a:pt x="403" y="148"/>
                    <a:pt x="403" y="148"/>
                  </a:cubicBezTo>
                  <a:cubicBezTo>
                    <a:pt x="412" y="146"/>
                    <a:pt x="412" y="146"/>
                    <a:pt x="412" y="146"/>
                  </a:cubicBezTo>
                  <a:cubicBezTo>
                    <a:pt x="416" y="145"/>
                    <a:pt x="416" y="145"/>
                    <a:pt x="416" y="145"/>
                  </a:cubicBezTo>
                  <a:cubicBezTo>
                    <a:pt x="420" y="145"/>
                    <a:pt x="420" y="145"/>
                    <a:pt x="420" y="145"/>
                  </a:cubicBezTo>
                  <a:cubicBezTo>
                    <a:pt x="430" y="144"/>
                    <a:pt x="430" y="144"/>
                    <a:pt x="430" y="144"/>
                  </a:cubicBezTo>
                  <a:cubicBezTo>
                    <a:pt x="437" y="139"/>
                    <a:pt x="437" y="139"/>
                    <a:pt x="437" y="139"/>
                  </a:cubicBezTo>
                  <a:cubicBezTo>
                    <a:pt x="442" y="139"/>
                    <a:pt x="442" y="139"/>
                    <a:pt x="442" y="139"/>
                  </a:cubicBezTo>
                  <a:cubicBezTo>
                    <a:pt x="443" y="139"/>
                    <a:pt x="443" y="139"/>
                    <a:pt x="443" y="139"/>
                  </a:cubicBezTo>
                  <a:cubicBezTo>
                    <a:pt x="442" y="141"/>
                    <a:pt x="442" y="141"/>
                    <a:pt x="442" y="141"/>
                  </a:cubicBezTo>
                  <a:cubicBezTo>
                    <a:pt x="440" y="142"/>
                    <a:pt x="440" y="142"/>
                    <a:pt x="440" y="142"/>
                  </a:cubicBezTo>
                  <a:cubicBezTo>
                    <a:pt x="443" y="142"/>
                    <a:pt x="443" y="142"/>
                    <a:pt x="443" y="142"/>
                  </a:cubicBezTo>
                  <a:cubicBezTo>
                    <a:pt x="444" y="142"/>
                    <a:pt x="444" y="142"/>
                    <a:pt x="444" y="142"/>
                  </a:cubicBezTo>
                  <a:cubicBezTo>
                    <a:pt x="447" y="142"/>
                    <a:pt x="447" y="142"/>
                    <a:pt x="447" y="142"/>
                  </a:cubicBezTo>
                  <a:cubicBezTo>
                    <a:pt x="450" y="142"/>
                    <a:pt x="450" y="142"/>
                    <a:pt x="450" y="142"/>
                  </a:cubicBezTo>
                  <a:cubicBezTo>
                    <a:pt x="449" y="144"/>
                    <a:pt x="449" y="144"/>
                    <a:pt x="449" y="144"/>
                  </a:cubicBezTo>
                  <a:cubicBezTo>
                    <a:pt x="447" y="145"/>
                    <a:pt x="447" y="145"/>
                    <a:pt x="447" y="145"/>
                  </a:cubicBezTo>
                  <a:cubicBezTo>
                    <a:pt x="449" y="145"/>
                    <a:pt x="449" y="145"/>
                    <a:pt x="449" y="145"/>
                  </a:cubicBezTo>
                  <a:cubicBezTo>
                    <a:pt x="452" y="145"/>
                    <a:pt x="452" y="145"/>
                    <a:pt x="452" y="145"/>
                  </a:cubicBezTo>
                  <a:cubicBezTo>
                    <a:pt x="455" y="145"/>
                    <a:pt x="455" y="145"/>
                    <a:pt x="455" y="145"/>
                  </a:cubicBezTo>
                  <a:cubicBezTo>
                    <a:pt x="459" y="146"/>
                    <a:pt x="459" y="146"/>
                    <a:pt x="459" y="146"/>
                  </a:cubicBezTo>
                  <a:cubicBezTo>
                    <a:pt x="463" y="146"/>
                    <a:pt x="463" y="146"/>
                    <a:pt x="463" y="146"/>
                  </a:cubicBezTo>
                  <a:cubicBezTo>
                    <a:pt x="467" y="146"/>
                    <a:pt x="467" y="146"/>
                    <a:pt x="467" y="146"/>
                  </a:cubicBezTo>
                  <a:cubicBezTo>
                    <a:pt x="472" y="145"/>
                    <a:pt x="472" y="145"/>
                    <a:pt x="472" y="145"/>
                  </a:cubicBezTo>
                  <a:cubicBezTo>
                    <a:pt x="477" y="144"/>
                    <a:pt x="477" y="144"/>
                    <a:pt x="477" y="144"/>
                  </a:cubicBezTo>
                  <a:cubicBezTo>
                    <a:pt x="479" y="144"/>
                    <a:pt x="479" y="144"/>
                    <a:pt x="479" y="144"/>
                  </a:cubicBezTo>
                  <a:cubicBezTo>
                    <a:pt x="480" y="142"/>
                    <a:pt x="480" y="142"/>
                    <a:pt x="480" y="142"/>
                  </a:cubicBezTo>
                  <a:cubicBezTo>
                    <a:pt x="479" y="141"/>
                    <a:pt x="479" y="141"/>
                    <a:pt x="479" y="141"/>
                  </a:cubicBezTo>
                  <a:cubicBezTo>
                    <a:pt x="482" y="139"/>
                    <a:pt x="482" y="139"/>
                    <a:pt x="482" y="139"/>
                  </a:cubicBezTo>
                  <a:cubicBezTo>
                    <a:pt x="479" y="138"/>
                    <a:pt x="479" y="138"/>
                    <a:pt x="479" y="138"/>
                  </a:cubicBezTo>
                  <a:cubicBezTo>
                    <a:pt x="475" y="139"/>
                    <a:pt x="475" y="139"/>
                    <a:pt x="475" y="139"/>
                  </a:cubicBezTo>
                  <a:cubicBezTo>
                    <a:pt x="470" y="141"/>
                    <a:pt x="470" y="141"/>
                    <a:pt x="470" y="141"/>
                  </a:cubicBezTo>
                  <a:cubicBezTo>
                    <a:pt x="472" y="139"/>
                    <a:pt x="472" y="139"/>
                    <a:pt x="472" y="139"/>
                  </a:cubicBezTo>
                  <a:cubicBezTo>
                    <a:pt x="472" y="138"/>
                    <a:pt x="472" y="138"/>
                    <a:pt x="472" y="138"/>
                  </a:cubicBezTo>
                  <a:cubicBezTo>
                    <a:pt x="470" y="138"/>
                    <a:pt x="470" y="138"/>
                    <a:pt x="470" y="138"/>
                  </a:cubicBezTo>
                  <a:cubicBezTo>
                    <a:pt x="472" y="136"/>
                    <a:pt x="472" y="136"/>
                    <a:pt x="472" y="136"/>
                  </a:cubicBezTo>
                  <a:cubicBezTo>
                    <a:pt x="473" y="136"/>
                    <a:pt x="473" y="136"/>
                    <a:pt x="473" y="136"/>
                  </a:cubicBezTo>
                  <a:cubicBezTo>
                    <a:pt x="475" y="138"/>
                    <a:pt x="475" y="138"/>
                    <a:pt x="475" y="138"/>
                  </a:cubicBezTo>
                  <a:cubicBezTo>
                    <a:pt x="477" y="138"/>
                    <a:pt x="477" y="138"/>
                    <a:pt x="477" y="138"/>
                  </a:cubicBezTo>
                  <a:cubicBezTo>
                    <a:pt x="480" y="135"/>
                    <a:pt x="480" y="135"/>
                    <a:pt x="480" y="135"/>
                  </a:cubicBezTo>
                  <a:cubicBezTo>
                    <a:pt x="482" y="135"/>
                    <a:pt x="482" y="135"/>
                    <a:pt x="482" y="135"/>
                  </a:cubicBezTo>
                  <a:cubicBezTo>
                    <a:pt x="485" y="133"/>
                    <a:pt x="485" y="133"/>
                    <a:pt x="485" y="133"/>
                  </a:cubicBezTo>
                  <a:cubicBezTo>
                    <a:pt x="487" y="135"/>
                    <a:pt x="487" y="135"/>
                    <a:pt x="487" y="135"/>
                  </a:cubicBezTo>
                  <a:cubicBezTo>
                    <a:pt x="489" y="135"/>
                    <a:pt x="489" y="135"/>
                    <a:pt x="489" y="135"/>
                  </a:cubicBezTo>
                  <a:cubicBezTo>
                    <a:pt x="492" y="133"/>
                    <a:pt x="492" y="133"/>
                    <a:pt x="492" y="133"/>
                  </a:cubicBezTo>
                  <a:cubicBezTo>
                    <a:pt x="490" y="135"/>
                    <a:pt x="490" y="135"/>
                    <a:pt x="490" y="135"/>
                  </a:cubicBezTo>
                  <a:lnTo>
                    <a:pt x="493" y="136"/>
                  </a:lnTo>
                  <a:close/>
                  <a:moveTo>
                    <a:pt x="486" y="146"/>
                  </a:moveTo>
                  <a:cubicBezTo>
                    <a:pt x="489" y="146"/>
                    <a:pt x="489" y="146"/>
                    <a:pt x="489" y="146"/>
                  </a:cubicBezTo>
                  <a:cubicBezTo>
                    <a:pt x="490" y="145"/>
                    <a:pt x="490" y="145"/>
                    <a:pt x="490" y="145"/>
                  </a:cubicBezTo>
                  <a:cubicBezTo>
                    <a:pt x="490" y="144"/>
                    <a:pt x="490" y="144"/>
                    <a:pt x="490" y="144"/>
                  </a:cubicBezTo>
                  <a:cubicBezTo>
                    <a:pt x="489" y="144"/>
                    <a:pt x="489" y="144"/>
                    <a:pt x="489" y="144"/>
                  </a:cubicBezTo>
                  <a:lnTo>
                    <a:pt x="486" y="146"/>
                  </a:lnTo>
                  <a:close/>
                  <a:moveTo>
                    <a:pt x="499" y="90"/>
                  </a:moveTo>
                  <a:cubicBezTo>
                    <a:pt x="492" y="92"/>
                    <a:pt x="492" y="92"/>
                    <a:pt x="492" y="92"/>
                  </a:cubicBezTo>
                  <a:cubicBezTo>
                    <a:pt x="489" y="93"/>
                    <a:pt x="489" y="93"/>
                    <a:pt x="489" y="93"/>
                  </a:cubicBezTo>
                  <a:cubicBezTo>
                    <a:pt x="490" y="95"/>
                    <a:pt x="490" y="95"/>
                    <a:pt x="490" y="95"/>
                  </a:cubicBezTo>
                  <a:cubicBezTo>
                    <a:pt x="493" y="96"/>
                    <a:pt x="493" y="96"/>
                    <a:pt x="493" y="96"/>
                  </a:cubicBezTo>
                  <a:cubicBezTo>
                    <a:pt x="492" y="96"/>
                    <a:pt x="492" y="96"/>
                    <a:pt x="492" y="96"/>
                  </a:cubicBezTo>
                  <a:cubicBezTo>
                    <a:pt x="493" y="98"/>
                    <a:pt x="493" y="98"/>
                    <a:pt x="493" y="98"/>
                  </a:cubicBezTo>
                  <a:cubicBezTo>
                    <a:pt x="493" y="99"/>
                    <a:pt x="493" y="99"/>
                    <a:pt x="493" y="99"/>
                  </a:cubicBezTo>
                  <a:cubicBezTo>
                    <a:pt x="495" y="101"/>
                    <a:pt x="495" y="101"/>
                    <a:pt x="495" y="101"/>
                  </a:cubicBezTo>
                  <a:cubicBezTo>
                    <a:pt x="498" y="99"/>
                    <a:pt x="498" y="99"/>
                    <a:pt x="498" y="99"/>
                  </a:cubicBezTo>
                  <a:cubicBezTo>
                    <a:pt x="500" y="98"/>
                    <a:pt x="500" y="98"/>
                    <a:pt x="500" y="98"/>
                  </a:cubicBezTo>
                  <a:cubicBezTo>
                    <a:pt x="506" y="95"/>
                    <a:pt x="506" y="95"/>
                    <a:pt x="506" y="95"/>
                  </a:cubicBezTo>
                  <a:cubicBezTo>
                    <a:pt x="509" y="93"/>
                    <a:pt x="509" y="93"/>
                    <a:pt x="509" y="93"/>
                  </a:cubicBezTo>
                  <a:cubicBezTo>
                    <a:pt x="509" y="92"/>
                    <a:pt x="509" y="92"/>
                    <a:pt x="509" y="92"/>
                  </a:cubicBezTo>
                  <a:cubicBezTo>
                    <a:pt x="505" y="90"/>
                    <a:pt x="505" y="90"/>
                    <a:pt x="505" y="90"/>
                  </a:cubicBezTo>
                  <a:lnTo>
                    <a:pt x="499" y="90"/>
                  </a:lnTo>
                  <a:close/>
                  <a:moveTo>
                    <a:pt x="558" y="68"/>
                  </a:moveTo>
                  <a:cubicBezTo>
                    <a:pt x="561" y="66"/>
                    <a:pt x="561" y="66"/>
                    <a:pt x="561" y="66"/>
                  </a:cubicBezTo>
                  <a:cubicBezTo>
                    <a:pt x="556" y="66"/>
                    <a:pt x="556" y="66"/>
                    <a:pt x="556" y="66"/>
                  </a:cubicBezTo>
                  <a:cubicBezTo>
                    <a:pt x="553" y="66"/>
                    <a:pt x="553" y="66"/>
                    <a:pt x="553" y="66"/>
                  </a:cubicBezTo>
                  <a:cubicBezTo>
                    <a:pt x="549" y="66"/>
                    <a:pt x="549" y="66"/>
                    <a:pt x="549" y="66"/>
                  </a:cubicBezTo>
                  <a:cubicBezTo>
                    <a:pt x="546" y="68"/>
                    <a:pt x="546" y="68"/>
                    <a:pt x="546" y="68"/>
                  </a:cubicBezTo>
                  <a:cubicBezTo>
                    <a:pt x="553" y="68"/>
                    <a:pt x="553" y="68"/>
                    <a:pt x="553" y="68"/>
                  </a:cubicBezTo>
                  <a:lnTo>
                    <a:pt x="558" y="68"/>
                  </a:lnTo>
                  <a:close/>
                  <a:moveTo>
                    <a:pt x="561" y="62"/>
                  </a:moveTo>
                  <a:cubicBezTo>
                    <a:pt x="558" y="60"/>
                    <a:pt x="558" y="60"/>
                    <a:pt x="558" y="60"/>
                  </a:cubicBezTo>
                  <a:cubicBezTo>
                    <a:pt x="555" y="60"/>
                    <a:pt x="555" y="60"/>
                    <a:pt x="555" y="60"/>
                  </a:cubicBezTo>
                  <a:cubicBezTo>
                    <a:pt x="553" y="60"/>
                    <a:pt x="553" y="60"/>
                    <a:pt x="553" y="60"/>
                  </a:cubicBezTo>
                  <a:cubicBezTo>
                    <a:pt x="551" y="60"/>
                    <a:pt x="551" y="60"/>
                    <a:pt x="551" y="60"/>
                  </a:cubicBezTo>
                  <a:cubicBezTo>
                    <a:pt x="549" y="62"/>
                    <a:pt x="549" y="62"/>
                    <a:pt x="549" y="62"/>
                  </a:cubicBezTo>
                  <a:cubicBezTo>
                    <a:pt x="548" y="63"/>
                    <a:pt x="548" y="63"/>
                    <a:pt x="548" y="63"/>
                  </a:cubicBezTo>
                  <a:cubicBezTo>
                    <a:pt x="555" y="63"/>
                    <a:pt x="555" y="63"/>
                    <a:pt x="555" y="63"/>
                  </a:cubicBezTo>
                  <a:lnTo>
                    <a:pt x="561" y="62"/>
                  </a:lnTo>
                  <a:close/>
                  <a:moveTo>
                    <a:pt x="543" y="92"/>
                  </a:moveTo>
                  <a:cubicBezTo>
                    <a:pt x="541" y="93"/>
                    <a:pt x="541" y="93"/>
                    <a:pt x="541" y="93"/>
                  </a:cubicBezTo>
                  <a:cubicBezTo>
                    <a:pt x="539" y="92"/>
                    <a:pt x="539" y="92"/>
                    <a:pt x="539" y="92"/>
                  </a:cubicBezTo>
                  <a:cubicBezTo>
                    <a:pt x="536" y="93"/>
                    <a:pt x="536" y="93"/>
                    <a:pt x="536" y="93"/>
                  </a:cubicBezTo>
                  <a:cubicBezTo>
                    <a:pt x="533" y="93"/>
                    <a:pt x="533" y="93"/>
                    <a:pt x="533" y="93"/>
                  </a:cubicBezTo>
                  <a:cubicBezTo>
                    <a:pt x="536" y="95"/>
                    <a:pt x="536" y="95"/>
                    <a:pt x="536" y="95"/>
                  </a:cubicBezTo>
                  <a:cubicBezTo>
                    <a:pt x="539" y="96"/>
                    <a:pt x="539" y="96"/>
                    <a:pt x="539" y="96"/>
                  </a:cubicBezTo>
                  <a:cubicBezTo>
                    <a:pt x="542" y="95"/>
                    <a:pt x="542" y="95"/>
                    <a:pt x="542" y="95"/>
                  </a:cubicBezTo>
                  <a:cubicBezTo>
                    <a:pt x="543" y="96"/>
                    <a:pt x="543" y="96"/>
                    <a:pt x="543" y="96"/>
                  </a:cubicBezTo>
                  <a:cubicBezTo>
                    <a:pt x="542" y="96"/>
                    <a:pt x="542" y="96"/>
                    <a:pt x="542" y="96"/>
                  </a:cubicBezTo>
                  <a:cubicBezTo>
                    <a:pt x="541" y="96"/>
                    <a:pt x="541" y="96"/>
                    <a:pt x="541" y="96"/>
                  </a:cubicBezTo>
                  <a:cubicBezTo>
                    <a:pt x="538" y="98"/>
                    <a:pt x="538" y="98"/>
                    <a:pt x="538" y="98"/>
                  </a:cubicBezTo>
                  <a:cubicBezTo>
                    <a:pt x="539" y="98"/>
                    <a:pt x="539" y="98"/>
                    <a:pt x="539" y="98"/>
                  </a:cubicBezTo>
                  <a:cubicBezTo>
                    <a:pt x="539" y="99"/>
                    <a:pt x="539" y="99"/>
                    <a:pt x="539" y="99"/>
                  </a:cubicBezTo>
                  <a:cubicBezTo>
                    <a:pt x="538" y="101"/>
                    <a:pt x="538" y="101"/>
                    <a:pt x="538" y="101"/>
                  </a:cubicBezTo>
                  <a:cubicBezTo>
                    <a:pt x="536" y="101"/>
                    <a:pt x="536" y="101"/>
                    <a:pt x="536" y="101"/>
                  </a:cubicBezTo>
                  <a:cubicBezTo>
                    <a:pt x="538" y="99"/>
                    <a:pt x="538" y="99"/>
                    <a:pt x="538" y="99"/>
                  </a:cubicBezTo>
                  <a:cubicBezTo>
                    <a:pt x="536" y="99"/>
                    <a:pt x="536" y="99"/>
                    <a:pt x="536" y="99"/>
                  </a:cubicBezTo>
                  <a:cubicBezTo>
                    <a:pt x="535" y="102"/>
                    <a:pt x="535" y="102"/>
                    <a:pt x="535" y="102"/>
                  </a:cubicBezTo>
                  <a:cubicBezTo>
                    <a:pt x="530" y="102"/>
                    <a:pt x="530" y="102"/>
                    <a:pt x="530" y="102"/>
                  </a:cubicBezTo>
                  <a:cubicBezTo>
                    <a:pt x="526" y="102"/>
                    <a:pt x="526" y="102"/>
                    <a:pt x="526" y="102"/>
                  </a:cubicBezTo>
                  <a:cubicBezTo>
                    <a:pt x="526" y="101"/>
                    <a:pt x="526" y="101"/>
                    <a:pt x="526" y="101"/>
                  </a:cubicBezTo>
                  <a:cubicBezTo>
                    <a:pt x="526" y="99"/>
                    <a:pt x="526" y="99"/>
                    <a:pt x="526" y="99"/>
                  </a:cubicBezTo>
                  <a:cubicBezTo>
                    <a:pt x="525" y="98"/>
                    <a:pt x="525" y="98"/>
                    <a:pt x="525" y="98"/>
                  </a:cubicBezTo>
                  <a:cubicBezTo>
                    <a:pt x="522" y="98"/>
                    <a:pt x="522" y="98"/>
                    <a:pt x="522" y="98"/>
                  </a:cubicBezTo>
                  <a:cubicBezTo>
                    <a:pt x="519" y="99"/>
                    <a:pt x="519" y="99"/>
                    <a:pt x="519" y="99"/>
                  </a:cubicBezTo>
                  <a:cubicBezTo>
                    <a:pt x="516" y="101"/>
                    <a:pt x="516" y="101"/>
                    <a:pt x="516" y="101"/>
                  </a:cubicBezTo>
                  <a:cubicBezTo>
                    <a:pt x="515" y="102"/>
                    <a:pt x="515" y="102"/>
                    <a:pt x="515" y="102"/>
                  </a:cubicBezTo>
                  <a:cubicBezTo>
                    <a:pt x="515" y="103"/>
                    <a:pt x="515" y="103"/>
                    <a:pt x="515" y="103"/>
                  </a:cubicBezTo>
                  <a:cubicBezTo>
                    <a:pt x="516" y="103"/>
                    <a:pt x="516" y="103"/>
                    <a:pt x="516" y="103"/>
                  </a:cubicBezTo>
                  <a:cubicBezTo>
                    <a:pt x="518" y="105"/>
                    <a:pt x="518" y="105"/>
                    <a:pt x="518" y="105"/>
                  </a:cubicBezTo>
                  <a:cubicBezTo>
                    <a:pt x="518" y="106"/>
                    <a:pt x="518" y="106"/>
                    <a:pt x="518" y="106"/>
                  </a:cubicBezTo>
                  <a:cubicBezTo>
                    <a:pt x="520" y="106"/>
                    <a:pt x="520" y="106"/>
                    <a:pt x="520" y="106"/>
                  </a:cubicBezTo>
                  <a:cubicBezTo>
                    <a:pt x="522" y="106"/>
                    <a:pt x="522" y="106"/>
                    <a:pt x="522" y="106"/>
                  </a:cubicBezTo>
                  <a:cubicBezTo>
                    <a:pt x="522" y="108"/>
                    <a:pt x="522" y="108"/>
                    <a:pt x="522" y="108"/>
                  </a:cubicBezTo>
                  <a:cubicBezTo>
                    <a:pt x="523" y="108"/>
                    <a:pt x="523" y="108"/>
                    <a:pt x="523" y="108"/>
                  </a:cubicBezTo>
                  <a:cubicBezTo>
                    <a:pt x="525" y="108"/>
                    <a:pt x="525" y="108"/>
                    <a:pt x="525" y="108"/>
                  </a:cubicBezTo>
                  <a:cubicBezTo>
                    <a:pt x="526" y="111"/>
                    <a:pt x="526" y="111"/>
                    <a:pt x="526" y="111"/>
                  </a:cubicBezTo>
                  <a:cubicBezTo>
                    <a:pt x="528" y="113"/>
                    <a:pt x="528" y="113"/>
                    <a:pt x="528" y="113"/>
                  </a:cubicBezTo>
                  <a:cubicBezTo>
                    <a:pt x="528" y="118"/>
                    <a:pt x="528" y="118"/>
                    <a:pt x="528" y="118"/>
                  </a:cubicBezTo>
                  <a:cubicBezTo>
                    <a:pt x="533" y="118"/>
                    <a:pt x="533" y="118"/>
                    <a:pt x="533" y="118"/>
                  </a:cubicBezTo>
                  <a:cubicBezTo>
                    <a:pt x="539" y="115"/>
                    <a:pt x="539" y="115"/>
                    <a:pt x="539" y="115"/>
                  </a:cubicBezTo>
                  <a:cubicBezTo>
                    <a:pt x="538" y="113"/>
                    <a:pt x="538" y="113"/>
                    <a:pt x="538" y="113"/>
                  </a:cubicBezTo>
                  <a:cubicBezTo>
                    <a:pt x="539" y="113"/>
                    <a:pt x="539" y="113"/>
                    <a:pt x="539" y="113"/>
                  </a:cubicBezTo>
                  <a:cubicBezTo>
                    <a:pt x="541" y="113"/>
                    <a:pt x="541" y="113"/>
                    <a:pt x="541" y="113"/>
                  </a:cubicBezTo>
                  <a:cubicBezTo>
                    <a:pt x="543" y="115"/>
                    <a:pt x="543" y="115"/>
                    <a:pt x="543" y="115"/>
                  </a:cubicBezTo>
                  <a:cubicBezTo>
                    <a:pt x="548" y="113"/>
                    <a:pt x="548" y="113"/>
                    <a:pt x="548" y="113"/>
                  </a:cubicBezTo>
                  <a:cubicBezTo>
                    <a:pt x="552" y="112"/>
                    <a:pt x="552" y="112"/>
                    <a:pt x="552" y="112"/>
                  </a:cubicBezTo>
                  <a:cubicBezTo>
                    <a:pt x="555" y="112"/>
                    <a:pt x="555" y="112"/>
                    <a:pt x="555" y="112"/>
                  </a:cubicBezTo>
                  <a:cubicBezTo>
                    <a:pt x="556" y="112"/>
                    <a:pt x="556" y="112"/>
                    <a:pt x="556" y="112"/>
                  </a:cubicBezTo>
                  <a:cubicBezTo>
                    <a:pt x="555" y="111"/>
                    <a:pt x="555" y="111"/>
                    <a:pt x="555" y="111"/>
                  </a:cubicBezTo>
                  <a:cubicBezTo>
                    <a:pt x="558" y="111"/>
                    <a:pt x="558" y="111"/>
                    <a:pt x="558" y="111"/>
                  </a:cubicBezTo>
                  <a:cubicBezTo>
                    <a:pt x="556" y="109"/>
                    <a:pt x="556" y="109"/>
                    <a:pt x="556" y="109"/>
                  </a:cubicBezTo>
                  <a:cubicBezTo>
                    <a:pt x="559" y="109"/>
                    <a:pt x="559" y="109"/>
                    <a:pt x="559" y="109"/>
                  </a:cubicBezTo>
                  <a:cubicBezTo>
                    <a:pt x="559" y="108"/>
                    <a:pt x="559" y="108"/>
                    <a:pt x="559" y="108"/>
                  </a:cubicBezTo>
                  <a:cubicBezTo>
                    <a:pt x="559" y="106"/>
                    <a:pt x="559" y="106"/>
                    <a:pt x="559" y="106"/>
                  </a:cubicBezTo>
                  <a:cubicBezTo>
                    <a:pt x="563" y="105"/>
                    <a:pt x="563" y="105"/>
                    <a:pt x="563" y="105"/>
                  </a:cubicBezTo>
                  <a:cubicBezTo>
                    <a:pt x="565" y="103"/>
                    <a:pt x="565" y="103"/>
                    <a:pt x="565" y="103"/>
                  </a:cubicBezTo>
                  <a:cubicBezTo>
                    <a:pt x="566" y="102"/>
                    <a:pt x="566" y="102"/>
                    <a:pt x="566" y="102"/>
                  </a:cubicBezTo>
                  <a:cubicBezTo>
                    <a:pt x="561" y="103"/>
                    <a:pt x="561" y="103"/>
                    <a:pt x="561" y="103"/>
                  </a:cubicBezTo>
                  <a:cubicBezTo>
                    <a:pt x="562" y="102"/>
                    <a:pt x="562" y="102"/>
                    <a:pt x="562" y="102"/>
                  </a:cubicBezTo>
                  <a:cubicBezTo>
                    <a:pt x="562" y="101"/>
                    <a:pt x="562" y="101"/>
                    <a:pt x="562" y="101"/>
                  </a:cubicBezTo>
                  <a:cubicBezTo>
                    <a:pt x="562" y="99"/>
                    <a:pt x="562" y="99"/>
                    <a:pt x="562" y="99"/>
                  </a:cubicBezTo>
                  <a:cubicBezTo>
                    <a:pt x="558" y="99"/>
                    <a:pt x="558" y="99"/>
                    <a:pt x="558" y="99"/>
                  </a:cubicBezTo>
                  <a:cubicBezTo>
                    <a:pt x="552" y="101"/>
                    <a:pt x="552" y="101"/>
                    <a:pt x="552" y="101"/>
                  </a:cubicBezTo>
                  <a:cubicBezTo>
                    <a:pt x="553" y="99"/>
                    <a:pt x="553" y="99"/>
                    <a:pt x="553" y="99"/>
                  </a:cubicBezTo>
                  <a:cubicBezTo>
                    <a:pt x="555" y="98"/>
                    <a:pt x="555" y="98"/>
                    <a:pt x="555" y="98"/>
                  </a:cubicBezTo>
                  <a:cubicBezTo>
                    <a:pt x="559" y="98"/>
                    <a:pt x="559" y="98"/>
                    <a:pt x="559" y="98"/>
                  </a:cubicBezTo>
                  <a:cubicBezTo>
                    <a:pt x="569" y="95"/>
                    <a:pt x="569" y="95"/>
                    <a:pt x="569" y="95"/>
                  </a:cubicBezTo>
                  <a:cubicBezTo>
                    <a:pt x="568" y="93"/>
                    <a:pt x="568" y="93"/>
                    <a:pt x="568" y="93"/>
                  </a:cubicBezTo>
                  <a:cubicBezTo>
                    <a:pt x="569" y="92"/>
                    <a:pt x="569" y="92"/>
                    <a:pt x="569" y="92"/>
                  </a:cubicBezTo>
                  <a:cubicBezTo>
                    <a:pt x="572" y="92"/>
                    <a:pt x="572" y="92"/>
                    <a:pt x="572" y="92"/>
                  </a:cubicBezTo>
                  <a:cubicBezTo>
                    <a:pt x="574" y="92"/>
                    <a:pt x="574" y="92"/>
                    <a:pt x="574" y="92"/>
                  </a:cubicBezTo>
                  <a:cubicBezTo>
                    <a:pt x="574" y="90"/>
                    <a:pt x="574" y="90"/>
                    <a:pt x="574" y="90"/>
                  </a:cubicBezTo>
                  <a:cubicBezTo>
                    <a:pt x="572" y="90"/>
                    <a:pt x="572" y="90"/>
                    <a:pt x="572" y="90"/>
                  </a:cubicBezTo>
                  <a:cubicBezTo>
                    <a:pt x="569" y="89"/>
                    <a:pt x="569" y="89"/>
                    <a:pt x="569" y="89"/>
                  </a:cubicBezTo>
                  <a:cubicBezTo>
                    <a:pt x="568" y="89"/>
                    <a:pt x="568" y="89"/>
                    <a:pt x="568" y="89"/>
                  </a:cubicBezTo>
                  <a:cubicBezTo>
                    <a:pt x="563" y="90"/>
                    <a:pt x="563" y="90"/>
                    <a:pt x="563" y="90"/>
                  </a:cubicBezTo>
                  <a:cubicBezTo>
                    <a:pt x="559" y="90"/>
                    <a:pt x="559" y="90"/>
                    <a:pt x="559" y="90"/>
                  </a:cubicBezTo>
                  <a:cubicBezTo>
                    <a:pt x="555" y="92"/>
                    <a:pt x="555" y="92"/>
                    <a:pt x="555" y="92"/>
                  </a:cubicBezTo>
                  <a:cubicBezTo>
                    <a:pt x="555" y="89"/>
                    <a:pt x="555" y="89"/>
                    <a:pt x="555" y="89"/>
                  </a:cubicBezTo>
                  <a:cubicBezTo>
                    <a:pt x="553" y="89"/>
                    <a:pt x="553" y="89"/>
                    <a:pt x="553" y="89"/>
                  </a:cubicBezTo>
                  <a:cubicBezTo>
                    <a:pt x="552" y="89"/>
                    <a:pt x="552" y="89"/>
                    <a:pt x="552" y="89"/>
                  </a:cubicBezTo>
                  <a:cubicBezTo>
                    <a:pt x="549" y="90"/>
                    <a:pt x="549" y="90"/>
                    <a:pt x="549" y="90"/>
                  </a:cubicBezTo>
                  <a:cubicBezTo>
                    <a:pt x="548" y="89"/>
                    <a:pt x="548" y="89"/>
                    <a:pt x="548" y="89"/>
                  </a:cubicBezTo>
                  <a:cubicBezTo>
                    <a:pt x="543" y="90"/>
                    <a:pt x="543" y="90"/>
                    <a:pt x="543" y="90"/>
                  </a:cubicBezTo>
                  <a:cubicBezTo>
                    <a:pt x="541" y="90"/>
                    <a:pt x="541" y="90"/>
                    <a:pt x="541" y="90"/>
                  </a:cubicBezTo>
                  <a:lnTo>
                    <a:pt x="543" y="92"/>
                  </a:lnTo>
                  <a:close/>
                  <a:moveTo>
                    <a:pt x="533" y="139"/>
                  </a:moveTo>
                  <a:cubicBezTo>
                    <a:pt x="536" y="138"/>
                    <a:pt x="536" y="138"/>
                    <a:pt x="536" y="138"/>
                  </a:cubicBezTo>
                  <a:cubicBezTo>
                    <a:pt x="535" y="138"/>
                    <a:pt x="535" y="138"/>
                    <a:pt x="535" y="138"/>
                  </a:cubicBezTo>
                  <a:lnTo>
                    <a:pt x="533" y="139"/>
                  </a:lnTo>
                  <a:close/>
                  <a:moveTo>
                    <a:pt x="592" y="217"/>
                  </a:moveTo>
                  <a:cubicBezTo>
                    <a:pt x="586" y="217"/>
                    <a:pt x="586" y="217"/>
                    <a:pt x="586" y="217"/>
                  </a:cubicBezTo>
                  <a:cubicBezTo>
                    <a:pt x="584" y="217"/>
                    <a:pt x="584" y="217"/>
                    <a:pt x="584" y="217"/>
                  </a:cubicBezTo>
                  <a:cubicBezTo>
                    <a:pt x="581" y="218"/>
                    <a:pt x="581" y="218"/>
                    <a:pt x="581" y="218"/>
                  </a:cubicBezTo>
                  <a:cubicBezTo>
                    <a:pt x="575" y="222"/>
                    <a:pt x="575" y="222"/>
                    <a:pt x="575" y="222"/>
                  </a:cubicBezTo>
                  <a:cubicBezTo>
                    <a:pt x="575" y="224"/>
                    <a:pt x="575" y="224"/>
                    <a:pt x="575" y="224"/>
                  </a:cubicBezTo>
                  <a:cubicBezTo>
                    <a:pt x="575" y="225"/>
                    <a:pt x="575" y="225"/>
                    <a:pt x="575" y="225"/>
                  </a:cubicBezTo>
                  <a:cubicBezTo>
                    <a:pt x="578" y="225"/>
                    <a:pt x="578" y="225"/>
                    <a:pt x="578" y="225"/>
                  </a:cubicBezTo>
                  <a:cubicBezTo>
                    <a:pt x="579" y="225"/>
                    <a:pt x="579" y="225"/>
                    <a:pt x="579" y="225"/>
                  </a:cubicBezTo>
                  <a:cubicBezTo>
                    <a:pt x="581" y="225"/>
                    <a:pt x="581" y="225"/>
                    <a:pt x="581" y="225"/>
                  </a:cubicBezTo>
                  <a:cubicBezTo>
                    <a:pt x="582" y="225"/>
                    <a:pt x="582" y="225"/>
                    <a:pt x="582" y="225"/>
                  </a:cubicBezTo>
                  <a:cubicBezTo>
                    <a:pt x="585" y="224"/>
                    <a:pt x="585" y="224"/>
                    <a:pt x="585" y="224"/>
                  </a:cubicBezTo>
                  <a:cubicBezTo>
                    <a:pt x="592" y="221"/>
                    <a:pt x="592" y="221"/>
                    <a:pt x="592" y="221"/>
                  </a:cubicBezTo>
                  <a:cubicBezTo>
                    <a:pt x="598" y="217"/>
                    <a:pt x="598" y="217"/>
                    <a:pt x="598" y="217"/>
                  </a:cubicBezTo>
                  <a:cubicBezTo>
                    <a:pt x="595" y="215"/>
                    <a:pt x="595" y="215"/>
                    <a:pt x="595" y="215"/>
                  </a:cubicBezTo>
                  <a:lnTo>
                    <a:pt x="592" y="217"/>
                  </a:lnTo>
                  <a:close/>
                  <a:moveTo>
                    <a:pt x="681" y="164"/>
                  </a:moveTo>
                  <a:cubicBezTo>
                    <a:pt x="685" y="165"/>
                    <a:pt x="685" y="165"/>
                    <a:pt x="685" y="165"/>
                  </a:cubicBezTo>
                  <a:cubicBezTo>
                    <a:pt x="692" y="164"/>
                    <a:pt x="692" y="164"/>
                    <a:pt x="692" y="164"/>
                  </a:cubicBezTo>
                  <a:cubicBezTo>
                    <a:pt x="697" y="162"/>
                    <a:pt x="697" y="162"/>
                    <a:pt x="697" y="162"/>
                  </a:cubicBezTo>
                  <a:cubicBezTo>
                    <a:pt x="701" y="161"/>
                    <a:pt x="701" y="161"/>
                    <a:pt x="701" y="161"/>
                  </a:cubicBezTo>
                  <a:cubicBezTo>
                    <a:pt x="703" y="156"/>
                    <a:pt x="703" y="156"/>
                    <a:pt x="703" y="156"/>
                  </a:cubicBezTo>
                  <a:cubicBezTo>
                    <a:pt x="704" y="155"/>
                    <a:pt x="704" y="155"/>
                    <a:pt x="704" y="155"/>
                  </a:cubicBezTo>
                  <a:cubicBezTo>
                    <a:pt x="705" y="154"/>
                    <a:pt x="705" y="154"/>
                    <a:pt x="705" y="154"/>
                  </a:cubicBezTo>
                  <a:cubicBezTo>
                    <a:pt x="704" y="152"/>
                    <a:pt x="704" y="152"/>
                    <a:pt x="704" y="152"/>
                  </a:cubicBezTo>
                  <a:cubicBezTo>
                    <a:pt x="700" y="152"/>
                    <a:pt x="700" y="152"/>
                    <a:pt x="700" y="152"/>
                  </a:cubicBezTo>
                  <a:cubicBezTo>
                    <a:pt x="694" y="152"/>
                    <a:pt x="694" y="152"/>
                    <a:pt x="694" y="152"/>
                  </a:cubicBezTo>
                  <a:cubicBezTo>
                    <a:pt x="685" y="156"/>
                    <a:pt x="685" y="156"/>
                    <a:pt x="685" y="156"/>
                  </a:cubicBezTo>
                  <a:cubicBezTo>
                    <a:pt x="681" y="159"/>
                    <a:pt x="681" y="159"/>
                    <a:pt x="681" y="159"/>
                  </a:cubicBezTo>
                  <a:cubicBezTo>
                    <a:pt x="680" y="161"/>
                    <a:pt x="680" y="161"/>
                    <a:pt x="680" y="161"/>
                  </a:cubicBezTo>
                  <a:cubicBezTo>
                    <a:pt x="681" y="162"/>
                    <a:pt x="681" y="162"/>
                    <a:pt x="681" y="162"/>
                  </a:cubicBezTo>
                  <a:cubicBezTo>
                    <a:pt x="680" y="164"/>
                    <a:pt x="680" y="164"/>
                    <a:pt x="680" y="164"/>
                  </a:cubicBezTo>
                  <a:lnTo>
                    <a:pt x="681" y="164"/>
                  </a:lnTo>
                  <a:close/>
                  <a:moveTo>
                    <a:pt x="811" y="169"/>
                  </a:moveTo>
                  <a:cubicBezTo>
                    <a:pt x="814" y="168"/>
                    <a:pt x="814" y="168"/>
                    <a:pt x="814" y="168"/>
                  </a:cubicBezTo>
                  <a:cubicBezTo>
                    <a:pt x="813" y="168"/>
                    <a:pt x="813" y="168"/>
                    <a:pt x="813" y="168"/>
                  </a:cubicBezTo>
                  <a:cubicBezTo>
                    <a:pt x="811" y="168"/>
                    <a:pt x="811" y="168"/>
                    <a:pt x="811" y="168"/>
                  </a:cubicBezTo>
                  <a:cubicBezTo>
                    <a:pt x="811" y="166"/>
                    <a:pt x="811" y="166"/>
                    <a:pt x="811" y="166"/>
                  </a:cubicBezTo>
                  <a:cubicBezTo>
                    <a:pt x="810" y="168"/>
                    <a:pt x="810" y="168"/>
                    <a:pt x="810" y="168"/>
                  </a:cubicBezTo>
                  <a:cubicBezTo>
                    <a:pt x="809" y="168"/>
                    <a:pt x="809" y="168"/>
                    <a:pt x="809" y="168"/>
                  </a:cubicBezTo>
                  <a:cubicBezTo>
                    <a:pt x="809" y="171"/>
                    <a:pt x="809" y="171"/>
                    <a:pt x="809" y="171"/>
                  </a:cubicBezTo>
                  <a:cubicBezTo>
                    <a:pt x="807" y="169"/>
                    <a:pt x="807" y="169"/>
                    <a:pt x="807" y="169"/>
                  </a:cubicBezTo>
                  <a:cubicBezTo>
                    <a:pt x="806" y="168"/>
                    <a:pt x="806" y="168"/>
                    <a:pt x="806" y="168"/>
                  </a:cubicBezTo>
                  <a:cubicBezTo>
                    <a:pt x="804" y="169"/>
                    <a:pt x="804" y="169"/>
                    <a:pt x="804" y="169"/>
                  </a:cubicBezTo>
                  <a:cubicBezTo>
                    <a:pt x="804" y="168"/>
                    <a:pt x="804" y="168"/>
                    <a:pt x="804" y="168"/>
                  </a:cubicBezTo>
                  <a:cubicBezTo>
                    <a:pt x="801" y="168"/>
                    <a:pt x="801" y="168"/>
                    <a:pt x="801" y="168"/>
                  </a:cubicBezTo>
                  <a:cubicBezTo>
                    <a:pt x="803" y="165"/>
                    <a:pt x="803" y="165"/>
                    <a:pt x="803" y="165"/>
                  </a:cubicBezTo>
                  <a:cubicBezTo>
                    <a:pt x="806" y="164"/>
                    <a:pt x="806" y="164"/>
                    <a:pt x="806" y="164"/>
                  </a:cubicBezTo>
                  <a:cubicBezTo>
                    <a:pt x="804" y="164"/>
                    <a:pt x="804" y="164"/>
                    <a:pt x="804" y="164"/>
                  </a:cubicBezTo>
                  <a:cubicBezTo>
                    <a:pt x="801" y="165"/>
                    <a:pt x="801" y="165"/>
                    <a:pt x="801" y="165"/>
                  </a:cubicBezTo>
                  <a:cubicBezTo>
                    <a:pt x="799" y="164"/>
                    <a:pt x="799" y="164"/>
                    <a:pt x="799" y="164"/>
                  </a:cubicBezTo>
                  <a:cubicBezTo>
                    <a:pt x="796" y="165"/>
                    <a:pt x="796" y="165"/>
                    <a:pt x="796" y="165"/>
                  </a:cubicBezTo>
                  <a:cubicBezTo>
                    <a:pt x="794" y="164"/>
                    <a:pt x="794" y="164"/>
                    <a:pt x="794" y="164"/>
                  </a:cubicBezTo>
                  <a:cubicBezTo>
                    <a:pt x="796" y="164"/>
                    <a:pt x="796" y="164"/>
                    <a:pt x="796" y="164"/>
                  </a:cubicBezTo>
                  <a:cubicBezTo>
                    <a:pt x="797" y="164"/>
                    <a:pt x="797" y="164"/>
                    <a:pt x="797" y="164"/>
                  </a:cubicBezTo>
                  <a:cubicBezTo>
                    <a:pt x="797" y="162"/>
                    <a:pt x="797" y="162"/>
                    <a:pt x="797" y="162"/>
                  </a:cubicBezTo>
                  <a:cubicBezTo>
                    <a:pt x="799" y="161"/>
                    <a:pt x="799" y="161"/>
                    <a:pt x="799" y="161"/>
                  </a:cubicBezTo>
                  <a:cubicBezTo>
                    <a:pt x="797" y="159"/>
                    <a:pt x="797" y="159"/>
                    <a:pt x="797" y="159"/>
                  </a:cubicBezTo>
                  <a:cubicBezTo>
                    <a:pt x="796" y="158"/>
                    <a:pt x="796" y="158"/>
                    <a:pt x="796" y="158"/>
                  </a:cubicBezTo>
                  <a:cubicBezTo>
                    <a:pt x="793" y="159"/>
                    <a:pt x="793" y="159"/>
                    <a:pt x="793" y="159"/>
                  </a:cubicBezTo>
                  <a:cubicBezTo>
                    <a:pt x="793" y="158"/>
                    <a:pt x="793" y="158"/>
                    <a:pt x="793" y="158"/>
                  </a:cubicBezTo>
                  <a:cubicBezTo>
                    <a:pt x="791" y="158"/>
                    <a:pt x="791" y="158"/>
                    <a:pt x="791" y="158"/>
                  </a:cubicBezTo>
                  <a:cubicBezTo>
                    <a:pt x="794" y="156"/>
                    <a:pt x="794" y="156"/>
                    <a:pt x="794" y="156"/>
                  </a:cubicBezTo>
                  <a:cubicBezTo>
                    <a:pt x="793" y="155"/>
                    <a:pt x="793" y="155"/>
                    <a:pt x="793" y="155"/>
                  </a:cubicBezTo>
                  <a:cubicBezTo>
                    <a:pt x="791" y="156"/>
                    <a:pt x="791" y="156"/>
                    <a:pt x="791" y="156"/>
                  </a:cubicBezTo>
                  <a:cubicBezTo>
                    <a:pt x="789" y="158"/>
                    <a:pt x="789" y="158"/>
                    <a:pt x="789" y="158"/>
                  </a:cubicBezTo>
                  <a:cubicBezTo>
                    <a:pt x="787" y="159"/>
                    <a:pt x="787" y="159"/>
                    <a:pt x="787" y="159"/>
                  </a:cubicBezTo>
                  <a:cubicBezTo>
                    <a:pt x="787" y="158"/>
                    <a:pt x="787" y="158"/>
                    <a:pt x="787" y="158"/>
                  </a:cubicBezTo>
                  <a:cubicBezTo>
                    <a:pt x="789" y="156"/>
                    <a:pt x="789" y="156"/>
                    <a:pt x="789" y="156"/>
                  </a:cubicBezTo>
                  <a:cubicBezTo>
                    <a:pt x="787" y="156"/>
                    <a:pt x="787" y="156"/>
                    <a:pt x="787" y="156"/>
                  </a:cubicBezTo>
                  <a:cubicBezTo>
                    <a:pt x="786" y="156"/>
                    <a:pt x="786" y="156"/>
                    <a:pt x="786" y="156"/>
                  </a:cubicBezTo>
                  <a:cubicBezTo>
                    <a:pt x="781" y="159"/>
                    <a:pt x="781" y="159"/>
                    <a:pt x="781" y="159"/>
                  </a:cubicBezTo>
                  <a:cubicBezTo>
                    <a:pt x="784" y="156"/>
                    <a:pt x="784" y="156"/>
                    <a:pt x="784" y="156"/>
                  </a:cubicBezTo>
                  <a:cubicBezTo>
                    <a:pt x="787" y="154"/>
                    <a:pt x="787" y="154"/>
                    <a:pt x="787" y="154"/>
                  </a:cubicBezTo>
                  <a:cubicBezTo>
                    <a:pt x="783" y="156"/>
                    <a:pt x="783" y="156"/>
                    <a:pt x="783" y="156"/>
                  </a:cubicBezTo>
                  <a:cubicBezTo>
                    <a:pt x="777" y="158"/>
                    <a:pt x="777" y="158"/>
                    <a:pt x="777" y="158"/>
                  </a:cubicBezTo>
                  <a:cubicBezTo>
                    <a:pt x="780" y="156"/>
                    <a:pt x="780" y="156"/>
                    <a:pt x="780" y="156"/>
                  </a:cubicBezTo>
                  <a:cubicBezTo>
                    <a:pt x="783" y="155"/>
                    <a:pt x="783" y="155"/>
                    <a:pt x="783" y="155"/>
                  </a:cubicBezTo>
                  <a:cubicBezTo>
                    <a:pt x="780" y="154"/>
                    <a:pt x="780" y="154"/>
                    <a:pt x="780" y="154"/>
                  </a:cubicBezTo>
                  <a:cubicBezTo>
                    <a:pt x="778" y="154"/>
                    <a:pt x="778" y="154"/>
                    <a:pt x="778" y="154"/>
                  </a:cubicBezTo>
                  <a:cubicBezTo>
                    <a:pt x="780" y="152"/>
                    <a:pt x="780" y="152"/>
                    <a:pt x="780" y="152"/>
                  </a:cubicBezTo>
                  <a:cubicBezTo>
                    <a:pt x="777" y="152"/>
                    <a:pt x="777" y="152"/>
                    <a:pt x="777" y="152"/>
                  </a:cubicBezTo>
                  <a:cubicBezTo>
                    <a:pt x="776" y="152"/>
                    <a:pt x="776" y="152"/>
                    <a:pt x="776" y="152"/>
                  </a:cubicBezTo>
                  <a:cubicBezTo>
                    <a:pt x="774" y="152"/>
                    <a:pt x="774" y="152"/>
                    <a:pt x="774" y="152"/>
                  </a:cubicBezTo>
                  <a:cubicBezTo>
                    <a:pt x="773" y="152"/>
                    <a:pt x="773" y="152"/>
                    <a:pt x="773" y="152"/>
                  </a:cubicBezTo>
                  <a:cubicBezTo>
                    <a:pt x="771" y="152"/>
                    <a:pt x="771" y="152"/>
                    <a:pt x="771" y="152"/>
                  </a:cubicBezTo>
                  <a:cubicBezTo>
                    <a:pt x="776" y="151"/>
                    <a:pt x="776" y="151"/>
                    <a:pt x="776" y="151"/>
                  </a:cubicBezTo>
                  <a:cubicBezTo>
                    <a:pt x="777" y="151"/>
                    <a:pt x="777" y="151"/>
                    <a:pt x="777" y="151"/>
                  </a:cubicBezTo>
                  <a:cubicBezTo>
                    <a:pt x="774" y="149"/>
                    <a:pt x="774" y="149"/>
                    <a:pt x="774" y="149"/>
                  </a:cubicBezTo>
                  <a:cubicBezTo>
                    <a:pt x="773" y="149"/>
                    <a:pt x="773" y="149"/>
                    <a:pt x="773" y="149"/>
                  </a:cubicBezTo>
                  <a:cubicBezTo>
                    <a:pt x="770" y="151"/>
                    <a:pt x="770" y="151"/>
                    <a:pt x="770" y="151"/>
                  </a:cubicBezTo>
                  <a:cubicBezTo>
                    <a:pt x="771" y="149"/>
                    <a:pt x="771" y="149"/>
                    <a:pt x="771" y="149"/>
                  </a:cubicBezTo>
                  <a:cubicBezTo>
                    <a:pt x="767" y="149"/>
                    <a:pt x="767" y="149"/>
                    <a:pt x="767" y="149"/>
                  </a:cubicBezTo>
                  <a:cubicBezTo>
                    <a:pt x="766" y="148"/>
                    <a:pt x="766" y="148"/>
                    <a:pt x="766" y="148"/>
                  </a:cubicBezTo>
                  <a:cubicBezTo>
                    <a:pt x="767" y="148"/>
                    <a:pt x="767" y="148"/>
                    <a:pt x="767" y="148"/>
                  </a:cubicBezTo>
                  <a:cubicBezTo>
                    <a:pt x="771" y="148"/>
                    <a:pt x="771" y="148"/>
                    <a:pt x="771" y="148"/>
                  </a:cubicBezTo>
                  <a:cubicBezTo>
                    <a:pt x="768" y="146"/>
                    <a:pt x="768" y="146"/>
                    <a:pt x="768" y="146"/>
                  </a:cubicBezTo>
                  <a:cubicBezTo>
                    <a:pt x="774" y="146"/>
                    <a:pt x="774" y="146"/>
                    <a:pt x="774" y="146"/>
                  </a:cubicBezTo>
                  <a:cubicBezTo>
                    <a:pt x="770" y="145"/>
                    <a:pt x="770" y="145"/>
                    <a:pt x="770" y="145"/>
                  </a:cubicBezTo>
                  <a:cubicBezTo>
                    <a:pt x="774" y="144"/>
                    <a:pt x="774" y="144"/>
                    <a:pt x="774" y="144"/>
                  </a:cubicBezTo>
                  <a:cubicBezTo>
                    <a:pt x="777" y="144"/>
                    <a:pt x="777" y="144"/>
                    <a:pt x="777" y="144"/>
                  </a:cubicBezTo>
                  <a:cubicBezTo>
                    <a:pt x="774" y="142"/>
                    <a:pt x="774" y="142"/>
                    <a:pt x="774" y="142"/>
                  </a:cubicBezTo>
                  <a:cubicBezTo>
                    <a:pt x="776" y="142"/>
                    <a:pt x="776" y="142"/>
                    <a:pt x="776" y="142"/>
                  </a:cubicBezTo>
                  <a:cubicBezTo>
                    <a:pt x="773" y="141"/>
                    <a:pt x="773" y="141"/>
                    <a:pt x="773" y="141"/>
                  </a:cubicBezTo>
                  <a:cubicBezTo>
                    <a:pt x="771" y="141"/>
                    <a:pt x="771" y="141"/>
                    <a:pt x="771" y="141"/>
                  </a:cubicBezTo>
                  <a:cubicBezTo>
                    <a:pt x="767" y="141"/>
                    <a:pt x="767" y="141"/>
                    <a:pt x="767" y="141"/>
                  </a:cubicBezTo>
                  <a:cubicBezTo>
                    <a:pt x="770" y="139"/>
                    <a:pt x="770" y="139"/>
                    <a:pt x="770" y="139"/>
                  </a:cubicBezTo>
                  <a:cubicBezTo>
                    <a:pt x="773" y="139"/>
                    <a:pt x="773" y="139"/>
                    <a:pt x="773" y="139"/>
                  </a:cubicBezTo>
                  <a:cubicBezTo>
                    <a:pt x="777" y="141"/>
                    <a:pt x="777" y="141"/>
                    <a:pt x="777" y="141"/>
                  </a:cubicBezTo>
                  <a:cubicBezTo>
                    <a:pt x="780" y="142"/>
                    <a:pt x="780" y="142"/>
                    <a:pt x="780" y="142"/>
                  </a:cubicBezTo>
                  <a:cubicBezTo>
                    <a:pt x="783" y="142"/>
                    <a:pt x="783" y="142"/>
                    <a:pt x="783" y="142"/>
                  </a:cubicBezTo>
                  <a:cubicBezTo>
                    <a:pt x="787" y="142"/>
                    <a:pt x="787" y="142"/>
                    <a:pt x="787" y="142"/>
                  </a:cubicBezTo>
                  <a:cubicBezTo>
                    <a:pt x="789" y="142"/>
                    <a:pt x="789" y="142"/>
                    <a:pt x="789" y="142"/>
                  </a:cubicBezTo>
                  <a:cubicBezTo>
                    <a:pt x="787" y="141"/>
                    <a:pt x="787" y="141"/>
                    <a:pt x="787" y="141"/>
                  </a:cubicBezTo>
                  <a:cubicBezTo>
                    <a:pt x="786" y="139"/>
                    <a:pt x="786" y="139"/>
                    <a:pt x="786" y="139"/>
                  </a:cubicBezTo>
                  <a:cubicBezTo>
                    <a:pt x="783" y="138"/>
                    <a:pt x="783" y="138"/>
                    <a:pt x="783" y="138"/>
                  </a:cubicBezTo>
                  <a:cubicBezTo>
                    <a:pt x="776" y="138"/>
                    <a:pt x="776" y="138"/>
                    <a:pt x="776" y="138"/>
                  </a:cubicBezTo>
                  <a:cubicBezTo>
                    <a:pt x="773" y="138"/>
                    <a:pt x="773" y="138"/>
                    <a:pt x="773" y="138"/>
                  </a:cubicBezTo>
                  <a:cubicBezTo>
                    <a:pt x="770" y="138"/>
                    <a:pt x="770" y="138"/>
                    <a:pt x="770" y="138"/>
                  </a:cubicBezTo>
                  <a:cubicBezTo>
                    <a:pt x="780" y="135"/>
                    <a:pt x="780" y="135"/>
                    <a:pt x="780" y="135"/>
                  </a:cubicBezTo>
                  <a:cubicBezTo>
                    <a:pt x="784" y="135"/>
                    <a:pt x="784" y="135"/>
                    <a:pt x="784" y="135"/>
                  </a:cubicBezTo>
                  <a:cubicBezTo>
                    <a:pt x="787" y="135"/>
                    <a:pt x="787" y="135"/>
                    <a:pt x="787" y="135"/>
                  </a:cubicBezTo>
                  <a:cubicBezTo>
                    <a:pt x="789" y="133"/>
                    <a:pt x="789" y="133"/>
                    <a:pt x="789" y="133"/>
                  </a:cubicBezTo>
                  <a:cubicBezTo>
                    <a:pt x="787" y="131"/>
                    <a:pt x="787" y="131"/>
                    <a:pt x="787" y="131"/>
                  </a:cubicBezTo>
                  <a:cubicBezTo>
                    <a:pt x="786" y="129"/>
                    <a:pt x="786" y="129"/>
                    <a:pt x="786" y="129"/>
                  </a:cubicBezTo>
                  <a:cubicBezTo>
                    <a:pt x="783" y="129"/>
                    <a:pt x="783" y="129"/>
                    <a:pt x="783" y="129"/>
                  </a:cubicBezTo>
                  <a:cubicBezTo>
                    <a:pt x="781" y="131"/>
                    <a:pt x="781" y="131"/>
                    <a:pt x="781" y="131"/>
                  </a:cubicBezTo>
                  <a:cubicBezTo>
                    <a:pt x="777" y="132"/>
                    <a:pt x="777" y="132"/>
                    <a:pt x="777" y="132"/>
                  </a:cubicBezTo>
                  <a:cubicBezTo>
                    <a:pt x="775" y="133"/>
                    <a:pt x="775" y="133"/>
                    <a:pt x="775" y="133"/>
                  </a:cubicBezTo>
                  <a:cubicBezTo>
                    <a:pt x="777" y="131"/>
                    <a:pt x="777" y="131"/>
                    <a:pt x="777" y="131"/>
                  </a:cubicBezTo>
                  <a:cubicBezTo>
                    <a:pt x="776" y="131"/>
                    <a:pt x="776" y="131"/>
                    <a:pt x="776" y="131"/>
                  </a:cubicBezTo>
                  <a:cubicBezTo>
                    <a:pt x="773" y="131"/>
                    <a:pt x="773" y="131"/>
                    <a:pt x="773" y="131"/>
                  </a:cubicBezTo>
                  <a:cubicBezTo>
                    <a:pt x="770" y="131"/>
                    <a:pt x="770" y="131"/>
                    <a:pt x="770" y="131"/>
                  </a:cubicBezTo>
                  <a:cubicBezTo>
                    <a:pt x="777" y="129"/>
                    <a:pt x="777" y="129"/>
                    <a:pt x="777" y="129"/>
                  </a:cubicBezTo>
                  <a:cubicBezTo>
                    <a:pt x="780" y="128"/>
                    <a:pt x="780" y="128"/>
                    <a:pt x="780" y="128"/>
                  </a:cubicBezTo>
                  <a:cubicBezTo>
                    <a:pt x="781" y="128"/>
                    <a:pt x="781" y="128"/>
                    <a:pt x="781" y="128"/>
                  </a:cubicBezTo>
                  <a:cubicBezTo>
                    <a:pt x="783" y="126"/>
                    <a:pt x="783" y="126"/>
                    <a:pt x="783" y="126"/>
                  </a:cubicBezTo>
                  <a:cubicBezTo>
                    <a:pt x="784" y="126"/>
                    <a:pt x="784" y="126"/>
                    <a:pt x="784" y="126"/>
                  </a:cubicBezTo>
                  <a:cubicBezTo>
                    <a:pt x="780" y="125"/>
                    <a:pt x="780" y="125"/>
                    <a:pt x="780" y="125"/>
                  </a:cubicBezTo>
                  <a:cubicBezTo>
                    <a:pt x="776" y="123"/>
                    <a:pt x="776" y="123"/>
                    <a:pt x="776" y="123"/>
                  </a:cubicBezTo>
                  <a:cubicBezTo>
                    <a:pt x="768" y="125"/>
                    <a:pt x="768" y="125"/>
                    <a:pt x="768" y="125"/>
                  </a:cubicBezTo>
                  <a:cubicBezTo>
                    <a:pt x="774" y="123"/>
                    <a:pt x="774" y="123"/>
                    <a:pt x="774" y="123"/>
                  </a:cubicBezTo>
                  <a:cubicBezTo>
                    <a:pt x="771" y="122"/>
                    <a:pt x="771" y="122"/>
                    <a:pt x="771" y="122"/>
                  </a:cubicBezTo>
                  <a:cubicBezTo>
                    <a:pt x="768" y="123"/>
                    <a:pt x="768" y="123"/>
                    <a:pt x="768" y="123"/>
                  </a:cubicBezTo>
                  <a:cubicBezTo>
                    <a:pt x="764" y="125"/>
                    <a:pt x="764" y="125"/>
                    <a:pt x="764" y="125"/>
                  </a:cubicBezTo>
                  <a:cubicBezTo>
                    <a:pt x="758" y="128"/>
                    <a:pt x="758" y="128"/>
                    <a:pt x="758" y="128"/>
                  </a:cubicBezTo>
                  <a:cubicBezTo>
                    <a:pt x="753" y="132"/>
                    <a:pt x="753" y="132"/>
                    <a:pt x="753" y="132"/>
                  </a:cubicBezTo>
                  <a:cubicBezTo>
                    <a:pt x="760" y="126"/>
                    <a:pt x="760" y="126"/>
                    <a:pt x="760" y="126"/>
                  </a:cubicBezTo>
                  <a:cubicBezTo>
                    <a:pt x="757" y="126"/>
                    <a:pt x="757" y="126"/>
                    <a:pt x="757" y="126"/>
                  </a:cubicBezTo>
                  <a:cubicBezTo>
                    <a:pt x="756" y="126"/>
                    <a:pt x="756" y="126"/>
                    <a:pt x="756" y="126"/>
                  </a:cubicBezTo>
                  <a:cubicBezTo>
                    <a:pt x="753" y="128"/>
                    <a:pt x="753" y="128"/>
                    <a:pt x="753" y="128"/>
                  </a:cubicBezTo>
                  <a:cubicBezTo>
                    <a:pt x="751" y="128"/>
                    <a:pt x="751" y="128"/>
                    <a:pt x="751" y="128"/>
                  </a:cubicBezTo>
                  <a:cubicBezTo>
                    <a:pt x="754" y="126"/>
                    <a:pt x="754" y="126"/>
                    <a:pt x="754" y="126"/>
                  </a:cubicBezTo>
                  <a:cubicBezTo>
                    <a:pt x="757" y="125"/>
                    <a:pt x="757" y="125"/>
                    <a:pt x="757" y="125"/>
                  </a:cubicBezTo>
                  <a:cubicBezTo>
                    <a:pt x="761" y="125"/>
                    <a:pt x="761" y="125"/>
                    <a:pt x="761" y="125"/>
                  </a:cubicBezTo>
                  <a:cubicBezTo>
                    <a:pt x="766" y="123"/>
                    <a:pt x="766" y="123"/>
                    <a:pt x="766" y="123"/>
                  </a:cubicBezTo>
                  <a:cubicBezTo>
                    <a:pt x="768" y="121"/>
                    <a:pt x="768" y="121"/>
                    <a:pt x="768" y="121"/>
                  </a:cubicBezTo>
                  <a:cubicBezTo>
                    <a:pt x="766" y="121"/>
                    <a:pt x="766" y="121"/>
                    <a:pt x="766" y="121"/>
                  </a:cubicBezTo>
                  <a:cubicBezTo>
                    <a:pt x="761" y="122"/>
                    <a:pt x="761" y="122"/>
                    <a:pt x="761" y="122"/>
                  </a:cubicBezTo>
                  <a:cubicBezTo>
                    <a:pt x="754" y="123"/>
                    <a:pt x="754" y="123"/>
                    <a:pt x="754" y="123"/>
                  </a:cubicBezTo>
                  <a:cubicBezTo>
                    <a:pt x="751" y="125"/>
                    <a:pt x="751" y="125"/>
                    <a:pt x="751" y="125"/>
                  </a:cubicBezTo>
                  <a:cubicBezTo>
                    <a:pt x="750" y="125"/>
                    <a:pt x="750" y="125"/>
                    <a:pt x="750" y="125"/>
                  </a:cubicBezTo>
                  <a:cubicBezTo>
                    <a:pt x="753" y="123"/>
                    <a:pt x="753" y="123"/>
                    <a:pt x="753" y="123"/>
                  </a:cubicBezTo>
                  <a:cubicBezTo>
                    <a:pt x="751" y="123"/>
                    <a:pt x="751" y="123"/>
                    <a:pt x="751" y="123"/>
                  </a:cubicBezTo>
                  <a:cubicBezTo>
                    <a:pt x="750" y="123"/>
                    <a:pt x="750" y="123"/>
                    <a:pt x="750" y="123"/>
                  </a:cubicBezTo>
                  <a:cubicBezTo>
                    <a:pt x="754" y="121"/>
                    <a:pt x="754" y="121"/>
                    <a:pt x="754" y="121"/>
                  </a:cubicBezTo>
                  <a:cubicBezTo>
                    <a:pt x="757" y="121"/>
                    <a:pt x="757" y="121"/>
                    <a:pt x="757" y="121"/>
                  </a:cubicBezTo>
                  <a:cubicBezTo>
                    <a:pt x="760" y="121"/>
                    <a:pt x="760" y="121"/>
                    <a:pt x="760" y="121"/>
                  </a:cubicBezTo>
                  <a:cubicBezTo>
                    <a:pt x="763" y="119"/>
                    <a:pt x="763" y="119"/>
                    <a:pt x="763" y="119"/>
                  </a:cubicBezTo>
                  <a:cubicBezTo>
                    <a:pt x="764" y="119"/>
                    <a:pt x="764" y="119"/>
                    <a:pt x="764" y="119"/>
                  </a:cubicBezTo>
                  <a:cubicBezTo>
                    <a:pt x="766" y="118"/>
                    <a:pt x="766" y="118"/>
                    <a:pt x="766" y="118"/>
                  </a:cubicBezTo>
                  <a:cubicBezTo>
                    <a:pt x="766" y="116"/>
                    <a:pt x="766" y="116"/>
                    <a:pt x="766" y="116"/>
                  </a:cubicBezTo>
                  <a:cubicBezTo>
                    <a:pt x="763" y="115"/>
                    <a:pt x="763" y="115"/>
                    <a:pt x="763" y="115"/>
                  </a:cubicBezTo>
                  <a:cubicBezTo>
                    <a:pt x="757" y="115"/>
                    <a:pt x="757" y="115"/>
                    <a:pt x="757" y="115"/>
                  </a:cubicBezTo>
                  <a:cubicBezTo>
                    <a:pt x="754" y="116"/>
                    <a:pt x="754" y="116"/>
                    <a:pt x="754" y="116"/>
                  </a:cubicBezTo>
                  <a:cubicBezTo>
                    <a:pt x="751" y="118"/>
                    <a:pt x="751" y="118"/>
                    <a:pt x="751" y="118"/>
                  </a:cubicBezTo>
                  <a:cubicBezTo>
                    <a:pt x="748" y="119"/>
                    <a:pt x="748" y="119"/>
                    <a:pt x="748" y="119"/>
                  </a:cubicBezTo>
                  <a:cubicBezTo>
                    <a:pt x="744" y="121"/>
                    <a:pt x="744" y="121"/>
                    <a:pt x="744" y="121"/>
                  </a:cubicBezTo>
                  <a:cubicBezTo>
                    <a:pt x="747" y="119"/>
                    <a:pt x="747" y="119"/>
                    <a:pt x="747" y="119"/>
                  </a:cubicBezTo>
                  <a:cubicBezTo>
                    <a:pt x="750" y="118"/>
                    <a:pt x="750" y="118"/>
                    <a:pt x="750" y="118"/>
                  </a:cubicBezTo>
                  <a:cubicBezTo>
                    <a:pt x="747" y="118"/>
                    <a:pt x="747" y="118"/>
                    <a:pt x="747" y="118"/>
                  </a:cubicBezTo>
                  <a:cubicBezTo>
                    <a:pt x="746" y="118"/>
                    <a:pt x="746" y="118"/>
                    <a:pt x="746" y="118"/>
                  </a:cubicBezTo>
                  <a:cubicBezTo>
                    <a:pt x="746" y="116"/>
                    <a:pt x="746" y="116"/>
                    <a:pt x="746" y="116"/>
                  </a:cubicBezTo>
                  <a:cubicBezTo>
                    <a:pt x="748" y="115"/>
                    <a:pt x="748" y="115"/>
                    <a:pt x="748" y="115"/>
                  </a:cubicBezTo>
                  <a:cubicBezTo>
                    <a:pt x="746" y="115"/>
                    <a:pt x="746" y="115"/>
                    <a:pt x="746" y="115"/>
                  </a:cubicBezTo>
                  <a:cubicBezTo>
                    <a:pt x="744" y="116"/>
                    <a:pt x="744" y="116"/>
                    <a:pt x="744" y="116"/>
                  </a:cubicBezTo>
                  <a:cubicBezTo>
                    <a:pt x="740" y="119"/>
                    <a:pt x="740" y="119"/>
                    <a:pt x="740" y="119"/>
                  </a:cubicBezTo>
                  <a:cubicBezTo>
                    <a:pt x="743" y="116"/>
                    <a:pt x="743" y="116"/>
                    <a:pt x="743" y="116"/>
                  </a:cubicBezTo>
                  <a:cubicBezTo>
                    <a:pt x="740" y="116"/>
                    <a:pt x="740" y="116"/>
                    <a:pt x="740" y="116"/>
                  </a:cubicBezTo>
                  <a:cubicBezTo>
                    <a:pt x="743" y="115"/>
                    <a:pt x="743" y="115"/>
                    <a:pt x="743" y="115"/>
                  </a:cubicBezTo>
                  <a:cubicBezTo>
                    <a:pt x="743" y="113"/>
                    <a:pt x="743" y="113"/>
                    <a:pt x="743" y="113"/>
                  </a:cubicBezTo>
                  <a:cubicBezTo>
                    <a:pt x="741" y="113"/>
                    <a:pt x="741" y="113"/>
                    <a:pt x="741" y="113"/>
                  </a:cubicBezTo>
                  <a:cubicBezTo>
                    <a:pt x="738" y="115"/>
                    <a:pt x="738" y="115"/>
                    <a:pt x="738" y="115"/>
                  </a:cubicBezTo>
                  <a:cubicBezTo>
                    <a:pt x="737" y="116"/>
                    <a:pt x="737" y="116"/>
                    <a:pt x="737" y="116"/>
                  </a:cubicBezTo>
                  <a:cubicBezTo>
                    <a:pt x="735" y="116"/>
                    <a:pt x="735" y="116"/>
                    <a:pt x="735" y="116"/>
                  </a:cubicBezTo>
                  <a:cubicBezTo>
                    <a:pt x="734" y="116"/>
                    <a:pt x="734" y="116"/>
                    <a:pt x="734" y="116"/>
                  </a:cubicBezTo>
                  <a:cubicBezTo>
                    <a:pt x="740" y="113"/>
                    <a:pt x="740" y="113"/>
                    <a:pt x="740" y="113"/>
                  </a:cubicBezTo>
                  <a:cubicBezTo>
                    <a:pt x="735" y="115"/>
                    <a:pt x="735" y="115"/>
                    <a:pt x="735" y="115"/>
                  </a:cubicBezTo>
                  <a:cubicBezTo>
                    <a:pt x="733" y="115"/>
                    <a:pt x="733" y="115"/>
                    <a:pt x="733" y="115"/>
                  </a:cubicBezTo>
                  <a:cubicBezTo>
                    <a:pt x="737" y="113"/>
                    <a:pt x="737" y="113"/>
                    <a:pt x="737" y="113"/>
                  </a:cubicBezTo>
                  <a:cubicBezTo>
                    <a:pt x="734" y="113"/>
                    <a:pt x="734" y="113"/>
                    <a:pt x="734" y="113"/>
                  </a:cubicBezTo>
                  <a:cubicBezTo>
                    <a:pt x="741" y="112"/>
                    <a:pt x="741" y="112"/>
                    <a:pt x="741" y="112"/>
                  </a:cubicBezTo>
                  <a:cubicBezTo>
                    <a:pt x="747" y="111"/>
                    <a:pt x="747" y="111"/>
                    <a:pt x="747" y="111"/>
                  </a:cubicBezTo>
                  <a:cubicBezTo>
                    <a:pt x="746" y="109"/>
                    <a:pt x="746" y="109"/>
                    <a:pt x="746" y="109"/>
                  </a:cubicBezTo>
                  <a:cubicBezTo>
                    <a:pt x="744" y="108"/>
                    <a:pt x="744" y="108"/>
                    <a:pt x="744" y="108"/>
                  </a:cubicBezTo>
                  <a:cubicBezTo>
                    <a:pt x="738" y="109"/>
                    <a:pt x="738" y="109"/>
                    <a:pt x="738" y="109"/>
                  </a:cubicBezTo>
                  <a:cubicBezTo>
                    <a:pt x="741" y="108"/>
                    <a:pt x="741" y="108"/>
                    <a:pt x="741" y="108"/>
                  </a:cubicBezTo>
                  <a:cubicBezTo>
                    <a:pt x="743" y="105"/>
                    <a:pt x="743" y="105"/>
                    <a:pt x="743" y="105"/>
                  </a:cubicBezTo>
                  <a:cubicBezTo>
                    <a:pt x="741" y="103"/>
                    <a:pt x="741" y="103"/>
                    <a:pt x="741" y="103"/>
                  </a:cubicBezTo>
                  <a:cubicBezTo>
                    <a:pt x="738" y="103"/>
                    <a:pt x="738" y="103"/>
                    <a:pt x="738" y="103"/>
                  </a:cubicBezTo>
                  <a:cubicBezTo>
                    <a:pt x="735" y="105"/>
                    <a:pt x="735" y="105"/>
                    <a:pt x="735" y="105"/>
                  </a:cubicBezTo>
                  <a:cubicBezTo>
                    <a:pt x="734" y="103"/>
                    <a:pt x="734" y="103"/>
                    <a:pt x="734" y="103"/>
                  </a:cubicBezTo>
                  <a:cubicBezTo>
                    <a:pt x="733" y="102"/>
                    <a:pt x="733" y="102"/>
                    <a:pt x="733" y="102"/>
                  </a:cubicBezTo>
                  <a:cubicBezTo>
                    <a:pt x="727" y="102"/>
                    <a:pt x="727" y="102"/>
                    <a:pt x="727" y="102"/>
                  </a:cubicBezTo>
                  <a:cubicBezTo>
                    <a:pt x="718" y="103"/>
                    <a:pt x="718" y="103"/>
                    <a:pt x="718" y="103"/>
                  </a:cubicBezTo>
                  <a:cubicBezTo>
                    <a:pt x="715" y="103"/>
                    <a:pt x="715" y="103"/>
                    <a:pt x="715" y="103"/>
                  </a:cubicBezTo>
                  <a:cubicBezTo>
                    <a:pt x="714" y="105"/>
                    <a:pt x="714" y="105"/>
                    <a:pt x="714" y="105"/>
                  </a:cubicBezTo>
                  <a:cubicBezTo>
                    <a:pt x="715" y="106"/>
                    <a:pt x="715" y="106"/>
                    <a:pt x="715" y="106"/>
                  </a:cubicBezTo>
                  <a:cubicBezTo>
                    <a:pt x="714" y="106"/>
                    <a:pt x="714" y="106"/>
                    <a:pt x="714" y="106"/>
                  </a:cubicBezTo>
                  <a:cubicBezTo>
                    <a:pt x="713" y="108"/>
                    <a:pt x="713" y="108"/>
                    <a:pt x="713" y="108"/>
                  </a:cubicBezTo>
                  <a:cubicBezTo>
                    <a:pt x="713" y="106"/>
                    <a:pt x="713" y="106"/>
                    <a:pt x="713" y="106"/>
                  </a:cubicBezTo>
                  <a:cubicBezTo>
                    <a:pt x="710" y="108"/>
                    <a:pt x="710" y="108"/>
                    <a:pt x="710" y="108"/>
                  </a:cubicBezTo>
                  <a:cubicBezTo>
                    <a:pt x="711" y="109"/>
                    <a:pt x="711" y="109"/>
                    <a:pt x="711" y="109"/>
                  </a:cubicBezTo>
                  <a:cubicBezTo>
                    <a:pt x="710" y="109"/>
                    <a:pt x="710" y="109"/>
                    <a:pt x="710" y="109"/>
                  </a:cubicBezTo>
                  <a:cubicBezTo>
                    <a:pt x="707" y="109"/>
                    <a:pt x="707" y="109"/>
                    <a:pt x="707" y="109"/>
                  </a:cubicBezTo>
                  <a:cubicBezTo>
                    <a:pt x="708" y="111"/>
                    <a:pt x="708" y="111"/>
                    <a:pt x="708" y="111"/>
                  </a:cubicBezTo>
                  <a:cubicBezTo>
                    <a:pt x="704" y="111"/>
                    <a:pt x="704" y="111"/>
                    <a:pt x="704" y="111"/>
                  </a:cubicBezTo>
                  <a:cubicBezTo>
                    <a:pt x="710" y="106"/>
                    <a:pt x="710" y="106"/>
                    <a:pt x="710" y="106"/>
                  </a:cubicBezTo>
                  <a:cubicBezTo>
                    <a:pt x="707" y="106"/>
                    <a:pt x="707" y="106"/>
                    <a:pt x="707" y="106"/>
                  </a:cubicBezTo>
                  <a:cubicBezTo>
                    <a:pt x="705" y="106"/>
                    <a:pt x="705" y="106"/>
                    <a:pt x="705" y="106"/>
                  </a:cubicBezTo>
                  <a:cubicBezTo>
                    <a:pt x="703" y="108"/>
                    <a:pt x="703" y="108"/>
                    <a:pt x="703" y="108"/>
                  </a:cubicBezTo>
                  <a:cubicBezTo>
                    <a:pt x="704" y="106"/>
                    <a:pt x="704" y="106"/>
                    <a:pt x="704" y="106"/>
                  </a:cubicBezTo>
                  <a:cubicBezTo>
                    <a:pt x="704" y="105"/>
                    <a:pt x="704" y="105"/>
                    <a:pt x="704" y="105"/>
                  </a:cubicBezTo>
                  <a:cubicBezTo>
                    <a:pt x="701" y="106"/>
                    <a:pt x="701" y="106"/>
                    <a:pt x="701" y="106"/>
                  </a:cubicBezTo>
                  <a:cubicBezTo>
                    <a:pt x="700" y="108"/>
                    <a:pt x="700" y="108"/>
                    <a:pt x="700" y="108"/>
                  </a:cubicBezTo>
                  <a:cubicBezTo>
                    <a:pt x="698" y="108"/>
                    <a:pt x="698" y="108"/>
                    <a:pt x="698" y="108"/>
                  </a:cubicBezTo>
                  <a:cubicBezTo>
                    <a:pt x="697" y="108"/>
                    <a:pt x="697" y="108"/>
                    <a:pt x="697" y="108"/>
                  </a:cubicBezTo>
                  <a:cubicBezTo>
                    <a:pt x="692" y="111"/>
                    <a:pt x="692" y="111"/>
                    <a:pt x="692" y="111"/>
                  </a:cubicBezTo>
                  <a:cubicBezTo>
                    <a:pt x="690" y="111"/>
                    <a:pt x="690" y="111"/>
                    <a:pt x="690" y="111"/>
                  </a:cubicBezTo>
                  <a:cubicBezTo>
                    <a:pt x="690" y="109"/>
                    <a:pt x="690" y="109"/>
                    <a:pt x="690" y="109"/>
                  </a:cubicBezTo>
                  <a:cubicBezTo>
                    <a:pt x="691" y="109"/>
                    <a:pt x="691" y="109"/>
                    <a:pt x="691" y="109"/>
                  </a:cubicBezTo>
                  <a:cubicBezTo>
                    <a:pt x="694" y="109"/>
                    <a:pt x="694" y="109"/>
                    <a:pt x="694" y="109"/>
                  </a:cubicBezTo>
                  <a:cubicBezTo>
                    <a:pt x="692" y="108"/>
                    <a:pt x="692" y="108"/>
                    <a:pt x="692" y="108"/>
                  </a:cubicBezTo>
                  <a:cubicBezTo>
                    <a:pt x="694" y="106"/>
                    <a:pt x="694" y="106"/>
                    <a:pt x="694" y="106"/>
                  </a:cubicBezTo>
                  <a:cubicBezTo>
                    <a:pt x="698" y="105"/>
                    <a:pt x="698" y="105"/>
                    <a:pt x="698" y="105"/>
                  </a:cubicBezTo>
                  <a:cubicBezTo>
                    <a:pt x="695" y="105"/>
                    <a:pt x="695" y="105"/>
                    <a:pt x="695" y="105"/>
                  </a:cubicBezTo>
                  <a:cubicBezTo>
                    <a:pt x="703" y="102"/>
                    <a:pt x="703" y="102"/>
                    <a:pt x="703" y="102"/>
                  </a:cubicBezTo>
                  <a:cubicBezTo>
                    <a:pt x="701" y="101"/>
                    <a:pt x="701" y="101"/>
                    <a:pt x="701" y="101"/>
                  </a:cubicBezTo>
                  <a:cubicBezTo>
                    <a:pt x="703" y="99"/>
                    <a:pt x="703" y="99"/>
                    <a:pt x="703" y="99"/>
                  </a:cubicBezTo>
                  <a:cubicBezTo>
                    <a:pt x="704" y="98"/>
                    <a:pt x="704" y="98"/>
                    <a:pt x="704" y="98"/>
                  </a:cubicBezTo>
                  <a:cubicBezTo>
                    <a:pt x="703" y="96"/>
                    <a:pt x="703" y="96"/>
                    <a:pt x="703" y="96"/>
                  </a:cubicBezTo>
                  <a:cubicBezTo>
                    <a:pt x="700" y="96"/>
                    <a:pt x="700" y="96"/>
                    <a:pt x="700" y="96"/>
                  </a:cubicBezTo>
                  <a:cubicBezTo>
                    <a:pt x="703" y="93"/>
                    <a:pt x="703" y="93"/>
                    <a:pt x="703" y="93"/>
                  </a:cubicBezTo>
                  <a:cubicBezTo>
                    <a:pt x="701" y="92"/>
                    <a:pt x="701" y="92"/>
                    <a:pt x="701" y="92"/>
                  </a:cubicBezTo>
                  <a:cubicBezTo>
                    <a:pt x="700" y="90"/>
                    <a:pt x="700" y="90"/>
                    <a:pt x="700" y="90"/>
                  </a:cubicBezTo>
                  <a:cubicBezTo>
                    <a:pt x="697" y="90"/>
                    <a:pt x="697" y="90"/>
                    <a:pt x="697" y="90"/>
                  </a:cubicBezTo>
                  <a:cubicBezTo>
                    <a:pt x="688" y="92"/>
                    <a:pt x="688" y="92"/>
                    <a:pt x="688" y="92"/>
                  </a:cubicBezTo>
                  <a:cubicBezTo>
                    <a:pt x="680" y="93"/>
                    <a:pt x="680" y="93"/>
                    <a:pt x="680" y="93"/>
                  </a:cubicBezTo>
                  <a:cubicBezTo>
                    <a:pt x="677" y="93"/>
                    <a:pt x="677" y="93"/>
                    <a:pt x="677" y="93"/>
                  </a:cubicBezTo>
                  <a:cubicBezTo>
                    <a:pt x="674" y="95"/>
                    <a:pt x="674" y="95"/>
                    <a:pt x="674" y="95"/>
                  </a:cubicBezTo>
                  <a:cubicBezTo>
                    <a:pt x="672" y="95"/>
                    <a:pt x="672" y="95"/>
                    <a:pt x="672" y="95"/>
                  </a:cubicBezTo>
                  <a:cubicBezTo>
                    <a:pt x="671" y="95"/>
                    <a:pt x="671" y="95"/>
                    <a:pt x="671" y="95"/>
                  </a:cubicBezTo>
                  <a:cubicBezTo>
                    <a:pt x="670" y="95"/>
                    <a:pt x="670" y="95"/>
                    <a:pt x="670" y="95"/>
                  </a:cubicBezTo>
                  <a:cubicBezTo>
                    <a:pt x="667" y="96"/>
                    <a:pt x="667" y="96"/>
                    <a:pt x="667" y="96"/>
                  </a:cubicBezTo>
                  <a:cubicBezTo>
                    <a:pt x="670" y="98"/>
                    <a:pt x="670" y="98"/>
                    <a:pt x="670" y="98"/>
                  </a:cubicBezTo>
                  <a:cubicBezTo>
                    <a:pt x="671" y="98"/>
                    <a:pt x="671" y="98"/>
                    <a:pt x="671" y="98"/>
                  </a:cubicBezTo>
                  <a:cubicBezTo>
                    <a:pt x="677" y="99"/>
                    <a:pt x="677" y="99"/>
                    <a:pt x="677" y="99"/>
                  </a:cubicBezTo>
                  <a:cubicBezTo>
                    <a:pt x="672" y="99"/>
                    <a:pt x="672" y="99"/>
                    <a:pt x="672" y="99"/>
                  </a:cubicBezTo>
                  <a:cubicBezTo>
                    <a:pt x="668" y="98"/>
                    <a:pt x="668" y="98"/>
                    <a:pt x="668" y="98"/>
                  </a:cubicBezTo>
                  <a:cubicBezTo>
                    <a:pt x="665" y="98"/>
                    <a:pt x="665" y="98"/>
                    <a:pt x="665" y="98"/>
                  </a:cubicBezTo>
                  <a:cubicBezTo>
                    <a:pt x="662" y="98"/>
                    <a:pt x="662" y="98"/>
                    <a:pt x="662" y="98"/>
                  </a:cubicBezTo>
                  <a:cubicBezTo>
                    <a:pt x="667" y="101"/>
                    <a:pt x="667" y="101"/>
                    <a:pt x="667" y="101"/>
                  </a:cubicBezTo>
                  <a:cubicBezTo>
                    <a:pt x="662" y="99"/>
                    <a:pt x="662" y="99"/>
                    <a:pt x="662" y="99"/>
                  </a:cubicBezTo>
                  <a:cubicBezTo>
                    <a:pt x="658" y="101"/>
                    <a:pt x="658" y="101"/>
                    <a:pt x="658" y="101"/>
                  </a:cubicBezTo>
                  <a:cubicBezTo>
                    <a:pt x="657" y="102"/>
                    <a:pt x="657" y="102"/>
                    <a:pt x="657" y="102"/>
                  </a:cubicBezTo>
                  <a:cubicBezTo>
                    <a:pt x="657" y="103"/>
                    <a:pt x="657" y="103"/>
                    <a:pt x="657" y="103"/>
                  </a:cubicBezTo>
                  <a:cubicBezTo>
                    <a:pt x="657" y="105"/>
                    <a:pt x="657" y="105"/>
                    <a:pt x="657" y="105"/>
                  </a:cubicBezTo>
                  <a:cubicBezTo>
                    <a:pt x="660" y="106"/>
                    <a:pt x="660" y="106"/>
                    <a:pt x="660" y="106"/>
                  </a:cubicBezTo>
                  <a:cubicBezTo>
                    <a:pt x="661" y="106"/>
                    <a:pt x="661" y="106"/>
                    <a:pt x="661" y="106"/>
                  </a:cubicBezTo>
                  <a:cubicBezTo>
                    <a:pt x="661" y="108"/>
                    <a:pt x="661" y="108"/>
                    <a:pt x="661" y="108"/>
                  </a:cubicBezTo>
                  <a:cubicBezTo>
                    <a:pt x="662" y="109"/>
                    <a:pt x="662" y="109"/>
                    <a:pt x="662" y="109"/>
                  </a:cubicBezTo>
                  <a:cubicBezTo>
                    <a:pt x="662" y="111"/>
                    <a:pt x="662" y="111"/>
                    <a:pt x="662" y="111"/>
                  </a:cubicBezTo>
                  <a:cubicBezTo>
                    <a:pt x="661" y="109"/>
                    <a:pt x="661" y="109"/>
                    <a:pt x="661" y="109"/>
                  </a:cubicBezTo>
                  <a:cubicBezTo>
                    <a:pt x="660" y="108"/>
                    <a:pt x="660" y="108"/>
                    <a:pt x="660" y="108"/>
                  </a:cubicBezTo>
                  <a:cubicBezTo>
                    <a:pt x="657" y="108"/>
                    <a:pt x="657" y="108"/>
                    <a:pt x="657" y="108"/>
                  </a:cubicBezTo>
                  <a:cubicBezTo>
                    <a:pt x="654" y="108"/>
                    <a:pt x="654" y="108"/>
                    <a:pt x="654" y="108"/>
                  </a:cubicBezTo>
                  <a:cubicBezTo>
                    <a:pt x="652" y="108"/>
                    <a:pt x="652" y="108"/>
                    <a:pt x="652" y="108"/>
                  </a:cubicBezTo>
                  <a:cubicBezTo>
                    <a:pt x="649" y="109"/>
                    <a:pt x="649" y="109"/>
                    <a:pt x="649" y="109"/>
                  </a:cubicBezTo>
                  <a:cubicBezTo>
                    <a:pt x="647" y="109"/>
                    <a:pt x="647" y="109"/>
                    <a:pt x="647" y="109"/>
                  </a:cubicBezTo>
                  <a:cubicBezTo>
                    <a:pt x="648" y="111"/>
                    <a:pt x="648" y="111"/>
                    <a:pt x="648" y="111"/>
                  </a:cubicBezTo>
                  <a:cubicBezTo>
                    <a:pt x="649" y="112"/>
                    <a:pt x="649" y="112"/>
                    <a:pt x="649" y="112"/>
                  </a:cubicBezTo>
                  <a:cubicBezTo>
                    <a:pt x="648" y="112"/>
                    <a:pt x="648" y="112"/>
                    <a:pt x="648" y="112"/>
                  </a:cubicBezTo>
                  <a:cubicBezTo>
                    <a:pt x="651" y="113"/>
                    <a:pt x="651" y="113"/>
                    <a:pt x="651" y="113"/>
                  </a:cubicBezTo>
                  <a:cubicBezTo>
                    <a:pt x="654" y="113"/>
                    <a:pt x="654" y="113"/>
                    <a:pt x="654" y="113"/>
                  </a:cubicBezTo>
                  <a:cubicBezTo>
                    <a:pt x="654" y="115"/>
                    <a:pt x="654" y="115"/>
                    <a:pt x="654" y="115"/>
                  </a:cubicBezTo>
                  <a:cubicBezTo>
                    <a:pt x="652" y="116"/>
                    <a:pt x="652" y="116"/>
                    <a:pt x="652" y="116"/>
                  </a:cubicBezTo>
                  <a:cubicBezTo>
                    <a:pt x="649" y="118"/>
                    <a:pt x="649" y="118"/>
                    <a:pt x="649" y="118"/>
                  </a:cubicBezTo>
                  <a:cubicBezTo>
                    <a:pt x="648" y="116"/>
                    <a:pt x="648" y="116"/>
                    <a:pt x="648" y="116"/>
                  </a:cubicBezTo>
                  <a:cubicBezTo>
                    <a:pt x="645" y="113"/>
                    <a:pt x="645" y="113"/>
                    <a:pt x="645" y="113"/>
                  </a:cubicBezTo>
                  <a:cubicBezTo>
                    <a:pt x="644" y="112"/>
                    <a:pt x="644" y="112"/>
                    <a:pt x="644" y="112"/>
                  </a:cubicBezTo>
                  <a:cubicBezTo>
                    <a:pt x="644" y="111"/>
                    <a:pt x="644" y="111"/>
                    <a:pt x="644" y="111"/>
                  </a:cubicBezTo>
                  <a:cubicBezTo>
                    <a:pt x="645" y="108"/>
                    <a:pt x="645" y="108"/>
                    <a:pt x="645" y="108"/>
                  </a:cubicBezTo>
                  <a:cubicBezTo>
                    <a:pt x="649" y="105"/>
                    <a:pt x="649" y="105"/>
                    <a:pt x="649" y="105"/>
                  </a:cubicBezTo>
                  <a:cubicBezTo>
                    <a:pt x="648" y="103"/>
                    <a:pt x="648" y="103"/>
                    <a:pt x="648" y="103"/>
                  </a:cubicBezTo>
                  <a:cubicBezTo>
                    <a:pt x="648" y="102"/>
                    <a:pt x="648" y="102"/>
                    <a:pt x="648" y="102"/>
                  </a:cubicBezTo>
                  <a:cubicBezTo>
                    <a:pt x="651" y="101"/>
                    <a:pt x="651" y="101"/>
                    <a:pt x="651" y="101"/>
                  </a:cubicBezTo>
                  <a:cubicBezTo>
                    <a:pt x="655" y="99"/>
                    <a:pt x="655" y="99"/>
                    <a:pt x="655" y="99"/>
                  </a:cubicBezTo>
                  <a:cubicBezTo>
                    <a:pt x="664" y="95"/>
                    <a:pt x="664" y="95"/>
                    <a:pt x="664" y="95"/>
                  </a:cubicBezTo>
                  <a:cubicBezTo>
                    <a:pt x="672" y="92"/>
                    <a:pt x="672" y="92"/>
                    <a:pt x="672" y="92"/>
                  </a:cubicBezTo>
                  <a:cubicBezTo>
                    <a:pt x="674" y="90"/>
                    <a:pt x="674" y="90"/>
                    <a:pt x="674" y="90"/>
                  </a:cubicBezTo>
                  <a:cubicBezTo>
                    <a:pt x="671" y="90"/>
                    <a:pt x="671" y="90"/>
                    <a:pt x="671" y="90"/>
                  </a:cubicBezTo>
                  <a:cubicBezTo>
                    <a:pt x="661" y="90"/>
                    <a:pt x="661" y="90"/>
                    <a:pt x="661" y="90"/>
                  </a:cubicBezTo>
                  <a:cubicBezTo>
                    <a:pt x="652" y="90"/>
                    <a:pt x="652" y="90"/>
                    <a:pt x="652" y="90"/>
                  </a:cubicBezTo>
                  <a:cubicBezTo>
                    <a:pt x="642" y="93"/>
                    <a:pt x="642" y="93"/>
                    <a:pt x="642" y="93"/>
                  </a:cubicBezTo>
                  <a:cubicBezTo>
                    <a:pt x="634" y="96"/>
                    <a:pt x="634" y="96"/>
                    <a:pt x="634" y="96"/>
                  </a:cubicBezTo>
                  <a:cubicBezTo>
                    <a:pt x="631" y="98"/>
                    <a:pt x="631" y="98"/>
                    <a:pt x="631" y="98"/>
                  </a:cubicBezTo>
                  <a:cubicBezTo>
                    <a:pt x="628" y="101"/>
                    <a:pt x="628" y="101"/>
                    <a:pt x="628" y="101"/>
                  </a:cubicBezTo>
                  <a:cubicBezTo>
                    <a:pt x="627" y="102"/>
                    <a:pt x="627" y="102"/>
                    <a:pt x="627" y="102"/>
                  </a:cubicBezTo>
                  <a:cubicBezTo>
                    <a:pt x="625" y="102"/>
                    <a:pt x="625" y="102"/>
                    <a:pt x="625" y="102"/>
                  </a:cubicBezTo>
                  <a:cubicBezTo>
                    <a:pt x="619" y="105"/>
                    <a:pt x="619" y="105"/>
                    <a:pt x="619" y="105"/>
                  </a:cubicBezTo>
                  <a:cubicBezTo>
                    <a:pt x="617" y="106"/>
                    <a:pt x="617" y="106"/>
                    <a:pt x="617" y="106"/>
                  </a:cubicBezTo>
                  <a:cubicBezTo>
                    <a:pt x="617" y="108"/>
                    <a:pt x="617" y="108"/>
                    <a:pt x="617" y="108"/>
                  </a:cubicBezTo>
                  <a:cubicBezTo>
                    <a:pt x="618" y="108"/>
                    <a:pt x="618" y="108"/>
                    <a:pt x="618" y="108"/>
                  </a:cubicBezTo>
                  <a:cubicBezTo>
                    <a:pt x="614" y="109"/>
                    <a:pt x="614" y="109"/>
                    <a:pt x="614" y="109"/>
                  </a:cubicBezTo>
                  <a:cubicBezTo>
                    <a:pt x="612" y="112"/>
                    <a:pt x="612" y="112"/>
                    <a:pt x="612" y="112"/>
                  </a:cubicBezTo>
                  <a:cubicBezTo>
                    <a:pt x="606" y="116"/>
                    <a:pt x="606" y="116"/>
                    <a:pt x="606" y="116"/>
                  </a:cubicBezTo>
                  <a:cubicBezTo>
                    <a:pt x="608" y="116"/>
                    <a:pt x="608" y="116"/>
                    <a:pt x="608" y="116"/>
                  </a:cubicBezTo>
                  <a:cubicBezTo>
                    <a:pt x="609" y="118"/>
                    <a:pt x="609" y="118"/>
                    <a:pt x="609" y="118"/>
                  </a:cubicBezTo>
                  <a:cubicBezTo>
                    <a:pt x="615" y="118"/>
                    <a:pt x="615" y="118"/>
                    <a:pt x="615" y="118"/>
                  </a:cubicBezTo>
                  <a:cubicBezTo>
                    <a:pt x="624" y="118"/>
                    <a:pt x="624" y="118"/>
                    <a:pt x="624" y="118"/>
                  </a:cubicBezTo>
                  <a:cubicBezTo>
                    <a:pt x="624" y="119"/>
                    <a:pt x="624" y="119"/>
                    <a:pt x="624" y="119"/>
                  </a:cubicBezTo>
                  <a:cubicBezTo>
                    <a:pt x="625" y="121"/>
                    <a:pt x="625" y="121"/>
                    <a:pt x="625" y="121"/>
                  </a:cubicBezTo>
                  <a:cubicBezTo>
                    <a:pt x="628" y="121"/>
                    <a:pt x="628" y="121"/>
                    <a:pt x="628" y="121"/>
                  </a:cubicBezTo>
                  <a:cubicBezTo>
                    <a:pt x="622" y="122"/>
                    <a:pt x="622" y="122"/>
                    <a:pt x="622" y="122"/>
                  </a:cubicBezTo>
                  <a:cubicBezTo>
                    <a:pt x="617" y="122"/>
                    <a:pt x="617" y="122"/>
                    <a:pt x="617" y="122"/>
                  </a:cubicBezTo>
                  <a:cubicBezTo>
                    <a:pt x="612" y="121"/>
                    <a:pt x="612" y="121"/>
                    <a:pt x="612" y="121"/>
                  </a:cubicBezTo>
                  <a:cubicBezTo>
                    <a:pt x="608" y="121"/>
                    <a:pt x="608" y="121"/>
                    <a:pt x="608" y="121"/>
                  </a:cubicBezTo>
                  <a:cubicBezTo>
                    <a:pt x="606" y="123"/>
                    <a:pt x="606" y="123"/>
                    <a:pt x="606" y="123"/>
                  </a:cubicBezTo>
                  <a:cubicBezTo>
                    <a:pt x="606" y="125"/>
                    <a:pt x="606" y="125"/>
                    <a:pt x="606" y="125"/>
                  </a:cubicBezTo>
                  <a:cubicBezTo>
                    <a:pt x="606" y="126"/>
                    <a:pt x="606" y="126"/>
                    <a:pt x="606" y="126"/>
                  </a:cubicBezTo>
                  <a:cubicBezTo>
                    <a:pt x="608" y="126"/>
                    <a:pt x="608" y="126"/>
                    <a:pt x="608" y="126"/>
                  </a:cubicBezTo>
                  <a:cubicBezTo>
                    <a:pt x="609" y="128"/>
                    <a:pt x="609" y="128"/>
                    <a:pt x="609" y="128"/>
                  </a:cubicBezTo>
                  <a:cubicBezTo>
                    <a:pt x="612" y="129"/>
                    <a:pt x="612" y="129"/>
                    <a:pt x="612" y="129"/>
                  </a:cubicBezTo>
                  <a:cubicBezTo>
                    <a:pt x="614" y="129"/>
                    <a:pt x="614" y="129"/>
                    <a:pt x="614" y="129"/>
                  </a:cubicBezTo>
                  <a:cubicBezTo>
                    <a:pt x="618" y="129"/>
                    <a:pt x="618" y="129"/>
                    <a:pt x="618" y="129"/>
                  </a:cubicBezTo>
                  <a:cubicBezTo>
                    <a:pt x="621" y="129"/>
                    <a:pt x="621" y="129"/>
                    <a:pt x="621" y="129"/>
                  </a:cubicBezTo>
                  <a:cubicBezTo>
                    <a:pt x="619" y="128"/>
                    <a:pt x="619" y="128"/>
                    <a:pt x="619" y="128"/>
                  </a:cubicBezTo>
                  <a:cubicBezTo>
                    <a:pt x="622" y="128"/>
                    <a:pt x="622" y="128"/>
                    <a:pt x="622" y="128"/>
                  </a:cubicBezTo>
                  <a:cubicBezTo>
                    <a:pt x="624" y="128"/>
                    <a:pt x="624" y="128"/>
                    <a:pt x="624" y="128"/>
                  </a:cubicBezTo>
                  <a:cubicBezTo>
                    <a:pt x="625" y="128"/>
                    <a:pt x="625" y="128"/>
                    <a:pt x="625" y="128"/>
                  </a:cubicBezTo>
                  <a:cubicBezTo>
                    <a:pt x="628" y="126"/>
                    <a:pt x="628" y="126"/>
                    <a:pt x="628" y="126"/>
                  </a:cubicBezTo>
                  <a:cubicBezTo>
                    <a:pt x="627" y="128"/>
                    <a:pt x="627" y="128"/>
                    <a:pt x="627" y="128"/>
                  </a:cubicBezTo>
                  <a:cubicBezTo>
                    <a:pt x="625" y="129"/>
                    <a:pt x="625" y="129"/>
                    <a:pt x="625" y="129"/>
                  </a:cubicBezTo>
                  <a:cubicBezTo>
                    <a:pt x="625" y="131"/>
                    <a:pt x="625" y="131"/>
                    <a:pt x="625" y="131"/>
                  </a:cubicBezTo>
                  <a:cubicBezTo>
                    <a:pt x="627" y="132"/>
                    <a:pt x="627" y="132"/>
                    <a:pt x="627" y="132"/>
                  </a:cubicBezTo>
                  <a:cubicBezTo>
                    <a:pt x="628" y="132"/>
                    <a:pt x="628" y="132"/>
                    <a:pt x="628" y="132"/>
                  </a:cubicBezTo>
                  <a:cubicBezTo>
                    <a:pt x="629" y="132"/>
                    <a:pt x="629" y="132"/>
                    <a:pt x="629" y="132"/>
                  </a:cubicBezTo>
                  <a:cubicBezTo>
                    <a:pt x="632" y="131"/>
                    <a:pt x="632" y="131"/>
                    <a:pt x="632" y="131"/>
                  </a:cubicBezTo>
                  <a:cubicBezTo>
                    <a:pt x="634" y="132"/>
                    <a:pt x="634" y="132"/>
                    <a:pt x="634" y="132"/>
                  </a:cubicBezTo>
                  <a:cubicBezTo>
                    <a:pt x="637" y="132"/>
                    <a:pt x="637" y="132"/>
                    <a:pt x="637" y="132"/>
                  </a:cubicBezTo>
                  <a:cubicBezTo>
                    <a:pt x="638" y="132"/>
                    <a:pt x="638" y="132"/>
                    <a:pt x="638" y="132"/>
                  </a:cubicBezTo>
                  <a:cubicBezTo>
                    <a:pt x="641" y="133"/>
                    <a:pt x="641" y="133"/>
                    <a:pt x="641" y="133"/>
                  </a:cubicBezTo>
                  <a:cubicBezTo>
                    <a:pt x="645" y="133"/>
                    <a:pt x="645" y="133"/>
                    <a:pt x="645" y="133"/>
                  </a:cubicBezTo>
                  <a:cubicBezTo>
                    <a:pt x="649" y="132"/>
                    <a:pt x="649" y="132"/>
                    <a:pt x="649" y="132"/>
                  </a:cubicBezTo>
                  <a:cubicBezTo>
                    <a:pt x="654" y="133"/>
                    <a:pt x="654" y="133"/>
                    <a:pt x="654" y="133"/>
                  </a:cubicBezTo>
                  <a:cubicBezTo>
                    <a:pt x="655" y="133"/>
                    <a:pt x="655" y="133"/>
                    <a:pt x="655" y="133"/>
                  </a:cubicBezTo>
                  <a:cubicBezTo>
                    <a:pt x="658" y="135"/>
                    <a:pt x="658" y="135"/>
                    <a:pt x="658" y="135"/>
                  </a:cubicBezTo>
                  <a:cubicBezTo>
                    <a:pt x="662" y="133"/>
                    <a:pt x="662" y="133"/>
                    <a:pt x="662" y="133"/>
                  </a:cubicBezTo>
                  <a:cubicBezTo>
                    <a:pt x="660" y="132"/>
                    <a:pt x="660" y="132"/>
                    <a:pt x="660" y="132"/>
                  </a:cubicBezTo>
                  <a:cubicBezTo>
                    <a:pt x="655" y="129"/>
                    <a:pt x="655" y="129"/>
                    <a:pt x="655" y="129"/>
                  </a:cubicBezTo>
                  <a:cubicBezTo>
                    <a:pt x="661" y="132"/>
                    <a:pt x="661" y="132"/>
                    <a:pt x="661" y="132"/>
                  </a:cubicBezTo>
                  <a:cubicBezTo>
                    <a:pt x="667" y="135"/>
                    <a:pt x="667" y="135"/>
                    <a:pt x="667" y="135"/>
                  </a:cubicBezTo>
                  <a:cubicBezTo>
                    <a:pt x="668" y="135"/>
                    <a:pt x="668" y="135"/>
                    <a:pt x="668" y="135"/>
                  </a:cubicBezTo>
                  <a:cubicBezTo>
                    <a:pt x="670" y="135"/>
                    <a:pt x="670" y="135"/>
                    <a:pt x="670" y="135"/>
                  </a:cubicBezTo>
                  <a:cubicBezTo>
                    <a:pt x="670" y="133"/>
                    <a:pt x="670" y="133"/>
                    <a:pt x="670" y="133"/>
                  </a:cubicBezTo>
                  <a:cubicBezTo>
                    <a:pt x="667" y="132"/>
                    <a:pt x="667" y="132"/>
                    <a:pt x="667" y="132"/>
                  </a:cubicBezTo>
                  <a:cubicBezTo>
                    <a:pt x="665" y="132"/>
                    <a:pt x="665" y="132"/>
                    <a:pt x="665" y="132"/>
                  </a:cubicBezTo>
                  <a:cubicBezTo>
                    <a:pt x="668" y="131"/>
                    <a:pt x="668" y="131"/>
                    <a:pt x="668" y="131"/>
                  </a:cubicBezTo>
                  <a:cubicBezTo>
                    <a:pt x="672" y="132"/>
                    <a:pt x="672" y="132"/>
                    <a:pt x="672" y="132"/>
                  </a:cubicBezTo>
                  <a:cubicBezTo>
                    <a:pt x="675" y="133"/>
                    <a:pt x="675" y="133"/>
                    <a:pt x="675" y="133"/>
                  </a:cubicBezTo>
                  <a:cubicBezTo>
                    <a:pt x="680" y="132"/>
                    <a:pt x="680" y="132"/>
                    <a:pt x="680" y="132"/>
                  </a:cubicBezTo>
                  <a:cubicBezTo>
                    <a:pt x="681" y="133"/>
                    <a:pt x="681" y="133"/>
                    <a:pt x="681" y="133"/>
                  </a:cubicBezTo>
                  <a:cubicBezTo>
                    <a:pt x="682" y="135"/>
                    <a:pt x="682" y="135"/>
                    <a:pt x="682" y="135"/>
                  </a:cubicBezTo>
                  <a:cubicBezTo>
                    <a:pt x="688" y="133"/>
                    <a:pt x="688" y="133"/>
                    <a:pt x="688" y="133"/>
                  </a:cubicBezTo>
                  <a:cubicBezTo>
                    <a:pt x="690" y="132"/>
                    <a:pt x="690" y="132"/>
                    <a:pt x="690" y="132"/>
                  </a:cubicBezTo>
                  <a:cubicBezTo>
                    <a:pt x="691" y="129"/>
                    <a:pt x="691" y="129"/>
                    <a:pt x="691" y="129"/>
                  </a:cubicBezTo>
                  <a:cubicBezTo>
                    <a:pt x="688" y="128"/>
                    <a:pt x="688" y="128"/>
                    <a:pt x="688" y="128"/>
                  </a:cubicBezTo>
                  <a:cubicBezTo>
                    <a:pt x="690" y="128"/>
                    <a:pt x="690" y="128"/>
                    <a:pt x="690" y="128"/>
                  </a:cubicBezTo>
                  <a:cubicBezTo>
                    <a:pt x="691" y="126"/>
                    <a:pt x="691" y="126"/>
                    <a:pt x="691" y="126"/>
                  </a:cubicBezTo>
                  <a:cubicBezTo>
                    <a:pt x="691" y="128"/>
                    <a:pt x="691" y="128"/>
                    <a:pt x="691" y="128"/>
                  </a:cubicBezTo>
                  <a:cubicBezTo>
                    <a:pt x="692" y="128"/>
                    <a:pt x="692" y="128"/>
                    <a:pt x="692" y="128"/>
                  </a:cubicBezTo>
                  <a:cubicBezTo>
                    <a:pt x="694" y="128"/>
                    <a:pt x="694" y="128"/>
                    <a:pt x="694" y="128"/>
                  </a:cubicBezTo>
                  <a:cubicBezTo>
                    <a:pt x="695" y="129"/>
                    <a:pt x="695" y="129"/>
                    <a:pt x="695" y="129"/>
                  </a:cubicBezTo>
                  <a:cubicBezTo>
                    <a:pt x="698" y="129"/>
                    <a:pt x="698" y="129"/>
                    <a:pt x="698" y="129"/>
                  </a:cubicBezTo>
                  <a:cubicBezTo>
                    <a:pt x="700" y="131"/>
                    <a:pt x="700" y="131"/>
                    <a:pt x="700" y="131"/>
                  </a:cubicBezTo>
                  <a:cubicBezTo>
                    <a:pt x="700" y="132"/>
                    <a:pt x="700" y="132"/>
                    <a:pt x="700" y="132"/>
                  </a:cubicBezTo>
                  <a:cubicBezTo>
                    <a:pt x="697" y="135"/>
                    <a:pt x="697" y="135"/>
                    <a:pt x="697" y="135"/>
                  </a:cubicBezTo>
                  <a:cubicBezTo>
                    <a:pt x="701" y="135"/>
                    <a:pt x="701" y="135"/>
                    <a:pt x="701" y="135"/>
                  </a:cubicBezTo>
                  <a:cubicBezTo>
                    <a:pt x="702" y="134"/>
                    <a:pt x="702" y="134"/>
                    <a:pt x="702" y="134"/>
                  </a:cubicBezTo>
                  <a:cubicBezTo>
                    <a:pt x="703" y="135"/>
                    <a:pt x="703" y="135"/>
                    <a:pt x="703" y="135"/>
                  </a:cubicBezTo>
                  <a:cubicBezTo>
                    <a:pt x="704" y="135"/>
                    <a:pt x="704" y="135"/>
                    <a:pt x="704" y="135"/>
                  </a:cubicBezTo>
                  <a:cubicBezTo>
                    <a:pt x="704" y="136"/>
                    <a:pt x="704" y="136"/>
                    <a:pt x="704" y="136"/>
                  </a:cubicBezTo>
                  <a:cubicBezTo>
                    <a:pt x="703" y="136"/>
                    <a:pt x="703" y="136"/>
                    <a:pt x="703" y="136"/>
                  </a:cubicBezTo>
                  <a:cubicBezTo>
                    <a:pt x="700" y="136"/>
                    <a:pt x="700" y="136"/>
                    <a:pt x="700" y="136"/>
                  </a:cubicBezTo>
                  <a:cubicBezTo>
                    <a:pt x="703" y="138"/>
                    <a:pt x="703" y="138"/>
                    <a:pt x="703" y="138"/>
                  </a:cubicBezTo>
                  <a:cubicBezTo>
                    <a:pt x="704" y="138"/>
                    <a:pt x="704" y="138"/>
                    <a:pt x="704" y="138"/>
                  </a:cubicBezTo>
                  <a:cubicBezTo>
                    <a:pt x="707" y="139"/>
                    <a:pt x="707" y="139"/>
                    <a:pt x="707" y="139"/>
                  </a:cubicBezTo>
                  <a:cubicBezTo>
                    <a:pt x="708" y="141"/>
                    <a:pt x="708" y="141"/>
                    <a:pt x="708" y="141"/>
                  </a:cubicBezTo>
                  <a:cubicBezTo>
                    <a:pt x="710" y="142"/>
                    <a:pt x="710" y="142"/>
                    <a:pt x="710" y="142"/>
                  </a:cubicBezTo>
                  <a:cubicBezTo>
                    <a:pt x="708" y="144"/>
                    <a:pt x="708" y="144"/>
                    <a:pt x="708" y="144"/>
                  </a:cubicBezTo>
                  <a:cubicBezTo>
                    <a:pt x="707" y="144"/>
                    <a:pt x="707" y="144"/>
                    <a:pt x="707" y="144"/>
                  </a:cubicBezTo>
                  <a:cubicBezTo>
                    <a:pt x="703" y="144"/>
                    <a:pt x="703" y="144"/>
                    <a:pt x="703" y="144"/>
                  </a:cubicBezTo>
                  <a:cubicBezTo>
                    <a:pt x="700" y="144"/>
                    <a:pt x="700" y="144"/>
                    <a:pt x="700" y="144"/>
                  </a:cubicBezTo>
                  <a:cubicBezTo>
                    <a:pt x="698" y="145"/>
                    <a:pt x="698" y="145"/>
                    <a:pt x="698" y="145"/>
                  </a:cubicBezTo>
                  <a:cubicBezTo>
                    <a:pt x="698" y="146"/>
                    <a:pt x="698" y="146"/>
                    <a:pt x="698" y="146"/>
                  </a:cubicBezTo>
                  <a:cubicBezTo>
                    <a:pt x="697" y="148"/>
                    <a:pt x="697" y="148"/>
                    <a:pt x="697" y="148"/>
                  </a:cubicBezTo>
                  <a:cubicBezTo>
                    <a:pt x="703" y="146"/>
                    <a:pt x="703" y="146"/>
                    <a:pt x="703" y="146"/>
                  </a:cubicBezTo>
                  <a:cubicBezTo>
                    <a:pt x="708" y="145"/>
                    <a:pt x="708" y="145"/>
                    <a:pt x="708" y="145"/>
                  </a:cubicBezTo>
                  <a:cubicBezTo>
                    <a:pt x="710" y="144"/>
                    <a:pt x="710" y="144"/>
                    <a:pt x="710" y="144"/>
                  </a:cubicBezTo>
                  <a:cubicBezTo>
                    <a:pt x="711" y="145"/>
                    <a:pt x="711" y="145"/>
                    <a:pt x="711" y="145"/>
                  </a:cubicBezTo>
                  <a:cubicBezTo>
                    <a:pt x="714" y="144"/>
                    <a:pt x="714" y="144"/>
                    <a:pt x="714" y="144"/>
                  </a:cubicBezTo>
                  <a:cubicBezTo>
                    <a:pt x="715" y="144"/>
                    <a:pt x="715" y="144"/>
                    <a:pt x="715" y="144"/>
                  </a:cubicBezTo>
                  <a:cubicBezTo>
                    <a:pt x="714" y="145"/>
                    <a:pt x="714" y="145"/>
                    <a:pt x="714" y="145"/>
                  </a:cubicBezTo>
                  <a:cubicBezTo>
                    <a:pt x="715" y="145"/>
                    <a:pt x="715" y="145"/>
                    <a:pt x="715" y="145"/>
                  </a:cubicBezTo>
                  <a:cubicBezTo>
                    <a:pt x="713" y="146"/>
                    <a:pt x="713" y="146"/>
                    <a:pt x="713" y="146"/>
                  </a:cubicBezTo>
                  <a:cubicBezTo>
                    <a:pt x="714" y="146"/>
                    <a:pt x="714" y="146"/>
                    <a:pt x="714" y="146"/>
                  </a:cubicBezTo>
                  <a:cubicBezTo>
                    <a:pt x="714" y="148"/>
                    <a:pt x="714" y="148"/>
                    <a:pt x="714" y="148"/>
                  </a:cubicBezTo>
                  <a:cubicBezTo>
                    <a:pt x="715" y="149"/>
                    <a:pt x="715" y="149"/>
                    <a:pt x="715" y="149"/>
                  </a:cubicBezTo>
                  <a:cubicBezTo>
                    <a:pt x="718" y="149"/>
                    <a:pt x="718" y="149"/>
                    <a:pt x="718" y="149"/>
                  </a:cubicBezTo>
                  <a:cubicBezTo>
                    <a:pt x="718" y="148"/>
                    <a:pt x="718" y="148"/>
                    <a:pt x="718" y="148"/>
                  </a:cubicBezTo>
                  <a:cubicBezTo>
                    <a:pt x="721" y="148"/>
                    <a:pt x="721" y="148"/>
                    <a:pt x="721" y="148"/>
                  </a:cubicBezTo>
                  <a:cubicBezTo>
                    <a:pt x="718" y="151"/>
                    <a:pt x="718" y="151"/>
                    <a:pt x="718" y="151"/>
                  </a:cubicBezTo>
                  <a:cubicBezTo>
                    <a:pt x="718" y="152"/>
                    <a:pt x="718" y="152"/>
                    <a:pt x="718" y="152"/>
                  </a:cubicBezTo>
                  <a:cubicBezTo>
                    <a:pt x="720" y="152"/>
                    <a:pt x="720" y="152"/>
                    <a:pt x="720" y="152"/>
                  </a:cubicBezTo>
                  <a:cubicBezTo>
                    <a:pt x="723" y="151"/>
                    <a:pt x="723" y="151"/>
                    <a:pt x="723" y="151"/>
                  </a:cubicBezTo>
                  <a:cubicBezTo>
                    <a:pt x="721" y="152"/>
                    <a:pt x="721" y="152"/>
                    <a:pt x="721" y="152"/>
                  </a:cubicBezTo>
                  <a:cubicBezTo>
                    <a:pt x="723" y="152"/>
                    <a:pt x="723" y="152"/>
                    <a:pt x="723" y="152"/>
                  </a:cubicBezTo>
                  <a:cubicBezTo>
                    <a:pt x="724" y="154"/>
                    <a:pt x="724" y="154"/>
                    <a:pt x="724" y="154"/>
                  </a:cubicBezTo>
                  <a:cubicBezTo>
                    <a:pt x="724" y="155"/>
                    <a:pt x="724" y="155"/>
                    <a:pt x="724" y="155"/>
                  </a:cubicBezTo>
                  <a:cubicBezTo>
                    <a:pt x="723" y="156"/>
                    <a:pt x="723" y="156"/>
                    <a:pt x="723" y="156"/>
                  </a:cubicBezTo>
                  <a:cubicBezTo>
                    <a:pt x="724" y="158"/>
                    <a:pt x="724" y="158"/>
                    <a:pt x="724" y="158"/>
                  </a:cubicBezTo>
                  <a:cubicBezTo>
                    <a:pt x="723" y="159"/>
                    <a:pt x="723" y="159"/>
                    <a:pt x="723" y="159"/>
                  </a:cubicBezTo>
                  <a:cubicBezTo>
                    <a:pt x="723" y="162"/>
                    <a:pt x="723" y="162"/>
                    <a:pt x="723" y="162"/>
                  </a:cubicBezTo>
                  <a:cubicBezTo>
                    <a:pt x="724" y="164"/>
                    <a:pt x="724" y="164"/>
                    <a:pt x="724" y="164"/>
                  </a:cubicBezTo>
                  <a:cubicBezTo>
                    <a:pt x="718" y="166"/>
                    <a:pt x="718" y="166"/>
                    <a:pt x="718" y="166"/>
                  </a:cubicBezTo>
                  <a:cubicBezTo>
                    <a:pt x="714" y="168"/>
                    <a:pt x="714" y="168"/>
                    <a:pt x="714" y="168"/>
                  </a:cubicBezTo>
                  <a:cubicBezTo>
                    <a:pt x="714" y="169"/>
                    <a:pt x="714" y="169"/>
                    <a:pt x="714" y="169"/>
                  </a:cubicBezTo>
                  <a:cubicBezTo>
                    <a:pt x="714" y="171"/>
                    <a:pt x="714" y="171"/>
                    <a:pt x="714" y="171"/>
                  </a:cubicBezTo>
                  <a:cubicBezTo>
                    <a:pt x="703" y="174"/>
                    <a:pt x="703" y="174"/>
                    <a:pt x="703" y="174"/>
                  </a:cubicBezTo>
                  <a:cubicBezTo>
                    <a:pt x="697" y="176"/>
                    <a:pt x="697" y="176"/>
                    <a:pt x="697" y="176"/>
                  </a:cubicBezTo>
                  <a:cubicBezTo>
                    <a:pt x="694" y="176"/>
                    <a:pt x="694" y="176"/>
                    <a:pt x="694" y="176"/>
                  </a:cubicBezTo>
                  <a:cubicBezTo>
                    <a:pt x="694" y="178"/>
                    <a:pt x="694" y="178"/>
                    <a:pt x="694" y="178"/>
                  </a:cubicBezTo>
                  <a:cubicBezTo>
                    <a:pt x="695" y="181"/>
                    <a:pt x="695" y="181"/>
                    <a:pt x="695" y="181"/>
                  </a:cubicBezTo>
                  <a:cubicBezTo>
                    <a:pt x="697" y="182"/>
                    <a:pt x="697" y="182"/>
                    <a:pt x="697" y="182"/>
                  </a:cubicBezTo>
                  <a:cubicBezTo>
                    <a:pt x="698" y="185"/>
                    <a:pt x="698" y="185"/>
                    <a:pt x="698" y="185"/>
                  </a:cubicBezTo>
                  <a:cubicBezTo>
                    <a:pt x="697" y="185"/>
                    <a:pt x="697" y="185"/>
                    <a:pt x="697" y="185"/>
                  </a:cubicBezTo>
                  <a:cubicBezTo>
                    <a:pt x="692" y="185"/>
                    <a:pt x="692" y="185"/>
                    <a:pt x="692" y="185"/>
                  </a:cubicBezTo>
                  <a:cubicBezTo>
                    <a:pt x="687" y="187"/>
                    <a:pt x="687" y="187"/>
                    <a:pt x="687" y="187"/>
                  </a:cubicBezTo>
                  <a:cubicBezTo>
                    <a:pt x="682" y="187"/>
                    <a:pt x="682" y="187"/>
                    <a:pt x="682" y="187"/>
                  </a:cubicBezTo>
                  <a:cubicBezTo>
                    <a:pt x="681" y="188"/>
                    <a:pt x="681" y="188"/>
                    <a:pt x="681" y="188"/>
                  </a:cubicBezTo>
                  <a:cubicBezTo>
                    <a:pt x="680" y="188"/>
                    <a:pt x="680" y="188"/>
                    <a:pt x="680" y="188"/>
                  </a:cubicBezTo>
                  <a:cubicBezTo>
                    <a:pt x="677" y="188"/>
                    <a:pt x="677" y="188"/>
                    <a:pt x="677" y="188"/>
                  </a:cubicBezTo>
                  <a:cubicBezTo>
                    <a:pt x="674" y="188"/>
                    <a:pt x="674" y="188"/>
                    <a:pt x="674" y="188"/>
                  </a:cubicBezTo>
                  <a:cubicBezTo>
                    <a:pt x="671" y="188"/>
                    <a:pt x="671" y="188"/>
                    <a:pt x="671" y="188"/>
                  </a:cubicBezTo>
                  <a:cubicBezTo>
                    <a:pt x="665" y="187"/>
                    <a:pt x="665" y="187"/>
                    <a:pt x="665" y="187"/>
                  </a:cubicBezTo>
                  <a:cubicBezTo>
                    <a:pt x="662" y="187"/>
                    <a:pt x="662" y="187"/>
                    <a:pt x="662" y="187"/>
                  </a:cubicBezTo>
                  <a:cubicBezTo>
                    <a:pt x="661" y="187"/>
                    <a:pt x="661" y="187"/>
                    <a:pt x="661" y="187"/>
                  </a:cubicBezTo>
                  <a:cubicBezTo>
                    <a:pt x="660" y="188"/>
                    <a:pt x="660" y="188"/>
                    <a:pt x="660" y="188"/>
                  </a:cubicBezTo>
                  <a:cubicBezTo>
                    <a:pt x="660" y="189"/>
                    <a:pt x="660" y="189"/>
                    <a:pt x="660" y="189"/>
                  </a:cubicBezTo>
                  <a:cubicBezTo>
                    <a:pt x="657" y="189"/>
                    <a:pt x="657" y="189"/>
                    <a:pt x="657" y="189"/>
                  </a:cubicBezTo>
                  <a:cubicBezTo>
                    <a:pt x="655" y="189"/>
                    <a:pt x="655" y="189"/>
                    <a:pt x="655" y="189"/>
                  </a:cubicBezTo>
                  <a:cubicBezTo>
                    <a:pt x="651" y="191"/>
                    <a:pt x="651" y="191"/>
                    <a:pt x="651" y="191"/>
                  </a:cubicBezTo>
                  <a:cubicBezTo>
                    <a:pt x="649" y="194"/>
                    <a:pt x="649" y="194"/>
                    <a:pt x="649" y="194"/>
                  </a:cubicBezTo>
                  <a:cubicBezTo>
                    <a:pt x="647" y="195"/>
                    <a:pt x="647" y="195"/>
                    <a:pt x="647" y="195"/>
                  </a:cubicBezTo>
                  <a:cubicBezTo>
                    <a:pt x="648" y="195"/>
                    <a:pt x="648" y="195"/>
                    <a:pt x="648" y="195"/>
                  </a:cubicBezTo>
                  <a:cubicBezTo>
                    <a:pt x="648" y="197"/>
                    <a:pt x="648" y="197"/>
                    <a:pt x="648" y="197"/>
                  </a:cubicBezTo>
                  <a:cubicBezTo>
                    <a:pt x="649" y="199"/>
                    <a:pt x="649" y="199"/>
                    <a:pt x="649" y="199"/>
                  </a:cubicBezTo>
                  <a:cubicBezTo>
                    <a:pt x="654" y="199"/>
                    <a:pt x="654" y="199"/>
                    <a:pt x="654" y="199"/>
                  </a:cubicBezTo>
                  <a:cubicBezTo>
                    <a:pt x="657" y="201"/>
                    <a:pt x="657" y="201"/>
                    <a:pt x="657" y="201"/>
                  </a:cubicBezTo>
                  <a:cubicBezTo>
                    <a:pt x="658" y="201"/>
                    <a:pt x="658" y="201"/>
                    <a:pt x="658" y="201"/>
                  </a:cubicBezTo>
                  <a:cubicBezTo>
                    <a:pt x="658" y="199"/>
                    <a:pt x="658" y="199"/>
                    <a:pt x="658" y="199"/>
                  </a:cubicBezTo>
                  <a:cubicBezTo>
                    <a:pt x="660" y="199"/>
                    <a:pt x="660" y="199"/>
                    <a:pt x="660" y="199"/>
                  </a:cubicBezTo>
                  <a:cubicBezTo>
                    <a:pt x="662" y="199"/>
                    <a:pt x="662" y="199"/>
                    <a:pt x="662" y="199"/>
                  </a:cubicBezTo>
                  <a:cubicBezTo>
                    <a:pt x="665" y="199"/>
                    <a:pt x="665" y="199"/>
                    <a:pt x="665" y="199"/>
                  </a:cubicBezTo>
                  <a:cubicBezTo>
                    <a:pt x="668" y="198"/>
                    <a:pt x="668" y="198"/>
                    <a:pt x="668" y="198"/>
                  </a:cubicBezTo>
                  <a:cubicBezTo>
                    <a:pt x="668" y="197"/>
                    <a:pt x="668" y="197"/>
                    <a:pt x="668" y="197"/>
                  </a:cubicBezTo>
                  <a:cubicBezTo>
                    <a:pt x="670" y="197"/>
                    <a:pt x="670" y="197"/>
                    <a:pt x="670" y="197"/>
                  </a:cubicBezTo>
                  <a:cubicBezTo>
                    <a:pt x="674" y="198"/>
                    <a:pt x="674" y="198"/>
                    <a:pt x="674" y="198"/>
                  </a:cubicBezTo>
                  <a:cubicBezTo>
                    <a:pt x="677" y="198"/>
                    <a:pt x="677" y="198"/>
                    <a:pt x="677" y="198"/>
                  </a:cubicBezTo>
                  <a:cubicBezTo>
                    <a:pt x="680" y="198"/>
                    <a:pt x="680" y="198"/>
                    <a:pt x="680" y="198"/>
                  </a:cubicBezTo>
                  <a:cubicBezTo>
                    <a:pt x="680" y="195"/>
                    <a:pt x="680" y="195"/>
                    <a:pt x="680" y="195"/>
                  </a:cubicBezTo>
                  <a:cubicBezTo>
                    <a:pt x="678" y="194"/>
                    <a:pt x="678" y="194"/>
                    <a:pt x="678" y="194"/>
                  </a:cubicBezTo>
                  <a:cubicBezTo>
                    <a:pt x="682" y="192"/>
                    <a:pt x="682" y="192"/>
                    <a:pt x="682" y="192"/>
                  </a:cubicBezTo>
                  <a:cubicBezTo>
                    <a:pt x="681" y="194"/>
                    <a:pt x="681" y="194"/>
                    <a:pt x="681" y="194"/>
                  </a:cubicBezTo>
                  <a:cubicBezTo>
                    <a:pt x="681" y="195"/>
                    <a:pt x="681" y="195"/>
                    <a:pt x="681" y="195"/>
                  </a:cubicBezTo>
                  <a:cubicBezTo>
                    <a:pt x="684" y="195"/>
                    <a:pt x="684" y="195"/>
                    <a:pt x="684" y="195"/>
                  </a:cubicBezTo>
                  <a:cubicBezTo>
                    <a:pt x="684" y="197"/>
                    <a:pt x="684" y="197"/>
                    <a:pt x="684" y="197"/>
                  </a:cubicBezTo>
                  <a:cubicBezTo>
                    <a:pt x="685" y="197"/>
                    <a:pt x="685" y="197"/>
                    <a:pt x="685" y="197"/>
                  </a:cubicBezTo>
                  <a:cubicBezTo>
                    <a:pt x="684" y="198"/>
                    <a:pt x="684" y="198"/>
                    <a:pt x="684" y="198"/>
                  </a:cubicBezTo>
                  <a:cubicBezTo>
                    <a:pt x="685" y="198"/>
                    <a:pt x="685" y="198"/>
                    <a:pt x="685" y="198"/>
                  </a:cubicBezTo>
                  <a:cubicBezTo>
                    <a:pt x="687" y="197"/>
                    <a:pt x="687" y="197"/>
                    <a:pt x="687" y="197"/>
                  </a:cubicBezTo>
                  <a:cubicBezTo>
                    <a:pt x="688" y="197"/>
                    <a:pt x="688" y="197"/>
                    <a:pt x="688" y="197"/>
                  </a:cubicBezTo>
                  <a:cubicBezTo>
                    <a:pt x="690" y="195"/>
                    <a:pt x="690" y="195"/>
                    <a:pt x="690" y="195"/>
                  </a:cubicBezTo>
                  <a:cubicBezTo>
                    <a:pt x="690" y="197"/>
                    <a:pt x="690" y="197"/>
                    <a:pt x="690" y="197"/>
                  </a:cubicBezTo>
                  <a:cubicBezTo>
                    <a:pt x="691" y="197"/>
                    <a:pt x="691" y="197"/>
                    <a:pt x="691" y="197"/>
                  </a:cubicBezTo>
                  <a:cubicBezTo>
                    <a:pt x="690" y="198"/>
                    <a:pt x="690" y="198"/>
                    <a:pt x="690" y="198"/>
                  </a:cubicBezTo>
                  <a:cubicBezTo>
                    <a:pt x="690" y="199"/>
                    <a:pt x="690" y="199"/>
                    <a:pt x="690" y="199"/>
                  </a:cubicBezTo>
                  <a:cubicBezTo>
                    <a:pt x="691" y="201"/>
                    <a:pt x="691" y="201"/>
                    <a:pt x="691" y="201"/>
                  </a:cubicBezTo>
                  <a:cubicBezTo>
                    <a:pt x="692" y="202"/>
                    <a:pt x="692" y="202"/>
                    <a:pt x="692" y="202"/>
                  </a:cubicBezTo>
                  <a:cubicBezTo>
                    <a:pt x="692" y="204"/>
                    <a:pt x="692" y="204"/>
                    <a:pt x="692" y="204"/>
                  </a:cubicBezTo>
                  <a:cubicBezTo>
                    <a:pt x="694" y="202"/>
                    <a:pt x="694" y="202"/>
                    <a:pt x="694" y="202"/>
                  </a:cubicBezTo>
                  <a:cubicBezTo>
                    <a:pt x="692" y="205"/>
                    <a:pt x="692" y="205"/>
                    <a:pt x="692" y="205"/>
                  </a:cubicBezTo>
                  <a:cubicBezTo>
                    <a:pt x="694" y="205"/>
                    <a:pt x="694" y="205"/>
                    <a:pt x="694" y="205"/>
                  </a:cubicBezTo>
                  <a:cubicBezTo>
                    <a:pt x="695" y="205"/>
                    <a:pt x="695" y="205"/>
                    <a:pt x="695" y="205"/>
                  </a:cubicBezTo>
                  <a:cubicBezTo>
                    <a:pt x="694" y="207"/>
                    <a:pt x="694" y="207"/>
                    <a:pt x="694" y="207"/>
                  </a:cubicBezTo>
                  <a:cubicBezTo>
                    <a:pt x="697" y="207"/>
                    <a:pt x="697" y="207"/>
                    <a:pt x="697" y="207"/>
                  </a:cubicBezTo>
                  <a:cubicBezTo>
                    <a:pt x="698" y="205"/>
                    <a:pt x="698" y="205"/>
                    <a:pt x="698" y="205"/>
                  </a:cubicBezTo>
                  <a:cubicBezTo>
                    <a:pt x="700" y="207"/>
                    <a:pt x="700" y="207"/>
                    <a:pt x="700" y="207"/>
                  </a:cubicBezTo>
                  <a:cubicBezTo>
                    <a:pt x="701" y="207"/>
                    <a:pt x="701" y="207"/>
                    <a:pt x="701" y="207"/>
                  </a:cubicBezTo>
                  <a:cubicBezTo>
                    <a:pt x="703" y="208"/>
                    <a:pt x="703" y="208"/>
                    <a:pt x="703" y="208"/>
                  </a:cubicBezTo>
                  <a:cubicBezTo>
                    <a:pt x="698" y="209"/>
                    <a:pt x="698" y="209"/>
                    <a:pt x="698" y="209"/>
                  </a:cubicBezTo>
                  <a:cubicBezTo>
                    <a:pt x="694" y="209"/>
                    <a:pt x="694" y="209"/>
                    <a:pt x="694" y="209"/>
                  </a:cubicBezTo>
                  <a:cubicBezTo>
                    <a:pt x="695" y="211"/>
                    <a:pt x="695" y="211"/>
                    <a:pt x="695" y="211"/>
                  </a:cubicBezTo>
                  <a:cubicBezTo>
                    <a:pt x="697" y="214"/>
                    <a:pt x="697" y="214"/>
                    <a:pt x="697" y="214"/>
                  </a:cubicBezTo>
                  <a:cubicBezTo>
                    <a:pt x="698" y="214"/>
                    <a:pt x="698" y="214"/>
                    <a:pt x="698" y="214"/>
                  </a:cubicBezTo>
                  <a:cubicBezTo>
                    <a:pt x="700" y="215"/>
                    <a:pt x="700" y="215"/>
                    <a:pt x="700" y="215"/>
                  </a:cubicBezTo>
                  <a:cubicBezTo>
                    <a:pt x="703" y="217"/>
                    <a:pt x="703" y="217"/>
                    <a:pt x="703" y="217"/>
                  </a:cubicBezTo>
                  <a:cubicBezTo>
                    <a:pt x="705" y="218"/>
                    <a:pt x="705" y="218"/>
                    <a:pt x="705" y="218"/>
                  </a:cubicBezTo>
                  <a:cubicBezTo>
                    <a:pt x="710" y="218"/>
                    <a:pt x="710" y="218"/>
                    <a:pt x="710" y="218"/>
                  </a:cubicBezTo>
                  <a:cubicBezTo>
                    <a:pt x="713" y="218"/>
                    <a:pt x="713" y="218"/>
                    <a:pt x="713" y="218"/>
                  </a:cubicBezTo>
                  <a:cubicBezTo>
                    <a:pt x="713" y="219"/>
                    <a:pt x="713" y="219"/>
                    <a:pt x="713" y="219"/>
                  </a:cubicBezTo>
                  <a:cubicBezTo>
                    <a:pt x="714" y="222"/>
                    <a:pt x="714" y="222"/>
                    <a:pt x="714" y="222"/>
                  </a:cubicBezTo>
                  <a:cubicBezTo>
                    <a:pt x="717" y="224"/>
                    <a:pt x="717" y="224"/>
                    <a:pt x="717" y="224"/>
                  </a:cubicBezTo>
                  <a:cubicBezTo>
                    <a:pt x="721" y="225"/>
                    <a:pt x="721" y="225"/>
                    <a:pt x="721" y="225"/>
                  </a:cubicBezTo>
                  <a:cubicBezTo>
                    <a:pt x="725" y="225"/>
                    <a:pt x="725" y="225"/>
                    <a:pt x="725" y="225"/>
                  </a:cubicBezTo>
                  <a:cubicBezTo>
                    <a:pt x="731" y="227"/>
                    <a:pt x="731" y="227"/>
                    <a:pt x="731" y="227"/>
                  </a:cubicBezTo>
                  <a:cubicBezTo>
                    <a:pt x="735" y="228"/>
                    <a:pt x="735" y="228"/>
                    <a:pt x="735" y="228"/>
                  </a:cubicBezTo>
                  <a:cubicBezTo>
                    <a:pt x="740" y="230"/>
                    <a:pt x="740" y="230"/>
                    <a:pt x="740" y="230"/>
                  </a:cubicBezTo>
                  <a:cubicBezTo>
                    <a:pt x="740" y="227"/>
                    <a:pt x="740" y="227"/>
                    <a:pt x="740" y="227"/>
                  </a:cubicBezTo>
                  <a:cubicBezTo>
                    <a:pt x="741" y="227"/>
                    <a:pt x="741" y="227"/>
                    <a:pt x="741" y="227"/>
                  </a:cubicBezTo>
                  <a:cubicBezTo>
                    <a:pt x="741" y="225"/>
                    <a:pt x="741" y="225"/>
                    <a:pt x="741" y="225"/>
                  </a:cubicBezTo>
                  <a:cubicBezTo>
                    <a:pt x="741" y="224"/>
                    <a:pt x="741" y="224"/>
                    <a:pt x="741" y="224"/>
                  </a:cubicBezTo>
                  <a:cubicBezTo>
                    <a:pt x="740" y="224"/>
                    <a:pt x="740" y="224"/>
                    <a:pt x="740" y="224"/>
                  </a:cubicBezTo>
                  <a:cubicBezTo>
                    <a:pt x="738" y="222"/>
                    <a:pt x="738" y="222"/>
                    <a:pt x="738" y="222"/>
                  </a:cubicBezTo>
                  <a:cubicBezTo>
                    <a:pt x="740" y="221"/>
                    <a:pt x="740" y="221"/>
                    <a:pt x="740" y="221"/>
                  </a:cubicBezTo>
                  <a:cubicBezTo>
                    <a:pt x="738" y="219"/>
                    <a:pt x="738" y="219"/>
                    <a:pt x="738" y="219"/>
                  </a:cubicBezTo>
                  <a:cubicBezTo>
                    <a:pt x="737" y="219"/>
                    <a:pt x="737" y="219"/>
                    <a:pt x="737" y="219"/>
                  </a:cubicBezTo>
                  <a:cubicBezTo>
                    <a:pt x="735" y="219"/>
                    <a:pt x="735" y="219"/>
                    <a:pt x="735" y="219"/>
                  </a:cubicBezTo>
                  <a:cubicBezTo>
                    <a:pt x="735" y="218"/>
                    <a:pt x="735" y="218"/>
                    <a:pt x="735" y="218"/>
                  </a:cubicBezTo>
                  <a:cubicBezTo>
                    <a:pt x="734" y="217"/>
                    <a:pt x="734" y="217"/>
                    <a:pt x="734" y="217"/>
                  </a:cubicBezTo>
                  <a:cubicBezTo>
                    <a:pt x="734" y="215"/>
                    <a:pt x="734" y="215"/>
                    <a:pt x="734" y="215"/>
                  </a:cubicBezTo>
                  <a:cubicBezTo>
                    <a:pt x="733" y="217"/>
                    <a:pt x="733" y="217"/>
                    <a:pt x="733" y="217"/>
                  </a:cubicBezTo>
                  <a:cubicBezTo>
                    <a:pt x="733" y="215"/>
                    <a:pt x="733" y="215"/>
                    <a:pt x="733" y="215"/>
                  </a:cubicBezTo>
                  <a:cubicBezTo>
                    <a:pt x="728" y="212"/>
                    <a:pt x="728" y="212"/>
                    <a:pt x="728" y="212"/>
                  </a:cubicBezTo>
                  <a:cubicBezTo>
                    <a:pt x="725" y="208"/>
                    <a:pt x="725" y="208"/>
                    <a:pt x="725" y="208"/>
                  </a:cubicBezTo>
                  <a:cubicBezTo>
                    <a:pt x="727" y="207"/>
                    <a:pt x="727" y="207"/>
                    <a:pt x="727" y="207"/>
                  </a:cubicBezTo>
                  <a:cubicBezTo>
                    <a:pt x="728" y="207"/>
                    <a:pt x="728" y="207"/>
                    <a:pt x="728" y="207"/>
                  </a:cubicBezTo>
                  <a:cubicBezTo>
                    <a:pt x="731" y="207"/>
                    <a:pt x="731" y="207"/>
                    <a:pt x="731" y="207"/>
                  </a:cubicBezTo>
                  <a:cubicBezTo>
                    <a:pt x="733" y="209"/>
                    <a:pt x="733" y="209"/>
                    <a:pt x="733" y="209"/>
                  </a:cubicBezTo>
                  <a:cubicBezTo>
                    <a:pt x="734" y="211"/>
                    <a:pt x="734" y="211"/>
                    <a:pt x="734" y="211"/>
                  </a:cubicBezTo>
                  <a:cubicBezTo>
                    <a:pt x="735" y="207"/>
                    <a:pt x="735" y="207"/>
                    <a:pt x="735" y="207"/>
                  </a:cubicBezTo>
                  <a:cubicBezTo>
                    <a:pt x="737" y="211"/>
                    <a:pt x="737" y="211"/>
                    <a:pt x="737" y="211"/>
                  </a:cubicBezTo>
                  <a:cubicBezTo>
                    <a:pt x="740" y="212"/>
                    <a:pt x="740" y="212"/>
                    <a:pt x="740" y="212"/>
                  </a:cubicBezTo>
                  <a:cubicBezTo>
                    <a:pt x="741" y="211"/>
                    <a:pt x="741" y="211"/>
                    <a:pt x="741" y="211"/>
                  </a:cubicBezTo>
                  <a:cubicBezTo>
                    <a:pt x="740" y="214"/>
                    <a:pt x="740" y="214"/>
                    <a:pt x="740" y="214"/>
                  </a:cubicBezTo>
                  <a:cubicBezTo>
                    <a:pt x="741" y="212"/>
                    <a:pt x="741" y="212"/>
                    <a:pt x="741" y="212"/>
                  </a:cubicBezTo>
                  <a:cubicBezTo>
                    <a:pt x="741" y="214"/>
                    <a:pt x="741" y="214"/>
                    <a:pt x="741" y="214"/>
                  </a:cubicBezTo>
                  <a:cubicBezTo>
                    <a:pt x="743" y="215"/>
                    <a:pt x="743" y="215"/>
                    <a:pt x="743" y="215"/>
                  </a:cubicBezTo>
                  <a:cubicBezTo>
                    <a:pt x="743" y="214"/>
                    <a:pt x="743" y="214"/>
                    <a:pt x="743" y="214"/>
                  </a:cubicBezTo>
                  <a:cubicBezTo>
                    <a:pt x="743" y="212"/>
                    <a:pt x="743" y="212"/>
                    <a:pt x="743" y="212"/>
                  </a:cubicBezTo>
                  <a:cubicBezTo>
                    <a:pt x="744" y="214"/>
                    <a:pt x="744" y="214"/>
                    <a:pt x="744" y="214"/>
                  </a:cubicBezTo>
                  <a:cubicBezTo>
                    <a:pt x="746" y="217"/>
                    <a:pt x="746" y="217"/>
                    <a:pt x="746" y="217"/>
                  </a:cubicBezTo>
                  <a:cubicBezTo>
                    <a:pt x="746" y="214"/>
                    <a:pt x="746" y="214"/>
                    <a:pt x="746" y="214"/>
                  </a:cubicBezTo>
                  <a:cubicBezTo>
                    <a:pt x="747" y="215"/>
                    <a:pt x="747" y="215"/>
                    <a:pt x="747" y="215"/>
                  </a:cubicBezTo>
                  <a:cubicBezTo>
                    <a:pt x="748" y="215"/>
                    <a:pt x="748" y="215"/>
                    <a:pt x="748" y="215"/>
                  </a:cubicBezTo>
                  <a:cubicBezTo>
                    <a:pt x="750" y="215"/>
                    <a:pt x="750" y="215"/>
                    <a:pt x="750" y="215"/>
                  </a:cubicBezTo>
                  <a:cubicBezTo>
                    <a:pt x="750" y="217"/>
                    <a:pt x="750" y="217"/>
                    <a:pt x="750" y="217"/>
                  </a:cubicBezTo>
                  <a:cubicBezTo>
                    <a:pt x="751" y="217"/>
                    <a:pt x="751" y="217"/>
                    <a:pt x="751" y="217"/>
                  </a:cubicBezTo>
                  <a:cubicBezTo>
                    <a:pt x="753" y="217"/>
                    <a:pt x="753" y="217"/>
                    <a:pt x="753" y="217"/>
                  </a:cubicBezTo>
                  <a:cubicBezTo>
                    <a:pt x="753" y="219"/>
                    <a:pt x="753" y="219"/>
                    <a:pt x="753" y="219"/>
                  </a:cubicBezTo>
                  <a:cubicBezTo>
                    <a:pt x="753" y="221"/>
                    <a:pt x="753" y="221"/>
                    <a:pt x="753" y="221"/>
                  </a:cubicBezTo>
                  <a:cubicBezTo>
                    <a:pt x="754" y="221"/>
                    <a:pt x="754" y="221"/>
                    <a:pt x="754" y="221"/>
                  </a:cubicBezTo>
                  <a:cubicBezTo>
                    <a:pt x="754" y="219"/>
                    <a:pt x="754" y="219"/>
                    <a:pt x="754" y="219"/>
                  </a:cubicBezTo>
                  <a:cubicBezTo>
                    <a:pt x="754" y="218"/>
                    <a:pt x="754" y="218"/>
                    <a:pt x="754" y="218"/>
                  </a:cubicBezTo>
                  <a:cubicBezTo>
                    <a:pt x="754" y="215"/>
                    <a:pt x="754" y="215"/>
                    <a:pt x="754" y="215"/>
                  </a:cubicBezTo>
                  <a:cubicBezTo>
                    <a:pt x="756" y="217"/>
                    <a:pt x="756" y="217"/>
                    <a:pt x="756" y="217"/>
                  </a:cubicBezTo>
                  <a:cubicBezTo>
                    <a:pt x="758" y="217"/>
                    <a:pt x="758" y="217"/>
                    <a:pt x="758" y="217"/>
                  </a:cubicBezTo>
                  <a:cubicBezTo>
                    <a:pt x="758" y="215"/>
                    <a:pt x="758" y="215"/>
                    <a:pt x="758" y="215"/>
                  </a:cubicBezTo>
                  <a:cubicBezTo>
                    <a:pt x="758" y="214"/>
                    <a:pt x="758" y="214"/>
                    <a:pt x="758" y="214"/>
                  </a:cubicBezTo>
                  <a:cubicBezTo>
                    <a:pt x="757" y="212"/>
                    <a:pt x="757" y="212"/>
                    <a:pt x="757" y="212"/>
                  </a:cubicBezTo>
                  <a:cubicBezTo>
                    <a:pt x="760" y="211"/>
                    <a:pt x="760" y="211"/>
                    <a:pt x="760" y="211"/>
                  </a:cubicBezTo>
                  <a:cubicBezTo>
                    <a:pt x="758" y="211"/>
                    <a:pt x="758" y="211"/>
                    <a:pt x="758" y="211"/>
                  </a:cubicBezTo>
                  <a:cubicBezTo>
                    <a:pt x="760" y="209"/>
                    <a:pt x="760" y="209"/>
                    <a:pt x="760" y="209"/>
                  </a:cubicBezTo>
                  <a:cubicBezTo>
                    <a:pt x="761" y="208"/>
                    <a:pt x="761" y="208"/>
                    <a:pt x="761" y="208"/>
                  </a:cubicBezTo>
                  <a:cubicBezTo>
                    <a:pt x="761" y="209"/>
                    <a:pt x="761" y="209"/>
                    <a:pt x="761" y="209"/>
                  </a:cubicBezTo>
                  <a:cubicBezTo>
                    <a:pt x="761" y="211"/>
                    <a:pt x="761" y="211"/>
                    <a:pt x="761" y="211"/>
                  </a:cubicBezTo>
                  <a:cubicBezTo>
                    <a:pt x="763" y="212"/>
                    <a:pt x="763" y="212"/>
                    <a:pt x="763" y="212"/>
                  </a:cubicBezTo>
                  <a:cubicBezTo>
                    <a:pt x="763" y="211"/>
                    <a:pt x="763" y="211"/>
                    <a:pt x="763" y="211"/>
                  </a:cubicBezTo>
                  <a:cubicBezTo>
                    <a:pt x="764" y="209"/>
                    <a:pt x="764" y="209"/>
                    <a:pt x="764" y="209"/>
                  </a:cubicBezTo>
                  <a:cubicBezTo>
                    <a:pt x="766" y="209"/>
                    <a:pt x="766" y="209"/>
                    <a:pt x="766" y="209"/>
                  </a:cubicBezTo>
                  <a:cubicBezTo>
                    <a:pt x="766" y="207"/>
                    <a:pt x="766" y="207"/>
                    <a:pt x="766" y="207"/>
                  </a:cubicBezTo>
                  <a:cubicBezTo>
                    <a:pt x="764" y="207"/>
                    <a:pt x="764" y="207"/>
                    <a:pt x="764" y="207"/>
                  </a:cubicBezTo>
                  <a:cubicBezTo>
                    <a:pt x="764" y="205"/>
                    <a:pt x="764" y="205"/>
                    <a:pt x="764" y="205"/>
                  </a:cubicBezTo>
                  <a:cubicBezTo>
                    <a:pt x="767" y="204"/>
                    <a:pt x="767" y="204"/>
                    <a:pt x="767" y="204"/>
                  </a:cubicBezTo>
                  <a:cubicBezTo>
                    <a:pt x="763" y="202"/>
                    <a:pt x="763" y="202"/>
                    <a:pt x="763" y="202"/>
                  </a:cubicBezTo>
                  <a:cubicBezTo>
                    <a:pt x="761" y="201"/>
                    <a:pt x="761" y="201"/>
                    <a:pt x="761" y="201"/>
                  </a:cubicBezTo>
                  <a:cubicBezTo>
                    <a:pt x="763" y="199"/>
                    <a:pt x="763" y="199"/>
                    <a:pt x="763" y="199"/>
                  </a:cubicBezTo>
                  <a:cubicBezTo>
                    <a:pt x="764" y="199"/>
                    <a:pt x="764" y="199"/>
                    <a:pt x="764" y="199"/>
                  </a:cubicBezTo>
                  <a:cubicBezTo>
                    <a:pt x="767" y="197"/>
                    <a:pt x="767" y="197"/>
                    <a:pt x="767" y="197"/>
                  </a:cubicBezTo>
                  <a:cubicBezTo>
                    <a:pt x="764" y="198"/>
                    <a:pt x="764" y="198"/>
                    <a:pt x="764" y="198"/>
                  </a:cubicBezTo>
                  <a:cubicBezTo>
                    <a:pt x="764" y="197"/>
                    <a:pt x="764" y="197"/>
                    <a:pt x="764" y="197"/>
                  </a:cubicBezTo>
                  <a:cubicBezTo>
                    <a:pt x="761" y="197"/>
                    <a:pt x="761" y="197"/>
                    <a:pt x="761" y="197"/>
                  </a:cubicBezTo>
                  <a:cubicBezTo>
                    <a:pt x="763" y="195"/>
                    <a:pt x="763" y="195"/>
                    <a:pt x="763" y="195"/>
                  </a:cubicBezTo>
                  <a:cubicBezTo>
                    <a:pt x="764" y="195"/>
                    <a:pt x="764" y="195"/>
                    <a:pt x="764" y="195"/>
                  </a:cubicBezTo>
                  <a:cubicBezTo>
                    <a:pt x="763" y="194"/>
                    <a:pt x="763" y="194"/>
                    <a:pt x="763" y="194"/>
                  </a:cubicBezTo>
                  <a:cubicBezTo>
                    <a:pt x="764" y="192"/>
                    <a:pt x="764" y="192"/>
                    <a:pt x="764" y="192"/>
                  </a:cubicBezTo>
                  <a:cubicBezTo>
                    <a:pt x="763" y="192"/>
                    <a:pt x="763" y="192"/>
                    <a:pt x="763" y="192"/>
                  </a:cubicBezTo>
                  <a:cubicBezTo>
                    <a:pt x="761" y="194"/>
                    <a:pt x="761" y="194"/>
                    <a:pt x="761" y="194"/>
                  </a:cubicBezTo>
                  <a:cubicBezTo>
                    <a:pt x="758" y="195"/>
                    <a:pt x="758" y="195"/>
                    <a:pt x="758" y="195"/>
                  </a:cubicBezTo>
                  <a:cubicBezTo>
                    <a:pt x="760" y="192"/>
                    <a:pt x="760" y="192"/>
                    <a:pt x="760" y="192"/>
                  </a:cubicBezTo>
                  <a:cubicBezTo>
                    <a:pt x="758" y="192"/>
                    <a:pt x="758" y="192"/>
                    <a:pt x="758" y="192"/>
                  </a:cubicBezTo>
                  <a:cubicBezTo>
                    <a:pt x="757" y="191"/>
                    <a:pt x="757" y="191"/>
                    <a:pt x="757" y="191"/>
                  </a:cubicBezTo>
                  <a:cubicBezTo>
                    <a:pt x="754" y="194"/>
                    <a:pt x="754" y="194"/>
                    <a:pt x="754" y="194"/>
                  </a:cubicBezTo>
                  <a:cubicBezTo>
                    <a:pt x="756" y="191"/>
                    <a:pt x="756" y="191"/>
                    <a:pt x="756" y="191"/>
                  </a:cubicBezTo>
                  <a:cubicBezTo>
                    <a:pt x="754" y="191"/>
                    <a:pt x="754" y="191"/>
                    <a:pt x="754" y="191"/>
                  </a:cubicBezTo>
                  <a:cubicBezTo>
                    <a:pt x="757" y="189"/>
                    <a:pt x="757" y="189"/>
                    <a:pt x="757" y="189"/>
                  </a:cubicBezTo>
                  <a:cubicBezTo>
                    <a:pt x="755" y="189"/>
                    <a:pt x="755" y="189"/>
                    <a:pt x="755" y="189"/>
                  </a:cubicBezTo>
                  <a:cubicBezTo>
                    <a:pt x="756" y="188"/>
                    <a:pt x="756" y="188"/>
                    <a:pt x="756" y="188"/>
                  </a:cubicBezTo>
                  <a:cubicBezTo>
                    <a:pt x="754" y="188"/>
                    <a:pt x="754" y="188"/>
                    <a:pt x="754" y="188"/>
                  </a:cubicBezTo>
                  <a:cubicBezTo>
                    <a:pt x="753" y="187"/>
                    <a:pt x="753" y="187"/>
                    <a:pt x="753" y="187"/>
                  </a:cubicBezTo>
                  <a:cubicBezTo>
                    <a:pt x="754" y="187"/>
                    <a:pt x="754" y="187"/>
                    <a:pt x="754" y="187"/>
                  </a:cubicBezTo>
                  <a:cubicBezTo>
                    <a:pt x="756" y="185"/>
                    <a:pt x="756" y="185"/>
                    <a:pt x="756" y="185"/>
                  </a:cubicBezTo>
                  <a:cubicBezTo>
                    <a:pt x="754" y="185"/>
                    <a:pt x="754" y="185"/>
                    <a:pt x="754" y="185"/>
                  </a:cubicBezTo>
                  <a:cubicBezTo>
                    <a:pt x="754" y="184"/>
                    <a:pt x="754" y="184"/>
                    <a:pt x="754" y="184"/>
                  </a:cubicBezTo>
                  <a:cubicBezTo>
                    <a:pt x="753" y="184"/>
                    <a:pt x="753" y="184"/>
                    <a:pt x="753" y="184"/>
                  </a:cubicBezTo>
                  <a:cubicBezTo>
                    <a:pt x="751" y="184"/>
                    <a:pt x="751" y="184"/>
                    <a:pt x="751" y="184"/>
                  </a:cubicBezTo>
                  <a:cubicBezTo>
                    <a:pt x="748" y="185"/>
                    <a:pt x="748" y="185"/>
                    <a:pt x="748" y="185"/>
                  </a:cubicBezTo>
                  <a:cubicBezTo>
                    <a:pt x="751" y="182"/>
                    <a:pt x="751" y="182"/>
                    <a:pt x="751" y="182"/>
                  </a:cubicBezTo>
                  <a:cubicBezTo>
                    <a:pt x="748" y="182"/>
                    <a:pt x="748" y="182"/>
                    <a:pt x="748" y="182"/>
                  </a:cubicBezTo>
                  <a:cubicBezTo>
                    <a:pt x="750" y="181"/>
                    <a:pt x="750" y="181"/>
                    <a:pt x="750" y="181"/>
                  </a:cubicBezTo>
                  <a:cubicBezTo>
                    <a:pt x="748" y="181"/>
                    <a:pt x="748" y="181"/>
                    <a:pt x="748" y="181"/>
                  </a:cubicBezTo>
                  <a:cubicBezTo>
                    <a:pt x="750" y="179"/>
                    <a:pt x="750" y="179"/>
                    <a:pt x="750" y="179"/>
                  </a:cubicBezTo>
                  <a:cubicBezTo>
                    <a:pt x="751" y="178"/>
                    <a:pt x="751" y="178"/>
                    <a:pt x="751" y="178"/>
                  </a:cubicBezTo>
                  <a:cubicBezTo>
                    <a:pt x="750" y="178"/>
                    <a:pt x="750" y="178"/>
                    <a:pt x="750" y="178"/>
                  </a:cubicBezTo>
                  <a:cubicBezTo>
                    <a:pt x="746" y="176"/>
                    <a:pt x="746" y="176"/>
                    <a:pt x="746" y="176"/>
                  </a:cubicBezTo>
                  <a:cubicBezTo>
                    <a:pt x="748" y="176"/>
                    <a:pt x="748" y="176"/>
                    <a:pt x="748" y="176"/>
                  </a:cubicBezTo>
                  <a:cubicBezTo>
                    <a:pt x="753" y="178"/>
                    <a:pt x="753" y="178"/>
                    <a:pt x="753" y="178"/>
                  </a:cubicBezTo>
                  <a:cubicBezTo>
                    <a:pt x="751" y="179"/>
                    <a:pt x="751" y="179"/>
                    <a:pt x="751" y="179"/>
                  </a:cubicBezTo>
                  <a:cubicBezTo>
                    <a:pt x="751" y="181"/>
                    <a:pt x="751" y="181"/>
                    <a:pt x="751" y="181"/>
                  </a:cubicBezTo>
                  <a:cubicBezTo>
                    <a:pt x="753" y="181"/>
                    <a:pt x="753" y="181"/>
                    <a:pt x="753" y="181"/>
                  </a:cubicBezTo>
                  <a:cubicBezTo>
                    <a:pt x="758" y="179"/>
                    <a:pt x="758" y="179"/>
                    <a:pt x="758" y="179"/>
                  </a:cubicBezTo>
                  <a:cubicBezTo>
                    <a:pt x="758" y="178"/>
                    <a:pt x="758" y="178"/>
                    <a:pt x="758" y="178"/>
                  </a:cubicBezTo>
                  <a:cubicBezTo>
                    <a:pt x="757" y="176"/>
                    <a:pt x="757" y="176"/>
                    <a:pt x="757" y="176"/>
                  </a:cubicBezTo>
                  <a:cubicBezTo>
                    <a:pt x="756" y="175"/>
                    <a:pt x="756" y="175"/>
                    <a:pt x="756" y="175"/>
                  </a:cubicBezTo>
                  <a:cubicBezTo>
                    <a:pt x="756" y="174"/>
                    <a:pt x="756" y="174"/>
                    <a:pt x="756" y="174"/>
                  </a:cubicBezTo>
                  <a:cubicBezTo>
                    <a:pt x="757" y="174"/>
                    <a:pt x="757" y="174"/>
                    <a:pt x="757" y="174"/>
                  </a:cubicBezTo>
                  <a:cubicBezTo>
                    <a:pt x="758" y="175"/>
                    <a:pt x="758" y="175"/>
                    <a:pt x="758" y="175"/>
                  </a:cubicBezTo>
                  <a:cubicBezTo>
                    <a:pt x="760" y="175"/>
                    <a:pt x="760" y="175"/>
                    <a:pt x="760" y="175"/>
                  </a:cubicBezTo>
                  <a:cubicBezTo>
                    <a:pt x="763" y="174"/>
                    <a:pt x="763" y="174"/>
                    <a:pt x="763" y="174"/>
                  </a:cubicBezTo>
                  <a:cubicBezTo>
                    <a:pt x="761" y="172"/>
                    <a:pt x="761" y="172"/>
                    <a:pt x="761" y="172"/>
                  </a:cubicBezTo>
                  <a:cubicBezTo>
                    <a:pt x="763" y="172"/>
                    <a:pt x="763" y="172"/>
                    <a:pt x="763" y="172"/>
                  </a:cubicBezTo>
                  <a:cubicBezTo>
                    <a:pt x="764" y="172"/>
                    <a:pt x="764" y="172"/>
                    <a:pt x="764" y="172"/>
                  </a:cubicBezTo>
                  <a:cubicBezTo>
                    <a:pt x="766" y="172"/>
                    <a:pt x="766" y="172"/>
                    <a:pt x="766" y="172"/>
                  </a:cubicBezTo>
                  <a:cubicBezTo>
                    <a:pt x="766" y="174"/>
                    <a:pt x="766" y="174"/>
                    <a:pt x="766" y="174"/>
                  </a:cubicBezTo>
                  <a:cubicBezTo>
                    <a:pt x="767" y="175"/>
                    <a:pt x="767" y="175"/>
                    <a:pt x="767" y="175"/>
                  </a:cubicBezTo>
                  <a:cubicBezTo>
                    <a:pt x="768" y="174"/>
                    <a:pt x="768" y="174"/>
                    <a:pt x="768" y="174"/>
                  </a:cubicBezTo>
                  <a:cubicBezTo>
                    <a:pt x="767" y="176"/>
                    <a:pt x="767" y="176"/>
                    <a:pt x="767" y="176"/>
                  </a:cubicBezTo>
                  <a:cubicBezTo>
                    <a:pt x="768" y="176"/>
                    <a:pt x="768" y="176"/>
                    <a:pt x="768" y="176"/>
                  </a:cubicBezTo>
                  <a:cubicBezTo>
                    <a:pt x="770" y="176"/>
                    <a:pt x="770" y="176"/>
                    <a:pt x="770" y="176"/>
                  </a:cubicBezTo>
                  <a:cubicBezTo>
                    <a:pt x="771" y="178"/>
                    <a:pt x="771" y="178"/>
                    <a:pt x="771" y="178"/>
                  </a:cubicBezTo>
                  <a:cubicBezTo>
                    <a:pt x="770" y="179"/>
                    <a:pt x="770" y="179"/>
                    <a:pt x="770" y="179"/>
                  </a:cubicBezTo>
                  <a:cubicBezTo>
                    <a:pt x="776" y="179"/>
                    <a:pt x="776" y="179"/>
                    <a:pt x="776" y="179"/>
                  </a:cubicBezTo>
                  <a:cubicBezTo>
                    <a:pt x="773" y="181"/>
                    <a:pt x="773" y="181"/>
                    <a:pt x="773" y="181"/>
                  </a:cubicBezTo>
                  <a:cubicBezTo>
                    <a:pt x="773" y="182"/>
                    <a:pt x="773" y="182"/>
                    <a:pt x="773" y="182"/>
                  </a:cubicBezTo>
                  <a:cubicBezTo>
                    <a:pt x="776" y="182"/>
                    <a:pt x="776" y="182"/>
                    <a:pt x="776" y="182"/>
                  </a:cubicBezTo>
                  <a:cubicBezTo>
                    <a:pt x="778" y="182"/>
                    <a:pt x="778" y="182"/>
                    <a:pt x="778" y="182"/>
                  </a:cubicBezTo>
                  <a:cubicBezTo>
                    <a:pt x="776" y="184"/>
                    <a:pt x="776" y="184"/>
                    <a:pt x="776" y="184"/>
                  </a:cubicBezTo>
                  <a:cubicBezTo>
                    <a:pt x="778" y="184"/>
                    <a:pt x="778" y="184"/>
                    <a:pt x="778" y="184"/>
                  </a:cubicBezTo>
                  <a:cubicBezTo>
                    <a:pt x="773" y="187"/>
                    <a:pt x="773" y="187"/>
                    <a:pt x="773" y="187"/>
                  </a:cubicBezTo>
                  <a:cubicBezTo>
                    <a:pt x="776" y="187"/>
                    <a:pt x="776" y="187"/>
                    <a:pt x="776" y="187"/>
                  </a:cubicBezTo>
                  <a:cubicBezTo>
                    <a:pt x="774" y="188"/>
                    <a:pt x="774" y="188"/>
                    <a:pt x="774" y="188"/>
                  </a:cubicBezTo>
                  <a:cubicBezTo>
                    <a:pt x="776" y="188"/>
                    <a:pt x="776" y="188"/>
                    <a:pt x="776" y="188"/>
                  </a:cubicBezTo>
                  <a:cubicBezTo>
                    <a:pt x="776" y="189"/>
                    <a:pt x="776" y="189"/>
                    <a:pt x="776" y="189"/>
                  </a:cubicBezTo>
                  <a:cubicBezTo>
                    <a:pt x="777" y="189"/>
                    <a:pt x="777" y="189"/>
                    <a:pt x="777" y="189"/>
                  </a:cubicBezTo>
                  <a:cubicBezTo>
                    <a:pt x="778" y="188"/>
                    <a:pt x="778" y="188"/>
                    <a:pt x="778" y="188"/>
                  </a:cubicBezTo>
                  <a:cubicBezTo>
                    <a:pt x="781" y="189"/>
                    <a:pt x="781" y="189"/>
                    <a:pt x="781" y="189"/>
                  </a:cubicBezTo>
                  <a:cubicBezTo>
                    <a:pt x="783" y="189"/>
                    <a:pt x="783" y="189"/>
                    <a:pt x="783" y="189"/>
                  </a:cubicBezTo>
                  <a:cubicBezTo>
                    <a:pt x="783" y="191"/>
                    <a:pt x="783" y="191"/>
                    <a:pt x="783" y="191"/>
                  </a:cubicBezTo>
                  <a:cubicBezTo>
                    <a:pt x="784" y="192"/>
                    <a:pt x="784" y="192"/>
                    <a:pt x="784" y="192"/>
                  </a:cubicBezTo>
                  <a:cubicBezTo>
                    <a:pt x="787" y="189"/>
                    <a:pt x="787" y="189"/>
                    <a:pt x="787" y="189"/>
                  </a:cubicBezTo>
                  <a:cubicBezTo>
                    <a:pt x="789" y="188"/>
                    <a:pt x="789" y="188"/>
                    <a:pt x="789" y="188"/>
                  </a:cubicBezTo>
                  <a:cubicBezTo>
                    <a:pt x="789" y="187"/>
                    <a:pt x="789" y="187"/>
                    <a:pt x="789" y="187"/>
                  </a:cubicBezTo>
                  <a:cubicBezTo>
                    <a:pt x="789" y="185"/>
                    <a:pt x="789" y="185"/>
                    <a:pt x="789" y="185"/>
                  </a:cubicBezTo>
                  <a:cubicBezTo>
                    <a:pt x="790" y="184"/>
                    <a:pt x="790" y="184"/>
                    <a:pt x="790" y="184"/>
                  </a:cubicBezTo>
                  <a:cubicBezTo>
                    <a:pt x="789" y="184"/>
                    <a:pt x="789" y="184"/>
                    <a:pt x="789" y="184"/>
                  </a:cubicBezTo>
                  <a:cubicBezTo>
                    <a:pt x="790" y="182"/>
                    <a:pt x="790" y="182"/>
                    <a:pt x="790" y="182"/>
                  </a:cubicBezTo>
                  <a:cubicBezTo>
                    <a:pt x="791" y="182"/>
                    <a:pt x="791" y="182"/>
                    <a:pt x="791" y="182"/>
                  </a:cubicBezTo>
                  <a:cubicBezTo>
                    <a:pt x="791" y="181"/>
                    <a:pt x="791" y="181"/>
                    <a:pt x="791" y="181"/>
                  </a:cubicBezTo>
                  <a:cubicBezTo>
                    <a:pt x="793" y="184"/>
                    <a:pt x="793" y="184"/>
                    <a:pt x="793" y="184"/>
                  </a:cubicBezTo>
                  <a:cubicBezTo>
                    <a:pt x="794" y="184"/>
                    <a:pt x="794" y="184"/>
                    <a:pt x="794" y="184"/>
                  </a:cubicBezTo>
                  <a:cubicBezTo>
                    <a:pt x="796" y="182"/>
                    <a:pt x="796" y="182"/>
                    <a:pt x="796" y="182"/>
                  </a:cubicBezTo>
                  <a:cubicBezTo>
                    <a:pt x="796" y="184"/>
                    <a:pt x="796" y="184"/>
                    <a:pt x="796" y="184"/>
                  </a:cubicBezTo>
                  <a:cubicBezTo>
                    <a:pt x="797" y="184"/>
                    <a:pt x="797" y="184"/>
                    <a:pt x="797" y="184"/>
                  </a:cubicBezTo>
                  <a:cubicBezTo>
                    <a:pt x="797" y="182"/>
                    <a:pt x="797" y="182"/>
                    <a:pt x="797" y="182"/>
                  </a:cubicBezTo>
                  <a:cubicBezTo>
                    <a:pt x="797" y="181"/>
                    <a:pt x="797" y="181"/>
                    <a:pt x="797" y="181"/>
                  </a:cubicBezTo>
                  <a:cubicBezTo>
                    <a:pt x="800" y="181"/>
                    <a:pt x="800" y="181"/>
                    <a:pt x="800" y="181"/>
                  </a:cubicBezTo>
                  <a:cubicBezTo>
                    <a:pt x="801" y="181"/>
                    <a:pt x="801" y="181"/>
                    <a:pt x="801" y="181"/>
                  </a:cubicBezTo>
                  <a:cubicBezTo>
                    <a:pt x="801" y="179"/>
                    <a:pt x="801" y="179"/>
                    <a:pt x="801" y="179"/>
                  </a:cubicBezTo>
                  <a:cubicBezTo>
                    <a:pt x="806" y="179"/>
                    <a:pt x="806" y="179"/>
                    <a:pt x="806" y="179"/>
                  </a:cubicBezTo>
                  <a:cubicBezTo>
                    <a:pt x="804" y="178"/>
                    <a:pt x="804" y="178"/>
                    <a:pt x="804" y="178"/>
                  </a:cubicBezTo>
                  <a:cubicBezTo>
                    <a:pt x="803" y="176"/>
                    <a:pt x="803" y="176"/>
                    <a:pt x="803" y="176"/>
                  </a:cubicBezTo>
                  <a:cubicBezTo>
                    <a:pt x="804" y="175"/>
                    <a:pt x="804" y="175"/>
                    <a:pt x="804" y="175"/>
                  </a:cubicBezTo>
                  <a:cubicBezTo>
                    <a:pt x="803" y="175"/>
                    <a:pt x="803" y="175"/>
                    <a:pt x="803" y="175"/>
                  </a:cubicBezTo>
                  <a:cubicBezTo>
                    <a:pt x="806" y="174"/>
                    <a:pt x="806" y="174"/>
                    <a:pt x="806" y="174"/>
                  </a:cubicBezTo>
                  <a:cubicBezTo>
                    <a:pt x="807" y="175"/>
                    <a:pt x="807" y="175"/>
                    <a:pt x="807" y="175"/>
                  </a:cubicBezTo>
                  <a:cubicBezTo>
                    <a:pt x="809" y="175"/>
                    <a:pt x="809" y="175"/>
                    <a:pt x="809" y="175"/>
                  </a:cubicBezTo>
                  <a:cubicBezTo>
                    <a:pt x="813" y="174"/>
                    <a:pt x="813" y="174"/>
                    <a:pt x="813" y="174"/>
                  </a:cubicBezTo>
                  <a:cubicBezTo>
                    <a:pt x="813" y="172"/>
                    <a:pt x="813" y="172"/>
                    <a:pt x="813" y="172"/>
                  </a:cubicBezTo>
                  <a:cubicBezTo>
                    <a:pt x="816" y="172"/>
                    <a:pt x="816" y="172"/>
                    <a:pt x="816" y="172"/>
                  </a:cubicBezTo>
                  <a:cubicBezTo>
                    <a:pt x="816" y="171"/>
                    <a:pt x="816" y="171"/>
                    <a:pt x="816" y="171"/>
                  </a:cubicBezTo>
                  <a:cubicBezTo>
                    <a:pt x="816" y="169"/>
                    <a:pt x="816" y="169"/>
                    <a:pt x="816" y="169"/>
                  </a:cubicBezTo>
                  <a:cubicBezTo>
                    <a:pt x="814" y="169"/>
                    <a:pt x="814" y="169"/>
                    <a:pt x="814" y="169"/>
                  </a:cubicBezTo>
                  <a:lnTo>
                    <a:pt x="811" y="169"/>
                  </a:lnTo>
                  <a:close/>
                  <a:moveTo>
                    <a:pt x="680" y="142"/>
                  </a:moveTo>
                  <a:cubicBezTo>
                    <a:pt x="677" y="144"/>
                    <a:pt x="677" y="144"/>
                    <a:pt x="677" y="144"/>
                  </a:cubicBezTo>
                  <a:cubicBezTo>
                    <a:pt x="675" y="145"/>
                    <a:pt x="675" y="145"/>
                    <a:pt x="675" y="145"/>
                  </a:cubicBezTo>
                  <a:cubicBezTo>
                    <a:pt x="674" y="146"/>
                    <a:pt x="674" y="146"/>
                    <a:pt x="674" y="146"/>
                  </a:cubicBezTo>
                  <a:cubicBezTo>
                    <a:pt x="678" y="145"/>
                    <a:pt x="678" y="145"/>
                    <a:pt x="678" y="145"/>
                  </a:cubicBezTo>
                  <a:cubicBezTo>
                    <a:pt x="681" y="144"/>
                    <a:pt x="681" y="144"/>
                    <a:pt x="681" y="144"/>
                  </a:cubicBezTo>
                  <a:cubicBezTo>
                    <a:pt x="685" y="142"/>
                    <a:pt x="685" y="142"/>
                    <a:pt x="685" y="142"/>
                  </a:cubicBezTo>
                  <a:cubicBezTo>
                    <a:pt x="688" y="139"/>
                    <a:pt x="688" y="139"/>
                    <a:pt x="688" y="139"/>
                  </a:cubicBezTo>
                  <a:cubicBezTo>
                    <a:pt x="687" y="139"/>
                    <a:pt x="687" y="139"/>
                    <a:pt x="687" y="139"/>
                  </a:cubicBezTo>
                  <a:cubicBezTo>
                    <a:pt x="682" y="141"/>
                    <a:pt x="682" y="141"/>
                    <a:pt x="682" y="141"/>
                  </a:cubicBezTo>
                  <a:lnTo>
                    <a:pt x="680" y="142"/>
                  </a:lnTo>
                  <a:close/>
                  <a:moveTo>
                    <a:pt x="684" y="138"/>
                  </a:moveTo>
                  <a:cubicBezTo>
                    <a:pt x="690" y="138"/>
                    <a:pt x="690" y="138"/>
                    <a:pt x="690" y="138"/>
                  </a:cubicBezTo>
                  <a:cubicBezTo>
                    <a:pt x="692" y="136"/>
                    <a:pt x="692" y="136"/>
                    <a:pt x="692" y="136"/>
                  </a:cubicBezTo>
                  <a:cubicBezTo>
                    <a:pt x="692" y="135"/>
                    <a:pt x="692" y="135"/>
                    <a:pt x="692" y="135"/>
                  </a:cubicBezTo>
                  <a:cubicBezTo>
                    <a:pt x="688" y="136"/>
                    <a:pt x="688" y="136"/>
                    <a:pt x="688" y="136"/>
                  </a:cubicBezTo>
                  <a:lnTo>
                    <a:pt x="684" y="138"/>
                  </a:lnTo>
                  <a:close/>
                  <a:moveTo>
                    <a:pt x="747" y="112"/>
                  </a:moveTo>
                  <a:cubicBezTo>
                    <a:pt x="746" y="113"/>
                    <a:pt x="746" y="113"/>
                    <a:pt x="746" y="113"/>
                  </a:cubicBezTo>
                  <a:cubicBezTo>
                    <a:pt x="743" y="115"/>
                    <a:pt x="743" y="115"/>
                    <a:pt x="743" y="115"/>
                  </a:cubicBezTo>
                  <a:cubicBezTo>
                    <a:pt x="748" y="113"/>
                    <a:pt x="748" y="113"/>
                    <a:pt x="748" y="113"/>
                  </a:cubicBezTo>
                  <a:lnTo>
                    <a:pt x="747" y="112"/>
                  </a:lnTo>
                  <a:close/>
                  <a:moveTo>
                    <a:pt x="773" y="414"/>
                  </a:moveTo>
                  <a:cubicBezTo>
                    <a:pt x="771" y="415"/>
                    <a:pt x="771" y="415"/>
                    <a:pt x="771" y="415"/>
                  </a:cubicBezTo>
                  <a:cubicBezTo>
                    <a:pt x="770" y="416"/>
                    <a:pt x="770" y="416"/>
                    <a:pt x="770" y="416"/>
                  </a:cubicBezTo>
                  <a:lnTo>
                    <a:pt x="773" y="414"/>
                  </a:lnTo>
                  <a:close/>
                  <a:moveTo>
                    <a:pt x="791" y="400"/>
                  </a:moveTo>
                  <a:cubicBezTo>
                    <a:pt x="790" y="400"/>
                    <a:pt x="790" y="400"/>
                    <a:pt x="790" y="400"/>
                  </a:cubicBezTo>
                  <a:cubicBezTo>
                    <a:pt x="789" y="400"/>
                    <a:pt x="789" y="400"/>
                    <a:pt x="789" y="400"/>
                  </a:cubicBezTo>
                  <a:cubicBezTo>
                    <a:pt x="787" y="400"/>
                    <a:pt x="787" y="400"/>
                    <a:pt x="787" y="400"/>
                  </a:cubicBezTo>
                  <a:cubicBezTo>
                    <a:pt x="786" y="402"/>
                    <a:pt x="786" y="402"/>
                    <a:pt x="786" y="402"/>
                  </a:cubicBezTo>
                  <a:cubicBezTo>
                    <a:pt x="784" y="402"/>
                    <a:pt x="784" y="402"/>
                    <a:pt x="784" y="402"/>
                  </a:cubicBezTo>
                  <a:cubicBezTo>
                    <a:pt x="783" y="403"/>
                    <a:pt x="783" y="403"/>
                    <a:pt x="783" y="403"/>
                  </a:cubicBezTo>
                  <a:cubicBezTo>
                    <a:pt x="783" y="402"/>
                    <a:pt x="783" y="402"/>
                    <a:pt x="783" y="402"/>
                  </a:cubicBezTo>
                  <a:cubicBezTo>
                    <a:pt x="784" y="400"/>
                    <a:pt x="784" y="400"/>
                    <a:pt x="784" y="400"/>
                  </a:cubicBezTo>
                  <a:cubicBezTo>
                    <a:pt x="787" y="399"/>
                    <a:pt x="787" y="399"/>
                    <a:pt x="787" y="399"/>
                  </a:cubicBezTo>
                  <a:cubicBezTo>
                    <a:pt x="786" y="399"/>
                    <a:pt x="786" y="399"/>
                    <a:pt x="786" y="399"/>
                  </a:cubicBezTo>
                  <a:cubicBezTo>
                    <a:pt x="784" y="397"/>
                    <a:pt x="784" y="397"/>
                    <a:pt x="784" y="397"/>
                  </a:cubicBezTo>
                  <a:cubicBezTo>
                    <a:pt x="784" y="399"/>
                    <a:pt x="784" y="399"/>
                    <a:pt x="784" y="399"/>
                  </a:cubicBezTo>
                  <a:cubicBezTo>
                    <a:pt x="783" y="400"/>
                    <a:pt x="783" y="400"/>
                    <a:pt x="783" y="400"/>
                  </a:cubicBezTo>
                  <a:cubicBezTo>
                    <a:pt x="783" y="397"/>
                    <a:pt x="783" y="397"/>
                    <a:pt x="783" y="397"/>
                  </a:cubicBezTo>
                  <a:cubicBezTo>
                    <a:pt x="781" y="397"/>
                    <a:pt x="781" y="397"/>
                    <a:pt x="781" y="397"/>
                  </a:cubicBezTo>
                  <a:cubicBezTo>
                    <a:pt x="787" y="394"/>
                    <a:pt x="787" y="394"/>
                    <a:pt x="787" y="394"/>
                  </a:cubicBezTo>
                  <a:cubicBezTo>
                    <a:pt x="791" y="392"/>
                    <a:pt x="791" y="392"/>
                    <a:pt x="791" y="392"/>
                  </a:cubicBezTo>
                  <a:cubicBezTo>
                    <a:pt x="789" y="389"/>
                    <a:pt x="789" y="389"/>
                    <a:pt x="789" y="389"/>
                  </a:cubicBezTo>
                  <a:cubicBezTo>
                    <a:pt x="787" y="389"/>
                    <a:pt x="787" y="389"/>
                    <a:pt x="787" y="389"/>
                  </a:cubicBezTo>
                  <a:cubicBezTo>
                    <a:pt x="786" y="389"/>
                    <a:pt x="786" y="389"/>
                    <a:pt x="786" y="389"/>
                  </a:cubicBezTo>
                  <a:cubicBezTo>
                    <a:pt x="783" y="389"/>
                    <a:pt x="783" y="389"/>
                    <a:pt x="783" y="389"/>
                  </a:cubicBezTo>
                  <a:cubicBezTo>
                    <a:pt x="780" y="392"/>
                    <a:pt x="780" y="392"/>
                    <a:pt x="780" y="392"/>
                  </a:cubicBezTo>
                  <a:cubicBezTo>
                    <a:pt x="781" y="387"/>
                    <a:pt x="781" y="387"/>
                    <a:pt x="781" y="387"/>
                  </a:cubicBezTo>
                  <a:cubicBezTo>
                    <a:pt x="778" y="390"/>
                    <a:pt x="778" y="390"/>
                    <a:pt x="778" y="390"/>
                  </a:cubicBezTo>
                  <a:cubicBezTo>
                    <a:pt x="777" y="390"/>
                    <a:pt x="777" y="390"/>
                    <a:pt x="777" y="390"/>
                  </a:cubicBezTo>
                  <a:cubicBezTo>
                    <a:pt x="776" y="390"/>
                    <a:pt x="776" y="390"/>
                    <a:pt x="776" y="390"/>
                  </a:cubicBezTo>
                  <a:cubicBezTo>
                    <a:pt x="774" y="392"/>
                    <a:pt x="774" y="392"/>
                    <a:pt x="774" y="392"/>
                  </a:cubicBezTo>
                  <a:cubicBezTo>
                    <a:pt x="773" y="392"/>
                    <a:pt x="773" y="392"/>
                    <a:pt x="773" y="392"/>
                  </a:cubicBezTo>
                  <a:cubicBezTo>
                    <a:pt x="774" y="389"/>
                    <a:pt x="774" y="389"/>
                    <a:pt x="774" y="389"/>
                  </a:cubicBezTo>
                  <a:cubicBezTo>
                    <a:pt x="774" y="387"/>
                    <a:pt x="774" y="387"/>
                    <a:pt x="774" y="387"/>
                  </a:cubicBezTo>
                  <a:cubicBezTo>
                    <a:pt x="773" y="389"/>
                    <a:pt x="773" y="389"/>
                    <a:pt x="773" y="389"/>
                  </a:cubicBezTo>
                  <a:cubicBezTo>
                    <a:pt x="771" y="390"/>
                    <a:pt x="771" y="390"/>
                    <a:pt x="771" y="390"/>
                  </a:cubicBezTo>
                  <a:cubicBezTo>
                    <a:pt x="771" y="389"/>
                    <a:pt x="771" y="389"/>
                    <a:pt x="771" y="389"/>
                  </a:cubicBezTo>
                  <a:cubicBezTo>
                    <a:pt x="770" y="390"/>
                    <a:pt x="770" y="390"/>
                    <a:pt x="770" y="390"/>
                  </a:cubicBezTo>
                  <a:cubicBezTo>
                    <a:pt x="770" y="389"/>
                    <a:pt x="770" y="389"/>
                    <a:pt x="770" y="389"/>
                  </a:cubicBezTo>
                  <a:cubicBezTo>
                    <a:pt x="768" y="389"/>
                    <a:pt x="768" y="389"/>
                    <a:pt x="768" y="389"/>
                  </a:cubicBezTo>
                  <a:cubicBezTo>
                    <a:pt x="767" y="387"/>
                    <a:pt x="767" y="387"/>
                    <a:pt x="767" y="387"/>
                  </a:cubicBezTo>
                  <a:cubicBezTo>
                    <a:pt x="764" y="389"/>
                    <a:pt x="764" y="389"/>
                    <a:pt x="764" y="389"/>
                  </a:cubicBezTo>
                  <a:cubicBezTo>
                    <a:pt x="766" y="387"/>
                    <a:pt x="766" y="387"/>
                    <a:pt x="766" y="387"/>
                  </a:cubicBezTo>
                  <a:cubicBezTo>
                    <a:pt x="768" y="386"/>
                    <a:pt x="768" y="386"/>
                    <a:pt x="768" y="386"/>
                  </a:cubicBezTo>
                  <a:cubicBezTo>
                    <a:pt x="766" y="386"/>
                    <a:pt x="766" y="386"/>
                    <a:pt x="766" y="386"/>
                  </a:cubicBezTo>
                  <a:cubicBezTo>
                    <a:pt x="764" y="386"/>
                    <a:pt x="764" y="386"/>
                    <a:pt x="764" y="386"/>
                  </a:cubicBezTo>
                  <a:cubicBezTo>
                    <a:pt x="770" y="384"/>
                    <a:pt x="770" y="384"/>
                    <a:pt x="770" y="384"/>
                  </a:cubicBezTo>
                  <a:cubicBezTo>
                    <a:pt x="771" y="383"/>
                    <a:pt x="771" y="383"/>
                    <a:pt x="771" y="383"/>
                  </a:cubicBezTo>
                  <a:cubicBezTo>
                    <a:pt x="773" y="381"/>
                    <a:pt x="773" y="381"/>
                    <a:pt x="773" y="381"/>
                  </a:cubicBezTo>
                  <a:cubicBezTo>
                    <a:pt x="770" y="381"/>
                    <a:pt x="770" y="381"/>
                    <a:pt x="770" y="381"/>
                  </a:cubicBezTo>
                  <a:cubicBezTo>
                    <a:pt x="767" y="381"/>
                    <a:pt x="767" y="381"/>
                    <a:pt x="767" y="381"/>
                  </a:cubicBezTo>
                  <a:cubicBezTo>
                    <a:pt x="767" y="380"/>
                    <a:pt x="767" y="380"/>
                    <a:pt x="767" y="380"/>
                  </a:cubicBezTo>
                  <a:cubicBezTo>
                    <a:pt x="757" y="387"/>
                    <a:pt x="757" y="387"/>
                    <a:pt x="757" y="387"/>
                  </a:cubicBezTo>
                  <a:cubicBezTo>
                    <a:pt x="757" y="386"/>
                    <a:pt x="757" y="386"/>
                    <a:pt x="757" y="386"/>
                  </a:cubicBezTo>
                  <a:cubicBezTo>
                    <a:pt x="757" y="384"/>
                    <a:pt x="757" y="384"/>
                    <a:pt x="757" y="384"/>
                  </a:cubicBezTo>
                  <a:cubicBezTo>
                    <a:pt x="760" y="383"/>
                    <a:pt x="760" y="383"/>
                    <a:pt x="760" y="383"/>
                  </a:cubicBezTo>
                  <a:cubicBezTo>
                    <a:pt x="763" y="379"/>
                    <a:pt x="763" y="379"/>
                    <a:pt x="763" y="379"/>
                  </a:cubicBezTo>
                  <a:cubicBezTo>
                    <a:pt x="768" y="374"/>
                    <a:pt x="768" y="374"/>
                    <a:pt x="768" y="374"/>
                  </a:cubicBezTo>
                  <a:cubicBezTo>
                    <a:pt x="770" y="370"/>
                    <a:pt x="770" y="370"/>
                    <a:pt x="770" y="370"/>
                  </a:cubicBezTo>
                  <a:cubicBezTo>
                    <a:pt x="771" y="371"/>
                    <a:pt x="771" y="371"/>
                    <a:pt x="771" y="371"/>
                  </a:cubicBezTo>
                  <a:cubicBezTo>
                    <a:pt x="773" y="370"/>
                    <a:pt x="773" y="370"/>
                    <a:pt x="773" y="370"/>
                  </a:cubicBezTo>
                  <a:cubicBezTo>
                    <a:pt x="774" y="369"/>
                    <a:pt x="774" y="369"/>
                    <a:pt x="774" y="369"/>
                  </a:cubicBezTo>
                  <a:cubicBezTo>
                    <a:pt x="776" y="367"/>
                    <a:pt x="776" y="367"/>
                    <a:pt x="776" y="367"/>
                  </a:cubicBezTo>
                  <a:cubicBezTo>
                    <a:pt x="777" y="366"/>
                    <a:pt x="777" y="366"/>
                    <a:pt x="777" y="366"/>
                  </a:cubicBezTo>
                  <a:cubicBezTo>
                    <a:pt x="776" y="366"/>
                    <a:pt x="776" y="366"/>
                    <a:pt x="776" y="366"/>
                  </a:cubicBezTo>
                  <a:cubicBezTo>
                    <a:pt x="773" y="366"/>
                    <a:pt x="773" y="366"/>
                    <a:pt x="773" y="366"/>
                  </a:cubicBezTo>
                  <a:cubicBezTo>
                    <a:pt x="774" y="364"/>
                    <a:pt x="774" y="364"/>
                    <a:pt x="774" y="364"/>
                  </a:cubicBezTo>
                  <a:cubicBezTo>
                    <a:pt x="776" y="363"/>
                    <a:pt x="776" y="363"/>
                    <a:pt x="776" y="363"/>
                  </a:cubicBezTo>
                  <a:cubicBezTo>
                    <a:pt x="778" y="363"/>
                    <a:pt x="778" y="363"/>
                    <a:pt x="778" y="363"/>
                  </a:cubicBezTo>
                  <a:cubicBezTo>
                    <a:pt x="780" y="363"/>
                    <a:pt x="780" y="363"/>
                    <a:pt x="780" y="363"/>
                  </a:cubicBezTo>
                  <a:cubicBezTo>
                    <a:pt x="780" y="361"/>
                    <a:pt x="780" y="361"/>
                    <a:pt x="780" y="361"/>
                  </a:cubicBezTo>
                  <a:cubicBezTo>
                    <a:pt x="780" y="360"/>
                    <a:pt x="780" y="360"/>
                    <a:pt x="780" y="360"/>
                  </a:cubicBezTo>
                  <a:cubicBezTo>
                    <a:pt x="778" y="360"/>
                    <a:pt x="778" y="360"/>
                    <a:pt x="778" y="360"/>
                  </a:cubicBezTo>
                  <a:cubicBezTo>
                    <a:pt x="778" y="361"/>
                    <a:pt x="778" y="361"/>
                    <a:pt x="778" y="361"/>
                  </a:cubicBezTo>
                  <a:cubicBezTo>
                    <a:pt x="777" y="361"/>
                    <a:pt x="777" y="361"/>
                    <a:pt x="777" y="361"/>
                  </a:cubicBezTo>
                  <a:cubicBezTo>
                    <a:pt x="777" y="360"/>
                    <a:pt x="777" y="360"/>
                    <a:pt x="777" y="360"/>
                  </a:cubicBezTo>
                  <a:cubicBezTo>
                    <a:pt x="771" y="363"/>
                    <a:pt x="771" y="363"/>
                    <a:pt x="771" y="363"/>
                  </a:cubicBezTo>
                  <a:cubicBezTo>
                    <a:pt x="768" y="363"/>
                    <a:pt x="768" y="363"/>
                    <a:pt x="768" y="363"/>
                  </a:cubicBezTo>
                  <a:cubicBezTo>
                    <a:pt x="766" y="366"/>
                    <a:pt x="766" y="366"/>
                    <a:pt x="766" y="366"/>
                  </a:cubicBezTo>
                  <a:cubicBezTo>
                    <a:pt x="761" y="370"/>
                    <a:pt x="761" y="370"/>
                    <a:pt x="761" y="370"/>
                  </a:cubicBezTo>
                  <a:cubicBezTo>
                    <a:pt x="757" y="371"/>
                    <a:pt x="757" y="371"/>
                    <a:pt x="757" y="371"/>
                  </a:cubicBezTo>
                  <a:cubicBezTo>
                    <a:pt x="758" y="373"/>
                    <a:pt x="758" y="373"/>
                    <a:pt x="758" y="373"/>
                  </a:cubicBezTo>
                  <a:cubicBezTo>
                    <a:pt x="756" y="374"/>
                    <a:pt x="756" y="374"/>
                    <a:pt x="756" y="374"/>
                  </a:cubicBezTo>
                  <a:cubicBezTo>
                    <a:pt x="754" y="376"/>
                    <a:pt x="754" y="376"/>
                    <a:pt x="754" y="376"/>
                  </a:cubicBezTo>
                  <a:cubicBezTo>
                    <a:pt x="751" y="380"/>
                    <a:pt x="751" y="380"/>
                    <a:pt x="751" y="380"/>
                  </a:cubicBezTo>
                  <a:cubicBezTo>
                    <a:pt x="747" y="384"/>
                    <a:pt x="747" y="384"/>
                    <a:pt x="747" y="384"/>
                  </a:cubicBezTo>
                  <a:cubicBezTo>
                    <a:pt x="746" y="387"/>
                    <a:pt x="746" y="387"/>
                    <a:pt x="746" y="387"/>
                  </a:cubicBezTo>
                  <a:cubicBezTo>
                    <a:pt x="744" y="387"/>
                    <a:pt x="744" y="387"/>
                    <a:pt x="744" y="387"/>
                  </a:cubicBezTo>
                  <a:cubicBezTo>
                    <a:pt x="743" y="389"/>
                    <a:pt x="743" y="389"/>
                    <a:pt x="743" y="389"/>
                  </a:cubicBezTo>
                  <a:cubicBezTo>
                    <a:pt x="741" y="392"/>
                    <a:pt x="741" y="392"/>
                    <a:pt x="741" y="392"/>
                  </a:cubicBezTo>
                  <a:cubicBezTo>
                    <a:pt x="743" y="392"/>
                    <a:pt x="743" y="392"/>
                    <a:pt x="743" y="392"/>
                  </a:cubicBezTo>
                  <a:cubicBezTo>
                    <a:pt x="743" y="393"/>
                    <a:pt x="743" y="393"/>
                    <a:pt x="743" y="393"/>
                  </a:cubicBezTo>
                  <a:cubicBezTo>
                    <a:pt x="741" y="393"/>
                    <a:pt x="741" y="393"/>
                    <a:pt x="741" y="393"/>
                  </a:cubicBezTo>
                  <a:cubicBezTo>
                    <a:pt x="741" y="394"/>
                    <a:pt x="741" y="394"/>
                    <a:pt x="741" y="394"/>
                  </a:cubicBezTo>
                  <a:cubicBezTo>
                    <a:pt x="740" y="393"/>
                    <a:pt x="740" y="393"/>
                    <a:pt x="740" y="393"/>
                  </a:cubicBezTo>
                  <a:cubicBezTo>
                    <a:pt x="737" y="394"/>
                    <a:pt x="737" y="394"/>
                    <a:pt x="737" y="394"/>
                  </a:cubicBezTo>
                  <a:cubicBezTo>
                    <a:pt x="735" y="396"/>
                    <a:pt x="735" y="396"/>
                    <a:pt x="735" y="396"/>
                  </a:cubicBezTo>
                  <a:cubicBezTo>
                    <a:pt x="733" y="400"/>
                    <a:pt x="733" y="400"/>
                    <a:pt x="733" y="400"/>
                  </a:cubicBezTo>
                  <a:cubicBezTo>
                    <a:pt x="731" y="400"/>
                    <a:pt x="731" y="400"/>
                    <a:pt x="731" y="400"/>
                  </a:cubicBezTo>
                  <a:cubicBezTo>
                    <a:pt x="730" y="400"/>
                    <a:pt x="730" y="400"/>
                    <a:pt x="730" y="400"/>
                  </a:cubicBezTo>
                  <a:cubicBezTo>
                    <a:pt x="733" y="397"/>
                    <a:pt x="733" y="397"/>
                    <a:pt x="733" y="397"/>
                  </a:cubicBezTo>
                  <a:cubicBezTo>
                    <a:pt x="730" y="399"/>
                    <a:pt x="730" y="399"/>
                    <a:pt x="730" y="399"/>
                  </a:cubicBezTo>
                  <a:cubicBezTo>
                    <a:pt x="728" y="400"/>
                    <a:pt x="728" y="400"/>
                    <a:pt x="728" y="400"/>
                  </a:cubicBezTo>
                  <a:cubicBezTo>
                    <a:pt x="727" y="402"/>
                    <a:pt x="727" y="402"/>
                    <a:pt x="727" y="402"/>
                  </a:cubicBezTo>
                  <a:cubicBezTo>
                    <a:pt x="731" y="402"/>
                    <a:pt x="731" y="402"/>
                    <a:pt x="731" y="402"/>
                  </a:cubicBezTo>
                  <a:cubicBezTo>
                    <a:pt x="735" y="402"/>
                    <a:pt x="735" y="402"/>
                    <a:pt x="735" y="402"/>
                  </a:cubicBezTo>
                  <a:cubicBezTo>
                    <a:pt x="731" y="403"/>
                    <a:pt x="731" y="403"/>
                    <a:pt x="731" y="403"/>
                  </a:cubicBezTo>
                  <a:cubicBezTo>
                    <a:pt x="728" y="406"/>
                    <a:pt x="728" y="406"/>
                    <a:pt x="728" y="406"/>
                  </a:cubicBezTo>
                  <a:cubicBezTo>
                    <a:pt x="724" y="407"/>
                    <a:pt x="724" y="407"/>
                    <a:pt x="724" y="407"/>
                  </a:cubicBezTo>
                  <a:cubicBezTo>
                    <a:pt x="723" y="409"/>
                    <a:pt x="723" y="409"/>
                    <a:pt x="723" y="409"/>
                  </a:cubicBezTo>
                  <a:cubicBezTo>
                    <a:pt x="721" y="412"/>
                    <a:pt x="721" y="412"/>
                    <a:pt x="721" y="412"/>
                  </a:cubicBezTo>
                  <a:cubicBezTo>
                    <a:pt x="721" y="413"/>
                    <a:pt x="721" y="413"/>
                    <a:pt x="721" y="413"/>
                  </a:cubicBezTo>
                  <a:cubicBezTo>
                    <a:pt x="724" y="413"/>
                    <a:pt x="724" y="413"/>
                    <a:pt x="724" y="413"/>
                  </a:cubicBezTo>
                  <a:cubicBezTo>
                    <a:pt x="731" y="413"/>
                    <a:pt x="731" y="413"/>
                    <a:pt x="731" y="413"/>
                  </a:cubicBezTo>
                  <a:cubicBezTo>
                    <a:pt x="733" y="412"/>
                    <a:pt x="733" y="412"/>
                    <a:pt x="733" y="412"/>
                  </a:cubicBezTo>
                  <a:cubicBezTo>
                    <a:pt x="733" y="413"/>
                    <a:pt x="733" y="413"/>
                    <a:pt x="733" y="413"/>
                  </a:cubicBezTo>
                  <a:cubicBezTo>
                    <a:pt x="734" y="413"/>
                    <a:pt x="734" y="413"/>
                    <a:pt x="734" y="413"/>
                  </a:cubicBezTo>
                  <a:cubicBezTo>
                    <a:pt x="737" y="413"/>
                    <a:pt x="737" y="413"/>
                    <a:pt x="737" y="413"/>
                  </a:cubicBezTo>
                  <a:cubicBezTo>
                    <a:pt x="740" y="413"/>
                    <a:pt x="740" y="413"/>
                    <a:pt x="740" y="413"/>
                  </a:cubicBezTo>
                  <a:cubicBezTo>
                    <a:pt x="743" y="413"/>
                    <a:pt x="743" y="413"/>
                    <a:pt x="743" y="413"/>
                  </a:cubicBezTo>
                  <a:cubicBezTo>
                    <a:pt x="746" y="413"/>
                    <a:pt x="746" y="413"/>
                    <a:pt x="746" y="413"/>
                  </a:cubicBezTo>
                  <a:cubicBezTo>
                    <a:pt x="747" y="414"/>
                    <a:pt x="747" y="414"/>
                    <a:pt x="747" y="414"/>
                  </a:cubicBezTo>
                  <a:cubicBezTo>
                    <a:pt x="748" y="414"/>
                    <a:pt x="748" y="414"/>
                    <a:pt x="748" y="414"/>
                  </a:cubicBezTo>
                  <a:cubicBezTo>
                    <a:pt x="751" y="413"/>
                    <a:pt x="751" y="413"/>
                    <a:pt x="751" y="413"/>
                  </a:cubicBezTo>
                  <a:cubicBezTo>
                    <a:pt x="753" y="413"/>
                    <a:pt x="753" y="413"/>
                    <a:pt x="753" y="413"/>
                  </a:cubicBezTo>
                  <a:cubicBezTo>
                    <a:pt x="754" y="412"/>
                    <a:pt x="754" y="412"/>
                    <a:pt x="754" y="412"/>
                  </a:cubicBezTo>
                  <a:cubicBezTo>
                    <a:pt x="754" y="413"/>
                    <a:pt x="754" y="413"/>
                    <a:pt x="754" y="413"/>
                  </a:cubicBezTo>
                  <a:cubicBezTo>
                    <a:pt x="756" y="410"/>
                    <a:pt x="756" y="410"/>
                    <a:pt x="756" y="410"/>
                  </a:cubicBezTo>
                  <a:cubicBezTo>
                    <a:pt x="757" y="412"/>
                    <a:pt x="757" y="412"/>
                    <a:pt x="757" y="412"/>
                  </a:cubicBezTo>
                  <a:cubicBezTo>
                    <a:pt x="758" y="410"/>
                    <a:pt x="758" y="410"/>
                    <a:pt x="758" y="410"/>
                  </a:cubicBezTo>
                  <a:cubicBezTo>
                    <a:pt x="760" y="409"/>
                    <a:pt x="760" y="409"/>
                    <a:pt x="760" y="409"/>
                  </a:cubicBezTo>
                  <a:cubicBezTo>
                    <a:pt x="758" y="412"/>
                    <a:pt x="758" y="412"/>
                    <a:pt x="758" y="412"/>
                  </a:cubicBezTo>
                  <a:cubicBezTo>
                    <a:pt x="758" y="413"/>
                    <a:pt x="758" y="413"/>
                    <a:pt x="758" y="413"/>
                  </a:cubicBezTo>
                  <a:cubicBezTo>
                    <a:pt x="757" y="413"/>
                    <a:pt x="757" y="413"/>
                    <a:pt x="757" y="413"/>
                  </a:cubicBezTo>
                  <a:cubicBezTo>
                    <a:pt x="756" y="414"/>
                    <a:pt x="756" y="414"/>
                    <a:pt x="756" y="414"/>
                  </a:cubicBezTo>
                  <a:cubicBezTo>
                    <a:pt x="757" y="414"/>
                    <a:pt x="757" y="414"/>
                    <a:pt x="757" y="414"/>
                  </a:cubicBezTo>
                  <a:cubicBezTo>
                    <a:pt x="758" y="414"/>
                    <a:pt x="758" y="414"/>
                    <a:pt x="758" y="414"/>
                  </a:cubicBezTo>
                  <a:cubicBezTo>
                    <a:pt x="760" y="414"/>
                    <a:pt x="760" y="414"/>
                    <a:pt x="760" y="414"/>
                  </a:cubicBezTo>
                  <a:cubicBezTo>
                    <a:pt x="760" y="416"/>
                    <a:pt x="760" y="416"/>
                    <a:pt x="760" y="416"/>
                  </a:cubicBezTo>
                  <a:cubicBezTo>
                    <a:pt x="761" y="414"/>
                    <a:pt x="761" y="414"/>
                    <a:pt x="761" y="414"/>
                  </a:cubicBezTo>
                  <a:cubicBezTo>
                    <a:pt x="763" y="413"/>
                    <a:pt x="763" y="413"/>
                    <a:pt x="763" y="413"/>
                  </a:cubicBezTo>
                  <a:cubicBezTo>
                    <a:pt x="766" y="413"/>
                    <a:pt x="766" y="413"/>
                    <a:pt x="766" y="413"/>
                  </a:cubicBezTo>
                  <a:cubicBezTo>
                    <a:pt x="768" y="412"/>
                    <a:pt x="768" y="412"/>
                    <a:pt x="768" y="412"/>
                  </a:cubicBezTo>
                  <a:cubicBezTo>
                    <a:pt x="767" y="413"/>
                    <a:pt x="767" y="413"/>
                    <a:pt x="767" y="413"/>
                  </a:cubicBezTo>
                  <a:cubicBezTo>
                    <a:pt x="770" y="413"/>
                    <a:pt x="770" y="413"/>
                    <a:pt x="770" y="413"/>
                  </a:cubicBezTo>
                  <a:cubicBezTo>
                    <a:pt x="768" y="414"/>
                    <a:pt x="768" y="414"/>
                    <a:pt x="768" y="414"/>
                  </a:cubicBezTo>
                  <a:cubicBezTo>
                    <a:pt x="764" y="416"/>
                    <a:pt x="764" y="416"/>
                    <a:pt x="764" y="416"/>
                  </a:cubicBezTo>
                  <a:cubicBezTo>
                    <a:pt x="760" y="419"/>
                    <a:pt x="760" y="419"/>
                    <a:pt x="760" y="419"/>
                  </a:cubicBezTo>
                  <a:cubicBezTo>
                    <a:pt x="757" y="420"/>
                    <a:pt x="757" y="420"/>
                    <a:pt x="757" y="420"/>
                  </a:cubicBezTo>
                  <a:cubicBezTo>
                    <a:pt x="754" y="422"/>
                    <a:pt x="754" y="422"/>
                    <a:pt x="754" y="422"/>
                  </a:cubicBezTo>
                  <a:cubicBezTo>
                    <a:pt x="754" y="423"/>
                    <a:pt x="754" y="423"/>
                    <a:pt x="754" y="423"/>
                  </a:cubicBezTo>
                  <a:cubicBezTo>
                    <a:pt x="757" y="423"/>
                    <a:pt x="757" y="423"/>
                    <a:pt x="757" y="423"/>
                  </a:cubicBezTo>
                  <a:cubicBezTo>
                    <a:pt x="761" y="422"/>
                    <a:pt x="761" y="422"/>
                    <a:pt x="761" y="422"/>
                  </a:cubicBezTo>
                  <a:cubicBezTo>
                    <a:pt x="764" y="419"/>
                    <a:pt x="764" y="419"/>
                    <a:pt x="764" y="419"/>
                  </a:cubicBezTo>
                  <a:cubicBezTo>
                    <a:pt x="768" y="416"/>
                    <a:pt x="768" y="416"/>
                    <a:pt x="768" y="416"/>
                  </a:cubicBezTo>
                  <a:cubicBezTo>
                    <a:pt x="771" y="415"/>
                    <a:pt x="771" y="415"/>
                    <a:pt x="771" y="415"/>
                  </a:cubicBezTo>
                  <a:cubicBezTo>
                    <a:pt x="774" y="413"/>
                    <a:pt x="774" y="413"/>
                    <a:pt x="774" y="413"/>
                  </a:cubicBezTo>
                  <a:cubicBezTo>
                    <a:pt x="777" y="410"/>
                    <a:pt x="777" y="410"/>
                    <a:pt x="777" y="410"/>
                  </a:cubicBezTo>
                  <a:cubicBezTo>
                    <a:pt x="778" y="410"/>
                    <a:pt x="778" y="410"/>
                    <a:pt x="778" y="410"/>
                  </a:cubicBezTo>
                  <a:cubicBezTo>
                    <a:pt x="778" y="413"/>
                    <a:pt x="778" y="413"/>
                    <a:pt x="778" y="413"/>
                  </a:cubicBezTo>
                  <a:cubicBezTo>
                    <a:pt x="778" y="416"/>
                    <a:pt x="778" y="416"/>
                    <a:pt x="778" y="416"/>
                  </a:cubicBezTo>
                  <a:cubicBezTo>
                    <a:pt x="776" y="419"/>
                    <a:pt x="776" y="419"/>
                    <a:pt x="776" y="419"/>
                  </a:cubicBezTo>
                  <a:cubicBezTo>
                    <a:pt x="774" y="420"/>
                    <a:pt x="774" y="420"/>
                    <a:pt x="774" y="420"/>
                  </a:cubicBezTo>
                  <a:cubicBezTo>
                    <a:pt x="773" y="423"/>
                    <a:pt x="773" y="423"/>
                    <a:pt x="773" y="423"/>
                  </a:cubicBezTo>
                  <a:cubicBezTo>
                    <a:pt x="774" y="423"/>
                    <a:pt x="774" y="423"/>
                    <a:pt x="774" y="423"/>
                  </a:cubicBezTo>
                  <a:cubicBezTo>
                    <a:pt x="777" y="422"/>
                    <a:pt x="777" y="422"/>
                    <a:pt x="777" y="422"/>
                  </a:cubicBezTo>
                  <a:cubicBezTo>
                    <a:pt x="781" y="419"/>
                    <a:pt x="781" y="419"/>
                    <a:pt x="781" y="419"/>
                  </a:cubicBezTo>
                  <a:cubicBezTo>
                    <a:pt x="780" y="420"/>
                    <a:pt x="780" y="420"/>
                    <a:pt x="780" y="420"/>
                  </a:cubicBezTo>
                  <a:cubicBezTo>
                    <a:pt x="778" y="422"/>
                    <a:pt x="778" y="422"/>
                    <a:pt x="778" y="422"/>
                  </a:cubicBezTo>
                  <a:cubicBezTo>
                    <a:pt x="780" y="422"/>
                    <a:pt x="780" y="422"/>
                    <a:pt x="780" y="422"/>
                  </a:cubicBezTo>
                  <a:cubicBezTo>
                    <a:pt x="778" y="423"/>
                    <a:pt x="778" y="423"/>
                    <a:pt x="778" y="423"/>
                  </a:cubicBezTo>
                  <a:cubicBezTo>
                    <a:pt x="780" y="423"/>
                    <a:pt x="780" y="423"/>
                    <a:pt x="780" y="423"/>
                  </a:cubicBezTo>
                  <a:cubicBezTo>
                    <a:pt x="778" y="424"/>
                    <a:pt x="778" y="424"/>
                    <a:pt x="778" y="424"/>
                  </a:cubicBezTo>
                  <a:cubicBezTo>
                    <a:pt x="778" y="426"/>
                    <a:pt x="778" y="426"/>
                    <a:pt x="778" y="426"/>
                  </a:cubicBezTo>
                  <a:cubicBezTo>
                    <a:pt x="780" y="426"/>
                    <a:pt x="780" y="426"/>
                    <a:pt x="780" y="426"/>
                  </a:cubicBezTo>
                  <a:cubicBezTo>
                    <a:pt x="783" y="426"/>
                    <a:pt x="783" y="426"/>
                    <a:pt x="783" y="426"/>
                  </a:cubicBezTo>
                  <a:cubicBezTo>
                    <a:pt x="784" y="426"/>
                    <a:pt x="784" y="426"/>
                    <a:pt x="784" y="426"/>
                  </a:cubicBezTo>
                  <a:cubicBezTo>
                    <a:pt x="784" y="424"/>
                    <a:pt x="784" y="424"/>
                    <a:pt x="784" y="424"/>
                  </a:cubicBezTo>
                  <a:cubicBezTo>
                    <a:pt x="787" y="422"/>
                    <a:pt x="787" y="422"/>
                    <a:pt x="787" y="422"/>
                  </a:cubicBezTo>
                  <a:cubicBezTo>
                    <a:pt x="791" y="416"/>
                    <a:pt x="791" y="416"/>
                    <a:pt x="791" y="416"/>
                  </a:cubicBezTo>
                  <a:cubicBezTo>
                    <a:pt x="791" y="412"/>
                    <a:pt x="791" y="412"/>
                    <a:pt x="791" y="412"/>
                  </a:cubicBezTo>
                  <a:cubicBezTo>
                    <a:pt x="790" y="412"/>
                    <a:pt x="790" y="412"/>
                    <a:pt x="790" y="412"/>
                  </a:cubicBezTo>
                  <a:cubicBezTo>
                    <a:pt x="789" y="413"/>
                    <a:pt x="789" y="413"/>
                    <a:pt x="789" y="413"/>
                  </a:cubicBezTo>
                  <a:cubicBezTo>
                    <a:pt x="787" y="414"/>
                    <a:pt x="787" y="414"/>
                    <a:pt x="787" y="414"/>
                  </a:cubicBezTo>
                  <a:cubicBezTo>
                    <a:pt x="786" y="416"/>
                    <a:pt x="786" y="416"/>
                    <a:pt x="786" y="416"/>
                  </a:cubicBezTo>
                  <a:cubicBezTo>
                    <a:pt x="786" y="413"/>
                    <a:pt x="786" y="413"/>
                    <a:pt x="786" y="413"/>
                  </a:cubicBezTo>
                  <a:cubicBezTo>
                    <a:pt x="787" y="412"/>
                    <a:pt x="787" y="412"/>
                    <a:pt x="787" y="412"/>
                  </a:cubicBezTo>
                  <a:cubicBezTo>
                    <a:pt x="790" y="409"/>
                    <a:pt x="790" y="409"/>
                    <a:pt x="790" y="409"/>
                  </a:cubicBezTo>
                  <a:cubicBezTo>
                    <a:pt x="793" y="406"/>
                    <a:pt x="793" y="406"/>
                    <a:pt x="793" y="406"/>
                  </a:cubicBezTo>
                  <a:cubicBezTo>
                    <a:pt x="790" y="406"/>
                    <a:pt x="790" y="406"/>
                    <a:pt x="790" y="406"/>
                  </a:cubicBezTo>
                  <a:cubicBezTo>
                    <a:pt x="789" y="407"/>
                    <a:pt x="789" y="407"/>
                    <a:pt x="789" y="407"/>
                  </a:cubicBezTo>
                  <a:cubicBezTo>
                    <a:pt x="784" y="410"/>
                    <a:pt x="784" y="410"/>
                    <a:pt x="784" y="410"/>
                  </a:cubicBezTo>
                  <a:cubicBezTo>
                    <a:pt x="781" y="414"/>
                    <a:pt x="781" y="414"/>
                    <a:pt x="781" y="414"/>
                  </a:cubicBezTo>
                  <a:cubicBezTo>
                    <a:pt x="781" y="413"/>
                    <a:pt x="781" y="413"/>
                    <a:pt x="781" y="413"/>
                  </a:cubicBezTo>
                  <a:cubicBezTo>
                    <a:pt x="781" y="412"/>
                    <a:pt x="781" y="412"/>
                    <a:pt x="781" y="412"/>
                  </a:cubicBezTo>
                  <a:cubicBezTo>
                    <a:pt x="780" y="412"/>
                    <a:pt x="780" y="412"/>
                    <a:pt x="780" y="412"/>
                  </a:cubicBezTo>
                  <a:cubicBezTo>
                    <a:pt x="780" y="410"/>
                    <a:pt x="780" y="410"/>
                    <a:pt x="780" y="410"/>
                  </a:cubicBezTo>
                  <a:cubicBezTo>
                    <a:pt x="781" y="409"/>
                    <a:pt x="781" y="409"/>
                    <a:pt x="781" y="409"/>
                  </a:cubicBezTo>
                  <a:cubicBezTo>
                    <a:pt x="783" y="407"/>
                    <a:pt x="783" y="407"/>
                    <a:pt x="783" y="407"/>
                  </a:cubicBezTo>
                  <a:cubicBezTo>
                    <a:pt x="781" y="407"/>
                    <a:pt x="781" y="407"/>
                    <a:pt x="781" y="407"/>
                  </a:cubicBezTo>
                  <a:cubicBezTo>
                    <a:pt x="781" y="406"/>
                    <a:pt x="781" y="406"/>
                    <a:pt x="781" y="406"/>
                  </a:cubicBezTo>
                  <a:cubicBezTo>
                    <a:pt x="783" y="406"/>
                    <a:pt x="783" y="406"/>
                    <a:pt x="783" y="406"/>
                  </a:cubicBezTo>
                  <a:cubicBezTo>
                    <a:pt x="784" y="406"/>
                    <a:pt x="784" y="406"/>
                    <a:pt x="784" y="406"/>
                  </a:cubicBezTo>
                  <a:cubicBezTo>
                    <a:pt x="786" y="404"/>
                    <a:pt x="786" y="404"/>
                    <a:pt x="786" y="404"/>
                  </a:cubicBezTo>
                  <a:cubicBezTo>
                    <a:pt x="791" y="402"/>
                    <a:pt x="791" y="402"/>
                    <a:pt x="791" y="402"/>
                  </a:cubicBezTo>
                  <a:cubicBezTo>
                    <a:pt x="793" y="402"/>
                    <a:pt x="793" y="402"/>
                    <a:pt x="793" y="402"/>
                  </a:cubicBezTo>
                  <a:cubicBezTo>
                    <a:pt x="793" y="400"/>
                    <a:pt x="793" y="400"/>
                    <a:pt x="793" y="400"/>
                  </a:cubicBezTo>
                  <a:cubicBezTo>
                    <a:pt x="791" y="399"/>
                    <a:pt x="791" y="399"/>
                    <a:pt x="791" y="399"/>
                  </a:cubicBezTo>
                  <a:lnTo>
                    <a:pt x="791" y="400"/>
                  </a:lnTo>
                  <a:close/>
                  <a:moveTo>
                    <a:pt x="780" y="191"/>
                  </a:moveTo>
                  <a:cubicBezTo>
                    <a:pt x="781" y="189"/>
                    <a:pt x="781" y="189"/>
                    <a:pt x="781" y="189"/>
                  </a:cubicBezTo>
                  <a:cubicBezTo>
                    <a:pt x="780" y="189"/>
                    <a:pt x="780" y="189"/>
                    <a:pt x="780" y="189"/>
                  </a:cubicBezTo>
                  <a:lnTo>
                    <a:pt x="780" y="191"/>
                  </a:lnTo>
                  <a:close/>
                  <a:moveTo>
                    <a:pt x="330" y="343"/>
                  </a:moveTo>
                  <a:cubicBezTo>
                    <a:pt x="330" y="343"/>
                    <a:pt x="330" y="343"/>
                    <a:pt x="329" y="342"/>
                  </a:cubicBezTo>
                  <a:cubicBezTo>
                    <a:pt x="329" y="342"/>
                    <a:pt x="329" y="343"/>
                    <a:pt x="330" y="343"/>
                  </a:cubicBezTo>
                  <a:close/>
                  <a:moveTo>
                    <a:pt x="675" y="135"/>
                  </a:moveTo>
                  <a:cubicBezTo>
                    <a:pt x="672" y="135"/>
                    <a:pt x="672" y="135"/>
                    <a:pt x="672" y="135"/>
                  </a:cubicBezTo>
                  <a:cubicBezTo>
                    <a:pt x="672" y="136"/>
                    <a:pt x="672" y="136"/>
                    <a:pt x="672" y="136"/>
                  </a:cubicBezTo>
                  <a:cubicBezTo>
                    <a:pt x="671" y="136"/>
                    <a:pt x="671" y="136"/>
                    <a:pt x="671" y="136"/>
                  </a:cubicBezTo>
                  <a:cubicBezTo>
                    <a:pt x="674" y="138"/>
                    <a:pt x="674" y="138"/>
                    <a:pt x="674" y="138"/>
                  </a:cubicBezTo>
                  <a:cubicBezTo>
                    <a:pt x="675" y="138"/>
                    <a:pt x="675" y="138"/>
                    <a:pt x="675" y="138"/>
                  </a:cubicBezTo>
                  <a:cubicBezTo>
                    <a:pt x="678" y="136"/>
                    <a:pt x="678" y="136"/>
                    <a:pt x="678" y="136"/>
                  </a:cubicBezTo>
                  <a:cubicBezTo>
                    <a:pt x="681" y="136"/>
                    <a:pt x="681" y="136"/>
                    <a:pt x="681" y="136"/>
                  </a:cubicBezTo>
                  <a:cubicBezTo>
                    <a:pt x="681" y="135"/>
                    <a:pt x="681" y="135"/>
                    <a:pt x="681" y="135"/>
                  </a:cubicBezTo>
                  <a:cubicBezTo>
                    <a:pt x="678" y="135"/>
                    <a:pt x="678" y="135"/>
                    <a:pt x="678" y="135"/>
                  </a:cubicBezTo>
                  <a:lnTo>
                    <a:pt x="675" y="135"/>
                  </a:lnTo>
                  <a:close/>
                  <a:moveTo>
                    <a:pt x="943" y="6"/>
                  </a:moveTo>
                  <a:cubicBezTo>
                    <a:pt x="942" y="4"/>
                    <a:pt x="942" y="4"/>
                    <a:pt x="942" y="4"/>
                  </a:cubicBezTo>
                  <a:cubicBezTo>
                    <a:pt x="938" y="6"/>
                    <a:pt x="938" y="6"/>
                    <a:pt x="938" y="6"/>
                  </a:cubicBezTo>
                  <a:cubicBezTo>
                    <a:pt x="939" y="4"/>
                    <a:pt x="939" y="4"/>
                    <a:pt x="939" y="4"/>
                  </a:cubicBezTo>
                  <a:cubicBezTo>
                    <a:pt x="936" y="6"/>
                    <a:pt x="936" y="6"/>
                    <a:pt x="936" y="6"/>
                  </a:cubicBezTo>
                  <a:cubicBezTo>
                    <a:pt x="930" y="6"/>
                    <a:pt x="930" y="6"/>
                    <a:pt x="930" y="6"/>
                  </a:cubicBezTo>
                  <a:cubicBezTo>
                    <a:pt x="933" y="4"/>
                    <a:pt x="933" y="4"/>
                    <a:pt x="933" y="4"/>
                  </a:cubicBezTo>
                  <a:cubicBezTo>
                    <a:pt x="930" y="3"/>
                    <a:pt x="930" y="3"/>
                    <a:pt x="930" y="3"/>
                  </a:cubicBezTo>
                  <a:cubicBezTo>
                    <a:pt x="929" y="3"/>
                    <a:pt x="929" y="3"/>
                    <a:pt x="929" y="3"/>
                  </a:cubicBezTo>
                  <a:cubicBezTo>
                    <a:pt x="926" y="3"/>
                    <a:pt x="926" y="3"/>
                    <a:pt x="926" y="3"/>
                  </a:cubicBezTo>
                  <a:cubicBezTo>
                    <a:pt x="922" y="2"/>
                    <a:pt x="922" y="2"/>
                    <a:pt x="922" y="2"/>
                  </a:cubicBezTo>
                  <a:cubicBezTo>
                    <a:pt x="918" y="3"/>
                    <a:pt x="918" y="3"/>
                    <a:pt x="918" y="3"/>
                  </a:cubicBezTo>
                  <a:cubicBezTo>
                    <a:pt x="909" y="3"/>
                    <a:pt x="909" y="3"/>
                    <a:pt x="909" y="3"/>
                  </a:cubicBezTo>
                  <a:cubicBezTo>
                    <a:pt x="913" y="2"/>
                    <a:pt x="913" y="2"/>
                    <a:pt x="913" y="2"/>
                  </a:cubicBezTo>
                  <a:cubicBezTo>
                    <a:pt x="903" y="2"/>
                    <a:pt x="903" y="2"/>
                    <a:pt x="903" y="2"/>
                  </a:cubicBezTo>
                  <a:cubicBezTo>
                    <a:pt x="897" y="2"/>
                    <a:pt x="897" y="2"/>
                    <a:pt x="897" y="2"/>
                  </a:cubicBezTo>
                  <a:cubicBezTo>
                    <a:pt x="892" y="2"/>
                    <a:pt x="892" y="2"/>
                    <a:pt x="892" y="2"/>
                  </a:cubicBezTo>
                  <a:cubicBezTo>
                    <a:pt x="890" y="2"/>
                    <a:pt x="890" y="2"/>
                    <a:pt x="890" y="2"/>
                  </a:cubicBezTo>
                  <a:cubicBezTo>
                    <a:pt x="886" y="0"/>
                    <a:pt x="886" y="0"/>
                    <a:pt x="886" y="0"/>
                  </a:cubicBezTo>
                  <a:cubicBezTo>
                    <a:pt x="877" y="2"/>
                    <a:pt x="877" y="2"/>
                    <a:pt x="877" y="2"/>
                  </a:cubicBezTo>
                  <a:cubicBezTo>
                    <a:pt x="876" y="2"/>
                    <a:pt x="876" y="2"/>
                    <a:pt x="876" y="2"/>
                  </a:cubicBezTo>
                  <a:cubicBezTo>
                    <a:pt x="876" y="0"/>
                    <a:pt x="876" y="0"/>
                    <a:pt x="876" y="0"/>
                  </a:cubicBezTo>
                  <a:cubicBezTo>
                    <a:pt x="869" y="0"/>
                    <a:pt x="869" y="0"/>
                    <a:pt x="869" y="0"/>
                  </a:cubicBezTo>
                  <a:cubicBezTo>
                    <a:pt x="860" y="2"/>
                    <a:pt x="860" y="2"/>
                    <a:pt x="860" y="2"/>
                  </a:cubicBezTo>
                  <a:cubicBezTo>
                    <a:pt x="866" y="3"/>
                    <a:pt x="866" y="3"/>
                    <a:pt x="866" y="3"/>
                  </a:cubicBezTo>
                  <a:cubicBezTo>
                    <a:pt x="863" y="3"/>
                    <a:pt x="863" y="3"/>
                    <a:pt x="863" y="3"/>
                  </a:cubicBezTo>
                  <a:cubicBezTo>
                    <a:pt x="860" y="3"/>
                    <a:pt x="860" y="3"/>
                    <a:pt x="860" y="3"/>
                  </a:cubicBezTo>
                  <a:cubicBezTo>
                    <a:pt x="856" y="2"/>
                    <a:pt x="856" y="2"/>
                    <a:pt x="856" y="2"/>
                  </a:cubicBezTo>
                  <a:cubicBezTo>
                    <a:pt x="852" y="2"/>
                    <a:pt x="852" y="2"/>
                    <a:pt x="852" y="2"/>
                  </a:cubicBezTo>
                  <a:cubicBezTo>
                    <a:pt x="842" y="2"/>
                    <a:pt x="842" y="2"/>
                    <a:pt x="842" y="2"/>
                  </a:cubicBezTo>
                  <a:cubicBezTo>
                    <a:pt x="837" y="0"/>
                    <a:pt x="837" y="0"/>
                    <a:pt x="837" y="0"/>
                  </a:cubicBezTo>
                  <a:cubicBezTo>
                    <a:pt x="834" y="2"/>
                    <a:pt x="834" y="2"/>
                    <a:pt x="834" y="2"/>
                  </a:cubicBezTo>
                  <a:cubicBezTo>
                    <a:pt x="842" y="3"/>
                    <a:pt x="842" y="3"/>
                    <a:pt x="842" y="3"/>
                  </a:cubicBezTo>
                  <a:cubicBezTo>
                    <a:pt x="839" y="3"/>
                    <a:pt x="839" y="3"/>
                    <a:pt x="839" y="3"/>
                  </a:cubicBezTo>
                  <a:cubicBezTo>
                    <a:pt x="844" y="4"/>
                    <a:pt x="844" y="4"/>
                    <a:pt x="844" y="4"/>
                  </a:cubicBezTo>
                  <a:cubicBezTo>
                    <a:pt x="840" y="4"/>
                    <a:pt x="840" y="4"/>
                    <a:pt x="840" y="4"/>
                  </a:cubicBezTo>
                  <a:cubicBezTo>
                    <a:pt x="837" y="6"/>
                    <a:pt x="837" y="6"/>
                    <a:pt x="837" y="6"/>
                  </a:cubicBezTo>
                  <a:cubicBezTo>
                    <a:pt x="839" y="4"/>
                    <a:pt x="839" y="4"/>
                    <a:pt x="839" y="4"/>
                  </a:cubicBezTo>
                  <a:cubicBezTo>
                    <a:pt x="834" y="3"/>
                    <a:pt x="834" y="3"/>
                    <a:pt x="834" y="3"/>
                  </a:cubicBezTo>
                  <a:cubicBezTo>
                    <a:pt x="830" y="3"/>
                    <a:pt x="830" y="3"/>
                    <a:pt x="830" y="3"/>
                  </a:cubicBezTo>
                  <a:cubicBezTo>
                    <a:pt x="827" y="2"/>
                    <a:pt x="827" y="2"/>
                    <a:pt x="827" y="2"/>
                  </a:cubicBezTo>
                  <a:cubicBezTo>
                    <a:pt x="826" y="2"/>
                    <a:pt x="826" y="2"/>
                    <a:pt x="826" y="2"/>
                  </a:cubicBezTo>
                  <a:cubicBezTo>
                    <a:pt x="822" y="2"/>
                    <a:pt x="822" y="2"/>
                    <a:pt x="822" y="2"/>
                  </a:cubicBezTo>
                  <a:cubicBezTo>
                    <a:pt x="817" y="2"/>
                    <a:pt x="817" y="2"/>
                    <a:pt x="817" y="2"/>
                  </a:cubicBezTo>
                  <a:cubicBezTo>
                    <a:pt x="813" y="2"/>
                    <a:pt x="813" y="2"/>
                    <a:pt x="813" y="2"/>
                  </a:cubicBezTo>
                  <a:cubicBezTo>
                    <a:pt x="816" y="3"/>
                    <a:pt x="816" y="3"/>
                    <a:pt x="816" y="3"/>
                  </a:cubicBezTo>
                  <a:cubicBezTo>
                    <a:pt x="817" y="3"/>
                    <a:pt x="817" y="3"/>
                    <a:pt x="817" y="3"/>
                  </a:cubicBezTo>
                  <a:cubicBezTo>
                    <a:pt x="818" y="3"/>
                    <a:pt x="818" y="3"/>
                    <a:pt x="818" y="3"/>
                  </a:cubicBezTo>
                  <a:cubicBezTo>
                    <a:pt x="813" y="4"/>
                    <a:pt x="813" y="4"/>
                    <a:pt x="813" y="4"/>
                  </a:cubicBezTo>
                  <a:cubicBezTo>
                    <a:pt x="809" y="3"/>
                    <a:pt x="809" y="3"/>
                    <a:pt x="809" y="3"/>
                  </a:cubicBezTo>
                  <a:cubicBezTo>
                    <a:pt x="806" y="3"/>
                    <a:pt x="806" y="3"/>
                    <a:pt x="806" y="3"/>
                  </a:cubicBezTo>
                  <a:cubicBezTo>
                    <a:pt x="803" y="3"/>
                    <a:pt x="803" y="3"/>
                    <a:pt x="803" y="3"/>
                  </a:cubicBezTo>
                  <a:cubicBezTo>
                    <a:pt x="807" y="4"/>
                    <a:pt x="807" y="4"/>
                    <a:pt x="807" y="4"/>
                  </a:cubicBezTo>
                  <a:cubicBezTo>
                    <a:pt x="801" y="4"/>
                    <a:pt x="801" y="4"/>
                    <a:pt x="801" y="4"/>
                  </a:cubicBezTo>
                  <a:cubicBezTo>
                    <a:pt x="799" y="3"/>
                    <a:pt x="799" y="3"/>
                    <a:pt x="799" y="3"/>
                  </a:cubicBezTo>
                  <a:cubicBezTo>
                    <a:pt x="796" y="4"/>
                    <a:pt x="796" y="4"/>
                    <a:pt x="796" y="4"/>
                  </a:cubicBezTo>
                  <a:cubicBezTo>
                    <a:pt x="793" y="6"/>
                    <a:pt x="793" y="6"/>
                    <a:pt x="793" y="6"/>
                  </a:cubicBezTo>
                  <a:cubicBezTo>
                    <a:pt x="791" y="6"/>
                    <a:pt x="791" y="6"/>
                    <a:pt x="791" y="6"/>
                  </a:cubicBezTo>
                  <a:cubicBezTo>
                    <a:pt x="800" y="9"/>
                    <a:pt x="800" y="9"/>
                    <a:pt x="800" y="9"/>
                  </a:cubicBezTo>
                  <a:cubicBezTo>
                    <a:pt x="806" y="9"/>
                    <a:pt x="806" y="9"/>
                    <a:pt x="806" y="9"/>
                  </a:cubicBezTo>
                  <a:cubicBezTo>
                    <a:pt x="810" y="12"/>
                    <a:pt x="810" y="12"/>
                    <a:pt x="810" y="12"/>
                  </a:cubicBezTo>
                  <a:cubicBezTo>
                    <a:pt x="804" y="10"/>
                    <a:pt x="804" y="10"/>
                    <a:pt x="804" y="10"/>
                  </a:cubicBezTo>
                  <a:cubicBezTo>
                    <a:pt x="799" y="9"/>
                    <a:pt x="799" y="9"/>
                    <a:pt x="799" y="9"/>
                  </a:cubicBezTo>
                  <a:cubicBezTo>
                    <a:pt x="793" y="7"/>
                    <a:pt x="793" y="7"/>
                    <a:pt x="793" y="7"/>
                  </a:cubicBezTo>
                  <a:cubicBezTo>
                    <a:pt x="789" y="7"/>
                    <a:pt x="789" y="7"/>
                    <a:pt x="789" y="7"/>
                  </a:cubicBezTo>
                  <a:cubicBezTo>
                    <a:pt x="787" y="7"/>
                    <a:pt x="787" y="7"/>
                    <a:pt x="787" y="7"/>
                  </a:cubicBezTo>
                  <a:cubicBezTo>
                    <a:pt x="789" y="9"/>
                    <a:pt x="789" y="9"/>
                    <a:pt x="789" y="9"/>
                  </a:cubicBezTo>
                  <a:cubicBezTo>
                    <a:pt x="784" y="9"/>
                    <a:pt x="784" y="9"/>
                    <a:pt x="784" y="9"/>
                  </a:cubicBezTo>
                  <a:cubicBezTo>
                    <a:pt x="786" y="7"/>
                    <a:pt x="786" y="7"/>
                    <a:pt x="786" y="7"/>
                  </a:cubicBezTo>
                  <a:cubicBezTo>
                    <a:pt x="783" y="6"/>
                    <a:pt x="783" y="6"/>
                    <a:pt x="783" y="6"/>
                  </a:cubicBezTo>
                  <a:cubicBezTo>
                    <a:pt x="781" y="6"/>
                    <a:pt x="781" y="6"/>
                    <a:pt x="781" y="6"/>
                  </a:cubicBezTo>
                  <a:cubicBezTo>
                    <a:pt x="777" y="6"/>
                    <a:pt x="777" y="6"/>
                    <a:pt x="777" y="6"/>
                  </a:cubicBezTo>
                  <a:cubicBezTo>
                    <a:pt x="776" y="6"/>
                    <a:pt x="776" y="6"/>
                    <a:pt x="776" y="6"/>
                  </a:cubicBezTo>
                  <a:cubicBezTo>
                    <a:pt x="774" y="6"/>
                    <a:pt x="774" y="6"/>
                    <a:pt x="774" y="6"/>
                  </a:cubicBezTo>
                  <a:cubicBezTo>
                    <a:pt x="768" y="6"/>
                    <a:pt x="768" y="6"/>
                    <a:pt x="768" y="6"/>
                  </a:cubicBezTo>
                  <a:cubicBezTo>
                    <a:pt x="770" y="7"/>
                    <a:pt x="770" y="7"/>
                    <a:pt x="770" y="7"/>
                  </a:cubicBezTo>
                  <a:cubicBezTo>
                    <a:pt x="764" y="7"/>
                    <a:pt x="764" y="7"/>
                    <a:pt x="764" y="7"/>
                  </a:cubicBezTo>
                  <a:cubicBezTo>
                    <a:pt x="761" y="7"/>
                    <a:pt x="761" y="7"/>
                    <a:pt x="761" y="7"/>
                  </a:cubicBezTo>
                  <a:cubicBezTo>
                    <a:pt x="758" y="9"/>
                    <a:pt x="758" y="9"/>
                    <a:pt x="758" y="9"/>
                  </a:cubicBezTo>
                  <a:cubicBezTo>
                    <a:pt x="756" y="9"/>
                    <a:pt x="756" y="9"/>
                    <a:pt x="756" y="9"/>
                  </a:cubicBezTo>
                  <a:cubicBezTo>
                    <a:pt x="754" y="10"/>
                    <a:pt x="754" y="10"/>
                    <a:pt x="754" y="10"/>
                  </a:cubicBezTo>
                  <a:cubicBezTo>
                    <a:pt x="753" y="9"/>
                    <a:pt x="753" y="9"/>
                    <a:pt x="753" y="9"/>
                  </a:cubicBezTo>
                  <a:cubicBezTo>
                    <a:pt x="748" y="9"/>
                    <a:pt x="748" y="9"/>
                    <a:pt x="748" y="9"/>
                  </a:cubicBezTo>
                  <a:cubicBezTo>
                    <a:pt x="741" y="9"/>
                    <a:pt x="741" y="9"/>
                    <a:pt x="741" y="9"/>
                  </a:cubicBezTo>
                  <a:cubicBezTo>
                    <a:pt x="737" y="10"/>
                    <a:pt x="737" y="10"/>
                    <a:pt x="737" y="10"/>
                  </a:cubicBezTo>
                  <a:cubicBezTo>
                    <a:pt x="734" y="10"/>
                    <a:pt x="734" y="10"/>
                    <a:pt x="734" y="10"/>
                  </a:cubicBezTo>
                  <a:cubicBezTo>
                    <a:pt x="728" y="10"/>
                    <a:pt x="728" y="10"/>
                    <a:pt x="728" y="10"/>
                  </a:cubicBezTo>
                  <a:cubicBezTo>
                    <a:pt x="714" y="13"/>
                    <a:pt x="714" y="13"/>
                    <a:pt x="714" y="13"/>
                  </a:cubicBezTo>
                  <a:cubicBezTo>
                    <a:pt x="723" y="13"/>
                    <a:pt x="723" y="13"/>
                    <a:pt x="723" y="13"/>
                  </a:cubicBezTo>
                  <a:cubicBezTo>
                    <a:pt x="727" y="13"/>
                    <a:pt x="727" y="13"/>
                    <a:pt x="727" y="13"/>
                  </a:cubicBezTo>
                  <a:cubicBezTo>
                    <a:pt x="721" y="14"/>
                    <a:pt x="721" y="14"/>
                    <a:pt x="721" y="14"/>
                  </a:cubicBezTo>
                  <a:cubicBezTo>
                    <a:pt x="724" y="14"/>
                    <a:pt x="724" y="14"/>
                    <a:pt x="724" y="14"/>
                  </a:cubicBezTo>
                  <a:cubicBezTo>
                    <a:pt x="725" y="14"/>
                    <a:pt x="725" y="14"/>
                    <a:pt x="725" y="14"/>
                  </a:cubicBezTo>
                  <a:cubicBezTo>
                    <a:pt x="730" y="14"/>
                    <a:pt x="730" y="14"/>
                    <a:pt x="730" y="14"/>
                  </a:cubicBezTo>
                  <a:cubicBezTo>
                    <a:pt x="725" y="16"/>
                    <a:pt x="725" y="16"/>
                    <a:pt x="725" y="16"/>
                  </a:cubicBezTo>
                  <a:cubicBezTo>
                    <a:pt x="721" y="16"/>
                    <a:pt x="721" y="16"/>
                    <a:pt x="721" y="16"/>
                  </a:cubicBezTo>
                  <a:cubicBezTo>
                    <a:pt x="723" y="17"/>
                    <a:pt x="723" y="17"/>
                    <a:pt x="723" y="17"/>
                  </a:cubicBezTo>
                  <a:cubicBezTo>
                    <a:pt x="724" y="17"/>
                    <a:pt x="724" y="17"/>
                    <a:pt x="724" y="17"/>
                  </a:cubicBezTo>
                  <a:cubicBezTo>
                    <a:pt x="727" y="17"/>
                    <a:pt x="727" y="17"/>
                    <a:pt x="727" y="17"/>
                  </a:cubicBezTo>
                  <a:cubicBezTo>
                    <a:pt x="734" y="17"/>
                    <a:pt x="734" y="17"/>
                    <a:pt x="734" y="17"/>
                  </a:cubicBezTo>
                  <a:cubicBezTo>
                    <a:pt x="724" y="19"/>
                    <a:pt x="724" y="19"/>
                    <a:pt x="724" y="19"/>
                  </a:cubicBezTo>
                  <a:cubicBezTo>
                    <a:pt x="730" y="22"/>
                    <a:pt x="730" y="22"/>
                    <a:pt x="730" y="22"/>
                  </a:cubicBezTo>
                  <a:cubicBezTo>
                    <a:pt x="737" y="22"/>
                    <a:pt x="737" y="22"/>
                    <a:pt x="737" y="22"/>
                  </a:cubicBezTo>
                  <a:cubicBezTo>
                    <a:pt x="748" y="19"/>
                    <a:pt x="748" y="19"/>
                    <a:pt x="748" y="19"/>
                  </a:cubicBezTo>
                  <a:cubicBezTo>
                    <a:pt x="746" y="20"/>
                    <a:pt x="746" y="20"/>
                    <a:pt x="746" y="20"/>
                  </a:cubicBezTo>
                  <a:cubicBezTo>
                    <a:pt x="741" y="22"/>
                    <a:pt x="741" y="22"/>
                    <a:pt x="741" y="22"/>
                  </a:cubicBezTo>
                  <a:cubicBezTo>
                    <a:pt x="746" y="22"/>
                    <a:pt x="746" y="22"/>
                    <a:pt x="746" y="22"/>
                  </a:cubicBezTo>
                  <a:cubicBezTo>
                    <a:pt x="747" y="22"/>
                    <a:pt x="747" y="22"/>
                    <a:pt x="747" y="22"/>
                  </a:cubicBezTo>
                  <a:cubicBezTo>
                    <a:pt x="748" y="22"/>
                    <a:pt x="748" y="22"/>
                    <a:pt x="748" y="22"/>
                  </a:cubicBezTo>
                  <a:cubicBezTo>
                    <a:pt x="754" y="22"/>
                    <a:pt x="754" y="22"/>
                    <a:pt x="754" y="22"/>
                  </a:cubicBezTo>
                  <a:cubicBezTo>
                    <a:pt x="761" y="22"/>
                    <a:pt x="761" y="22"/>
                    <a:pt x="761" y="22"/>
                  </a:cubicBezTo>
                  <a:cubicBezTo>
                    <a:pt x="766" y="20"/>
                    <a:pt x="766" y="20"/>
                    <a:pt x="766" y="20"/>
                  </a:cubicBezTo>
                  <a:cubicBezTo>
                    <a:pt x="770" y="20"/>
                    <a:pt x="770" y="20"/>
                    <a:pt x="770" y="20"/>
                  </a:cubicBezTo>
                  <a:cubicBezTo>
                    <a:pt x="767" y="22"/>
                    <a:pt x="767" y="22"/>
                    <a:pt x="767" y="22"/>
                  </a:cubicBezTo>
                  <a:cubicBezTo>
                    <a:pt x="786" y="20"/>
                    <a:pt x="786" y="20"/>
                    <a:pt x="786" y="20"/>
                  </a:cubicBezTo>
                  <a:cubicBezTo>
                    <a:pt x="794" y="19"/>
                    <a:pt x="794" y="19"/>
                    <a:pt x="794" y="19"/>
                  </a:cubicBezTo>
                  <a:cubicBezTo>
                    <a:pt x="803" y="17"/>
                    <a:pt x="803" y="17"/>
                    <a:pt x="803" y="17"/>
                  </a:cubicBezTo>
                  <a:cubicBezTo>
                    <a:pt x="801" y="16"/>
                    <a:pt x="801" y="16"/>
                    <a:pt x="801" y="16"/>
                  </a:cubicBezTo>
                  <a:cubicBezTo>
                    <a:pt x="804" y="17"/>
                    <a:pt x="804" y="17"/>
                    <a:pt x="804" y="17"/>
                  </a:cubicBezTo>
                  <a:cubicBezTo>
                    <a:pt x="801" y="19"/>
                    <a:pt x="801" y="19"/>
                    <a:pt x="801" y="19"/>
                  </a:cubicBezTo>
                  <a:cubicBezTo>
                    <a:pt x="804" y="19"/>
                    <a:pt x="804" y="19"/>
                    <a:pt x="804" y="19"/>
                  </a:cubicBezTo>
                  <a:cubicBezTo>
                    <a:pt x="791" y="22"/>
                    <a:pt x="791" y="22"/>
                    <a:pt x="791" y="22"/>
                  </a:cubicBezTo>
                  <a:cubicBezTo>
                    <a:pt x="799" y="22"/>
                    <a:pt x="799" y="22"/>
                    <a:pt x="799" y="22"/>
                  </a:cubicBezTo>
                  <a:cubicBezTo>
                    <a:pt x="806" y="22"/>
                    <a:pt x="806" y="22"/>
                    <a:pt x="806" y="22"/>
                  </a:cubicBezTo>
                  <a:cubicBezTo>
                    <a:pt x="784" y="23"/>
                    <a:pt x="784" y="23"/>
                    <a:pt x="784" y="23"/>
                  </a:cubicBezTo>
                  <a:cubicBezTo>
                    <a:pt x="774" y="23"/>
                    <a:pt x="774" y="23"/>
                    <a:pt x="774" y="23"/>
                  </a:cubicBezTo>
                  <a:cubicBezTo>
                    <a:pt x="768" y="23"/>
                    <a:pt x="768" y="23"/>
                    <a:pt x="768" y="23"/>
                  </a:cubicBezTo>
                  <a:cubicBezTo>
                    <a:pt x="764" y="25"/>
                    <a:pt x="764" y="25"/>
                    <a:pt x="764" y="25"/>
                  </a:cubicBezTo>
                  <a:cubicBezTo>
                    <a:pt x="768" y="26"/>
                    <a:pt x="768" y="26"/>
                    <a:pt x="768" y="26"/>
                  </a:cubicBezTo>
                  <a:cubicBezTo>
                    <a:pt x="773" y="27"/>
                    <a:pt x="773" y="27"/>
                    <a:pt x="773" y="27"/>
                  </a:cubicBezTo>
                  <a:cubicBezTo>
                    <a:pt x="771" y="27"/>
                    <a:pt x="771" y="27"/>
                    <a:pt x="771" y="27"/>
                  </a:cubicBezTo>
                  <a:cubicBezTo>
                    <a:pt x="768" y="29"/>
                    <a:pt x="768" y="29"/>
                    <a:pt x="768" y="29"/>
                  </a:cubicBezTo>
                  <a:cubicBezTo>
                    <a:pt x="773" y="30"/>
                    <a:pt x="773" y="30"/>
                    <a:pt x="773" y="30"/>
                  </a:cubicBezTo>
                  <a:cubicBezTo>
                    <a:pt x="770" y="30"/>
                    <a:pt x="770" y="30"/>
                    <a:pt x="770" y="30"/>
                  </a:cubicBezTo>
                  <a:cubicBezTo>
                    <a:pt x="767" y="30"/>
                    <a:pt x="767" y="30"/>
                    <a:pt x="767" y="30"/>
                  </a:cubicBezTo>
                  <a:cubicBezTo>
                    <a:pt x="767" y="29"/>
                    <a:pt x="767" y="29"/>
                    <a:pt x="767" y="29"/>
                  </a:cubicBezTo>
                  <a:cubicBezTo>
                    <a:pt x="766" y="27"/>
                    <a:pt x="766" y="27"/>
                    <a:pt x="766" y="27"/>
                  </a:cubicBezTo>
                  <a:cubicBezTo>
                    <a:pt x="760" y="26"/>
                    <a:pt x="760" y="26"/>
                    <a:pt x="760" y="26"/>
                  </a:cubicBezTo>
                  <a:cubicBezTo>
                    <a:pt x="757" y="25"/>
                    <a:pt x="757" y="25"/>
                    <a:pt x="757" y="25"/>
                  </a:cubicBezTo>
                  <a:cubicBezTo>
                    <a:pt x="754" y="25"/>
                    <a:pt x="754" y="25"/>
                    <a:pt x="754" y="25"/>
                  </a:cubicBezTo>
                  <a:cubicBezTo>
                    <a:pt x="747" y="25"/>
                    <a:pt x="747" y="25"/>
                    <a:pt x="747" y="25"/>
                  </a:cubicBezTo>
                  <a:cubicBezTo>
                    <a:pt x="741" y="25"/>
                    <a:pt x="741" y="25"/>
                    <a:pt x="741" y="25"/>
                  </a:cubicBezTo>
                  <a:cubicBezTo>
                    <a:pt x="738" y="25"/>
                    <a:pt x="738" y="25"/>
                    <a:pt x="738" y="25"/>
                  </a:cubicBezTo>
                  <a:cubicBezTo>
                    <a:pt x="737" y="26"/>
                    <a:pt x="737" y="26"/>
                    <a:pt x="737" y="26"/>
                  </a:cubicBezTo>
                  <a:cubicBezTo>
                    <a:pt x="738" y="27"/>
                    <a:pt x="738" y="27"/>
                    <a:pt x="738" y="27"/>
                  </a:cubicBezTo>
                  <a:cubicBezTo>
                    <a:pt x="737" y="27"/>
                    <a:pt x="737" y="27"/>
                    <a:pt x="737" y="27"/>
                  </a:cubicBezTo>
                  <a:cubicBezTo>
                    <a:pt x="735" y="27"/>
                    <a:pt x="735" y="27"/>
                    <a:pt x="735" y="27"/>
                  </a:cubicBezTo>
                  <a:cubicBezTo>
                    <a:pt x="734" y="29"/>
                    <a:pt x="734" y="29"/>
                    <a:pt x="734" y="29"/>
                  </a:cubicBezTo>
                  <a:cubicBezTo>
                    <a:pt x="737" y="29"/>
                    <a:pt x="737" y="29"/>
                    <a:pt x="737" y="29"/>
                  </a:cubicBezTo>
                  <a:cubicBezTo>
                    <a:pt x="740" y="30"/>
                    <a:pt x="740" y="30"/>
                    <a:pt x="740" y="30"/>
                  </a:cubicBezTo>
                  <a:cubicBezTo>
                    <a:pt x="741" y="32"/>
                    <a:pt x="741" y="32"/>
                    <a:pt x="741" y="32"/>
                  </a:cubicBezTo>
                  <a:cubicBezTo>
                    <a:pt x="743" y="32"/>
                    <a:pt x="743" y="32"/>
                    <a:pt x="743" y="32"/>
                  </a:cubicBezTo>
                  <a:cubicBezTo>
                    <a:pt x="741" y="35"/>
                    <a:pt x="741" y="35"/>
                    <a:pt x="741" y="35"/>
                  </a:cubicBezTo>
                  <a:cubicBezTo>
                    <a:pt x="744" y="35"/>
                    <a:pt x="744" y="35"/>
                    <a:pt x="744" y="35"/>
                  </a:cubicBezTo>
                  <a:cubicBezTo>
                    <a:pt x="747" y="36"/>
                    <a:pt x="747" y="36"/>
                    <a:pt x="747" y="36"/>
                  </a:cubicBezTo>
                  <a:cubicBezTo>
                    <a:pt x="741" y="36"/>
                    <a:pt x="741" y="36"/>
                    <a:pt x="741" y="36"/>
                  </a:cubicBezTo>
                  <a:cubicBezTo>
                    <a:pt x="738" y="35"/>
                    <a:pt x="738" y="35"/>
                    <a:pt x="738" y="35"/>
                  </a:cubicBezTo>
                  <a:cubicBezTo>
                    <a:pt x="737" y="36"/>
                    <a:pt x="737" y="36"/>
                    <a:pt x="737" y="36"/>
                  </a:cubicBezTo>
                  <a:cubicBezTo>
                    <a:pt x="748" y="37"/>
                    <a:pt x="748" y="37"/>
                    <a:pt x="748" y="37"/>
                  </a:cubicBezTo>
                  <a:cubicBezTo>
                    <a:pt x="750" y="37"/>
                    <a:pt x="750" y="37"/>
                    <a:pt x="750" y="37"/>
                  </a:cubicBezTo>
                  <a:cubicBezTo>
                    <a:pt x="746" y="39"/>
                    <a:pt x="746" y="39"/>
                    <a:pt x="746" y="39"/>
                  </a:cubicBezTo>
                  <a:cubicBezTo>
                    <a:pt x="751" y="39"/>
                    <a:pt x="751" y="39"/>
                    <a:pt x="751" y="39"/>
                  </a:cubicBezTo>
                  <a:cubicBezTo>
                    <a:pt x="748" y="40"/>
                    <a:pt x="748" y="40"/>
                    <a:pt x="748" y="40"/>
                  </a:cubicBezTo>
                  <a:cubicBezTo>
                    <a:pt x="747" y="40"/>
                    <a:pt x="747" y="40"/>
                    <a:pt x="747" y="40"/>
                  </a:cubicBezTo>
                  <a:cubicBezTo>
                    <a:pt x="743" y="39"/>
                    <a:pt x="743" y="39"/>
                    <a:pt x="743" y="39"/>
                  </a:cubicBezTo>
                  <a:cubicBezTo>
                    <a:pt x="737" y="37"/>
                    <a:pt x="737" y="37"/>
                    <a:pt x="737" y="37"/>
                  </a:cubicBezTo>
                  <a:cubicBezTo>
                    <a:pt x="731" y="37"/>
                    <a:pt x="731" y="37"/>
                    <a:pt x="731" y="37"/>
                  </a:cubicBezTo>
                  <a:cubicBezTo>
                    <a:pt x="721" y="37"/>
                    <a:pt x="721" y="37"/>
                    <a:pt x="721" y="37"/>
                  </a:cubicBezTo>
                  <a:cubicBezTo>
                    <a:pt x="717" y="39"/>
                    <a:pt x="717" y="39"/>
                    <a:pt x="717" y="39"/>
                  </a:cubicBezTo>
                  <a:cubicBezTo>
                    <a:pt x="714" y="40"/>
                    <a:pt x="714" y="40"/>
                    <a:pt x="714" y="40"/>
                  </a:cubicBezTo>
                  <a:cubicBezTo>
                    <a:pt x="710" y="42"/>
                    <a:pt x="710" y="42"/>
                    <a:pt x="710" y="42"/>
                  </a:cubicBezTo>
                  <a:cubicBezTo>
                    <a:pt x="707" y="43"/>
                    <a:pt x="707" y="43"/>
                    <a:pt x="707" y="43"/>
                  </a:cubicBezTo>
                  <a:cubicBezTo>
                    <a:pt x="707" y="45"/>
                    <a:pt x="707" y="45"/>
                    <a:pt x="707" y="45"/>
                  </a:cubicBezTo>
                  <a:cubicBezTo>
                    <a:pt x="708" y="45"/>
                    <a:pt x="708" y="45"/>
                    <a:pt x="708" y="45"/>
                  </a:cubicBezTo>
                  <a:cubicBezTo>
                    <a:pt x="713" y="45"/>
                    <a:pt x="713" y="45"/>
                    <a:pt x="713" y="45"/>
                  </a:cubicBezTo>
                  <a:cubicBezTo>
                    <a:pt x="720" y="43"/>
                    <a:pt x="720" y="43"/>
                    <a:pt x="720" y="43"/>
                  </a:cubicBezTo>
                  <a:cubicBezTo>
                    <a:pt x="717" y="45"/>
                    <a:pt x="717" y="45"/>
                    <a:pt x="717" y="45"/>
                  </a:cubicBezTo>
                  <a:cubicBezTo>
                    <a:pt x="714" y="46"/>
                    <a:pt x="714" y="46"/>
                    <a:pt x="714" y="46"/>
                  </a:cubicBezTo>
                  <a:cubicBezTo>
                    <a:pt x="718" y="46"/>
                    <a:pt x="718" y="46"/>
                    <a:pt x="718" y="46"/>
                  </a:cubicBezTo>
                  <a:cubicBezTo>
                    <a:pt x="723" y="45"/>
                    <a:pt x="723" y="45"/>
                    <a:pt x="723" y="45"/>
                  </a:cubicBezTo>
                  <a:cubicBezTo>
                    <a:pt x="727" y="42"/>
                    <a:pt x="727" y="42"/>
                    <a:pt x="727" y="42"/>
                  </a:cubicBezTo>
                  <a:cubicBezTo>
                    <a:pt x="731" y="40"/>
                    <a:pt x="731" y="40"/>
                    <a:pt x="731" y="40"/>
                  </a:cubicBezTo>
                  <a:cubicBezTo>
                    <a:pt x="728" y="42"/>
                    <a:pt x="728" y="42"/>
                    <a:pt x="728" y="42"/>
                  </a:cubicBezTo>
                  <a:cubicBezTo>
                    <a:pt x="728" y="43"/>
                    <a:pt x="728" y="43"/>
                    <a:pt x="728" y="43"/>
                  </a:cubicBezTo>
                  <a:cubicBezTo>
                    <a:pt x="727" y="43"/>
                    <a:pt x="727" y="43"/>
                    <a:pt x="727" y="43"/>
                  </a:cubicBezTo>
                  <a:cubicBezTo>
                    <a:pt x="725" y="45"/>
                    <a:pt x="725" y="45"/>
                    <a:pt x="725" y="45"/>
                  </a:cubicBezTo>
                  <a:cubicBezTo>
                    <a:pt x="723" y="46"/>
                    <a:pt x="723" y="46"/>
                    <a:pt x="723" y="46"/>
                  </a:cubicBezTo>
                  <a:cubicBezTo>
                    <a:pt x="715" y="47"/>
                    <a:pt x="715" y="47"/>
                    <a:pt x="715" y="47"/>
                  </a:cubicBezTo>
                  <a:cubicBezTo>
                    <a:pt x="718" y="47"/>
                    <a:pt x="718" y="47"/>
                    <a:pt x="718" y="47"/>
                  </a:cubicBezTo>
                  <a:cubicBezTo>
                    <a:pt x="721" y="47"/>
                    <a:pt x="721" y="47"/>
                    <a:pt x="721" y="47"/>
                  </a:cubicBezTo>
                  <a:cubicBezTo>
                    <a:pt x="717" y="49"/>
                    <a:pt x="717" y="49"/>
                    <a:pt x="717" y="49"/>
                  </a:cubicBezTo>
                  <a:cubicBezTo>
                    <a:pt x="715" y="50"/>
                    <a:pt x="715" y="50"/>
                    <a:pt x="715" y="50"/>
                  </a:cubicBezTo>
                  <a:cubicBezTo>
                    <a:pt x="723" y="49"/>
                    <a:pt x="723" y="49"/>
                    <a:pt x="723" y="49"/>
                  </a:cubicBezTo>
                  <a:cubicBezTo>
                    <a:pt x="718" y="52"/>
                    <a:pt x="718" y="52"/>
                    <a:pt x="718" y="52"/>
                  </a:cubicBezTo>
                  <a:cubicBezTo>
                    <a:pt x="723" y="52"/>
                    <a:pt x="723" y="52"/>
                    <a:pt x="723" y="52"/>
                  </a:cubicBezTo>
                  <a:cubicBezTo>
                    <a:pt x="718" y="53"/>
                    <a:pt x="718" y="53"/>
                    <a:pt x="718" y="53"/>
                  </a:cubicBezTo>
                  <a:cubicBezTo>
                    <a:pt x="717" y="53"/>
                    <a:pt x="717" y="53"/>
                    <a:pt x="717" y="53"/>
                  </a:cubicBezTo>
                  <a:cubicBezTo>
                    <a:pt x="714" y="53"/>
                    <a:pt x="714" y="53"/>
                    <a:pt x="714" y="53"/>
                  </a:cubicBezTo>
                  <a:cubicBezTo>
                    <a:pt x="708" y="52"/>
                    <a:pt x="708" y="52"/>
                    <a:pt x="708" y="52"/>
                  </a:cubicBezTo>
                  <a:cubicBezTo>
                    <a:pt x="711" y="50"/>
                    <a:pt x="711" y="50"/>
                    <a:pt x="711" y="50"/>
                  </a:cubicBezTo>
                  <a:cubicBezTo>
                    <a:pt x="710" y="49"/>
                    <a:pt x="710" y="49"/>
                    <a:pt x="710" y="49"/>
                  </a:cubicBezTo>
                  <a:cubicBezTo>
                    <a:pt x="705" y="47"/>
                    <a:pt x="705" y="47"/>
                    <a:pt x="705" y="47"/>
                  </a:cubicBezTo>
                  <a:cubicBezTo>
                    <a:pt x="698" y="47"/>
                    <a:pt x="698" y="47"/>
                    <a:pt x="698" y="47"/>
                  </a:cubicBezTo>
                  <a:cubicBezTo>
                    <a:pt x="695" y="49"/>
                    <a:pt x="695" y="49"/>
                    <a:pt x="695" y="49"/>
                  </a:cubicBezTo>
                  <a:cubicBezTo>
                    <a:pt x="692" y="50"/>
                    <a:pt x="692" y="50"/>
                    <a:pt x="692" y="50"/>
                  </a:cubicBezTo>
                  <a:cubicBezTo>
                    <a:pt x="694" y="52"/>
                    <a:pt x="694" y="52"/>
                    <a:pt x="694" y="52"/>
                  </a:cubicBezTo>
                  <a:cubicBezTo>
                    <a:pt x="694" y="53"/>
                    <a:pt x="694" y="53"/>
                    <a:pt x="694" y="53"/>
                  </a:cubicBezTo>
                  <a:cubicBezTo>
                    <a:pt x="695" y="53"/>
                    <a:pt x="695" y="53"/>
                    <a:pt x="695" y="53"/>
                  </a:cubicBezTo>
                  <a:cubicBezTo>
                    <a:pt x="697" y="53"/>
                    <a:pt x="697" y="53"/>
                    <a:pt x="697" y="53"/>
                  </a:cubicBezTo>
                  <a:cubicBezTo>
                    <a:pt x="695" y="55"/>
                    <a:pt x="695" y="55"/>
                    <a:pt x="695" y="55"/>
                  </a:cubicBezTo>
                  <a:cubicBezTo>
                    <a:pt x="691" y="56"/>
                    <a:pt x="691" y="56"/>
                    <a:pt x="691" y="56"/>
                  </a:cubicBezTo>
                  <a:cubicBezTo>
                    <a:pt x="681" y="56"/>
                    <a:pt x="681" y="56"/>
                    <a:pt x="681" y="56"/>
                  </a:cubicBezTo>
                  <a:cubicBezTo>
                    <a:pt x="678" y="56"/>
                    <a:pt x="678" y="56"/>
                    <a:pt x="678" y="56"/>
                  </a:cubicBezTo>
                  <a:cubicBezTo>
                    <a:pt x="674" y="58"/>
                    <a:pt x="674" y="58"/>
                    <a:pt x="674" y="58"/>
                  </a:cubicBezTo>
                  <a:cubicBezTo>
                    <a:pt x="672" y="59"/>
                    <a:pt x="672" y="59"/>
                    <a:pt x="672" y="59"/>
                  </a:cubicBezTo>
                  <a:cubicBezTo>
                    <a:pt x="668" y="62"/>
                    <a:pt x="668" y="62"/>
                    <a:pt x="668" y="62"/>
                  </a:cubicBezTo>
                  <a:cubicBezTo>
                    <a:pt x="670" y="62"/>
                    <a:pt x="670" y="62"/>
                    <a:pt x="670" y="62"/>
                  </a:cubicBezTo>
                  <a:cubicBezTo>
                    <a:pt x="671" y="63"/>
                    <a:pt x="671" y="63"/>
                    <a:pt x="671" y="63"/>
                  </a:cubicBezTo>
                  <a:cubicBezTo>
                    <a:pt x="674" y="62"/>
                    <a:pt x="674" y="62"/>
                    <a:pt x="674" y="62"/>
                  </a:cubicBezTo>
                  <a:cubicBezTo>
                    <a:pt x="675" y="60"/>
                    <a:pt x="675" y="60"/>
                    <a:pt x="675" y="60"/>
                  </a:cubicBezTo>
                  <a:cubicBezTo>
                    <a:pt x="674" y="63"/>
                    <a:pt x="674" y="63"/>
                    <a:pt x="674" y="63"/>
                  </a:cubicBezTo>
                  <a:cubicBezTo>
                    <a:pt x="675" y="62"/>
                    <a:pt x="675" y="62"/>
                    <a:pt x="675" y="62"/>
                  </a:cubicBezTo>
                  <a:cubicBezTo>
                    <a:pt x="677" y="60"/>
                    <a:pt x="677" y="60"/>
                    <a:pt x="677" y="60"/>
                  </a:cubicBezTo>
                  <a:cubicBezTo>
                    <a:pt x="678" y="59"/>
                    <a:pt x="678" y="59"/>
                    <a:pt x="678" y="59"/>
                  </a:cubicBezTo>
                  <a:cubicBezTo>
                    <a:pt x="680" y="59"/>
                    <a:pt x="680" y="59"/>
                    <a:pt x="680" y="59"/>
                  </a:cubicBezTo>
                  <a:cubicBezTo>
                    <a:pt x="678" y="60"/>
                    <a:pt x="678" y="60"/>
                    <a:pt x="678" y="60"/>
                  </a:cubicBezTo>
                  <a:cubicBezTo>
                    <a:pt x="677" y="63"/>
                    <a:pt x="677" y="63"/>
                    <a:pt x="677" y="63"/>
                  </a:cubicBezTo>
                  <a:cubicBezTo>
                    <a:pt x="681" y="63"/>
                    <a:pt x="681" y="63"/>
                    <a:pt x="681" y="63"/>
                  </a:cubicBezTo>
                  <a:cubicBezTo>
                    <a:pt x="684" y="62"/>
                    <a:pt x="684" y="62"/>
                    <a:pt x="684" y="62"/>
                  </a:cubicBezTo>
                  <a:cubicBezTo>
                    <a:pt x="685" y="60"/>
                    <a:pt x="685" y="60"/>
                    <a:pt x="685" y="60"/>
                  </a:cubicBezTo>
                  <a:cubicBezTo>
                    <a:pt x="685" y="62"/>
                    <a:pt x="685" y="62"/>
                    <a:pt x="685" y="62"/>
                  </a:cubicBezTo>
                  <a:cubicBezTo>
                    <a:pt x="687" y="63"/>
                    <a:pt x="687" y="63"/>
                    <a:pt x="687" y="63"/>
                  </a:cubicBezTo>
                  <a:cubicBezTo>
                    <a:pt x="690" y="63"/>
                    <a:pt x="690" y="63"/>
                    <a:pt x="690" y="63"/>
                  </a:cubicBezTo>
                  <a:cubicBezTo>
                    <a:pt x="692" y="62"/>
                    <a:pt x="692" y="62"/>
                    <a:pt x="692" y="62"/>
                  </a:cubicBezTo>
                  <a:cubicBezTo>
                    <a:pt x="694" y="60"/>
                    <a:pt x="694" y="60"/>
                    <a:pt x="694" y="60"/>
                  </a:cubicBezTo>
                  <a:cubicBezTo>
                    <a:pt x="695" y="62"/>
                    <a:pt x="695" y="62"/>
                    <a:pt x="695" y="62"/>
                  </a:cubicBezTo>
                  <a:cubicBezTo>
                    <a:pt x="692" y="63"/>
                    <a:pt x="692" y="63"/>
                    <a:pt x="692" y="63"/>
                  </a:cubicBezTo>
                  <a:cubicBezTo>
                    <a:pt x="700" y="63"/>
                    <a:pt x="700" y="63"/>
                    <a:pt x="700" y="63"/>
                  </a:cubicBezTo>
                  <a:cubicBezTo>
                    <a:pt x="707" y="63"/>
                    <a:pt x="707" y="63"/>
                    <a:pt x="707" y="63"/>
                  </a:cubicBezTo>
                  <a:cubicBezTo>
                    <a:pt x="704" y="62"/>
                    <a:pt x="704" y="62"/>
                    <a:pt x="704" y="62"/>
                  </a:cubicBezTo>
                  <a:cubicBezTo>
                    <a:pt x="705" y="60"/>
                    <a:pt x="705" y="60"/>
                    <a:pt x="705" y="60"/>
                  </a:cubicBezTo>
                  <a:cubicBezTo>
                    <a:pt x="707" y="62"/>
                    <a:pt x="707" y="62"/>
                    <a:pt x="707" y="62"/>
                  </a:cubicBezTo>
                  <a:cubicBezTo>
                    <a:pt x="708" y="62"/>
                    <a:pt x="708" y="62"/>
                    <a:pt x="708" y="62"/>
                  </a:cubicBezTo>
                  <a:cubicBezTo>
                    <a:pt x="713" y="60"/>
                    <a:pt x="713" y="60"/>
                    <a:pt x="713" y="60"/>
                  </a:cubicBezTo>
                  <a:cubicBezTo>
                    <a:pt x="713" y="62"/>
                    <a:pt x="713" y="62"/>
                    <a:pt x="713" y="62"/>
                  </a:cubicBezTo>
                  <a:cubicBezTo>
                    <a:pt x="714" y="62"/>
                    <a:pt x="714" y="62"/>
                    <a:pt x="714" y="62"/>
                  </a:cubicBezTo>
                  <a:cubicBezTo>
                    <a:pt x="717" y="62"/>
                    <a:pt x="717" y="62"/>
                    <a:pt x="717" y="62"/>
                  </a:cubicBezTo>
                  <a:cubicBezTo>
                    <a:pt x="718" y="62"/>
                    <a:pt x="718" y="62"/>
                    <a:pt x="718" y="62"/>
                  </a:cubicBezTo>
                  <a:cubicBezTo>
                    <a:pt x="718" y="60"/>
                    <a:pt x="718" y="60"/>
                    <a:pt x="718" y="60"/>
                  </a:cubicBezTo>
                  <a:cubicBezTo>
                    <a:pt x="720" y="60"/>
                    <a:pt x="720" y="60"/>
                    <a:pt x="720" y="60"/>
                  </a:cubicBezTo>
                  <a:cubicBezTo>
                    <a:pt x="720" y="62"/>
                    <a:pt x="720" y="62"/>
                    <a:pt x="720" y="62"/>
                  </a:cubicBezTo>
                  <a:cubicBezTo>
                    <a:pt x="724" y="63"/>
                    <a:pt x="724" y="63"/>
                    <a:pt x="724" y="63"/>
                  </a:cubicBezTo>
                  <a:cubicBezTo>
                    <a:pt x="725" y="62"/>
                    <a:pt x="725" y="62"/>
                    <a:pt x="725" y="62"/>
                  </a:cubicBezTo>
                  <a:cubicBezTo>
                    <a:pt x="727" y="60"/>
                    <a:pt x="727" y="60"/>
                    <a:pt x="727" y="60"/>
                  </a:cubicBezTo>
                  <a:cubicBezTo>
                    <a:pt x="728" y="60"/>
                    <a:pt x="728" y="60"/>
                    <a:pt x="728" y="60"/>
                  </a:cubicBezTo>
                  <a:cubicBezTo>
                    <a:pt x="730" y="60"/>
                    <a:pt x="730" y="60"/>
                    <a:pt x="730" y="60"/>
                  </a:cubicBezTo>
                  <a:cubicBezTo>
                    <a:pt x="728" y="62"/>
                    <a:pt x="728" y="62"/>
                    <a:pt x="728" y="62"/>
                  </a:cubicBezTo>
                  <a:cubicBezTo>
                    <a:pt x="733" y="62"/>
                    <a:pt x="733" y="62"/>
                    <a:pt x="733" y="62"/>
                  </a:cubicBezTo>
                  <a:cubicBezTo>
                    <a:pt x="735" y="62"/>
                    <a:pt x="735" y="62"/>
                    <a:pt x="735" y="62"/>
                  </a:cubicBezTo>
                  <a:cubicBezTo>
                    <a:pt x="737" y="63"/>
                    <a:pt x="737" y="63"/>
                    <a:pt x="737" y="63"/>
                  </a:cubicBezTo>
                  <a:cubicBezTo>
                    <a:pt x="731" y="66"/>
                    <a:pt x="731" y="66"/>
                    <a:pt x="731" y="66"/>
                  </a:cubicBezTo>
                  <a:cubicBezTo>
                    <a:pt x="746" y="63"/>
                    <a:pt x="746" y="63"/>
                    <a:pt x="746" y="63"/>
                  </a:cubicBezTo>
                  <a:cubicBezTo>
                    <a:pt x="751" y="62"/>
                    <a:pt x="751" y="62"/>
                    <a:pt x="751" y="62"/>
                  </a:cubicBezTo>
                  <a:cubicBezTo>
                    <a:pt x="753" y="62"/>
                    <a:pt x="753" y="62"/>
                    <a:pt x="753" y="62"/>
                  </a:cubicBezTo>
                  <a:cubicBezTo>
                    <a:pt x="756" y="62"/>
                    <a:pt x="756" y="62"/>
                    <a:pt x="756" y="62"/>
                  </a:cubicBezTo>
                  <a:cubicBezTo>
                    <a:pt x="757" y="62"/>
                    <a:pt x="757" y="62"/>
                    <a:pt x="757" y="62"/>
                  </a:cubicBezTo>
                  <a:cubicBezTo>
                    <a:pt x="760" y="60"/>
                    <a:pt x="760" y="60"/>
                    <a:pt x="760" y="60"/>
                  </a:cubicBezTo>
                  <a:cubicBezTo>
                    <a:pt x="766" y="58"/>
                    <a:pt x="766" y="58"/>
                    <a:pt x="766" y="58"/>
                  </a:cubicBezTo>
                  <a:cubicBezTo>
                    <a:pt x="764" y="58"/>
                    <a:pt x="764" y="58"/>
                    <a:pt x="764" y="58"/>
                  </a:cubicBezTo>
                  <a:cubicBezTo>
                    <a:pt x="761" y="58"/>
                    <a:pt x="761" y="58"/>
                    <a:pt x="761" y="58"/>
                  </a:cubicBezTo>
                  <a:cubicBezTo>
                    <a:pt x="757" y="58"/>
                    <a:pt x="757" y="58"/>
                    <a:pt x="757" y="58"/>
                  </a:cubicBezTo>
                  <a:cubicBezTo>
                    <a:pt x="756" y="58"/>
                    <a:pt x="756" y="58"/>
                    <a:pt x="756" y="58"/>
                  </a:cubicBezTo>
                  <a:cubicBezTo>
                    <a:pt x="754" y="58"/>
                    <a:pt x="754" y="58"/>
                    <a:pt x="754" y="58"/>
                  </a:cubicBezTo>
                  <a:cubicBezTo>
                    <a:pt x="758" y="55"/>
                    <a:pt x="758" y="55"/>
                    <a:pt x="758" y="55"/>
                  </a:cubicBezTo>
                  <a:cubicBezTo>
                    <a:pt x="756" y="55"/>
                    <a:pt x="756" y="55"/>
                    <a:pt x="756" y="55"/>
                  </a:cubicBezTo>
                  <a:cubicBezTo>
                    <a:pt x="753" y="55"/>
                    <a:pt x="753" y="55"/>
                    <a:pt x="753" y="55"/>
                  </a:cubicBezTo>
                  <a:cubicBezTo>
                    <a:pt x="748" y="56"/>
                    <a:pt x="748" y="56"/>
                    <a:pt x="748" y="56"/>
                  </a:cubicBezTo>
                  <a:cubicBezTo>
                    <a:pt x="750" y="55"/>
                    <a:pt x="750" y="55"/>
                    <a:pt x="750" y="55"/>
                  </a:cubicBezTo>
                  <a:cubicBezTo>
                    <a:pt x="743" y="53"/>
                    <a:pt x="743" y="53"/>
                    <a:pt x="743" y="53"/>
                  </a:cubicBezTo>
                  <a:cubicBezTo>
                    <a:pt x="741" y="52"/>
                    <a:pt x="741" y="52"/>
                    <a:pt x="741" y="52"/>
                  </a:cubicBezTo>
                  <a:cubicBezTo>
                    <a:pt x="741" y="50"/>
                    <a:pt x="741" y="50"/>
                    <a:pt x="741" y="50"/>
                  </a:cubicBezTo>
                  <a:cubicBezTo>
                    <a:pt x="743" y="50"/>
                    <a:pt x="743" y="50"/>
                    <a:pt x="743" y="50"/>
                  </a:cubicBezTo>
                  <a:cubicBezTo>
                    <a:pt x="746" y="52"/>
                    <a:pt x="746" y="52"/>
                    <a:pt x="746" y="52"/>
                  </a:cubicBezTo>
                  <a:cubicBezTo>
                    <a:pt x="748" y="53"/>
                    <a:pt x="748" y="53"/>
                    <a:pt x="748" y="53"/>
                  </a:cubicBezTo>
                  <a:cubicBezTo>
                    <a:pt x="751" y="53"/>
                    <a:pt x="751" y="53"/>
                    <a:pt x="751" y="53"/>
                  </a:cubicBezTo>
                  <a:cubicBezTo>
                    <a:pt x="757" y="53"/>
                    <a:pt x="757" y="53"/>
                    <a:pt x="757" y="53"/>
                  </a:cubicBezTo>
                  <a:cubicBezTo>
                    <a:pt x="761" y="53"/>
                    <a:pt x="761" y="53"/>
                    <a:pt x="761" y="53"/>
                  </a:cubicBezTo>
                  <a:cubicBezTo>
                    <a:pt x="763" y="53"/>
                    <a:pt x="763" y="53"/>
                    <a:pt x="763" y="53"/>
                  </a:cubicBezTo>
                  <a:cubicBezTo>
                    <a:pt x="768" y="52"/>
                    <a:pt x="768" y="52"/>
                    <a:pt x="768" y="52"/>
                  </a:cubicBezTo>
                  <a:cubicBezTo>
                    <a:pt x="771" y="52"/>
                    <a:pt x="771" y="52"/>
                    <a:pt x="771" y="52"/>
                  </a:cubicBezTo>
                  <a:cubicBezTo>
                    <a:pt x="773" y="50"/>
                    <a:pt x="773" y="50"/>
                    <a:pt x="773" y="50"/>
                  </a:cubicBezTo>
                  <a:cubicBezTo>
                    <a:pt x="773" y="49"/>
                    <a:pt x="773" y="49"/>
                    <a:pt x="773" y="49"/>
                  </a:cubicBezTo>
                  <a:cubicBezTo>
                    <a:pt x="773" y="47"/>
                    <a:pt x="773" y="47"/>
                    <a:pt x="773" y="47"/>
                  </a:cubicBezTo>
                  <a:cubicBezTo>
                    <a:pt x="777" y="47"/>
                    <a:pt x="777" y="47"/>
                    <a:pt x="777" y="47"/>
                  </a:cubicBezTo>
                  <a:cubicBezTo>
                    <a:pt x="784" y="47"/>
                    <a:pt x="784" y="47"/>
                    <a:pt x="784" y="47"/>
                  </a:cubicBezTo>
                  <a:cubicBezTo>
                    <a:pt x="787" y="46"/>
                    <a:pt x="787" y="46"/>
                    <a:pt x="787" y="46"/>
                  </a:cubicBezTo>
                  <a:cubicBezTo>
                    <a:pt x="790" y="46"/>
                    <a:pt x="790" y="46"/>
                    <a:pt x="790" y="46"/>
                  </a:cubicBezTo>
                  <a:cubicBezTo>
                    <a:pt x="793" y="46"/>
                    <a:pt x="793" y="46"/>
                    <a:pt x="793" y="46"/>
                  </a:cubicBezTo>
                  <a:cubicBezTo>
                    <a:pt x="796" y="45"/>
                    <a:pt x="796" y="45"/>
                    <a:pt x="796" y="45"/>
                  </a:cubicBezTo>
                  <a:cubicBezTo>
                    <a:pt x="800" y="45"/>
                    <a:pt x="800" y="45"/>
                    <a:pt x="800" y="45"/>
                  </a:cubicBezTo>
                  <a:cubicBezTo>
                    <a:pt x="803" y="43"/>
                    <a:pt x="803" y="43"/>
                    <a:pt x="803" y="43"/>
                  </a:cubicBezTo>
                  <a:cubicBezTo>
                    <a:pt x="797" y="42"/>
                    <a:pt x="797" y="42"/>
                    <a:pt x="797" y="42"/>
                  </a:cubicBezTo>
                  <a:cubicBezTo>
                    <a:pt x="803" y="42"/>
                    <a:pt x="803" y="42"/>
                    <a:pt x="803" y="42"/>
                  </a:cubicBezTo>
                  <a:cubicBezTo>
                    <a:pt x="807" y="40"/>
                    <a:pt x="807" y="40"/>
                    <a:pt x="807" y="40"/>
                  </a:cubicBezTo>
                  <a:cubicBezTo>
                    <a:pt x="809" y="39"/>
                    <a:pt x="809" y="39"/>
                    <a:pt x="809" y="39"/>
                  </a:cubicBezTo>
                  <a:cubicBezTo>
                    <a:pt x="810" y="39"/>
                    <a:pt x="810" y="39"/>
                    <a:pt x="810" y="39"/>
                  </a:cubicBezTo>
                  <a:cubicBezTo>
                    <a:pt x="804" y="37"/>
                    <a:pt x="804" y="37"/>
                    <a:pt x="804" y="37"/>
                  </a:cubicBezTo>
                  <a:cubicBezTo>
                    <a:pt x="799" y="36"/>
                    <a:pt x="799" y="36"/>
                    <a:pt x="799" y="36"/>
                  </a:cubicBezTo>
                  <a:cubicBezTo>
                    <a:pt x="803" y="36"/>
                    <a:pt x="803" y="36"/>
                    <a:pt x="803" y="36"/>
                  </a:cubicBezTo>
                  <a:cubicBezTo>
                    <a:pt x="796" y="35"/>
                    <a:pt x="796" y="35"/>
                    <a:pt x="796" y="35"/>
                  </a:cubicBezTo>
                  <a:cubicBezTo>
                    <a:pt x="803" y="35"/>
                    <a:pt x="803" y="35"/>
                    <a:pt x="803" y="35"/>
                  </a:cubicBezTo>
                  <a:cubicBezTo>
                    <a:pt x="809" y="36"/>
                    <a:pt x="809" y="36"/>
                    <a:pt x="809" y="36"/>
                  </a:cubicBezTo>
                  <a:cubicBezTo>
                    <a:pt x="813" y="36"/>
                    <a:pt x="813" y="36"/>
                    <a:pt x="813" y="36"/>
                  </a:cubicBezTo>
                  <a:cubicBezTo>
                    <a:pt x="816" y="36"/>
                    <a:pt x="816" y="36"/>
                    <a:pt x="816" y="36"/>
                  </a:cubicBezTo>
                  <a:cubicBezTo>
                    <a:pt x="814" y="35"/>
                    <a:pt x="814" y="35"/>
                    <a:pt x="814" y="35"/>
                  </a:cubicBezTo>
                  <a:cubicBezTo>
                    <a:pt x="817" y="35"/>
                    <a:pt x="817" y="35"/>
                    <a:pt x="817" y="35"/>
                  </a:cubicBezTo>
                  <a:cubicBezTo>
                    <a:pt x="806" y="33"/>
                    <a:pt x="806" y="33"/>
                    <a:pt x="806" y="33"/>
                  </a:cubicBezTo>
                  <a:cubicBezTo>
                    <a:pt x="807" y="33"/>
                    <a:pt x="807" y="33"/>
                    <a:pt x="807" y="33"/>
                  </a:cubicBezTo>
                  <a:cubicBezTo>
                    <a:pt x="809" y="33"/>
                    <a:pt x="809" y="33"/>
                    <a:pt x="809" y="33"/>
                  </a:cubicBezTo>
                  <a:cubicBezTo>
                    <a:pt x="817" y="32"/>
                    <a:pt x="817" y="32"/>
                    <a:pt x="817" y="32"/>
                  </a:cubicBezTo>
                  <a:cubicBezTo>
                    <a:pt x="827" y="32"/>
                    <a:pt x="827" y="32"/>
                    <a:pt x="827" y="32"/>
                  </a:cubicBezTo>
                  <a:cubicBezTo>
                    <a:pt x="830" y="30"/>
                    <a:pt x="830" y="30"/>
                    <a:pt x="830" y="30"/>
                  </a:cubicBezTo>
                  <a:cubicBezTo>
                    <a:pt x="832" y="30"/>
                    <a:pt x="832" y="30"/>
                    <a:pt x="832" y="30"/>
                  </a:cubicBezTo>
                  <a:cubicBezTo>
                    <a:pt x="830" y="29"/>
                    <a:pt x="830" y="29"/>
                    <a:pt x="830" y="29"/>
                  </a:cubicBezTo>
                  <a:cubicBezTo>
                    <a:pt x="822" y="29"/>
                    <a:pt x="822" y="29"/>
                    <a:pt x="822" y="29"/>
                  </a:cubicBezTo>
                  <a:cubicBezTo>
                    <a:pt x="824" y="27"/>
                    <a:pt x="824" y="27"/>
                    <a:pt x="824" y="27"/>
                  </a:cubicBezTo>
                  <a:cubicBezTo>
                    <a:pt x="827" y="27"/>
                    <a:pt x="827" y="27"/>
                    <a:pt x="827" y="27"/>
                  </a:cubicBezTo>
                  <a:cubicBezTo>
                    <a:pt x="834" y="29"/>
                    <a:pt x="834" y="29"/>
                    <a:pt x="834" y="29"/>
                  </a:cubicBezTo>
                  <a:cubicBezTo>
                    <a:pt x="834" y="30"/>
                    <a:pt x="834" y="30"/>
                    <a:pt x="834" y="30"/>
                  </a:cubicBezTo>
                  <a:cubicBezTo>
                    <a:pt x="842" y="30"/>
                    <a:pt x="842" y="30"/>
                    <a:pt x="842" y="30"/>
                  </a:cubicBezTo>
                  <a:cubicBezTo>
                    <a:pt x="850" y="29"/>
                    <a:pt x="850" y="29"/>
                    <a:pt x="850" y="29"/>
                  </a:cubicBezTo>
                  <a:cubicBezTo>
                    <a:pt x="847" y="27"/>
                    <a:pt x="847" y="27"/>
                    <a:pt x="847" y="27"/>
                  </a:cubicBezTo>
                  <a:cubicBezTo>
                    <a:pt x="852" y="27"/>
                    <a:pt x="852" y="27"/>
                    <a:pt x="852" y="27"/>
                  </a:cubicBezTo>
                  <a:cubicBezTo>
                    <a:pt x="854" y="26"/>
                    <a:pt x="854" y="26"/>
                    <a:pt x="854" y="26"/>
                  </a:cubicBezTo>
                  <a:cubicBezTo>
                    <a:pt x="853" y="26"/>
                    <a:pt x="853" y="26"/>
                    <a:pt x="853" y="26"/>
                  </a:cubicBezTo>
                  <a:cubicBezTo>
                    <a:pt x="850" y="26"/>
                    <a:pt x="850" y="26"/>
                    <a:pt x="850" y="26"/>
                  </a:cubicBezTo>
                  <a:cubicBezTo>
                    <a:pt x="846" y="26"/>
                    <a:pt x="846" y="26"/>
                    <a:pt x="846" y="26"/>
                  </a:cubicBezTo>
                  <a:cubicBezTo>
                    <a:pt x="843" y="25"/>
                    <a:pt x="843" y="25"/>
                    <a:pt x="843" y="25"/>
                  </a:cubicBezTo>
                  <a:cubicBezTo>
                    <a:pt x="852" y="25"/>
                    <a:pt x="852" y="25"/>
                    <a:pt x="852" y="25"/>
                  </a:cubicBezTo>
                  <a:cubicBezTo>
                    <a:pt x="856" y="26"/>
                    <a:pt x="856" y="26"/>
                    <a:pt x="856" y="26"/>
                  </a:cubicBezTo>
                  <a:cubicBezTo>
                    <a:pt x="860" y="25"/>
                    <a:pt x="860" y="25"/>
                    <a:pt x="860" y="25"/>
                  </a:cubicBezTo>
                  <a:cubicBezTo>
                    <a:pt x="859" y="23"/>
                    <a:pt x="859" y="23"/>
                    <a:pt x="859" y="23"/>
                  </a:cubicBezTo>
                  <a:cubicBezTo>
                    <a:pt x="859" y="22"/>
                    <a:pt x="859" y="22"/>
                    <a:pt x="859" y="22"/>
                  </a:cubicBezTo>
                  <a:cubicBezTo>
                    <a:pt x="860" y="23"/>
                    <a:pt x="860" y="23"/>
                    <a:pt x="860" y="23"/>
                  </a:cubicBezTo>
                  <a:cubicBezTo>
                    <a:pt x="862" y="23"/>
                    <a:pt x="862" y="23"/>
                    <a:pt x="862" y="23"/>
                  </a:cubicBezTo>
                  <a:cubicBezTo>
                    <a:pt x="865" y="23"/>
                    <a:pt x="865" y="23"/>
                    <a:pt x="865" y="23"/>
                  </a:cubicBezTo>
                  <a:cubicBezTo>
                    <a:pt x="867" y="23"/>
                    <a:pt x="867" y="23"/>
                    <a:pt x="867" y="23"/>
                  </a:cubicBezTo>
                  <a:cubicBezTo>
                    <a:pt x="883" y="19"/>
                    <a:pt x="883" y="19"/>
                    <a:pt x="883" y="19"/>
                  </a:cubicBezTo>
                  <a:cubicBezTo>
                    <a:pt x="899" y="16"/>
                    <a:pt x="899" y="16"/>
                    <a:pt x="899" y="16"/>
                  </a:cubicBezTo>
                  <a:cubicBezTo>
                    <a:pt x="906" y="16"/>
                    <a:pt x="906" y="16"/>
                    <a:pt x="906" y="16"/>
                  </a:cubicBezTo>
                  <a:cubicBezTo>
                    <a:pt x="913" y="14"/>
                    <a:pt x="913" y="14"/>
                    <a:pt x="913" y="14"/>
                  </a:cubicBezTo>
                  <a:cubicBezTo>
                    <a:pt x="910" y="13"/>
                    <a:pt x="910" y="13"/>
                    <a:pt x="910" y="13"/>
                  </a:cubicBezTo>
                  <a:cubicBezTo>
                    <a:pt x="906" y="13"/>
                    <a:pt x="906" y="13"/>
                    <a:pt x="906" y="13"/>
                  </a:cubicBezTo>
                  <a:cubicBezTo>
                    <a:pt x="895" y="14"/>
                    <a:pt x="895" y="14"/>
                    <a:pt x="895" y="14"/>
                  </a:cubicBezTo>
                  <a:cubicBezTo>
                    <a:pt x="869" y="17"/>
                    <a:pt x="869" y="17"/>
                    <a:pt x="869" y="17"/>
                  </a:cubicBezTo>
                  <a:cubicBezTo>
                    <a:pt x="872" y="16"/>
                    <a:pt x="872" y="16"/>
                    <a:pt x="872" y="16"/>
                  </a:cubicBezTo>
                  <a:cubicBezTo>
                    <a:pt x="869" y="16"/>
                    <a:pt x="869" y="16"/>
                    <a:pt x="869" y="16"/>
                  </a:cubicBezTo>
                  <a:cubicBezTo>
                    <a:pt x="899" y="13"/>
                    <a:pt x="899" y="13"/>
                    <a:pt x="899" y="13"/>
                  </a:cubicBezTo>
                  <a:cubicBezTo>
                    <a:pt x="895" y="13"/>
                    <a:pt x="895" y="13"/>
                    <a:pt x="895" y="13"/>
                  </a:cubicBezTo>
                  <a:cubicBezTo>
                    <a:pt x="893" y="13"/>
                    <a:pt x="893" y="13"/>
                    <a:pt x="893" y="13"/>
                  </a:cubicBezTo>
                  <a:cubicBezTo>
                    <a:pt x="909" y="12"/>
                    <a:pt x="909" y="12"/>
                    <a:pt x="909" y="12"/>
                  </a:cubicBezTo>
                  <a:cubicBezTo>
                    <a:pt x="920" y="12"/>
                    <a:pt x="920" y="12"/>
                    <a:pt x="920" y="12"/>
                  </a:cubicBezTo>
                  <a:cubicBezTo>
                    <a:pt x="935" y="9"/>
                    <a:pt x="935" y="9"/>
                    <a:pt x="935" y="9"/>
                  </a:cubicBezTo>
                  <a:cubicBezTo>
                    <a:pt x="940" y="9"/>
                    <a:pt x="940" y="9"/>
                    <a:pt x="940" y="9"/>
                  </a:cubicBezTo>
                  <a:cubicBezTo>
                    <a:pt x="945" y="7"/>
                    <a:pt x="945" y="7"/>
                    <a:pt x="945" y="7"/>
                  </a:cubicBezTo>
                  <a:cubicBezTo>
                    <a:pt x="945" y="6"/>
                    <a:pt x="945" y="6"/>
                    <a:pt x="945" y="6"/>
                  </a:cubicBezTo>
                  <a:lnTo>
                    <a:pt x="943" y="6"/>
                  </a:lnTo>
                  <a:close/>
                  <a:moveTo>
                    <a:pt x="674" y="55"/>
                  </a:moveTo>
                  <a:cubicBezTo>
                    <a:pt x="677" y="53"/>
                    <a:pt x="677" y="53"/>
                    <a:pt x="677" y="53"/>
                  </a:cubicBezTo>
                  <a:cubicBezTo>
                    <a:pt x="678" y="53"/>
                    <a:pt x="678" y="53"/>
                    <a:pt x="678" y="53"/>
                  </a:cubicBezTo>
                  <a:cubicBezTo>
                    <a:pt x="678" y="52"/>
                    <a:pt x="678" y="52"/>
                    <a:pt x="678" y="52"/>
                  </a:cubicBezTo>
                  <a:cubicBezTo>
                    <a:pt x="677" y="50"/>
                    <a:pt x="677" y="50"/>
                    <a:pt x="677" y="50"/>
                  </a:cubicBezTo>
                  <a:cubicBezTo>
                    <a:pt x="675" y="50"/>
                    <a:pt x="675" y="50"/>
                    <a:pt x="675" y="50"/>
                  </a:cubicBezTo>
                  <a:cubicBezTo>
                    <a:pt x="671" y="50"/>
                    <a:pt x="671" y="50"/>
                    <a:pt x="671" y="50"/>
                  </a:cubicBezTo>
                  <a:cubicBezTo>
                    <a:pt x="667" y="52"/>
                    <a:pt x="667" y="52"/>
                    <a:pt x="667" y="52"/>
                  </a:cubicBezTo>
                  <a:cubicBezTo>
                    <a:pt x="667" y="53"/>
                    <a:pt x="667" y="53"/>
                    <a:pt x="667" y="53"/>
                  </a:cubicBezTo>
                  <a:cubicBezTo>
                    <a:pt x="668" y="53"/>
                    <a:pt x="668" y="53"/>
                    <a:pt x="668" y="53"/>
                  </a:cubicBezTo>
                  <a:lnTo>
                    <a:pt x="674" y="55"/>
                  </a:lnTo>
                  <a:close/>
                  <a:moveTo>
                    <a:pt x="735" y="32"/>
                  </a:moveTo>
                  <a:cubicBezTo>
                    <a:pt x="733" y="32"/>
                    <a:pt x="733" y="32"/>
                    <a:pt x="733" y="32"/>
                  </a:cubicBezTo>
                  <a:cubicBezTo>
                    <a:pt x="731" y="30"/>
                    <a:pt x="731" y="30"/>
                    <a:pt x="731" y="30"/>
                  </a:cubicBezTo>
                  <a:cubicBezTo>
                    <a:pt x="728" y="30"/>
                    <a:pt x="728" y="30"/>
                    <a:pt x="728" y="30"/>
                  </a:cubicBezTo>
                  <a:cubicBezTo>
                    <a:pt x="725" y="32"/>
                    <a:pt x="725" y="32"/>
                    <a:pt x="725" y="32"/>
                  </a:cubicBezTo>
                  <a:cubicBezTo>
                    <a:pt x="723" y="32"/>
                    <a:pt x="723" y="32"/>
                    <a:pt x="723" y="32"/>
                  </a:cubicBezTo>
                  <a:cubicBezTo>
                    <a:pt x="731" y="27"/>
                    <a:pt x="731" y="27"/>
                    <a:pt x="731" y="27"/>
                  </a:cubicBezTo>
                  <a:cubicBezTo>
                    <a:pt x="730" y="26"/>
                    <a:pt x="730" y="26"/>
                    <a:pt x="730" y="26"/>
                  </a:cubicBezTo>
                  <a:cubicBezTo>
                    <a:pt x="728" y="26"/>
                    <a:pt x="728" y="26"/>
                    <a:pt x="728" y="26"/>
                  </a:cubicBezTo>
                  <a:cubicBezTo>
                    <a:pt x="725" y="26"/>
                    <a:pt x="725" y="26"/>
                    <a:pt x="725" y="26"/>
                  </a:cubicBezTo>
                  <a:cubicBezTo>
                    <a:pt x="728" y="25"/>
                    <a:pt x="728" y="25"/>
                    <a:pt x="728" y="25"/>
                  </a:cubicBezTo>
                  <a:cubicBezTo>
                    <a:pt x="730" y="25"/>
                    <a:pt x="730" y="25"/>
                    <a:pt x="730" y="25"/>
                  </a:cubicBezTo>
                  <a:cubicBezTo>
                    <a:pt x="730" y="23"/>
                    <a:pt x="730" y="23"/>
                    <a:pt x="730" y="23"/>
                  </a:cubicBezTo>
                  <a:cubicBezTo>
                    <a:pt x="728" y="23"/>
                    <a:pt x="728" y="23"/>
                    <a:pt x="728" y="23"/>
                  </a:cubicBezTo>
                  <a:cubicBezTo>
                    <a:pt x="727" y="23"/>
                    <a:pt x="727" y="23"/>
                    <a:pt x="727" y="23"/>
                  </a:cubicBezTo>
                  <a:cubicBezTo>
                    <a:pt x="723" y="25"/>
                    <a:pt x="723" y="25"/>
                    <a:pt x="723" y="25"/>
                  </a:cubicBezTo>
                  <a:cubicBezTo>
                    <a:pt x="724" y="25"/>
                    <a:pt x="724" y="25"/>
                    <a:pt x="724" y="25"/>
                  </a:cubicBezTo>
                  <a:cubicBezTo>
                    <a:pt x="721" y="26"/>
                    <a:pt x="721" y="26"/>
                    <a:pt x="721" y="26"/>
                  </a:cubicBezTo>
                  <a:cubicBezTo>
                    <a:pt x="718" y="25"/>
                    <a:pt x="718" y="25"/>
                    <a:pt x="718" y="25"/>
                  </a:cubicBezTo>
                  <a:cubicBezTo>
                    <a:pt x="720" y="23"/>
                    <a:pt x="720" y="23"/>
                    <a:pt x="720" y="23"/>
                  </a:cubicBezTo>
                  <a:cubicBezTo>
                    <a:pt x="715" y="22"/>
                    <a:pt x="715" y="22"/>
                    <a:pt x="715" y="22"/>
                  </a:cubicBezTo>
                  <a:cubicBezTo>
                    <a:pt x="714" y="22"/>
                    <a:pt x="714" y="22"/>
                    <a:pt x="714" y="22"/>
                  </a:cubicBezTo>
                  <a:cubicBezTo>
                    <a:pt x="713" y="22"/>
                    <a:pt x="713" y="22"/>
                    <a:pt x="713" y="22"/>
                  </a:cubicBezTo>
                  <a:cubicBezTo>
                    <a:pt x="711" y="20"/>
                    <a:pt x="711" y="20"/>
                    <a:pt x="711" y="20"/>
                  </a:cubicBezTo>
                  <a:cubicBezTo>
                    <a:pt x="710" y="19"/>
                    <a:pt x="710" y="19"/>
                    <a:pt x="710" y="19"/>
                  </a:cubicBezTo>
                  <a:cubicBezTo>
                    <a:pt x="708" y="17"/>
                    <a:pt x="708" y="17"/>
                    <a:pt x="708" y="17"/>
                  </a:cubicBezTo>
                  <a:cubicBezTo>
                    <a:pt x="707" y="16"/>
                    <a:pt x="707" y="16"/>
                    <a:pt x="707" y="16"/>
                  </a:cubicBezTo>
                  <a:cubicBezTo>
                    <a:pt x="703" y="14"/>
                    <a:pt x="703" y="14"/>
                    <a:pt x="703" y="14"/>
                  </a:cubicBezTo>
                  <a:cubicBezTo>
                    <a:pt x="698" y="14"/>
                    <a:pt x="698" y="14"/>
                    <a:pt x="698" y="14"/>
                  </a:cubicBezTo>
                  <a:cubicBezTo>
                    <a:pt x="692" y="16"/>
                    <a:pt x="692" y="16"/>
                    <a:pt x="692" y="16"/>
                  </a:cubicBezTo>
                  <a:cubicBezTo>
                    <a:pt x="694" y="16"/>
                    <a:pt x="694" y="16"/>
                    <a:pt x="694" y="16"/>
                  </a:cubicBezTo>
                  <a:cubicBezTo>
                    <a:pt x="697" y="16"/>
                    <a:pt x="697" y="16"/>
                    <a:pt x="697" y="16"/>
                  </a:cubicBezTo>
                  <a:cubicBezTo>
                    <a:pt x="701" y="16"/>
                    <a:pt x="701" y="16"/>
                    <a:pt x="701" y="16"/>
                  </a:cubicBezTo>
                  <a:cubicBezTo>
                    <a:pt x="695" y="17"/>
                    <a:pt x="695" y="17"/>
                    <a:pt x="695" y="17"/>
                  </a:cubicBezTo>
                  <a:cubicBezTo>
                    <a:pt x="692" y="17"/>
                    <a:pt x="692" y="17"/>
                    <a:pt x="692" y="17"/>
                  </a:cubicBezTo>
                  <a:cubicBezTo>
                    <a:pt x="691" y="17"/>
                    <a:pt x="691" y="17"/>
                    <a:pt x="691" y="17"/>
                  </a:cubicBezTo>
                  <a:cubicBezTo>
                    <a:pt x="690" y="17"/>
                    <a:pt x="690" y="17"/>
                    <a:pt x="690" y="17"/>
                  </a:cubicBezTo>
                  <a:cubicBezTo>
                    <a:pt x="685" y="17"/>
                    <a:pt x="685" y="17"/>
                    <a:pt x="685" y="17"/>
                  </a:cubicBezTo>
                  <a:cubicBezTo>
                    <a:pt x="682" y="17"/>
                    <a:pt x="682" y="17"/>
                    <a:pt x="682" y="17"/>
                  </a:cubicBezTo>
                  <a:cubicBezTo>
                    <a:pt x="681" y="19"/>
                    <a:pt x="681" y="19"/>
                    <a:pt x="681" y="19"/>
                  </a:cubicBezTo>
                  <a:cubicBezTo>
                    <a:pt x="680" y="19"/>
                    <a:pt x="680" y="19"/>
                    <a:pt x="680" y="19"/>
                  </a:cubicBezTo>
                  <a:cubicBezTo>
                    <a:pt x="682" y="20"/>
                    <a:pt x="682" y="20"/>
                    <a:pt x="682" y="20"/>
                  </a:cubicBezTo>
                  <a:cubicBezTo>
                    <a:pt x="684" y="20"/>
                    <a:pt x="684" y="20"/>
                    <a:pt x="684" y="20"/>
                  </a:cubicBezTo>
                  <a:cubicBezTo>
                    <a:pt x="685" y="22"/>
                    <a:pt x="685" y="22"/>
                    <a:pt x="685" y="22"/>
                  </a:cubicBezTo>
                  <a:cubicBezTo>
                    <a:pt x="678" y="22"/>
                    <a:pt x="678" y="22"/>
                    <a:pt x="678" y="22"/>
                  </a:cubicBezTo>
                  <a:cubicBezTo>
                    <a:pt x="670" y="23"/>
                    <a:pt x="670" y="23"/>
                    <a:pt x="670" y="23"/>
                  </a:cubicBezTo>
                  <a:cubicBezTo>
                    <a:pt x="664" y="23"/>
                    <a:pt x="664" y="23"/>
                    <a:pt x="664" y="23"/>
                  </a:cubicBezTo>
                  <a:cubicBezTo>
                    <a:pt x="665" y="25"/>
                    <a:pt x="665" y="25"/>
                    <a:pt x="665" y="25"/>
                  </a:cubicBezTo>
                  <a:cubicBezTo>
                    <a:pt x="668" y="25"/>
                    <a:pt x="668" y="25"/>
                    <a:pt x="668" y="25"/>
                  </a:cubicBezTo>
                  <a:cubicBezTo>
                    <a:pt x="670" y="25"/>
                    <a:pt x="670" y="25"/>
                    <a:pt x="670" y="25"/>
                  </a:cubicBezTo>
                  <a:cubicBezTo>
                    <a:pt x="672" y="26"/>
                    <a:pt x="672" y="26"/>
                    <a:pt x="672" y="26"/>
                  </a:cubicBezTo>
                  <a:cubicBezTo>
                    <a:pt x="675" y="26"/>
                    <a:pt x="675" y="26"/>
                    <a:pt x="675" y="26"/>
                  </a:cubicBezTo>
                  <a:cubicBezTo>
                    <a:pt x="677" y="27"/>
                    <a:pt x="677" y="27"/>
                    <a:pt x="677" y="27"/>
                  </a:cubicBezTo>
                  <a:cubicBezTo>
                    <a:pt x="668" y="26"/>
                    <a:pt x="668" y="26"/>
                    <a:pt x="668" y="26"/>
                  </a:cubicBezTo>
                  <a:cubicBezTo>
                    <a:pt x="664" y="26"/>
                    <a:pt x="664" y="26"/>
                    <a:pt x="664" y="26"/>
                  </a:cubicBezTo>
                  <a:cubicBezTo>
                    <a:pt x="661" y="26"/>
                    <a:pt x="661" y="26"/>
                    <a:pt x="661" y="26"/>
                  </a:cubicBezTo>
                  <a:cubicBezTo>
                    <a:pt x="660" y="27"/>
                    <a:pt x="660" y="27"/>
                    <a:pt x="660" y="27"/>
                  </a:cubicBezTo>
                  <a:cubicBezTo>
                    <a:pt x="660" y="29"/>
                    <a:pt x="660" y="29"/>
                    <a:pt x="660" y="29"/>
                  </a:cubicBezTo>
                  <a:cubicBezTo>
                    <a:pt x="660" y="30"/>
                    <a:pt x="660" y="30"/>
                    <a:pt x="660" y="30"/>
                  </a:cubicBezTo>
                  <a:cubicBezTo>
                    <a:pt x="662" y="30"/>
                    <a:pt x="662" y="30"/>
                    <a:pt x="662" y="30"/>
                  </a:cubicBezTo>
                  <a:cubicBezTo>
                    <a:pt x="658" y="32"/>
                    <a:pt x="658" y="32"/>
                    <a:pt x="658" y="32"/>
                  </a:cubicBezTo>
                  <a:cubicBezTo>
                    <a:pt x="660" y="33"/>
                    <a:pt x="660" y="33"/>
                    <a:pt x="660" y="33"/>
                  </a:cubicBezTo>
                  <a:cubicBezTo>
                    <a:pt x="661" y="33"/>
                    <a:pt x="661" y="33"/>
                    <a:pt x="661" y="33"/>
                  </a:cubicBezTo>
                  <a:cubicBezTo>
                    <a:pt x="665" y="33"/>
                    <a:pt x="665" y="33"/>
                    <a:pt x="665" y="33"/>
                  </a:cubicBezTo>
                  <a:cubicBezTo>
                    <a:pt x="668" y="33"/>
                    <a:pt x="668" y="33"/>
                    <a:pt x="668" y="33"/>
                  </a:cubicBezTo>
                  <a:cubicBezTo>
                    <a:pt x="671" y="33"/>
                    <a:pt x="671" y="33"/>
                    <a:pt x="671" y="33"/>
                  </a:cubicBezTo>
                  <a:cubicBezTo>
                    <a:pt x="672" y="33"/>
                    <a:pt x="672" y="33"/>
                    <a:pt x="672" y="33"/>
                  </a:cubicBezTo>
                  <a:cubicBezTo>
                    <a:pt x="677" y="32"/>
                    <a:pt x="677" y="32"/>
                    <a:pt x="677" y="32"/>
                  </a:cubicBezTo>
                  <a:cubicBezTo>
                    <a:pt x="675" y="33"/>
                    <a:pt x="675" y="33"/>
                    <a:pt x="675" y="33"/>
                  </a:cubicBezTo>
                  <a:cubicBezTo>
                    <a:pt x="677" y="33"/>
                    <a:pt x="677" y="33"/>
                    <a:pt x="677" y="33"/>
                  </a:cubicBezTo>
                  <a:cubicBezTo>
                    <a:pt x="678" y="32"/>
                    <a:pt x="678" y="32"/>
                    <a:pt x="678" y="32"/>
                  </a:cubicBezTo>
                  <a:cubicBezTo>
                    <a:pt x="681" y="32"/>
                    <a:pt x="681" y="32"/>
                    <a:pt x="681" y="32"/>
                  </a:cubicBezTo>
                  <a:cubicBezTo>
                    <a:pt x="685" y="32"/>
                    <a:pt x="685" y="32"/>
                    <a:pt x="685" y="32"/>
                  </a:cubicBezTo>
                  <a:cubicBezTo>
                    <a:pt x="681" y="33"/>
                    <a:pt x="681" y="33"/>
                    <a:pt x="681" y="33"/>
                  </a:cubicBezTo>
                  <a:cubicBezTo>
                    <a:pt x="685" y="33"/>
                    <a:pt x="685" y="33"/>
                    <a:pt x="685" y="33"/>
                  </a:cubicBezTo>
                  <a:cubicBezTo>
                    <a:pt x="680" y="35"/>
                    <a:pt x="680" y="35"/>
                    <a:pt x="680" y="35"/>
                  </a:cubicBezTo>
                  <a:cubicBezTo>
                    <a:pt x="671" y="35"/>
                    <a:pt x="671" y="35"/>
                    <a:pt x="671" y="35"/>
                  </a:cubicBezTo>
                  <a:cubicBezTo>
                    <a:pt x="662" y="36"/>
                    <a:pt x="662" y="36"/>
                    <a:pt x="662" y="36"/>
                  </a:cubicBezTo>
                  <a:cubicBezTo>
                    <a:pt x="664" y="37"/>
                    <a:pt x="664" y="37"/>
                    <a:pt x="664" y="37"/>
                  </a:cubicBezTo>
                  <a:cubicBezTo>
                    <a:pt x="665" y="39"/>
                    <a:pt x="665" y="39"/>
                    <a:pt x="665" y="39"/>
                  </a:cubicBezTo>
                  <a:cubicBezTo>
                    <a:pt x="664" y="39"/>
                    <a:pt x="664" y="39"/>
                    <a:pt x="664" y="39"/>
                  </a:cubicBezTo>
                  <a:cubicBezTo>
                    <a:pt x="667" y="40"/>
                    <a:pt x="667" y="40"/>
                    <a:pt x="667" y="40"/>
                  </a:cubicBezTo>
                  <a:cubicBezTo>
                    <a:pt x="670" y="40"/>
                    <a:pt x="670" y="40"/>
                    <a:pt x="670" y="40"/>
                  </a:cubicBezTo>
                  <a:cubicBezTo>
                    <a:pt x="672" y="40"/>
                    <a:pt x="672" y="40"/>
                    <a:pt x="672" y="40"/>
                  </a:cubicBezTo>
                  <a:cubicBezTo>
                    <a:pt x="677" y="40"/>
                    <a:pt x="677" y="40"/>
                    <a:pt x="677" y="40"/>
                  </a:cubicBezTo>
                  <a:cubicBezTo>
                    <a:pt x="672" y="42"/>
                    <a:pt x="672" y="42"/>
                    <a:pt x="672" y="42"/>
                  </a:cubicBezTo>
                  <a:cubicBezTo>
                    <a:pt x="667" y="42"/>
                    <a:pt x="667" y="42"/>
                    <a:pt x="667" y="42"/>
                  </a:cubicBezTo>
                  <a:cubicBezTo>
                    <a:pt x="670" y="43"/>
                    <a:pt x="670" y="43"/>
                    <a:pt x="670" y="43"/>
                  </a:cubicBezTo>
                  <a:cubicBezTo>
                    <a:pt x="674" y="45"/>
                    <a:pt x="674" y="45"/>
                    <a:pt x="674" y="45"/>
                  </a:cubicBezTo>
                  <a:cubicBezTo>
                    <a:pt x="680" y="45"/>
                    <a:pt x="680" y="45"/>
                    <a:pt x="680" y="45"/>
                  </a:cubicBezTo>
                  <a:cubicBezTo>
                    <a:pt x="682" y="45"/>
                    <a:pt x="682" y="45"/>
                    <a:pt x="682" y="45"/>
                  </a:cubicBezTo>
                  <a:cubicBezTo>
                    <a:pt x="684" y="45"/>
                    <a:pt x="684" y="45"/>
                    <a:pt x="684" y="45"/>
                  </a:cubicBezTo>
                  <a:cubicBezTo>
                    <a:pt x="682" y="43"/>
                    <a:pt x="682" y="43"/>
                    <a:pt x="682" y="43"/>
                  </a:cubicBezTo>
                  <a:cubicBezTo>
                    <a:pt x="685" y="43"/>
                    <a:pt x="685" y="43"/>
                    <a:pt x="685" y="43"/>
                  </a:cubicBezTo>
                  <a:cubicBezTo>
                    <a:pt x="690" y="45"/>
                    <a:pt x="690" y="45"/>
                    <a:pt x="690" y="45"/>
                  </a:cubicBezTo>
                  <a:cubicBezTo>
                    <a:pt x="690" y="42"/>
                    <a:pt x="690" y="42"/>
                    <a:pt x="690" y="42"/>
                  </a:cubicBezTo>
                  <a:cubicBezTo>
                    <a:pt x="690" y="40"/>
                    <a:pt x="690" y="40"/>
                    <a:pt x="690" y="40"/>
                  </a:cubicBezTo>
                  <a:cubicBezTo>
                    <a:pt x="691" y="40"/>
                    <a:pt x="691" y="40"/>
                    <a:pt x="691" y="40"/>
                  </a:cubicBezTo>
                  <a:cubicBezTo>
                    <a:pt x="691" y="43"/>
                    <a:pt x="691" y="43"/>
                    <a:pt x="691" y="43"/>
                  </a:cubicBezTo>
                  <a:cubicBezTo>
                    <a:pt x="694" y="45"/>
                    <a:pt x="694" y="45"/>
                    <a:pt x="694" y="45"/>
                  </a:cubicBezTo>
                  <a:cubicBezTo>
                    <a:pt x="695" y="45"/>
                    <a:pt x="695" y="45"/>
                    <a:pt x="695" y="45"/>
                  </a:cubicBezTo>
                  <a:cubicBezTo>
                    <a:pt x="698" y="43"/>
                    <a:pt x="698" y="43"/>
                    <a:pt x="698" y="43"/>
                  </a:cubicBezTo>
                  <a:cubicBezTo>
                    <a:pt x="700" y="42"/>
                    <a:pt x="700" y="42"/>
                    <a:pt x="700" y="42"/>
                  </a:cubicBezTo>
                  <a:cubicBezTo>
                    <a:pt x="701" y="40"/>
                    <a:pt x="701" y="40"/>
                    <a:pt x="701" y="40"/>
                  </a:cubicBezTo>
                  <a:cubicBezTo>
                    <a:pt x="704" y="42"/>
                    <a:pt x="704" y="42"/>
                    <a:pt x="704" y="42"/>
                  </a:cubicBezTo>
                  <a:cubicBezTo>
                    <a:pt x="707" y="40"/>
                    <a:pt x="707" y="40"/>
                    <a:pt x="707" y="40"/>
                  </a:cubicBezTo>
                  <a:cubicBezTo>
                    <a:pt x="705" y="40"/>
                    <a:pt x="705" y="40"/>
                    <a:pt x="705" y="40"/>
                  </a:cubicBezTo>
                  <a:cubicBezTo>
                    <a:pt x="710" y="37"/>
                    <a:pt x="710" y="37"/>
                    <a:pt x="710" y="37"/>
                  </a:cubicBezTo>
                  <a:cubicBezTo>
                    <a:pt x="714" y="36"/>
                    <a:pt x="714" y="36"/>
                    <a:pt x="714" y="36"/>
                  </a:cubicBezTo>
                  <a:cubicBezTo>
                    <a:pt x="711" y="37"/>
                    <a:pt x="711" y="37"/>
                    <a:pt x="711" y="37"/>
                  </a:cubicBezTo>
                  <a:cubicBezTo>
                    <a:pt x="708" y="39"/>
                    <a:pt x="708" y="39"/>
                    <a:pt x="708" y="39"/>
                  </a:cubicBezTo>
                  <a:cubicBezTo>
                    <a:pt x="711" y="40"/>
                    <a:pt x="711" y="40"/>
                    <a:pt x="711" y="40"/>
                  </a:cubicBezTo>
                  <a:cubicBezTo>
                    <a:pt x="714" y="39"/>
                    <a:pt x="714" y="39"/>
                    <a:pt x="714" y="39"/>
                  </a:cubicBezTo>
                  <a:cubicBezTo>
                    <a:pt x="718" y="37"/>
                    <a:pt x="718" y="37"/>
                    <a:pt x="718" y="37"/>
                  </a:cubicBezTo>
                  <a:cubicBezTo>
                    <a:pt x="721" y="36"/>
                    <a:pt x="721" y="36"/>
                    <a:pt x="721" y="36"/>
                  </a:cubicBezTo>
                  <a:cubicBezTo>
                    <a:pt x="724" y="36"/>
                    <a:pt x="724" y="36"/>
                    <a:pt x="724" y="36"/>
                  </a:cubicBezTo>
                  <a:cubicBezTo>
                    <a:pt x="728" y="35"/>
                    <a:pt x="728" y="35"/>
                    <a:pt x="728" y="35"/>
                  </a:cubicBezTo>
                  <a:cubicBezTo>
                    <a:pt x="738" y="35"/>
                    <a:pt x="738" y="35"/>
                    <a:pt x="738" y="35"/>
                  </a:cubicBezTo>
                  <a:cubicBezTo>
                    <a:pt x="737" y="32"/>
                    <a:pt x="737" y="32"/>
                    <a:pt x="737" y="32"/>
                  </a:cubicBezTo>
                  <a:lnTo>
                    <a:pt x="735" y="32"/>
                  </a:lnTo>
                  <a:close/>
                  <a:moveTo>
                    <a:pt x="707" y="156"/>
                  </a:moveTo>
                  <a:cubicBezTo>
                    <a:pt x="708" y="158"/>
                    <a:pt x="708" y="158"/>
                    <a:pt x="708" y="158"/>
                  </a:cubicBezTo>
                  <a:cubicBezTo>
                    <a:pt x="714" y="158"/>
                    <a:pt x="714" y="158"/>
                    <a:pt x="714" y="158"/>
                  </a:cubicBezTo>
                  <a:cubicBezTo>
                    <a:pt x="717" y="158"/>
                    <a:pt x="717" y="158"/>
                    <a:pt x="717" y="158"/>
                  </a:cubicBezTo>
                  <a:cubicBezTo>
                    <a:pt x="718" y="156"/>
                    <a:pt x="718" y="156"/>
                    <a:pt x="718" y="156"/>
                  </a:cubicBezTo>
                  <a:cubicBezTo>
                    <a:pt x="717" y="155"/>
                    <a:pt x="717" y="155"/>
                    <a:pt x="717" y="155"/>
                  </a:cubicBezTo>
                  <a:cubicBezTo>
                    <a:pt x="714" y="155"/>
                    <a:pt x="714" y="155"/>
                    <a:pt x="714" y="155"/>
                  </a:cubicBezTo>
                  <a:cubicBezTo>
                    <a:pt x="713" y="155"/>
                    <a:pt x="713" y="155"/>
                    <a:pt x="713" y="155"/>
                  </a:cubicBezTo>
                  <a:cubicBezTo>
                    <a:pt x="713" y="154"/>
                    <a:pt x="713" y="154"/>
                    <a:pt x="713" y="154"/>
                  </a:cubicBezTo>
                  <a:cubicBezTo>
                    <a:pt x="710" y="155"/>
                    <a:pt x="710" y="155"/>
                    <a:pt x="710" y="155"/>
                  </a:cubicBezTo>
                  <a:cubicBezTo>
                    <a:pt x="707" y="155"/>
                    <a:pt x="707" y="155"/>
                    <a:pt x="707" y="155"/>
                  </a:cubicBezTo>
                  <a:lnTo>
                    <a:pt x="707" y="156"/>
                  </a:lnTo>
                  <a:close/>
                  <a:moveTo>
                    <a:pt x="701" y="141"/>
                  </a:moveTo>
                  <a:cubicBezTo>
                    <a:pt x="701" y="139"/>
                    <a:pt x="701" y="139"/>
                    <a:pt x="701" y="139"/>
                  </a:cubicBezTo>
                  <a:cubicBezTo>
                    <a:pt x="698" y="139"/>
                    <a:pt x="698" y="139"/>
                    <a:pt x="698" y="139"/>
                  </a:cubicBezTo>
                  <a:cubicBezTo>
                    <a:pt x="697" y="139"/>
                    <a:pt x="697" y="139"/>
                    <a:pt x="697" y="139"/>
                  </a:cubicBezTo>
                  <a:cubicBezTo>
                    <a:pt x="695" y="141"/>
                    <a:pt x="695" y="141"/>
                    <a:pt x="695" y="141"/>
                  </a:cubicBezTo>
                  <a:cubicBezTo>
                    <a:pt x="695" y="142"/>
                    <a:pt x="695" y="142"/>
                    <a:pt x="695" y="142"/>
                  </a:cubicBezTo>
                  <a:cubicBezTo>
                    <a:pt x="698" y="142"/>
                    <a:pt x="698" y="142"/>
                    <a:pt x="698" y="142"/>
                  </a:cubicBezTo>
                  <a:lnTo>
                    <a:pt x="701" y="141"/>
                  </a:lnTo>
                  <a:close/>
                  <a:moveTo>
                    <a:pt x="746" y="235"/>
                  </a:moveTo>
                  <a:cubicBezTo>
                    <a:pt x="748" y="235"/>
                    <a:pt x="748" y="235"/>
                    <a:pt x="748" y="235"/>
                  </a:cubicBezTo>
                  <a:cubicBezTo>
                    <a:pt x="750" y="232"/>
                    <a:pt x="750" y="232"/>
                    <a:pt x="750" y="232"/>
                  </a:cubicBezTo>
                  <a:cubicBezTo>
                    <a:pt x="747" y="231"/>
                    <a:pt x="747" y="231"/>
                    <a:pt x="747" y="231"/>
                  </a:cubicBezTo>
                  <a:cubicBezTo>
                    <a:pt x="744" y="231"/>
                    <a:pt x="744" y="231"/>
                    <a:pt x="744" y="231"/>
                  </a:cubicBezTo>
                  <a:cubicBezTo>
                    <a:pt x="743" y="232"/>
                    <a:pt x="743" y="232"/>
                    <a:pt x="743" y="232"/>
                  </a:cubicBezTo>
                  <a:cubicBezTo>
                    <a:pt x="744" y="234"/>
                    <a:pt x="744" y="234"/>
                    <a:pt x="744" y="234"/>
                  </a:cubicBezTo>
                  <a:lnTo>
                    <a:pt x="746" y="235"/>
                  </a:lnTo>
                  <a:close/>
                  <a:moveTo>
                    <a:pt x="710" y="149"/>
                  </a:moveTo>
                  <a:cubicBezTo>
                    <a:pt x="711" y="148"/>
                    <a:pt x="711" y="148"/>
                    <a:pt x="711" y="148"/>
                  </a:cubicBezTo>
                  <a:cubicBezTo>
                    <a:pt x="710" y="148"/>
                    <a:pt x="710" y="148"/>
                    <a:pt x="710" y="148"/>
                  </a:cubicBezTo>
                  <a:cubicBezTo>
                    <a:pt x="708" y="148"/>
                    <a:pt x="708" y="148"/>
                    <a:pt x="708" y="148"/>
                  </a:cubicBezTo>
                  <a:cubicBezTo>
                    <a:pt x="707" y="148"/>
                    <a:pt x="707" y="148"/>
                    <a:pt x="707" y="148"/>
                  </a:cubicBezTo>
                  <a:cubicBezTo>
                    <a:pt x="707" y="151"/>
                    <a:pt x="707" y="151"/>
                    <a:pt x="707" y="151"/>
                  </a:cubicBezTo>
                  <a:cubicBezTo>
                    <a:pt x="707" y="152"/>
                    <a:pt x="707" y="152"/>
                    <a:pt x="707" y="152"/>
                  </a:cubicBezTo>
                  <a:cubicBezTo>
                    <a:pt x="710" y="151"/>
                    <a:pt x="710" y="151"/>
                    <a:pt x="710" y="151"/>
                  </a:cubicBezTo>
                  <a:lnTo>
                    <a:pt x="710" y="149"/>
                  </a:lnTo>
                  <a:close/>
                  <a:moveTo>
                    <a:pt x="622" y="132"/>
                  </a:moveTo>
                  <a:cubicBezTo>
                    <a:pt x="618" y="131"/>
                    <a:pt x="618" y="131"/>
                    <a:pt x="618" y="131"/>
                  </a:cubicBezTo>
                  <a:cubicBezTo>
                    <a:pt x="617" y="131"/>
                    <a:pt x="617" y="131"/>
                    <a:pt x="617" y="131"/>
                  </a:cubicBezTo>
                  <a:cubicBezTo>
                    <a:pt x="617" y="132"/>
                    <a:pt x="617" y="132"/>
                    <a:pt x="617" y="132"/>
                  </a:cubicBezTo>
                  <a:cubicBezTo>
                    <a:pt x="621" y="133"/>
                    <a:pt x="621" y="133"/>
                    <a:pt x="621" y="133"/>
                  </a:cubicBezTo>
                  <a:lnTo>
                    <a:pt x="622" y="132"/>
                  </a:lnTo>
                  <a:close/>
                  <a:moveTo>
                    <a:pt x="601" y="154"/>
                  </a:moveTo>
                  <a:cubicBezTo>
                    <a:pt x="599" y="156"/>
                    <a:pt x="599" y="156"/>
                    <a:pt x="599" y="156"/>
                  </a:cubicBezTo>
                  <a:cubicBezTo>
                    <a:pt x="598" y="158"/>
                    <a:pt x="598" y="158"/>
                    <a:pt x="598" y="158"/>
                  </a:cubicBezTo>
                  <a:cubicBezTo>
                    <a:pt x="599" y="158"/>
                    <a:pt x="599" y="158"/>
                    <a:pt x="599" y="158"/>
                  </a:cubicBezTo>
                  <a:cubicBezTo>
                    <a:pt x="601" y="158"/>
                    <a:pt x="601" y="158"/>
                    <a:pt x="601" y="158"/>
                  </a:cubicBezTo>
                  <a:cubicBezTo>
                    <a:pt x="602" y="156"/>
                    <a:pt x="602" y="156"/>
                    <a:pt x="602" y="156"/>
                  </a:cubicBezTo>
                  <a:cubicBezTo>
                    <a:pt x="605" y="154"/>
                    <a:pt x="605" y="154"/>
                    <a:pt x="605" y="154"/>
                  </a:cubicBezTo>
                  <a:cubicBezTo>
                    <a:pt x="605" y="152"/>
                    <a:pt x="605" y="152"/>
                    <a:pt x="605" y="152"/>
                  </a:cubicBezTo>
                  <a:cubicBezTo>
                    <a:pt x="602" y="152"/>
                    <a:pt x="602" y="152"/>
                    <a:pt x="602" y="152"/>
                  </a:cubicBezTo>
                  <a:lnTo>
                    <a:pt x="601" y="154"/>
                  </a:lnTo>
                  <a:close/>
                  <a:moveTo>
                    <a:pt x="649" y="207"/>
                  </a:moveTo>
                  <a:cubicBezTo>
                    <a:pt x="647" y="208"/>
                    <a:pt x="647" y="208"/>
                    <a:pt x="647" y="208"/>
                  </a:cubicBezTo>
                  <a:cubicBezTo>
                    <a:pt x="647" y="209"/>
                    <a:pt x="647" y="209"/>
                    <a:pt x="647" y="209"/>
                  </a:cubicBezTo>
                  <a:cubicBezTo>
                    <a:pt x="648" y="209"/>
                    <a:pt x="648" y="209"/>
                    <a:pt x="648" y="209"/>
                  </a:cubicBezTo>
                  <a:cubicBezTo>
                    <a:pt x="651" y="211"/>
                    <a:pt x="651" y="211"/>
                    <a:pt x="651" y="211"/>
                  </a:cubicBezTo>
                  <a:cubicBezTo>
                    <a:pt x="652" y="209"/>
                    <a:pt x="652" y="209"/>
                    <a:pt x="652" y="209"/>
                  </a:cubicBezTo>
                  <a:cubicBezTo>
                    <a:pt x="651" y="209"/>
                    <a:pt x="651" y="209"/>
                    <a:pt x="651" y="209"/>
                  </a:cubicBezTo>
                  <a:cubicBezTo>
                    <a:pt x="651" y="208"/>
                    <a:pt x="651" y="208"/>
                    <a:pt x="651" y="208"/>
                  </a:cubicBezTo>
                  <a:lnTo>
                    <a:pt x="649" y="207"/>
                  </a:lnTo>
                  <a:close/>
                  <a:moveTo>
                    <a:pt x="695" y="386"/>
                  </a:moveTo>
                  <a:cubicBezTo>
                    <a:pt x="691" y="384"/>
                    <a:pt x="691" y="384"/>
                    <a:pt x="691" y="384"/>
                  </a:cubicBezTo>
                  <a:cubicBezTo>
                    <a:pt x="688" y="383"/>
                    <a:pt x="688" y="383"/>
                    <a:pt x="688" y="383"/>
                  </a:cubicBezTo>
                  <a:cubicBezTo>
                    <a:pt x="682" y="383"/>
                    <a:pt x="682" y="383"/>
                    <a:pt x="682" y="383"/>
                  </a:cubicBezTo>
                  <a:cubicBezTo>
                    <a:pt x="681" y="383"/>
                    <a:pt x="681" y="383"/>
                    <a:pt x="681" y="383"/>
                  </a:cubicBezTo>
                  <a:cubicBezTo>
                    <a:pt x="678" y="383"/>
                    <a:pt x="678" y="383"/>
                    <a:pt x="678" y="383"/>
                  </a:cubicBezTo>
                  <a:cubicBezTo>
                    <a:pt x="682" y="386"/>
                    <a:pt x="682" y="386"/>
                    <a:pt x="682" y="386"/>
                  </a:cubicBezTo>
                  <a:cubicBezTo>
                    <a:pt x="687" y="390"/>
                    <a:pt x="687" y="390"/>
                    <a:pt x="687" y="390"/>
                  </a:cubicBezTo>
                  <a:cubicBezTo>
                    <a:pt x="692" y="393"/>
                    <a:pt x="692" y="393"/>
                    <a:pt x="692" y="393"/>
                  </a:cubicBezTo>
                  <a:cubicBezTo>
                    <a:pt x="700" y="393"/>
                    <a:pt x="700" y="393"/>
                    <a:pt x="700" y="393"/>
                  </a:cubicBezTo>
                  <a:cubicBezTo>
                    <a:pt x="703" y="393"/>
                    <a:pt x="703" y="393"/>
                    <a:pt x="703" y="393"/>
                  </a:cubicBezTo>
                  <a:cubicBezTo>
                    <a:pt x="704" y="393"/>
                    <a:pt x="704" y="393"/>
                    <a:pt x="704" y="393"/>
                  </a:cubicBezTo>
                  <a:cubicBezTo>
                    <a:pt x="703" y="392"/>
                    <a:pt x="703" y="392"/>
                    <a:pt x="703" y="392"/>
                  </a:cubicBezTo>
                  <a:cubicBezTo>
                    <a:pt x="701" y="389"/>
                    <a:pt x="701" y="389"/>
                    <a:pt x="701" y="389"/>
                  </a:cubicBezTo>
                  <a:lnTo>
                    <a:pt x="695" y="386"/>
                  </a:lnTo>
                  <a:close/>
                  <a:moveTo>
                    <a:pt x="727" y="379"/>
                  </a:moveTo>
                  <a:cubicBezTo>
                    <a:pt x="728" y="377"/>
                    <a:pt x="728" y="377"/>
                    <a:pt x="728" y="377"/>
                  </a:cubicBezTo>
                  <a:cubicBezTo>
                    <a:pt x="731" y="376"/>
                    <a:pt x="731" y="376"/>
                    <a:pt x="731" y="376"/>
                  </a:cubicBezTo>
                  <a:cubicBezTo>
                    <a:pt x="733" y="374"/>
                    <a:pt x="733" y="374"/>
                    <a:pt x="733" y="374"/>
                  </a:cubicBezTo>
                  <a:cubicBezTo>
                    <a:pt x="737" y="371"/>
                    <a:pt x="737" y="371"/>
                    <a:pt x="737" y="371"/>
                  </a:cubicBezTo>
                  <a:cubicBezTo>
                    <a:pt x="740" y="370"/>
                    <a:pt x="740" y="370"/>
                    <a:pt x="740" y="370"/>
                  </a:cubicBezTo>
                  <a:cubicBezTo>
                    <a:pt x="740" y="371"/>
                    <a:pt x="740" y="371"/>
                    <a:pt x="740" y="371"/>
                  </a:cubicBezTo>
                  <a:cubicBezTo>
                    <a:pt x="741" y="370"/>
                    <a:pt x="741" y="370"/>
                    <a:pt x="741" y="370"/>
                  </a:cubicBezTo>
                  <a:cubicBezTo>
                    <a:pt x="741" y="369"/>
                    <a:pt x="741" y="369"/>
                    <a:pt x="741" y="369"/>
                  </a:cubicBezTo>
                  <a:cubicBezTo>
                    <a:pt x="743" y="367"/>
                    <a:pt x="743" y="367"/>
                    <a:pt x="743" y="367"/>
                  </a:cubicBezTo>
                  <a:cubicBezTo>
                    <a:pt x="746" y="366"/>
                    <a:pt x="746" y="366"/>
                    <a:pt x="746" y="366"/>
                  </a:cubicBezTo>
                  <a:cubicBezTo>
                    <a:pt x="746" y="364"/>
                    <a:pt x="746" y="364"/>
                    <a:pt x="746" y="364"/>
                  </a:cubicBezTo>
                  <a:cubicBezTo>
                    <a:pt x="750" y="364"/>
                    <a:pt x="750" y="364"/>
                    <a:pt x="750" y="364"/>
                  </a:cubicBezTo>
                  <a:cubicBezTo>
                    <a:pt x="753" y="364"/>
                    <a:pt x="753" y="364"/>
                    <a:pt x="753" y="364"/>
                  </a:cubicBezTo>
                  <a:cubicBezTo>
                    <a:pt x="758" y="361"/>
                    <a:pt x="758" y="361"/>
                    <a:pt x="758" y="361"/>
                  </a:cubicBezTo>
                  <a:cubicBezTo>
                    <a:pt x="761" y="363"/>
                    <a:pt x="761" y="363"/>
                    <a:pt x="761" y="363"/>
                  </a:cubicBezTo>
                  <a:cubicBezTo>
                    <a:pt x="766" y="363"/>
                    <a:pt x="766" y="363"/>
                    <a:pt x="766" y="363"/>
                  </a:cubicBezTo>
                  <a:cubicBezTo>
                    <a:pt x="771" y="359"/>
                    <a:pt x="771" y="359"/>
                    <a:pt x="771" y="359"/>
                  </a:cubicBezTo>
                  <a:cubicBezTo>
                    <a:pt x="778" y="356"/>
                    <a:pt x="778" y="356"/>
                    <a:pt x="778" y="356"/>
                  </a:cubicBezTo>
                  <a:cubicBezTo>
                    <a:pt x="781" y="354"/>
                    <a:pt x="781" y="354"/>
                    <a:pt x="781" y="354"/>
                  </a:cubicBezTo>
                  <a:cubicBezTo>
                    <a:pt x="781" y="351"/>
                    <a:pt x="781" y="351"/>
                    <a:pt x="781" y="351"/>
                  </a:cubicBezTo>
                  <a:cubicBezTo>
                    <a:pt x="778" y="350"/>
                    <a:pt x="778" y="350"/>
                    <a:pt x="778" y="350"/>
                  </a:cubicBezTo>
                  <a:cubicBezTo>
                    <a:pt x="783" y="350"/>
                    <a:pt x="783" y="350"/>
                    <a:pt x="783" y="350"/>
                  </a:cubicBezTo>
                  <a:cubicBezTo>
                    <a:pt x="783" y="349"/>
                    <a:pt x="783" y="349"/>
                    <a:pt x="783" y="349"/>
                  </a:cubicBezTo>
                  <a:cubicBezTo>
                    <a:pt x="780" y="349"/>
                    <a:pt x="780" y="349"/>
                    <a:pt x="780" y="349"/>
                  </a:cubicBezTo>
                  <a:cubicBezTo>
                    <a:pt x="776" y="347"/>
                    <a:pt x="776" y="347"/>
                    <a:pt x="776" y="347"/>
                  </a:cubicBezTo>
                  <a:cubicBezTo>
                    <a:pt x="778" y="347"/>
                    <a:pt x="778" y="347"/>
                    <a:pt x="778" y="347"/>
                  </a:cubicBezTo>
                  <a:cubicBezTo>
                    <a:pt x="780" y="347"/>
                    <a:pt x="780" y="347"/>
                    <a:pt x="780" y="347"/>
                  </a:cubicBezTo>
                  <a:cubicBezTo>
                    <a:pt x="783" y="347"/>
                    <a:pt x="783" y="347"/>
                    <a:pt x="783" y="347"/>
                  </a:cubicBezTo>
                  <a:cubicBezTo>
                    <a:pt x="783" y="346"/>
                    <a:pt x="783" y="346"/>
                    <a:pt x="783" y="346"/>
                  </a:cubicBezTo>
                  <a:cubicBezTo>
                    <a:pt x="781" y="346"/>
                    <a:pt x="781" y="346"/>
                    <a:pt x="781" y="346"/>
                  </a:cubicBezTo>
                  <a:cubicBezTo>
                    <a:pt x="781" y="344"/>
                    <a:pt x="781" y="344"/>
                    <a:pt x="781" y="344"/>
                  </a:cubicBezTo>
                  <a:cubicBezTo>
                    <a:pt x="783" y="344"/>
                    <a:pt x="783" y="344"/>
                    <a:pt x="783" y="344"/>
                  </a:cubicBezTo>
                  <a:cubicBezTo>
                    <a:pt x="784" y="344"/>
                    <a:pt x="784" y="344"/>
                    <a:pt x="784" y="344"/>
                  </a:cubicBezTo>
                  <a:cubicBezTo>
                    <a:pt x="783" y="343"/>
                    <a:pt x="783" y="343"/>
                    <a:pt x="783" y="343"/>
                  </a:cubicBezTo>
                  <a:cubicBezTo>
                    <a:pt x="781" y="341"/>
                    <a:pt x="781" y="341"/>
                    <a:pt x="781" y="341"/>
                  </a:cubicBezTo>
                  <a:cubicBezTo>
                    <a:pt x="784" y="341"/>
                    <a:pt x="784" y="341"/>
                    <a:pt x="784" y="341"/>
                  </a:cubicBezTo>
                  <a:cubicBezTo>
                    <a:pt x="786" y="340"/>
                    <a:pt x="786" y="340"/>
                    <a:pt x="786" y="340"/>
                  </a:cubicBezTo>
                  <a:cubicBezTo>
                    <a:pt x="787" y="337"/>
                    <a:pt x="787" y="337"/>
                    <a:pt x="787" y="337"/>
                  </a:cubicBezTo>
                  <a:cubicBezTo>
                    <a:pt x="786" y="337"/>
                    <a:pt x="786" y="337"/>
                    <a:pt x="786" y="337"/>
                  </a:cubicBezTo>
                  <a:cubicBezTo>
                    <a:pt x="784" y="337"/>
                    <a:pt x="784" y="337"/>
                    <a:pt x="784" y="337"/>
                  </a:cubicBezTo>
                  <a:cubicBezTo>
                    <a:pt x="784" y="336"/>
                    <a:pt x="784" y="336"/>
                    <a:pt x="784" y="336"/>
                  </a:cubicBezTo>
                  <a:cubicBezTo>
                    <a:pt x="784" y="334"/>
                    <a:pt x="784" y="334"/>
                    <a:pt x="784" y="334"/>
                  </a:cubicBezTo>
                  <a:cubicBezTo>
                    <a:pt x="783" y="334"/>
                    <a:pt x="783" y="334"/>
                    <a:pt x="783" y="334"/>
                  </a:cubicBezTo>
                  <a:cubicBezTo>
                    <a:pt x="780" y="333"/>
                    <a:pt x="780" y="333"/>
                    <a:pt x="780" y="333"/>
                  </a:cubicBezTo>
                  <a:cubicBezTo>
                    <a:pt x="781" y="333"/>
                    <a:pt x="781" y="333"/>
                    <a:pt x="781" y="333"/>
                  </a:cubicBezTo>
                  <a:cubicBezTo>
                    <a:pt x="781" y="331"/>
                    <a:pt x="781" y="331"/>
                    <a:pt x="781" y="331"/>
                  </a:cubicBezTo>
                  <a:cubicBezTo>
                    <a:pt x="778" y="333"/>
                    <a:pt x="778" y="333"/>
                    <a:pt x="778" y="333"/>
                  </a:cubicBezTo>
                  <a:cubicBezTo>
                    <a:pt x="777" y="333"/>
                    <a:pt x="777" y="333"/>
                    <a:pt x="777" y="333"/>
                  </a:cubicBezTo>
                  <a:cubicBezTo>
                    <a:pt x="774" y="334"/>
                    <a:pt x="774" y="334"/>
                    <a:pt x="774" y="334"/>
                  </a:cubicBezTo>
                  <a:cubicBezTo>
                    <a:pt x="773" y="336"/>
                    <a:pt x="773" y="336"/>
                    <a:pt x="773" y="336"/>
                  </a:cubicBezTo>
                  <a:cubicBezTo>
                    <a:pt x="773" y="334"/>
                    <a:pt x="773" y="334"/>
                    <a:pt x="773" y="334"/>
                  </a:cubicBezTo>
                  <a:cubicBezTo>
                    <a:pt x="770" y="334"/>
                    <a:pt x="770" y="334"/>
                    <a:pt x="770" y="334"/>
                  </a:cubicBezTo>
                  <a:cubicBezTo>
                    <a:pt x="777" y="331"/>
                    <a:pt x="777" y="331"/>
                    <a:pt x="777" y="331"/>
                  </a:cubicBezTo>
                  <a:cubicBezTo>
                    <a:pt x="776" y="328"/>
                    <a:pt x="776" y="328"/>
                    <a:pt x="776" y="328"/>
                  </a:cubicBezTo>
                  <a:cubicBezTo>
                    <a:pt x="774" y="327"/>
                    <a:pt x="774" y="327"/>
                    <a:pt x="774" y="327"/>
                  </a:cubicBezTo>
                  <a:cubicBezTo>
                    <a:pt x="771" y="327"/>
                    <a:pt x="771" y="327"/>
                    <a:pt x="771" y="327"/>
                  </a:cubicBezTo>
                  <a:cubicBezTo>
                    <a:pt x="767" y="326"/>
                    <a:pt x="767" y="326"/>
                    <a:pt x="767" y="326"/>
                  </a:cubicBezTo>
                  <a:cubicBezTo>
                    <a:pt x="766" y="326"/>
                    <a:pt x="766" y="326"/>
                    <a:pt x="766" y="326"/>
                  </a:cubicBezTo>
                  <a:cubicBezTo>
                    <a:pt x="770" y="324"/>
                    <a:pt x="770" y="324"/>
                    <a:pt x="770" y="324"/>
                  </a:cubicBezTo>
                  <a:cubicBezTo>
                    <a:pt x="773" y="324"/>
                    <a:pt x="773" y="324"/>
                    <a:pt x="773" y="324"/>
                  </a:cubicBezTo>
                  <a:cubicBezTo>
                    <a:pt x="776" y="323"/>
                    <a:pt x="776" y="323"/>
                    <a:pt x="776" y="323"/>
                  </a:cubicBezTo>
                  <a:cubicBezTo>
                    <a:pt x="778" y="321"/>
                    <a:pt x="778" y="321"/>
                    <a:pt x="778" y="321"/>
                  </a:cubicBezTo>
                  <a:cubicBezTo>
                    <a:pt x="776" y="320"/>
                    <a:pt x="776" y="320"/>
                    <a:pt x="776" y="320"/>
                  </a:cubicBezTo>
                  <a:cubicBezTo>
                    <a:pt x="774" y="320"/>
                    <a:pt x="774" y="320"/>
                    <a:pt x="774" y="320"/>
                  </a:cubicBezTo>
                  <a:cubicBezTo>
                    <a:pt x="768" y="318"/>
                    <a:pt x="768" y="318"/>
                    <a:pt x="768" y="318"/>
                  </a:cubicBezTo>
                  <a:cubicBezTo>
                    <a:pt x="766" y="317"/>
                    <a:pt x="766" y="317"/>
                    <a:pt x="766" y="317"/>
                  </a:cubicBezTo>
                  <a:cubicBezTo>
                    <a:pt x="764" y="317"/>
                    <a:pt x="764" y="317"/>
                    <a:pt x="764" y="317"/>
                  </a:cubicBezTo>
                  <a:cubicBezTo>
                    <a:pt x="764" y="316"/>
                    <a:pt x="764" y="316"/>
                    <a:pt x="764" y="316"/>
                  </a:cubicBezTo>
                  <a:cubicBezTo>
                    <a:pt x="764" y="314"/>
                    <a:pt x="764" y="314"/>
                    <a:pt x="764" y="314"/>
                  </a:cubicBezTo>
                  <a:cubicBezTo>
                    <a:pt x="760" y="316"/>
                    <a:pt x="760" y="316"/>
                    <a:pt x="760" y="316"/>
                  </a:cubicBezTo>
                  <a:cubicBezTo>
                    <a:pt x="763" y="313"/>
                    <a:pt x="763" y="313"/>
                    <a:pt x="763" y="313"/>
                  </a:cubicBezTo>
                  <a:cubicBezTo>
                    <a:pt x="760" y="314"/>
                    <a:pt x="760" y="314"/>
                    <a:pt x="760" y="314"/>
                  </a:cubicBezTo>
                  <a:cubicBezTo>
                    <a:pt x="760" y="313"/>
                    <a:pt x="760" y="313"/>
                    <a:pt x="760" y="313"/>
                  </a:cubicBezTo>
                  <a:cubicBezTo>
                    <a:pt x="757" y="314"/>
                    <a:pt x="757" y="314"/>
                    <a:pt x="757" y="314"/>
                  </a:cubicBezTo>
                  <a:cubicBezTo>
                    <a:pt x="757" y="311"/>
                    <a:pt x="757" y="311"/>
                    <a:pt x="757" y="311"/>
                  </a:cubicBezTo>
                  <a:cubicBezTo>
                    <a:pt x="751" y="316"/>
                    <a:pt x="751" y="316"/>
                    <a:pt x="751" y="316"/>
                  </a:cubicBezTo>
                  <a:cubicBezTo>
                    <a:pt x="753" y="314"/>
                    <a:pt x="753" y="314"/>
                    <a:pt x="753" y="314"/>
                  </a:cubicBezTo>
                  <a:cubicBezTo>
                    <a:pt x="754" y="313"/>
                    <a:pt x="754" y="313"/>
                    <a:pt x="754" y="313"/>
                  </a:cubicBezTo>
                  <a:cubicBezTo>
                    <a:pt x="753" y="313"/>
                    <a:pt x="753" y="313"/>
                    <a:pt x="753" y="313"/>
                  </a:cubicBezTo>
                  <a:cubicBezTo>
                    <a:pt x="750" y="314"/>
                    <a:pt x="750" y="314"/>
                    <a:pt x="750" y="314"/>
                  </a:cubicBezTo>
                  <a:cubicBezTo>
                    <a:pt x="747" y="316"/>
                    <a:pt x="747" y="316"/>
                    <a:pt x="747" y="316"/>
                  </a:cubicBezTo>
                  <a:cubicBezTo>
                    <a:pt x="748" y="314"/>
                    <a:pt x="748" y="314"/>
                    <a:pt x="748" y="314"/>
                  </a:cubicBezTo>
                  <a:cubicBezTo>
                    <a:pt x="751" y="311"/>
                    <a:pt x="751" y="311"/>
                    <a:pt x="751" y="311"/>
                  </a:cubicBezTo>
                  <a:cubicBezTo>
                    <a:pt x="753" y="310"/>
                    <a:pt x="753" y="310"/>
                    <a:pt x="753" y="310"/>
                  </a:cubicBezTo>
                  <a:cubicBezTo>
                    <a:pt x="753" y="308"/>
                    <a:pt x="753" y="308"/>
                    <a:pt x="753" y="308"/>
                  </a:cubicBezTo>
                  <a:cubicBezTo>
                    <a:pt x="754" y="306"/>
                    <a:pt x="754" y="306"/>
                    <a:pt x="754" y="306"/>
                  </a:cubicBezTo>
                  <a:cubicBezTo>
                    <a:pt x="753" y="307"/>
                    <a:pt x="753" y="307"/>
                    <a:pt x="753" y="307"/>
                  </a:cubicBezTo>
                  <a:cubicBezTo>
                    <a:pt x="751" y="308"/>
                    <a:pt x="751" y="308"/>
                    <a:pt x="751" y="308"/>
                  </a:cubicBezTo>
                  <a:cubicBezTo>
                    <a:pt x="751" y="307"/>
                    <a:pt x="751" y="307"/>
                    <a:pt x="751" y="307"/>
                  </a:cubicBezTo>
                  <a:cubicBezTo>
                    <a:pt x="748" y="307"/>
                    <a:pt x="748" y="307"/>
                    <a:pt x="748" y="307"/>
                  </a:cubicBezTo>
                  <a:cubicBezTo>
                    <a:pt x="750" y="306"/>
                    <a:pt x="750" y="306"/>
                    <a:pt x="750" y="306"/>
                  </a:cubicBezTo>
                  <a:cubicBezTo>
                    <a:pt x="747" y="304"/>
                    <a:pt x="747" y="304"/>
                    <a:pt x="747" y="304"/>
                  </a:cubicBezTo>
                  <a:cubicBezTo>
                    <a:pt x="748" y="304"/>
                    <a:pt x="748" y="304"/>
                    <a:pt x="748" y="304"/>
                  </a:cubicBezTo>
                  <a:cubicBezTo>
                    <a:pt x="746" y="303"/>
                    <a:pt x="746" y="303"/>
                    <a:pt x="746" y="303"/>
                  </a:cubicBezTo>
                  <a:cubicBezTo>
                    <a:pt x="747" y="300"/>
                    <a:pt x="747" y="300"/>
                    <a:pt x="747" y="300"/>
                  </a:cubicBezTo>
                  <a:cubicBezTo>
                    <a:pt x="744" y="301"/>
                    <a:pt x="744" y="301"/>
                    <a:pt x="744" y="301"/>
                  </a:cubicBezTo>
                  <a:cubicBezTo>
                    <a:pt x="741" y="300"/>
                    <a:pt x="741" y="300"/>
                    <a:pt x="741" y="300"/>
                  </a:cubicBezTo>
                  <a:cubicBezTo>
                    <a:pt x="743" y="300"/>
                    <a:pt x="743" y="300"/>
                    <a:pt x="743" y="300"/>
                  </a:cubicBezTo>
                  <a:cubicBezTo>
                    <a:pt x="744" y="298"/>
                    <a:pt x="744" y="298"/>
                    <a:pt x="744" y="298"/>
                  </a:cubicBezTo>
                  <a:cubicBezTo>
                    <a:pt x="741" y="297"/>
                    <a:pt x="741" y="297"/>
                    <a:pt x="741" y="297"/>
                  </a:cubicBezTo>
                  <a:cubicBezTo>
                    <a:pt x="744" y="297"/>
                    <a:pt x="744" y="297"/>
                    <a:pt x="744" y="297"/>
                  </a:cubicBezTo>
                  <a:cubicBezTo>
                    <a:pt x="746" y="295"/>
                    <a:pt x="746" y="295"/>
                    <a:pt x="746" y="295"/>
                  </a:cubicBezTo>
                  <a:cubicBezTo>
                    <a:pt x="744" y="295"/>
                    <a:pt x="744" y="295"/>
                    <a:pt x="744" y="295"/>
                  </a:cubicBezTo>
                  <a:cubicBezTo>
                    <a:pt x="741" y="294"/>
                    <a:pt x="741" y="294"/>
                    <a:pt x="741" y="294"/>
                  </a:cubicBezTo>
                  <a:cubicBezTo>
                    <a:pt x="744" y="294"/>
                    <a:pt x="744" y="294"/>
                    <a:pt x="744" y="294"/>
                  </a:cubicBezTo>
                  <a:cubicBezTo>
                    <a:pt x="746" y="294"/>
                    <a:pt x="746" y="294"/>
                    <a:pt x="746" y="294"/>
                  </a:cubicBezTo>
                  <a:cubicBezTo>
                    <a:pt x="748" y="291"/>
                    <a:pt x="748" y="291"/>
                    <a:pt x="748" y="291"/>
                  </a:cubicBezTo>
                  <a:cubicBezTo>
                    <a:pt x="751" y="291"/>
                    <a:pt x="751" y="291"/>
                    <a:pt x="751" y="291"/>
                  </a:cubicBezTo>
                  <a:cubicBezTo>
                    <a:pt x="753" y="291"/>
                    <a:pt x="753" y="291"/>
                    <a:pt x="753" y="291"/>
                  </a:cubicBezTo>
                  <a:cubicBezTo>
                    <a:pt x="753" y="290"/>
                    <a:pt x="753" y="290"/>
                    <a:pt x="753" y="290"/>
                  </a:cubicBezTo>
                  <a:cubicBezTo>
                    <a:pt x="751" y="288"/>
                    <a:pt x="751" y="288"/>
                    <a:pt x="751" y="288"/>
                  </a:cubicBezTo>
                  <a:cubicBezTo>
                    <a:pt x="750" y="288"/>
                    <a:pt x="750" y="288"/>
                    <a:pt x="750" y="288"/>
                  </a:cubicBezTo>
                  <a:cubicBezTo>
                    <a:pt x="748" y="287"/>
                    <a:pt x="748" y="287"/>
                    <a:pt x="748" y="287"/>
                  </a:cubicBezTo>
                  <a:cubicBezTo>
                    <a:pt x="750" y="285"/>
                    <a:pt x="750" y="285"/>
                    <a:pt x="750" y="285"/>
                  </a:cubicBezTo>
                  <a:cubicBezTo>
                    <a:pt x="748" y="285"/>
                    <a:pt x="748" y="285"/>
                    <a:pt x="748" y="285"/>
                  </a:cubicBezTo>
                  <a:cubicBezTo>
                    <a:pt x="744" y="284"/>
                    <a:pt x="744" y="284"/>
                    <a:pt x="744" y="284"/>
                  </a:cubicBezTo>
                  <a:cubicBezTo>
                    <a:pt x="747" y="284"/>
                    <a:pt x="747" y="284"/>
                    <a:pt x="747" y="284"/>
                  </a:cubicBezTo>
                  <a:cubicBezTo>
                    <a:pt x="750" y="283"/>
                    <a:pt x="750" y="283"/>
                    <a:pt x="750" y="283"/>
                  </a:cubicBezTo>
                  <a:cubicBezTo>
                    <a:pt x="750" y="281"/>
                    <a:pt x="750" y="281"/>
                    <a:pt x="750" y="281"/>
                  </a:cubicBezTo>
                  <a:cubicBezTo>
                    <a:pt x="750" y="280"/>
                    <a:pt x="750" y="280"/>
                    <a:pt x="750" y="280"/>
                  </a:cubicBezTo>
                  <a:cubicBezTo>
                    <a:pt x="750" y="278"/>
                    <a:pt x="750" y="278"/>
                    <a:pt x="750" y="278"/>
                  </a:cubicBezTo>
                  <a:cubicBezTo>
                    <a:pt x="748" y="278"/>
                    <a:pt x="748" y="278"/>
                    <a:pt x="748" y="278"/>
                  </a:cubicBezTo>
                  <a:cubicBezTo>
                    <a:pt x="747" y="280"/>
                    <a:pt x="747" y="280"/>
                    <a:pt x="747" y="280"/>
                  </a:cubicBezTo>
                  <a:cubicBezTo>
                    <a:pt x="747" y="278"/>
                    <a:pt x="747" y="278"/>
                    <a:pt x="747" y="278"/>
                  </a:cubicBezTo>
                  <a:cubicBezTo>
                    <a:pt x="746" y="278"/>
                    <a:pt x="746" y="278"/>
                    <a:pt x="746" y="278"/>
                  </a:cubicBezTo>
                  <a:cubicBezTo>
                    <a:pt x="748" y="277"/>
                    <a:pt x="748" y="277"/>
                    <a:pt x="748" y="277"/>
                  </a:cubicBezTo>
                  <a:cubicBezTo>
                    <a:pt x="747" y="277"/>
                    <a:pt x="747" y="277"/>
                    <a:pt x="747" y="277"/>
                  </a:cubicBezTo>
                  <a:cubicBezTo>
                    <a:pt x="748" y="275"/>
                    <a:pt x="748" y="275"/>
                    <a:pt x="748" y="275"/>
                  </a:cubicBezTo>
                  <a:cubicBezTo>
                    <a:pt x="746" y="275"/>
                    <a:pt x="746" y="275"/>
                    <a:pt x="746" y="275"/>
                  </a:cubicBezTo>
                  <a:cubicBezTo>
                    <a:pt x="747" y="274"/>
                    <a:pt x="747" y="274"/>
                    <a:pt x="747" y="274"/>
                  </a:cubicBezTo>
                  <a:cubicBezTo>
                    <a:pt x="748" y="274"/>
                    <a:pt x="748" y="274"/>
                    <a:pt x="748" y="274"/>
                  </a:cubicBezTo>
                  <a:cubicBezTo>
                    <a:pt x="748" y="271"/>
                    <a:pt x="748" y="271"/>
                    <a:pt x="748" y="271"/>
                  </a:cubicBezTo>
                  <a:cubicBezTo>
                    <a:pt x="746" y="271"/>
                    <a:pt x="746" y="271"/>
                    <a:pt x="746" y="271"/>
                  </a:cubicBezTo>
                  <a:cubicBezTo>
                    <a:pt x="743" y="273"/>
                    <a:pt x="743" y="273"/>
                    <a:pt x="743" y="273"/>
                  </a:cubicBezTo>
                  <a:cubicBezTo>
                    <a:pt x="741" y="273"/>
                    <a:pt x="741" y="273"/>
                    <a:pt x="741" y="273"/>
                  </a:cubicBezTo>
                  <a:cubicBezTo>
                    <a:pt x="741" y="271"/>
                    <a:pt x="741" y="271"/>
                    <a:pt x="741" y="271"/>
                  </a:cubicBezTo>
                  <a:cubicBezTo>
                    <a:pt x="744" y="271"/>
                    <a:pt x="744" y="271"/>
                    <a:pt x="744" y="271"/>
                  </a:cubicBezTo>
                  <a:cubicBezTo>
                    <a:pt x="747" y="270"/>
                    <a:pt x="747" y="270"/>
                    <a:pt x="747" y="270"/>
                  </a:cubicBezTo>
                  <a:cubicBezTo>
                    <a:pt x="747" y="268"/>
                    <a:pt x="747" y="268"/>
                    <a:pt x="747" y="268"/>
                  </a:cubicBezTo>
                  <a:cubicBezTo>
                    <a:pt x="748" y="268"/>
                    <a:pt x="748" y="268"/>
                    <a:pt x="748" y="268"/>
                  </a:cubicBezTo>
                  <a:cubicBezTo>
                    <a:pt x="747" y="267"/>
                    <a:pt x="747" y="267"/>
                    <a:pt x="747" y="267"/>
                  </a:cubicBezTo>
                  <a:cubicBezTo>
                    <a:pt x="744" y="267"/>
                    <a:pt x="744" y="267"/>
                    <a:pt x="744" y="267"/>
                  </a:cubicBezTo>
                  <a:cubicBezTo>
                    <a:pt x="747" y="265"/>
                    <a:pt x="747" y="265"/>
                    <a:pt x="747" y="265"/>
                  </a:cubicBezTo>
                  <a:cubicBezTo>
                    <a:pt x="746" y="265"/>
                    <a:pt x="746" y="265"/>
                    <a:pt x="746" y="265"/>
                  </a:cubicBezTo>
                  <a:cubicBezTo>
                    <a:pt x="748" y="264"/>
                    <a:pt x="748" y="264"/>
                    <a:pt x="748" y="264"/>
                  </a:cubicBezTo>
                  <a:cubicBezTo>
                    <a:pt x="744" y="264"/>
                    <a:pt x="744" y="264"/>
                    <a:pt x="744" y="264"/>
                  </a:cubicBezTo>
                  <a:cubicBezTo>
                    <a:pt x="740" y="265"/>
                    <a:pt x="740" y="265"/>
                    <a:pt x="740" y="265"/>
                  </a:cubicBezTo>
                  <a:cubicBezTo>
                    <a:pt x="740" y="264"/>
                    <a:pt x="740" y="264"/>
                    <a:pt x="740" y="264"/>
                  </a:cubicBezTo>
                  <a:cubicBezTo>
                    <a:pt x="743" y="264"/>
                    <a:pt x="743" y="264"/>
                    <a:pt x="743" y="264"/>
                  </a:cubicBezTo>
                  <a:cubicBezTo>
                    <a:pt x="747" y="261"/>
                    <a:pt x="747" y="261"/>
                    <a:pt x="747" y="261"/>
                  </a:cubicBezTo>
                  <a:cubicBezTo>
                    <a:pt x="744" y="262"/>
                    <a:pt x="744" y="262"/>
                    <a:pt x="744" y="262"/>
                  </a:cubicBezTo>
                  <a:cubicBezTo>
                    <a:pt x="746" y="261"/>
                    <a:pt x="746" y="261"/>
                    <a:pt x="746" y="261"/>
                  </a:cubicBezTo>
                  <a:cubicBezTo>
                    <a:pt x="743" y="261"/>
                    <a:pt x="743" y="261"/>
                    <a:pt x="743" y="261"/>
                  </a:cubicBezTo>
                  <a:cubicBezTo>
                    <a:pt x="743" y="260"/>
                    <a:pt x="743" y="260"/>
                    <a:pt x="743" y="260"/>
                  </a:cubicBezTo>
                  <a:cubicBezTo>
                    <a:pt x="744" y="260"/>
                    <a:pt x="744" y="260"/>
                    <a:pt x="744" y="260"/>
                  </a:cubicBezTo>
                  <a:cubicBezTo>
                    <a:pt x="746" y="258"/>
                    <a:pt x="746" y="258"/>
                    <a:pt x="746" y="258"/>
                  </a:cubicBezTo>
                  <a:cubicBezTo>
                    <a:pt x="744" y="258"/>
                    <a:pt x="744" y="258"/>
                    <a:pt x="744" y="258"/>
                  </a:cubicBezTo>
                  <a:cubicBezTo>
                    <a:pt x="743" y="258"/>
                    <a:pt x="743" y="258"/>
                    <a:pt x="743" y="258"/>
                  </a:cubicBezTo>
                  <a:cubicBezTo>
                    <a:pt x="743" y="257"/>
                    <a:pt x="743" y="257"/>
                    <a:pt x="743" y="257"/>
                  </a:cubicBezTo>
                  <a:cubicBezTo>
                    <a:pt x="743" y="255"/>
                    <a:pt x="743" y="255"/>
                    <a:pt x="743" y="255"/>
                  </a:cubicBezTo>
                  <a:cubicBezTo>
                    <a:pt x="743" y="254"/>
                    <a:pt x="743" y="254"/>
                    <a:pt x="743" y="254"/>
                  </a:cubicBezTo>
                  <a:cubicBezTo>
                    <a:pt x="744" y="252"/>
                    <a:pt x="744" y="252"/>
                    <a:pt x="744" y="252"/>
                  </a:cubicBezTo>
                  <a:cubicBezTo>
                    <a:pt x="740" y="254"/>
                    <a:pt x="740" y="254"/>
                    <a:pt x="740" y="254"/>
                  </a:cubicBezTo>
                  <a:cubicBezTo>
                    <a:pt x="743" y="251"/>
                    <a:pt x="743" y="251"/>
                    <a:pt x="743" y="251"/>
                  </a:cubicBezTo>
                  <a:cubicBezTo>
                    <a:pt x="738" y="252"/>
                    <a:pt x="738" y="252"/>
                    <a:pt x="738" y="252"/>
                  </a:cubicBezTo>
                  <a:cubicBezTo>
                    <a:pt x="741" y="251"/>
                    <a:pt x="741" y="251"/>
                    <a:pt x="741" y="251"/>
                  </a:cubicBezTo>
                  <a:cubicBezTo>
                    <a:pt x="743" y="250"/>
                    <a:pt x="743" y="250"/>
                    <a:pt x="743" y="250"/>
                  </a:cubicBezTo>
                  <a:cubicBezTo>
                    <a:pt x="741" y="250"/>
                    <a:pt x="741" y="250"/>
                    <a:pt x="741" y="250"/>
                  </a:cubicBezTo>
                  <a:cubicBezTo>
                    <a:pt x="740" y="250"/>
                    <a:pt x="740" y="250"/>
                    <a:pt x="740" y="250"/>
                  </a:cubicBezTo>
                  <a:cubicBezTo>
                    <a:pt x="735" y="251"/>
                    <a:pt x="735" y="251"/>
                    <a:pt x="735" y="251"/>
                  </a:cubicBezTo>
                  <a:cubicBezTo>
                    <a:pt x="734" y="254"/>
                    <a:pt x="734" y="254"/>
                    <a:pt x="734" y="254"/>
                  </a:cubicBezTo>
                  <a:cubicBezTo>
                    <a:pt x="733" y="255"/>
                    <a:pt x="733" y="255"/>
                    <a:pt x="733" y="255"/>
                  </a:cubicBezTo>
                  <a:cubicBezTo>
                    <a:pt x="731" y="255"/>
                    <a:pt x="731" y="255"/>
                    <a:pt x="731" y="255"/>
                  </a:cubicBezTo>
                  <a:cubicBezTo>
                    <a:pt x="730" y="255"/>
                    <a:pt x="730" y="255"/>
                    <a:pt x="730" y="255"/>
                  </a:cubicBezTo>
                  <a:cubicBezTo>
                    <a:pt x="728" y="257"/>
                    <a:pt x="728" y="257"/>
                    <a:pt x="728" y="257"/>
                  </a:cubicBezTo>
                  <a:cubicBezTo>
                    <a:pt x="730" y="258"/>
                    <a:pt x="730" y="258"/>
                    <a:pt x="730" y="258"/>
                  </a:cubicBezTo>
                  <a:cubicBezTo>
                    <a:pt x="731" y="260"/>
                    <a:pt x="731" y="260"/>
                    <a:pt x="731" y="260"/>
                  </a:cubicBezTo>
                  <a:cubicBezTo>
                    <a:pt x="727" y="258"/>
                    <a:pt x="727" y="258"/>
                    <a:pt x="727" y="258"/>
                  </a:cubicBezTo>
                  <a:cubicBezTo>
                    <a:pt x="727" y="261"/>
                    <a:pt x="727" y="261"/>
                    <a:pt x="727" y="261"/>
                  </a:cubicBezTo>
                  <a:cubicBezTo>
                    <a:pt x="725" y="261"/>
                    <a:pt x="725" y="261"/>
                    <a:pt x="725" y="261"/>
                  </a:cubicBezTo>
                  <a:cubicBezTo>
                    <a:pt x="725" y="262"/>
                    <a:pt x="725" y="262"/>
                    <a:pt x="725" y="262"/>
                  </a:cubicBezTo>
                  <a:cubicBezTo>
                    <a:pt x="724" y="262"/>
                    <a:pt x="724" y="262"/>
                    <a:pt x="724" y="262"/>
                  </a:cubicBezTo>
                  <a:cubicBezTo>
                    <a:pt x="724" y="264"/>
                    <a:pt x="724" y="264"/>
                    <a:pt x="724" y="264"/>
                  </a:cubicBezTo>
                  <a:cubicBezTo>
                    <a:pt x="725" y="264"/>
                    <a:pt x="725" y="264"/>
                    <a:pt x="725" y="264"/>
                  </a:cubicBezTo>
                  <a:cubicBezTo>
                    <a:pt x="723" y="265"/>
                    <a:pt x="723" y="265"/>
                    <a:pt x="723" y="265"/>
                  </a:cubicBezTo>
                  <a:cubicBezTo>
                    <a:pt x="720" y="265"/>
                    <a:pt x="720" y="265"/>
                    <a:pt x="720" y="265"/>
                  </a:cubicBezTo>
                  <a:cubicBezTo>
                    <a:pt x="720" y="267"/>
                    <a:pt x="720" y="267"/>
                    <a:pt x="720" y="267"/>
                  </a:cubicBezTo>
                  <a:cubicBezTo>
                    <a:pt x="718" y="267"/>
                    <a:pt x="718" y="267"/>
                    <a:pt x="718" y="267"/>
                  </a:cubicBezTo>
                  <a:cubicBezTo>
                    <a:pt x="717" y="268"/>
                    <a:pt x="717" y="268"/>
                    <a:pt x="717" y="268"/>
                  </a:cubicBezTo>
                  <a:cubicBezTo>
                    <a:pt x="714" y="267"/>
                    <a:pt x="714" y="267"/>
                    <a:pt x="714" y="267"/>
                  </a:cubicBezTo>
                  <a:cubicBezTo>
                    <a:pt x="713" y="268"/>
                    <a:pt x="713" y="268"/>
                    <a:pt x="713" y="268"/>
                  </a:cubicBezTo>
                  <a:cubicBezTo>
                    <a:pt x="711" y="271"/>
                    <a:pt x="711" y="271"/>
                    <a:pt x="711" y="271"/>
                  </a:cubicBezTo>
                  <a:cubicBezTo>
                    <a:pt x="710" y="271"/>
                    <a:pt x="710" y="271"/>
                    <a:pt x="710" y="271"/>
                  </a:cubicBezTo>
                  <a:cubicBezTo>
                    <a:pt x="707" y="271"/>
                    <a:pt x="707" y="271"/>
                    <a:pt x="707" y="271"/>
                  </a:cubicBezTo>
                  <a:cubicBezTo>
                    <a:pt x="703" y="274"/>
                    <a:pt x="703" y="274"/>
                    <a:pt x="703" y="274"/>
                  </a:cubicBezTo>
                  <a:cubicBezTo>
                    <a:pt x="698" y="275"/>
                    <a:pt x="698" y="275"/>
                    <a:pt x="698" y="275"/>
                  </a:cubicBezTo>
                  <a:cubicBezTo>
                    <a:pt x="695" y="278"/>
                    <a:pt x="695" y="278"/>
                    <a:pt x="695" y="278"/>
                  </a:cubicBezTo>
                  <a:cubicBezTo>
                    <a:pt x="697" y="275"/>
                    <a:pt x="697" y="275"/>
                    <a:pt x="697" y="275"/>
                  </a:cubicBezTo>
                  <a:cubicBezTo>
                    <a:pt x="698" y="274"/>
                    <a:pt x="698" y="274"/>
                    <a:pt x="698" y="274"/>
                  </a:cubicBezTo>
                  <a:cubicBezTo>
                    <a:pt x="698" y="273"/>
                    <a:pt x="698" y="273"/>
                    <a:pt x="698" y="273"/>
                  </a:cubicBezTo>
                  <a:cubicBezTo>
                    <a:pt x="695" y="274"/>
                    <a:pt x="695" y="274"/>
                    <a:pt x="695" y="274"/>
                  </a:cubicBezTo>
                  <a:cubicBezTo>
                    <a:pt x="697" y="273"/>
                    <a:pt x="697" y="273"/>
                    <a:pt x="697" y="273"/>
                  </a:cubicBezTo>
                  <a:cubicBezTo>
                    <a:pt x="697" y="271"/>
                    <a:pt x="697" y="271"/>
                    <a:pt x="697" y="271"/>
                  </a:cubicBezTo>
                  <a:cubicBezTo>
                    <a:pt x="695" y="271"/>
                    <a:pt x="695" y="271"/>
                    <a:pt x="695" y="271"/>
                  </a:cubicBezTo>
                  <a:cubicBezTo>
                    <a:pt x="694" y="273"/>
                    <a:pt x="694" y="273"/>
                    <a:pt x="694" y="273"/>
                  </a:cubicBezTo>
                  <a:cubicBezTo>
                    <a:pt x="694" y="270"/>
                    <a:pt x="694" y="270"/>
                    <a:pt x="694" y="270"/>
                  </a:cubicBezTo>
                  <a:cubicBezTo>
                    <a:pt x="694" y="268"/>
                    <a:pt x="694" y="268"/>
                    <a:pt x="694" y="268"/>
                  </a:cubicBezTo>
                  <a:cubicBezTo>
                    <a:pt x="692" y="267"/>
                    <a:pt x="692" y="267"/>
                    <a:pt x="692" y="267"/>
                  </a:cubicBezTo>
                  <a:cubicBezTo>
                    <a:pt x="688" y="267"/>
                    <a:pt x="688" y="267"/>
                    <a:pt x="688" y="267"/>
                  </a:cubicBezTo>
                  <a:cubicBezTo>
                    <a:pt x="684" y="268"/>
                    <a:pt x="684" y="268"/>
                    <a:pt x="684" y="268"/>
                  </a:cubicBezTo>
                  <a:cubicBezTo>
                    <a:pt x="680" y="270"/>
                    <a:pt x="680" y="270"/>
                    <a:pt x="680" y="270"/>
                  </a:cubicBezTo>
                  <a:cubicBezTo>
                    <a:pt x="680" y="268"/>
                    <a:pt x="680" y="268"/>
                    <a:pt x="680" y="268"/>
                  </a:cubicBezTo>
                  <a:cubicBezTo>
                    <a:pt x="678" y="268"/>
                    <a:pt x="678" y="268"/>
                    <a:pt x="678" y="268"/>
                  </a:cubicBezTo>
                  <a:cubicBezTo>
                    <a:pt x="677" y="268"/>
                    <a:pt x="677" y="268"/>
                    <a:pt x="677" y="268"/>
                  </a:cubicBezTo>
                  <a:cubicBezTo>
                    <a:pt x="681" y="267"/>
                    <a:pt x="681" y="267"/>
                    <a:pt x="681" y="267"/>
                  </a:cubicBezTo>
                  <a:cubicBezTo>
                    <a:pt x="682" y="264"/>
                    <a:pt x="682" y="264"/>
                    <a:pt x="682" y="264"/>
                  </a:cubicBezTo>
                  <a:cubicBezTo>
                    <a:pt x="682" y="265"/>
                    <a:pt x="682" y="265"/>
                    <a:pt x="682" y="265"/>
                  </a:cubicBezTo>
                  <a:cubicBezTo>
                    <a:pt x="682" y="268"/>
                    <a:pt x="682" y="268"/>
                    <a:pt x="682" y="268"/>
                  </a:cubicBezTo>
                  <a:cubicBezTo>
                    <a:pt x="685" y="265"/>
                    <a:pt x="685" y="265"/>
                    <a:pt x="685" y="265"/>
                  </a:cubicBezTo>
                  <a:cubicBezTo>
                    <a:pt x="687" y="264"/>
                    <a:pt x="687" y="264"/>
                    <a:pt x="687" y="264"/>
                  </a:cubicBezTo>
                  <a:cubicBezTo>
                    <a:pt x="687" y="262"/>
                    <a:pt x="687" y="262"/>
                    <a:pt x="687" y="262"/>
                  </a:cubicBezTo>
                  <a:cubicBezTo>
                    <a:pt x="688" y="262"/>
                    <a:pt x="688" y="262"/>
                    <a:pt x="688" y="262"/>
                  </a:cubicBezTo>
                  <a:cubicBezTo>
                    <a:pt x="690" y="262"/>
                    <a:pt x="690" y="262"/>
                    <a:pt x="690" y="262"/>
                  </a:cubicBezTo>
                  <a:cubicBezTo>
                    <a:pt x="690" y="261"/>
                    <a:pt x="690" y="261"/>
                    <a:pt x="690" y="261"/>
                  </a:cubicBezTo>
                  <a:cubicBezTo>
                    <a:pt x="688" y="261"/>
                    <a:pt x="688" y="261"/>
                    <a:pt x="688" y="261"/>
                  </a:cubicBezTo>
                  <a:cubicBezTo>
                    <a:pt x="685" y="261"/>
                    <a:pt x="685" y="261"/>
                    <a:pt x="685" y="261"/>
                  </a:cubicBezTo>
                  <a:cubicBezTo>
                    <a:pt x="687" y="260"/>
                    <a:pt x="687" y="260"/>
                    <a:pt x="687" y="260"/>
                  </a:cubicBezTo>
                  <a:cubicBezTo>
                    <a:pt x="687" y="258"/>
                    <a:pt x="687" y="258"/>
                    <a:pt x="687" y="258"/>
                  </a:cubicBezTo>
                  <a:cubicBezTo>
                    <a:pt x="688" y="258"/>
                    <a:pt x="688" y="258"/>
                    <a:pt x="688" y="258"/>
                  </a:cubicBezTo>
                  <a:cubicBezTo>
                    <a:pt x="690" y="254"/>
                    <a:pt x="690" y="254"/>
                    <a:pt x="690" y="254"/>
                  </a:cubicBezTo>
                  <a:cubicBezTo>
                    <a:pt x="688" y="252"/>
                    <a:pt x="688" y="252"/>
                    <a:pt x="688" y="252"/>
                  </a:cubicBezTo>
                  <a:cubicBezTo>
                    <a:pt x="690" y="252"/>
                    <a:pt x="690" y="252"/>
                    <a:pt x="690" y="252"/>
                  </a:cubicBezTo>
                  <a:cubicBezTo>
                    <a:pt x="692" y="251"/>
                    <a:pt x="692" y="251"/>
                    <a:pt x="692" y="251"/>
                  </a:cubicBezTo>
                  <a:cubicBezTo>
                    <a:pt x="694" y="248"/>
                    <a:pt x="694" y="248"/>
                    <a:pt x="694" y="248"/>
                  </a:cubicBezTo>
                  <a:cubicBezTo>
                    <a:pt x="695" y="245"/>
                    <a:pt x="695" y="245"/>
                    <a:pt x="695" y="245"/>
                  </a:cubicBezTo>
                  <a:cubicBezTo>
                    <a:pt x="697" y="244"/>
                    <a:pt x="697" y="244"/>
                    <a:pt x="697" y="244"/>
                  </a:cubicBezTo>
                  <a:cubicBezTo>
                    <a:pt x="698" y="242"/>
                    <a:pt x="698" y="242"/>
                    <a:pt x="698" y="242"/>
                  </a:cubicBezTo>
                  <a:cubicBezTo>
                    <a:pt x="700" y="241"/>
                    <a:pt x="700" y="241"/>
                    <a:pt x="700" y="241"/>
                  </a:cubicBezTo>
                  <a:cubicBezTo>
                    <a:pt x="700" y="240"/>
                    <a:pt x="700" y="240"/>
                    <a:pt x="700" y="240"/>
                  </a:cubicBezTo>
                  <a:cubicBezTo>
                    <a:pt x="698" y="240"/>
                    <a:pt x="698" y="240"/>
                    <a:pt x="698" y="240"/>
                  </a:cubicBezTo>
                  <a:cubicBezTo>
                    <a:pt x="695" y="241"/>
                    <a:pt x="695" y="241"/>
                    <a:pt x="695" y="241"/>
                  </a:cubicBezTo>
                  <a:cubicBezTo>
                    <a:pt x="692" y="241"/>
                    <a:pt x="692" y="241"/>
                    <a:pt x="692" y="241"/>
                  </a:cubicBezTo>
                  <a:cubicBezTo>
                    <a:pt x="694" y="240"/>
                    <a:pt x="694" y="240"/>
                    <a:pt x="694" y="240"/>
                  </a:cubicBezTo>
                  <a:cubicBezTo>
                    <a:pt x="692" y="240"/>
                    <a:pt x="692" y="240"/>
                    <a:pt x="692" y="240"/>
                  </a:cubicBezTo>
                  <a:cubicBezTo>
                    <a:pt x="690" y="240"/>
                    <a:pt x="690" y="240"/>
                    <a:pt x="690" y="240"/>
                  </a:cubicBezTo>
                  <a:cubicBezTo>
                    <a:pt x="685" y="238"/>
                    <a:pt x="685" y="238"/>
                    <a:pt x="685" y="238"/>
                  </a:cubicBezTo>
                  <a:cubicBezTo>
                    <a:pt x="684" y="238"/>
                    <a:pt x="684" y="238"/>
                    <a:pt x="684" y="238"/>
                  </a:cubicBezTo>
                  <a:cubicBezTo>
                    <a:pt x="682" y="237"/>
                    <a:pt x="682" y="237"/>
                    <a:pt x="682" y="237"/>
                  </a:cubicBezTo>
                  <a:cubicBezTo>
                    <a:pt x="682" y="238"/>
                    <a:pt x="682" y="238"/>
                    <a:pt x="682" y="238"/>
                  </a:cubicBezTo>
                  <a:cubicBezTo>
                    <a:pt x="681" y="237"/>
                    <a:pt x="681" y="237"/>
                    <a:pt x="681" y="237"/>
                  </a:cubicBezTo>
                  <a:cubicBezTo>
                    <a:pt x="681" y="235"/>
                    <a:pt x="681" y="235"/>
                    <a:pt x="681" y="235"/>
                  </a:cubicBezTo>
                  <a:cubicBezTo>
                    <a:pt x="682" y="235"/>
                    <a:pt x="682" y="235"/>
                    <a:pt x="682" y="235"/>
                  </a:cubicBezTo>
                  <a:cubicBezTo>
                    <a:pt x="681" y="234"/>
                    <a:pt x="681" y="234"/>
                    <a:pt x="681" y="234"/>
                  </a:cubicBezTo>
                  <a:cubicBezTo>
                    <a:pt x="685" y="232"/>
                    <a:pt x="685" y="232"/>
                    <a:pt x="685" y="232"/>
                  </a:cubicBezTo>
                  <a:cubicBezTo>
                    <a:pt x="684" y="231"/>
                    <a:pt x="684" y="231"/>
                    <a:pt x="684" y="231"/>
                  </a:cubicBezTo>
                  <a:cubicBezTo>
                    <a:pt x="682" y="232"/>
                    <a:pt x="682" y="232"/>
                    <a:pt x="682" y="232"/>
                  </a:cubicBezTo>
                  <a:cubicBezTo>
                    <a:pt x="681" y="232"/>
                    <a:pt x="681" y="232"/>
                    <a:pt x="681" y="232"/>
                  </a:cubicBezTo>
                  <a:cubicBezTo>
                    <a:pt x="681" y="231"/>
                    <a:pt x="681" y="231"/>
                    <a:pt x="681" y="231"/>
                  </a:cubicBezTo>
                  <a:cubicBezTo>
                    <a:pt x="680" y="231"/>
                    <a:pt x="680" y="231"/>
                    <a:pt x="680" y="231"/>
                  </a:cubicBezTo>
                  <a:cubicBezTo>
                    <a:pt x="681" y="230"/>
                    <a:pt x="681" y="230"/>
                    <a:pt x="681" y="230"/>
                  </a:cubicBezTo>
                  <a:cubicBezTo>
                    <a:pt x="678" y="230"/>
                    <a:pt x="678" y="230"/>
                    <a:pt x="678" y="230"/>
                  </a:cubicBezTo>
                  <a:cubicBezTo>
                    <a:pt x="675" y="230"/>
                    <a:pt x="675" y="230"/>
                    <a:pt x="675" y="230"/>
                  </a:cubicBezTo>
                  <a:cubicBezTo>
                    <a:pt x="677" y="228"/>
                    <a:pt x="677" y="228"/>
                    <a:pt x="677" y="228"/>
                  </a:cubicBezTo>
                  <a:cubicBezTo>
                    <a:pt x="678" y="227"/>
                    <a:pt x="678" y="227"/>
                    <a:pt x="678" y="227"/>
                  </a:cubicBezTo>
                  <a:cubicBezTo>
                    <a:pt x="677" y="227"/>
                    <a:pt x="677" y="227"/>
                    <a:pt x="677" y="227"/>
                  </a:cubicBezTo>
                  <a:cubicBezTo>
                    <a:pt x="675" y="225"/>
                    <a:pt x="675" y="225"/>
                    <a:pt x="675" y="225"/>
                  </a:cubicBezTo>
                  <a:cubicBezTo>
                    <a:pt x="674" y="224"/>
                    <a:pt x="674" y="224"/>
                    <a:pt x="674" y="224"/>
                  </a:cubicBezTo>
                  <a:cubicBezTo>
                    <a:pt x="671" y="222"/>
                    <a:pt x="671" y="222"/>
                    <a:pt x="671" y="222"/>
                  </a:cubicBezTo>
                  <a:cubicBezTo>
                    <a:pt x="668" y="222"/>
                    <a:pt x="668" y="222"/>
                    <a:pt x="668" y="222"/>
                  </a:cubicBezTo>
                  <a:cubicBezTo>
                    <a:pt x="662" y="224"/>
                    <a:pt x="662" y="224"/>
                    <a:pt x="662" y="224"/>
                  </a:cubicBezTo>
                  <a:cubicBezTo>
                    <a:pt x="660" y="225"/>
                    <a:pt x="660" y="225"/>
                    <a:pt x="660" y="225"/>
                  </a:cubicBezTo>
                  <a:cubicBezTo>
                    <a:pt x="660" y="227"/>
                    <a:pt x="660" y="227"/>
                    <a:pt x="660" y="227"/>
                  </a:cubicBezTo>
                  <a:cubicBezTo>
                    <a:pt x="657" y="225"/>
                    <a:pt x="657" y="225"/>
                    <a:pt x="657" y="225"/>
                  </a:cubicBezTo>
                  <a:cubicBezTo>
                    <a:pt x="655" y="224"/>
                    <a:pt x="655" y="224"/>
                    <a:pt x="655" y="224"/>
                  </a:cubicBezTo>
                  <a:cubicBezTo>
                    <a:pt x="649" y="225"/>
                    <a:pt x="649" y="225"/>
                    <a:pt x="649" y="225"/>
                  </a:cubicBezTo>
                  <a:cubicBezTo>
                    <a:pt x="651" y="224"/>
                    <a:pt x="651" y="224"/>
                    <a:pt x="651" y="224"/>
                  </a:cubicBezTo>
                  <a:cubicBezTo>
                    <a:pt x="647" y="222"/>
                    <a:pt x="647" y="222"/>
                    <a:pt x="647" y="222"/>
                  </a:cubicBezTo>
                  <a:cubicBezTo>
                    <a:pt x="641" y="221"/>
                    <a:pt x="641" y="221"/>
                    <a:pt x="641" y="221"/>
                  </a:cubicBezTo>
                  <a:cubicBezTo>
                    <a:pt x="637" y="221"/>
                    <a:pt x="637" y="221"/>
                    <a:pt x="637" y="221"/>
                  </a:cubicBezTo>
                  <a:cubicBezTo>
                    <a:pt x="632" y="222"/>
                    <a:pt x="632" y="222"/>
                    <a:pt x="632" y="222"/>
                  </a:cubicBezTo>
                  <a:cubicBezTo>
                    <a:pt x="628" y="224"/>
                    <a:pt x="628" y="224"/>
                    <a:pt x="628" y="224"/>
                  </a:cubicBezTo>
                  <a:cubicBezTo>
                    <a:pt x="627" y="228"/>
                    <a:pt x="627" y="228"/>
                    <a:pt x="627" y="228"/>
                  </a:cubicBezTo>
                  <a:cubicBezTo>
                    <a:pt x="625" y="231"/>
                    <a:pt x="625" y="231"/>
                    <a:pt x="625" y="231"/>
                  </a:cubicBezTo>
                  <a:cubicBezTo>
                    <a:pt x="628" y="234"/>
                    <a:pt x="628" y="234"/>
                    <a:pt x="628" y="234"/>
                  </a:cubicBezTo>
                  <a:cubicBezTo>
                    <a:pt x="627" y="234"/>
                    <a:pt x="627" y="234"/>
                    <a:pt x="627" y="234"/>
                  </a:cubicBezTo>
                  <a:cubicBezTo>
                    <a:pt x="625" y="234"/>
                    <a:pt x="625" y="234"/>
                    <a:pt x="625" y="234"/>
                  </a:cubicBezTo>
                  <a:cubicBezTo>
                    <a:pt x="624" y="237"/>
                    <a:pt x="624" y="237"/>
                    <a:pt x="624" y="237"/>
                  </a:cubicBezTo>
                  <a:cubicBezTo>
                    <a:pt x="619" y="240"/>
                    <a:pt x="619" y="240"/>
                    <a:pt x="619" y="240"/>
                  </a:cubicBezTo>
                  <a:cubicBezTo>
                    <a:pt x="618" y="241"/>
                    <a:pt x="618" y="241"/>
                    <a:pt x="618" y="241"/>
                  </a:cubicBezTo>
                  <a:cubicBezTo>
                    <a:pt x="617" y="242"/>
                    <a:pt x="617" y="242"/>
                    <a:pt x="617" y="242"/>
                  </a:cubicBezTo>
                  <a:cubicBezTo>
                    <a:pt x="618" y="242"/>
                    <a:pt x="618" y="242"/>
                    <a:pt x="618" y="242"/>
                  </a:cubicBezTo>
                  <a:cubicBezTo>
                    <a:pt x="621" y="242"/>
                    <a:pt x="621" y="242"/>
                    <a:pt x="621" y="242"/>
                  </a:cubicBezTo>
                  <a:cubicBezTo>
                    <a:pt x="618" y="245"/>
                    <a:pt x="618" y="245"/>
                    <a:pt x="618" y="245"/>
                  </a:cubicBezTo>
                  <a:cubicBezTo>
                    <a:pt x="621" y="245"/>
                    <a:pt x="621" y="245"/>
                    <a:pt x="621" y="245"/>
                  </a:cubicBezTo>
                  <a:cubicBezTo>
                    <a:pt x="618" y="247"/>
                    <a:pt x="618" y="247"/>
                    <a:pt x="618" y="247"/>
                  </a:cubicBezTo>
                  <a:cubicBezTo>
                    <a:pt x="617" y="247"/>
                    <a:pt x="617" y="247"/>
                    <a:pt x="617" y="247"/>
                  </a:cubicBezTo>
                  <a:cubicBezTo>
                    <a:pt x="618" y="250"/>
                    <a:pt x="618" y="250"/>
                    <a:pt x="618" y="250"/>
                  </a:cubicBezTo>
                  <a:cubicBezTo>
                    <a:pt x="617" y="252"/>
                    <a:pt x="617" y="252"/>
                    <a:pt x="617" y="252"/>
                  </a:cubicBezTo>
                  <a:cubicBezTo>
                    <a:pt x="618" y="252"/>
                    <a:pt x="618" y="252"/>
                    <a:pt x="618" y="252"/>
                  </a:cubicBezTo>
                  <a:cubicBezTo>
                    <a:pt x="617" y="254"/>
                    <a:pt x="617" y="254"/>
                    <a:pt x="617" y="254"/>
                  </a:cubicBezTo>
                  <a:cubicBezTo>
                    <a:pt x="615" y="255"/>
                    <a:pt x="615" y="255"/>
                    <a:pt x="615" y="255"/>
                  </a:cubicBezTo>
                  <a:cubicBezTo>
                    <a:pt x="614" y="255"/>
                    <a:pt x="614" y="255"/>
                    <a:pt x="614" y="255"/>
                  </a:cubicBezTo>
                  <a:cubicBezTo>
                    <a:pt x="614" y="257"/>
                    <a:pt x="614" y="257"/>
                    <a:pt x="614" y="257"/>
                  </a:cubicBezTo>
                  <a:cubicBezTo>
                    <a:pt x="611" y="257"/>
                    <a:pt x="611" y="257"/>
                    <a:pt x="611" y="257"/>
                  </a:cubicBezTo>
                  <a:cubicBezTo>
                    <a:pt x="609" y="258"/>
                    <a:pt x="609" y="258"/>
                    <a:pt x="609" y="258"/>
                  </a:cubicBezTo>
                  <a:cubicBezTo>
                    <a:pt x="608" y="260"/>
                    <a:pt x="608" y="260"/>
                    <a:pt x="608" y="260"/>
                  </a:cubicBezTo>
                  <a:cubicBezTo>
                    <a:pt x="609" y="260"/>
                    <a:pt x="609" y="260"/>
                    <a:pt x="609" y="260"/>
                  </a:cubicBezTo>
                  <a:cubicBezTo>
                    <a:pt x="604" y="262"/>
                    <a:pt x="604" y="262"/>
                    <a:pt x="604" y="262"/>
                  </a:cubicBezTo>
                  <a:cubicBezTo>
                    <a:pt x="599" y="265"/>
                    <a:pt x="599" y="265"/>
                    <a:pt x="599" y="265"/>
                  </a:cubicBezTo>
                  <a:cubicBezTo>
                    <a:pt x="596" y="267"/>
                    <a:pt x="596" y="267"/>
                    <a:pt x="596" y="267"/>
                  </a:cubicBezTo>
                  <a:cubicBezTo>
                    <a:pt x="595" y="270"/>
                    <a:pt x="595" y="270"/>
                    <a:pt x="595" y="270"/>
                  </a:cubicBezTo>
                  <a:cubicBezTo>
                    <a:pt x="596" y="271"/>
                    <a:pt x="596" y="271"/>
                    <a:pt x="596" y="271"/>
                  </a:cubicBezTo>
                  <a:cubicBezTo>
                    <a:pt x="598" y="273"/>
                    <a:pt x="598" y="273"/>
                    <a:pt x="598" y="273"/>
                  </a:cubicBezTo>
                  <a:cubicBezTo>
                    <a:pt x="599" y="274"/>
                    <a:pt x="599" y="274"/>
                    <a:pt x="599" y="274"/>
                  </a:cubicBezTo>
                  <a:cubicBezTo>
                    <a:pt x="601" y="274"/>
                    <a:pt x="601" y="274"/>
                    <a:pt x="601" y="274"/>
                  </a:cubicBezTo>
                  <a:cubicBezTo>
                    <a:pt x="604" y="278"/>
                    <a:pt x="604" y="278"/>
                    <a:pt x="604" y="278"/>
                  </a:cubicBezTo>
                  <a:cubicBezTo>
                    <a:pt x="604" y="283"/>
                    <a:pt x="604" y="283"/>
                    <a:pt x="604" y="283"/>
                  </a:cubicBezTo>
                  <a:cubicBezTo>
                    <a:pt x="604" y="288"/>
                    <a:pt x="604" y="288"/>
                    <a:pt x="604" y="288"/>
                  </a:cubicBezTo>
                  <a:cubicBezTo>
                    <a:pt x="601" y="294"/>
                    <a:pt x="601" y="294"/>
                    <a:pt x="601" y="294"/>
                  </a:cubicBezTo>
                  <a:cubicBezTo>
                    <a:pt x="598" y="298"/>
                    <a:pt x="598" y="298"/>
                    <a:pt x="598" y="298"/>
                  </a:cubicBezTo>
                  <a:cubicBezTo>
                    <a:pt x="594" y="303"/>
                    <a:pt x="594" y="303"/>
                    <a:pt x="594" y="303"/>
                  </a:cubicBezTo>
                  <a:cubicBezTo>
                    <a:pt x="584" y="308"/>
                    <a:pt x="584" y="308"/>
                    <a:pt x="584" y="308"/>
                  </a:cubicBezTo>
                  <a:cubicBezTo>
                    <a:pt x="572" y="314"/>
                    <a:pt x="572" y="314"/>
                    <a:pt x="572" y="314"/>
                  </a:cubicBezTo>
                  <a:cubicBezTo>
                    <a:pt x="561" y="318"/>
                    <a:pt x="561" y="318"/>
                    <a:pt x="561" y="318"/>
                  </a:cubicBezTo>
                  <a:cubicBezTo>
                    <a:pt x="556" y="318"/>
                    <a:pt x="556" y="318"/>
                    <a:pt x="556" y="318"/>
                  </a:cubicBezTo>
                  <a:cubicBezTo>
                    <a:pt x="553" y="320"/>
                    <a:pt x="553" y="320"/>
                    <a:pt x="553" y="320"/>
                  </a:cubicBezTo>
                  <a:cubicBezTo>
                    <a:pt x="552" y="321"/>
                    <a:pt x="552" y="321"/>
                    <a:pt x="552" y="321"/>
                  </a:cubicBezTo>
                  <a:cubicBezTo>
                    <a:pt x="553" y="321"/>
                    <a:pt x="553" y="321"/>
                    <a:pt x="553" y="321"/>
                  </a:cubicBezTo>
                  <a:cubicBezTo>
                    <a:pt x="553" y="324"/>
                    <a:pt x="553" y="324"/>
                    <a:pt x="553" y="324"/>
                  </a:cubicBezTo>
                  <a:cubicBezTo>
                    <a:pt x="553" y="326"/>
                    <a:pt x="553" y="326"/>
                    <a:pt x="553" y="326"/>
                  </a:cubicBezTo>
                  <a:cubicBezTo>
                    <a:pt x="552" y="327"/>
                    <a:pt x="552" y="327"/>
                    <a:pt x="552" y="327"/>
                  </a:cubicBezTo>
                  <a:cubicBezTo>
                    <a:pt x="555" y="327"/>
                    <a:pt x="555" y="327"/>
                    <a:pt x="555" y="327"/>
                  </a:cubicBezTo>
                  <a:cubicBezTo>
                    <a:pt x="553" y="328"/>
                    <a:pt x="553" y="328"/>
                    <a:pt x="553" y="328"/>
                  </a:cubicBezTo>
                  <a:cubicBezTo>
                    <a:pt x="555" y="328"/>
                    <a:pt x="555" y="328"/>
                    <a:pt x="555" y="328"/>
                  </a:cubicBezTo>
                  <a:cubicBezTo>
                    <a:pt x="553" y="330"/>
                    <a:pt x="553" y="330"/>
                    <a:pt x="553" y="330"/>
                  </a:cubicBezTo>
                  <a:cubicBezTo>
                    <a:pt x="553" y="331"/>
                    <a:pt x="553" y="331"/>
                    <a:pt x="553" y="331"/>
                  </a:cubicBezTo>
                  <a:cubicBezTo>
                    <a:pt x="552" y="331"/>
                    <a:pt x="552" y="331"/>
                    <a:pt x="552" y="331"/>
                  </a:cubicBezTo>
                  <a:cubicBezTo>
                    <a:pt x="551" y="333"/>
                    <a:pt x="551" y="333"/>
                    <a:pt x="551" y="333"/>
                  </a:cubicBezTo>
                  <a:cubicBezTo>
                    <a:pt x="552" y="333"/>
                    <a:pt x="552" y="333"/>
                    <a:pt x="552" y="333"/>
                  </a:cubicBezTo>
                  <a:cubicBezTo>
                    <a:pt x="551" y="334"/>
                    <a:pt x="551" y="334"/>
                    <a:pt x="551" y="334"/>
                  </a:cubicBezTo>
                  <a:cubicBezTo>
                    <a:pt x="552" y="334"/>
                    <a:pt x="552" y="334"/>
                    <a:pt x="552" y="334"/>
                  </a:cubicBezTo>
                  <a:cubicBezTo>
                    <a:pt x="551" y="337"/>
                    <a:pt x="551" y="337"/>
                    <a:pt x="551" y="337"/>
                  </a:cubicBezTo>
                  <a:cubicBezTo>
                    <a:pt x="549" y="340"/>
                    <a:pt x="549" y="340"/>
                    <a:pt x="549" y="340"/>
                  </a:cubicBezTo>
                  <a:cubicBezTo>
                    <a:pt x="548" y="341"/>
                    <a:pt x="548" y="341"/>
                    <a:pt x="548" y="341"/>
                  </a:cubicBezTo>
                  <a:cubicBezTo>
                    <a:pt x="549" y="343"/>
                    <a:pt x="549" y="343"/>
                    <a:pt x="549" y="343"/>
                  </a:cubicBezTo>
                  <a:cubicBezTo>
                    <a:pt x="548" y="343"/>
                    <a:pt x="548" y="343"/>
                    <a:pt x="548" y="343"/>
                  </a:cubicBezTo>
                  <a:cubicBezTo>
                    <a:pt x="549" y="344"/>
                    <a:pt x="549" y="344"/>
                    <a:pt x="549" y="344"/>
                  </a:cubicBezTo>
                  <a:cubicBezTo>
                    <a:pt x="548" y="344"/>
                    <a:pt x="548" y="344"/>
                    <a:pt x="548" y="344"/>
                  </a:cubicBezTo>
                  <a:cubicBezTo>
                    <a:pt x="548" y="347"/>
                    <a:pt x="548" y="347"/>
                    <a:pt x="548" y="347"/>
                  </a:cubicBezTo>
                  <a:cubicBezTo>
                    <a:pt x="548" y="349"/>
                    <a:pt x="548" y="349"/>
                    <a:pt x="548" y="349"/>
                  </a:cubicBezTo>
                  <a:cubicBezTo>
                    <a:pt x="548" y="350"/>
                    <a:pt x="548" y="350"/>
                    <a:pt x="548" y="350"/>
                  </a:cubicBezTo>
                  <a:cubicBezTo>
                    <a:pt x="548" y="351"/>
                    <a:pt x="548" y="351"/>
                    <a:pt x="548" y="351"/>
                  </a:cubicBezTo>
                  <a:cubicBezTo>
                    <a:pt x="545" y="353"/>
                    <a:pt x="545" y="353"/>
                    <a:pt x="545" y="353"/>
                  </a:cubicBezTo>
                  <a:cubicBezTo>
                    <a:pt x="542" y="356"/>
                    <a:pt x="542" y="356"/>
                    <a:pt x="542" y="356"/>
                  </a:cubicBezTo>
                  <a:cubicBezTo>
                    <a:pt x="541" y="356"/>
                    <a:pt x="541" y="356"/>
                    <a:pt x="541" y="356"/>
                  </a:cubicBezTo>
                  <a:cubicBezTo>
                    <a:pt x="541" y="357"/>
                    <a:pt x="541" y="357"/>
                    <a:pt x="541" y="357"/>
                  </a:cubicBezTo>
                  <a:cubicBezTo>
                    <a:pt x="539" y="359"/>
                    <a:pt x="539" y="359"/>
                    <a:pt x="539" y="359"/>
                  </a:cubicBezTo>
                  <a:cubicBezTo>
                    <a:pt x="539" y="360"/>
                    <a:pt x="539" y="360"/>
                    <a:pt x="539" y="360"/>
                  </a:cubicBezTo>
                  <a:cubicBezTo>
                    <a:pt x="539" y="361"/>
                    <a:pt x="539" y="361"/>
                    <a:pt x="539" y="361"/>
                  </a:cubicBezTo>
                  <a:cubicBezTo>
                    <a:pt x="541" y="361"/>
                    <a:pt x="541" y="361"/>
                    <a:pt x="541" y="361"/>
                  </a:cubicBezTo>
                  <a:cubicBezTo>
                    <a:pt x="538" y="363"/>
                    <a:pt x="538" y="363"/>
                    <a:pt x="538" y="363"/>
                  </a:cubicBezTo>
                  <a:cubicBezTo>
                    <a:pt x="536" y="364"/>
                    <a:pt x="536" y="364"/>
                    <a:pt x="536" y="364"/>
                  </a:cubicBezTo>
                  <a:cubicBezTo>
                    <a:pt x="536" y="363"/>
                    <a:pt x="536" y="363"/>
                    <a:pt x="536" y="363"/>
                  </a:cubicBezTo>
                  <a:cubicBezTo>
                    <a:pt x="536" y="361"/>
                    <a:pt x="536" y="361"/>
                    <a:pt x="536" y="361"/>
                  </a:cubicBezTo>
                  <a:cubicBezTo>
                    <a:pt x="535" y="361"/>
                    <a:pt x="535" y="361"/>
                    <a:pt x="535" y="361"/>
                  </a:cubicBezTo>
                  <a:cubicBezTo>
                    <a:pt x="535" y="360"/>
                    <a:pt x="535" y="360"/>
                    <a:pt x="535" y="360"/>
                  </a:cubicBezTo>
                  <a:cubicBezTo>
                    <a:pt x="533" y="360"/>
                    <a:pt x="533" y="360"/>
                    <a:pt x="533" y="360"/>
                  </a:cubicBezTo>
                  <a:cubicBezTo>
                    <a:pt x="530" y="361"/>
                    <a:pt x="530" y="361"/>
                    <a:pt x="530" y="361"/>
                  </a:cubicBezTo>
                  <a:cubicBezTo>
                    <a:pt x="528" y="364"/>
                    <a:pt x="528" y="364"/>
                    <a:pt x="528" y="364"/>
                  </a:cubicBezTo>
                  <a:cubicBezTo>
                    <a:pt x="528" y="367"/>
                    <a:pt x="528" y="367"/>
                    <a:pt x="528" y="367"/>
                  </a:cubicBezTo>
                  <a:cubicBezTo>
                    <a:pt x="528" y="369"/>
                    <a:pt x="528" y="369"/>
                    <a:pt x="528" y="369"/>
                  </a:cubicBezTo>
                  <a:cubicBezTo>
                    <a:pt x="526" y="366"/>
                    <a:pt x="526" y="366"/>
                    <a:pt x="526" y="366"/>
                  </a:cubicBezTo>
                  <a:cubicBezTo>
                    <a:pt x="523" y="364"/>
                    <a:pt x="523" y="364"/>
                    <a:pt x="523" y="364"/>
                  </a:cubicBezTo>
                  <a:cubicBezTo>
                    <a:pt x="522" y="364"/>
                    <a:pt x="522" y="364"/>
                    <a:pt x="522" y="364"/>
                  </a:cubicBezTo>
                  <a:cubicBezTo>
                    <a:pt x="518" y="366"/>
                    <a:pt x="518" y="366"/>
                    <a:pt x="518" y="366"/>
                  </a:cubicBezTo>
                  <a:cubicBezTo>
                    <a:pt x="515" y="367"/>
                    <a:pt x="515" y="367"/>
                    <a:pt x="515" y="367"/>
                  </a:cubicBezTo>
                  <a:cubicBezTo>
                    <a:pt x="513" y="367"/>
                    <a:pt x="513" y="367"/>
                    <a:pt x="513" y="367"/>
                  </a:cubicBezTo>
                  <a:cubicBezTo>
                    <a:pt x="519" y="364"/>
                    <a:pt x="519" y="364"/>
                    <a:pt x="519" y="364"/>
                  </a:cubicBezTo>
                  <a:cubicBezTo>
                    <a:pt x="522" y="361"/>
                    <a:pt x="522" y="361"/>
                    <a:pt x="522" y="361"/>
                  </a:cubicBezTo>
                  <a:cubicBezTo>
                    <a:pt x="522" y="359"/>
                    <a:pt x="522" y="359"/>
                    <a:pt x="522" y="359"/>
                  </a:cubicBezTo>
                  <a:cubicBezTo>
                    <a:pt x="520" y="356"/>
                    <a:pt x="520" y="356"/>
                    <a:pt x="520" y="356"/>
                  </a:cubicBezTo>
                  <a:cubicBezTo>
                    <a:pt x="518" y="354"/>
                    <a:pt x="518" y="354"/>
                    <a:pt x="518" y="354"/>
                  </a:cubicBezTo>
                  <a:cubicBezTo>
                    <a:pt x="515" y="351"/>
                    <a:pt x="515" y="351"/>
                    <a:pt x="515" y="351"/>
                  </a:cubicBezTo>
                  <a:cubicBezTo>
                    <a:pt x="516" y="351"/>
                    <a:pt x="516" y="351"/>
                    <a:pt x="516" y="351"/>
                  </a:cubicBezTo>
                  <a:cubicBezTo>
                    <a:pt x="516" y="350"/>
                    <a:pt x="516" y="350"/>
                    <a:pt x="516" y="350"/>
                  </a:cubicBezTo>
                  <a:cubicBezTo>
                    <a:pt x="516" y="349"/>
                    <a:pt x="516" y="349"/>
                    <a:pt x="516" y="349"/>
                  </a:cubicBezTo>
                  <a:cubicBezTo>
                    <a:pt x="516" y="346"/>
                    <a:pt x="516" y="346"/>
                    <a:pt x="516" y="346"/>
                  </a:cubicBezTo>
                  <a:cubicBezTo>
                    <a:pt x="513" y="343"/>
                    <a:pt x="513" y="343"/>
                    <a:pt x="513" y="343"/>
                  </a:cubicBezTo>
                  <a:cubicBezTo>
                    <a:pt x="518" y="337"/>
                    <a:pt x="518" y="337"/>
                    <a:pt x="518" y="337"/>
                  </a:cubicBezTo>
                  <a:cubicBezTo>
                    <a:pt x="520" y="331"/>
                    <a:pt x="520" y="331"/>
                    <a:pt x="520" y="331"/>
                  </a:cubicBezTo>
                  <a:cubicBezTo>
                    <a:pt x="522" y="330"/>
                    <a:pt x="522" y="330"/>
                    <a:pt x="522" y="330"/>
                  </a:cubicBezTo>
                  <a:cubicBezTo>
                    <a:pt x="522" y="328"/>
                    <a:pt x="522" y="328"/>
                    <a:pt x="522" y="328"/>
                  </a:cubicBezTo>
                  <a:cubicBezTo>
                    <a:pt x="522" y="326"/>
                    <a:pt x="522" y="326"/>
                    <a:pt x="522" y="326"/>
                  </a:cubicBezTo>
                  <a:cubicBezTo>
                    <a:pt x="525" y="323"/>
                    <a:pt x="525" y="323"/>
                    <a:pt x="525" y="323"/>
                  </a:cubicBezTo>
                  <a:cubicBezTo>
                    <a:pt x="528" y="320"/>
                    <a:pt x="528" y="320"/>
                    <a:pt x="528" y="320"/>
                  </a:cubicBezTo>
                  <a:cubicBezTo>
                    <a:pt x="530" y="314"/>
                    <a:pt x="530" y="314"/>
                    <a:pt x="530" y="314"/>
                  </a:cubicBezTo>
                  <a:cubicBezTo>
                    <a:pt x="529" y="314"/>
                    <a:pt x="529" y="314"/>
                    <a:pt x="529" y="314"/>
                  </a:cubicBezTo>
                  <a:cubicBezTo>
                    <a:pt x="528" y="314"/>
                    <a:pt x="528" y="314"/>
                    <a:pt x="528" y="314"/>
                  </a:cubicBezTo>
                  <a:cubicBezTo>
                    <a:pt x="525" y="314"/>
                    <a:pt x="525" y="314"/>
                    <a:pt x="525" y="314"/>
                  </a:cubicBezTo>
                  <a:cubicBezTo>
                    <a:pt x="522" y="313"/>
                    <a:pt x="522" y="313"/>
                    <a:pt x="522" y="313"/>
                  </a:cubicBezTo>
                  <a:cubicBezTo>
                    <a:pt x="519" y="313"/>
                    <a:pt x="519" y="313"/>
                    <a:pt x="519" y="313"/>
                  </a:cubicBezTo>
                  <a:cubicBezTo>
                    <a:pt x="518" y="313"/>
                    <a:pt x="518" y="313"/>
                    <a:pt x="518" y="313"/>
                  </a:cubicBezTo>
                  <a:cubicBezTo>
                    <a:pt x="518" y="314"/>
                    <a:pt x="518" y="314"/>
                    <a:pt x="518" y="314"/>
                  </a:cubicBezTo>
                  <a:cubicBezTo>
                    <a:pt x="516" y="313"/>
                    <a:pt x="516" y="313"/>
                    <a:pt x="516" y="313"/>
                  </a:cubicBezTo>
                  <a:cubicBezTo>
                    <a:pt x="513" y="313"/>
                    <a:pt x="513" y="313"/>
                    <a:pt x="513" y="313"/>
                  </a:cubicBezTo>
                  <a:cubicBezTo>
                    <a:pt x="508" y="313"/>
                    <a:pt x="508" y="313"/>
                    <a:pt x="508" y="313"/>
                  </a:cubicBezTo>
                  <a:cubicBezTo>
                    <a:pt x="505" y="313"/>
                    <a:pt x="505" y="313"/>
                    <a:pt x="505" y="313"/>
                  </a:cubicBezTo>
                  <a:cubicBezTo>
                    <a:pt x="502" y="313"/>
                    <a:pt x="502" y="313"/>
                    <a:pt x="502" y="313"/>
                  </a:cubicBezTo>
                  <a:cubicBezTo>
                    <a:pt x="503" y="311"/>
                    <a:pt x="503" y="311"/>
                    <a:pt x="503" y="311"/>
                  </a:cubicBezTo>
                  <a:cubicBezTo>
                    <a:pt x="500" y="310"/>
                    <a:pt x="500" y="310"/>
                    <a:pt x="500" y="310"/>
                  </a:cubicBezTo>
                  <a:cubicBezTo>
                    <a:pt x="499" y="308"/>
                    <a:pt x="499" y="308"/>
                    <a:pt x="499" y="308"/>
                  </a:cubicBezTo>
                  <a:cubicBezTo>
                    <a:pt x="498" y="307"/>
                    <a:pt x="498" y="307"/>
                    <a:pt x="498" y="307"/>
                  </a:cubicBezTo>
                  <a:cubicBezTo>
                    <a:pt x="495" y="306"/>
                    <a:pt x="495" y="306"/>
                    <a:pt x="495" y="306"/>
                  </a:cubicBezTo>
                  <a:cubicBezTo>
                    <a:pt x="489" y="304"/>
                    <a:pt x="489" y="304"/>
                    <a:pt x="489" y="304"/>
                  </a:cubicBezTo>
                  <a:cubicBezTo>
                    <a:pt x="486" y="303"/>
                    <a:pt x="486" y="303"/>
                    <a:pt x="486" y="303"/>
                  </a:cubicBezTo>
                  <a:cubicBezTo>
                    <a:pt x="483" y="303"/>
                    <a:pt x="483" y="303"/>
                    <a:pt x="483" y="303"/>
                  </a:cubicBezTo>
                  <a:cubicBezTo>
                    <a:pt x="485" y="301"/>
                    <a:pt x="485" y="301"/>
                    <a:pt x="485" y="301"/>
                  </a:cubicBezTo>
                  <a:cubicBezTo>
                    <a:pt x="483" y="298"/>
                    <a:pt x="483" y="298"/>
                    <a:pt x="483" y="298"/>
                  </a:cubicBezTo>
                  <a:cubicBezTo>
                    <a:pt x="480" y="295"/>
                    <a:pt x="480" y="295"/>
                    <a:pt x="480" y="295"/>
                  </a:cubicBezTo>
                  <a:cubicBezTo>
                    <a:pt x="479" y="293"/>
                    <a:pt x="479" y="293"/>
                    <a:pt x="479" y="293"/>
                  </a:cubicBezTo>
                  <a:cubicBezTo>
                    <a:pt x="476" y="293"/>
                    <a:pt x="476" y="293"/>
                    <a:pt x="476" y="293"/>
                  </a:cubicBezTo>
                  <a:cubicBezTo>
                    <a:pt x="472" y="291"/>
                    <a:pt x="472" y="291"/>
                    <a:pt x="472" y="291"/>
                  </a:cubicBezTo>
                  <a:cubicBezTo>
                    <a:pt x="465" y="288"/>
                    <a:pt x="465" y="288"/>
                    <a:pt x="465" y="288"/>
                  </a:cubicBezTo>
                  <a:cubicBezTo>
                    <a:pt x="462" y="287"/>
                    <a:pt x="462" y="287"/>
                    <a:pt x="462" y="287"/>
                  </a:cubicBezTo>
                  <a:cubicBezTo>
                    <a:pt x="457" y="287"/>
                    <a:pt x="457" y="287"/>
                    <a:pt x="457" y="287"/>
                  </a:cubicBezTo>
                  <a:cubicBezTo>
                    <a:pt x="450" y="290"/>
                    <a:pt x="450" y="290"/>
                    <a:pt x="450" y="290"/>
                  </a:cubicBezTo>
                  <a:cubicBezTo>
                    <a:pt x="443" y="291"/>
                    <a:pt x="443" y="291"/>
                    <a:pt x="443" y="291"/>
                  </a:cubicBezTo>
                  <a:cubicBezTo>
                    <a:pt x="439" y="291"/>
                    <a:pt x="439" y="291"/>
                    <a:pt x="439" y="291"/>
                  </a:cubicBezTo>
                  <a:cubicBezTo>
                    <a:pt x="444" y="288"/>
                    <a:pt x="444" y="288"/>
                    <a:pt x="444" y="288"/>
                  </a:cubicBezTo>
                  <a:cubicBezTo>
                    <a:pt x="447" y="285"/>
                    <a:pt x="447" y="285"/>
                    <a:pt x="447" y="285"/>
                  </a:cubicBezTo>
                  <a:cubicBezTo>
                    <a:pt x="449" y="283"/>
                    <a:pt x="449" y="283"/>
                    <a:pt x="449" y="283"/>
                  </a:cubicBezTo>
                  <a:cubicBezTo>
                    <a:pt x="450" y="277"/>
                    <a:pt x="450" y="277"/>
                    <a:pt x="450" y="277"/>
                  </a:cubicBezTo>
                  <a:cubicBezTo>
                    <a:pt x="452" y="270"/>
                    <a:pt x="452" y="270"/>
                    <a:pt x="452" y="270"/>
                  </a:cubicBezTo>
                  <a:cubicBezTo>
                    <a:pt x="452" y="268"/>
                    <a:pt x="452" y="268"/>
                    <a:pt x="452" y="268"/>
                  </a:cubicBezTo>
                  <a:cubicBezTo>
                    <a:pt x="449" y="268"/>
                    <a:pt x="449" y="268"/>
                    <a:pt x="449" y="268"/>
                  </a:cubicBezTo>
                  <a:cubicBezTo>
                    <a:pt x="447" y="268"/>
                    <a:pt x="447" y="268"/>
                    <a:pt x="447" y="268"/>
                  </a:cubicBezTo>
                  <a:cubicBezTo>
                    <a:pt x="444" y="268"/>
                    <a:pt x="444" y="268"/>
                    <a:pt x="444" y="268"/>
                  </a:cubicBezTo>
                  <a:cubicBezTo>
                    <a:pt x="443" y="268"/>
                    <a:pt x="443" y="268"/>
                    <a:pt x="443" y="268"/>
                  </a:cubicBezTo>
                  <a:cubicBezTo>
                    <a:pt x="442" y="268"/>
                    <a:pt x="442" y="268"/>
                    <a:pt x="442" y="268"/>
                  </a:cubicBezTo>
                  <a:cubicBezTo>
                    <a:pt x="440" y="267"/>
                    <a:pt x="440" y="267"/>
                    <a:pt x="440" y="267"/>
                  </a:cubicBezTo>
                  <a:cubicBezTo>
                    <a:pt x="439" y="267"/>
                    <a:pt x="439" y="267"/>
                    <a:pt x="439" y="267"/>
                  </a:cubicBezTo>
                  <a:cubicBezTo>
                    <a:pt x="440" y="265"/>
                    <a:pt x="440" y="265"/>
                    <a:pt x="440" y="265"/>
                  </a:cubicBezTo>
                  <a:cubicBezTo>
                    <a:pt x="437" y="264"/>
                    <a:pt x="437" y="264"/>
                    <a:pt x="437" y="264"/>
                  </a:cubicBezTo>
                  <a:cubicBezTo>
                    <a:pt x="440" y="264"/>
                    <a:pt x="440" y="264"/>
                    <a:pt x="440" y="264"/>
                  </a:cubicBezTo>
                  <a:cubicBezTo>
                    <a:pt x="443" y="261"/>
                    <a:pt x="443" y="261"/>
                    <a:pt x="443" y="261"/>
                  </a:cubicBezTo>
                  <a:cubicBezTo>
                    <a:pt x="444" y="258"/>
                    <a:pt x="444" y="258"/>
                    <a:pt x="444" y="258"/>
                  </a:cubicBezTo>
                  <a:cubicBezTo>
                    <a:pt x="446" y="255"/>
                    <a:pt x="446" y="255"/>
                    <a:pt x="446" y="255"/>
                  </a:cubicBezTo>
                  <a:cubicBezTo>
                    <a:pt x="452" y="251"/>
                    <a:pt x="452" y="251"/>
                    <a:pt x="452" y="251"/>
                  </a:cubicBezTo>
                  <a:cubicBezTo>
                    <a:pt x="453" y="248"/>
                    <a:pt x="453" y="248"/>
                    <a:pt x="453" y="248"/>
                  </a:cubicBezTo>
                  <a:cubicBezTo>
                    <a:pt x="455" y="247"/>
                    <a:pt x="455" y="247"/>
                    <a:pt x="455" y="247"/>
                  </a:cubicBezTo>
                  <a:cubicBezTo>
                    <a:pt x="455" y="245"/>
                    <a:pt x="455" y="245"/>
                    <a:pt x="455" y="245"/>
                  </a:cubicBezTo>
                  <a:cubicBezTo>
                    <a:pt x="457" y="245"/>
                    <a:pt x="457" y="245"/>
                    <a:pt x="457" y="245"/>
                  </a:cubicBezTo>
                  <a:cubicBezTo>
                    <a:pt x="460" y="244"/>
                    <a:pt x="460" y="244"/>
                    <a:pt x="460" y="244"/>
                  </a:cubicBezTo>
                  <a:cubicBezTo>
                    <a:pt x="463" y="241"/>
                    <a:pt x="463" y="241"/>
                    <a:pt x="463" y="241"/>
                  </a:cubicBezTo>
                  <a:cubicBezTo>
                    <a:pt x="466" y="240"/>
                    <a:pt x="466" y="240"/>
                    <a:pt x="466" y="240"/>
                  </a:cubicBezTo>
                  <a:cubicBezTo>
                    <a:pt x="469" y="237"/>
                    <a:pt x="469" y="237"/>
                    <a:pt x="469" y="237"/>
                  </a:cubicBezTo>
                  <a:cubicBezTo>
                    <a:pt x="470" y="237"/>
                    <a:pt x="470" y="237"/>
                    <a:pt x="470" y="237"/>
                  </a:cubicBezTo>
                  <a:cubicBezTo>
                    <a:pt x="470" y="235"/>
                    <a:pt x="470" y="235"/>
                    <a:pt x="470" y="235"/>
                  </a:cubicBezTo>
                  <a:cubicBezTo>
                    <a:pt x="472" y="234"/>
                    <a:pt x="472" y="234"/>
                    <a:pt x="472" y="234"/>
                  </a:cubicBezTo>
                  <a:cubicBezTo>
                    <a:pt x="475" y="232"/>
                    <a:pt x="475" y="232"/>
                    <a:pt x="475" y="232"/>
                  </a:cubicBezTo>
                  <a:cubicBezTo>
                    <a:pt x="477" y="231"/>
                    <a:pt x="477" y="231"/>
                    <a:pt x="477" y="231"/>
                  </a:cubicBezTo>
                  <a:cubicBezTo>
                    <a:pt x="480" y="230"/>
                    <a:pt x="480" y="230"/>
                    <a:pt x="480" y="230"/>
                  </a:cubicBezTo>
                  <a:cubicBezTo>
                    <a:pt x="479" y="230"/>
                    <a:pt x="479" y="230"/>
                    <a:pt x="479" y="230"/>
                  </a:cubicBezTo>
                  <a:cubicBezTo>
                    <a:pt x="479" y="228"/>
                    <a:pt x="479" y="228"/>
                    <a:pt x="479" y="228"/>
                  </a:cubicBezTo>
                  <a:cubicBezTo>
                    <a:pt x="482" y="228"/>
                    <a:pt x="482" y="228"/>
                    <a:pt x="482" y="228"/>
                  </a:cubicBezTo>
                  <a:cubicBezTo>
                    <a:pt x="483" y="227"/>
                    <a:pt x="483" y="227"/>
                    <a:pt x="483" y="227"/>
                  </a:cubicBezTo>
                  <a:cubicBezTo>
                    <a:pt x="485" y="228"/>
                    <a:pt x="485" y="228"/>
                    <a:pt x="485" y="228"/>
                  </a:cubicBezTo>
                  <a:cubicBezTo>
                    <a:pt x="485" y="227"/>
                    <a:pt x="485" y="227"/>
                    <a:pt x="485" y="227"/>
                  </a:cubicBezTo>
                  <a:cubicBezTo>
                    <a:pt x="487" y="225"/>
                    <a:pt x="487" y="225"/>
                    <a:pt x="487" y="225"/>
                  </a:cubicBezTo>
                  <a:cubicBezTo>
                    <a:pt x="489" y="225"/>
                    <a:pt x="489" y="225"/>
                    <a:pt x="489" y="225"/>
                  </a:cubicBezTo>
                  <a:cubicBezTo>
                    <a:pt x="489" y="224"/>
                    <a:pt x="489" y="224"/>
                    <a:pt x="489" y="224"/>
                  </a:cubicBezTo>
                  <a:cubicBezTo>
                    <a:pt x="490" y="225"/>
                    <a:pt x="490" y="225"/>
                    <a:pt x="490" y="225"/>
                  </a:cubicBezTo>
                  <a:cubicBezTo>
                    <a:pt x="492" y="224"/>
                    <a:pt x="492" y="224"/>
                    <a:pt x="492" y="224"/>
                  </a:cubicBezTo>
                  <a:cubicBezTo>
                    <a:pt x="490" y="224"/>
                    <a:pt x="490" y="224"/>
                    <a:pt x="490" y="224"/>
                  </a:cubicBezTo>
                  <a:cubicBezTo>
                    <a:pt x="493" y="222"/>
                    <a:pt x="493" y="222"/>
                    <a:pt x="493" y="222"/>
                  </a:cubicBezTo>
                  <a:cubicBezTo>
                    <a:pt x="496" y="221"/>
                    <a:pt x="496" y="221"/>
                    <a:pt x="496" y="221"/>
                  </a:cubicBezTo>
                  <a:cubicBezTo>
                    <a:pt x="498" y="221"/>
                    <a:pt x="498" y="221"/>
                    <a:pt x="498" y="221"/>
                  </a:cubicBezTo>
                  <a:cubicBezTo>
                    <a:pt x="499" y="221"/>
                    <a:pt x="499" y="221"/>
                    <a:pt x="499" y="221"/>
                  </a:cubicBezTo>
                  <a:cubicBezTo>
                    <a:pt x="500" y="221"/>
                    <a:pt x="500" y="221"/>
                    <a:pt x="500" y="221"/>
                  </a:cubicBezTo>
                  <a:cubicBezTo>
                    <a:pt x="502" y="219"/>
                    <a:pt x="502" y="219"/>
                    <a:pt x="502" y="219"/>
                  </a:cubicBezTo>
                  <a:cubicBezTo>
                    <a:pt x="499" y="218"/>
                    <a:pt x="499" y="218"/>
                    <a:pt x="499" y="218"/>
                  </a:cubicBezTo>
                  <a:cubicBezTo>
                    <a:pt x="500" y="217"/>
                    <a:pt x="500" y="217"/>
                    <a:pt x="500" y="217"/>
                  </a:cubicBezTo>
                  <a:cubicBezTo>
                    <a:pt x="508" y="218"/>
                    <a:pt x="508" y="218"/>
                    <a:pt x="508" y="218"/>
                  </a:cubicBezTo>
                  <a:cubicBezTo>
                    <a:pt x="509" y="217"/>
                    <a:pt x="509" y="217"/>
                    <a:pt x="509" y="217"/>
                  </a:cubicBezTo>
                  <a:cubicBezTo>
                    <a:pt x="512" y="217"/>
                    <a:pt x="512" y="217"/>
                    <a:pt x="512" y="217"/>
                  </a:cubicBezTo>
                  <a:cubicBezTo>
                    <a:pt x="513" y="217"/>
                    <a:pt x="513" y="217"/>
                    <a:pt x="513" y="217"/>
                  </a:cubicBezTo>
                  <a:cubicBezTo>
                    <a:pt x="516" y="215"/>
                    <a:pt x="516" y="215"/>
                    <a:pt x="516" y="215"/>
                  </a:cubicBezTo>
                  <a:cubicBezTo>
                    <a:pt x="519" y="212"/>
                    <a:pt x="519" y="212"/>
                    <a:pt x="519" y="212"/>
                  </a:cubicBezTo>
                  <a:cubicBezTo>
                    <a:pt x="518" y="211"/>
                    <a:pt x="518" y="211"/>
                    <a:pt x="518" y="211"/>
                  </a:cubicBezTo>
                  <a:cubicBezTo>
                    <a:pt x="519" y="211"/>
                    <a:pt x="519" y="211"/>
                    <a:pt x="519" y="211"/>
                  </a:cubicBezTo>
                  <a:cubicBezTo>
                    <a:pt x="518" y="209"/>
                    <a:pt x="518" y="209"/>
                    <a:pt x="518" y="209"/>
                  </a:cubicBezTo>
                  <a:cubicBezTo>
                    <a:pt x="515" y="209"/>
                    <a:pt x="515" y="209"/>
                    <a:pt x="515" y="209"/>
                  </a:cubicBezTo>
                  <a:cubicBezTo>
                    <a:pt x="513" y="207"/>
                    <a:pt x="513" y="207"/>
                    <a:pt x="513" y="207"/>
                  </a:cubicBezTo>
                  <a:cubicBezTo>
                    <a:pt x="519" y="208"/>
                    <a:pt x="519" y="208"/>
                    <a:pt x="519" y="208"/>
                  </a:cubicBezTo>
                  <a:cubicBezTo>
                    <a:pt x="522" y="208"/>
                    <a:pt x="522" y="208"/>
                    <a:pt x="522" y="208"/>
                  </a:cubicBezTo>
                  <a:cubicBezTo>
                    <a:pt x="523" y="208"/>
                    <a:pt x="523" y="208"/>
                    <a:pt x="523" y="208"/>
                  </a:cubicBezTo>
                  <a:cubicBezTo>
                    <a:pt x="523" y="207"/>
                    <a:pt x="523" y="207"/>
                    <a:pt x="523" y="207"/>
                  </a:cubicBezTo>
                  <a:cubicBezTo>
                    <a:pt x="528" y="208"/>
                    <a:pt x="528" y="208"/>
                    <a:pt x="528" y="208"/>
                  </a:cubicBezTo>
                  <a:cubicBezTo>
                    <a:pt x="530" y="207"/>
                    <a:pt x="530" y="207"/>
                    <a:pt x="530" y="207"/>
                  </a:cubicBezTo>
                  <a:cubicBezTo>
                    <a:pt x="532" y="204"/>
                    <a:pt x="532" y="204"/>
                    <a:pt x="532" y="204"/>
                  </a:cubicBezTo>
                  <a:cubicBezTo>
                    <a:pt x="533" y="204"/>
                    <a:pt x="533" y="204"/>
                    <a:pt x="533" y="204"/>
                  </a:cubicBezTo>
                  <a:cubicBezTo>
                    <a:pt x="533" y="202"/>
                    <a:pt x="533" y="202"/>
                    <a:pt x="533" y="202"/>
                  </a:cubicBezTo>
                  <a:cubicBezTo>
                    <a:pt x="535" y="201"/>
                    <a:pt x="535" y="201"/>
                    <a:pt x="535" y="201"/>
                  </a:cubicBezTo>
                  <a:cubicBezTo>
                    <a:pt x="536" y="201"/>
                    <a:pt x="536" y="201"/>
                    <a:pt x="536" y="201"/>
                  </a:cubicBezTo>
                  <a:cubicBezTo>
                    <a:pt x="535" y="202"/>
                    <a:pt x="535" y="202"/>
                    <a:pt x="535" y="202"/>
                  </a:cubicBezTo>
                  <a:cubicBezTo>
                    <a:pt x="536" y="204"/>
                    <a:pt x="536" y="204"/>
                    <a:pt x="536" y="204"/>
                  </a:cubicBezTo>
                  <a:cubicBezTo>
                    <a:pt x="538" y="202"/>
                    <a:pt x="538" y="202"/>
                    <a:pt x="538" y="202"/>
                  </a:cubicBezTo>
                  <a:cubicBezTo>
                    <a:pt x="541" y="204"/>
                    <a:pt x="541" y="204"/>
                    <a:pt x="541" y="204"/>
                  </a:cubicBezTo>
                  <a:cubicBezTo>
                    <a:pt x="541" y="201"/>
                    <a:pt x="541" y="201"/>
                    <a:pt x="541" y="201"/>
                  </a:cubicBezTo>
                  <a:cubicBezTo>
                    <a:pt x="542" y="202"/>
                    <a:pt x="542" y="202"/>
                    <a:pt x="542" y="202"/>
                  </a:cubicBezTo>
                  <a:cubicBezTo>
                    <a:pt x="543" y="204"/>
                    <a:pt x="543" y="204"/>
                    <a:pt x="543" y="204"/>
                  </a:cubicBezTo>
                  <a:cubicBezTo>
                    <a:pt x="548" y="202"/>
                    <a:pt x="548" y="202"/>
                    <a:pt x="548" y="202"/>
                  </a:cubicBezTo>
                  <a:cubicBezTo>
                    <a:pt x="555" y="199"/>
                    <a:pt x="555" y="199"/>
                    <a:pt x="555" y="199"/>
                  </a:cubicBezTo>
                  <a:cubicBezTo>
                    <a:pt x="559" y="197"/>
                    <a:pt x="559" y="197"/>
                    <a:pt x="559" y="197"/>
                  </a:cubicBezTo>
                  <a:cubicBezTo>
                    <a:pt x="563" y="194"/>
                    <a:pt x="563" y="194"/>
                    <a:pt x="563" y="194"/>
                  </a:cubicBezTo>
                  <a:cubicBezTo>
                    <a:pt x="568" y="192"/>
                    <a:pt x="568" y="192"/>
                    <a:pt x="568" y="192"/>
                  </a:cubicBezTo>
                  <a:cubicBezTo>
                    <a:pt x="571" y="189"/>
                    <a:pt x="571" y="189"/>
                    <a:pt x="571" y="189"/>
                  </a:cubicBezTo>
                  <a:cubicBezTo>
                    <a:pt x="571" y="188"/>
                    <a:pt x="571" y="188"/>
                    <a:pt x="571" y="188"/>
                  </a:cubicBezTo>
                  <a:cubicBezTo>
                    <a:pt x="569" y="188"/>
                    <a:pt x="569" y="188"/>
                    <a:pt x="569" y="188"/>
                  </a:cubicBezTo>
                  <a:cubicBezTo>
                    <a:pt x="565" y="188"/>
                    <a:pt x="565" y="188"/>
                    <a:pt x="565" y="188"/>
                  </a:cubicBezTo>
                  <a:cubicBezTo>
                    <a:pt x="555" y="187"/>
                    <a:pt x="555" y="187"/>
                    <a:pt x="555" y="187"/>
                  </a:cubicBezTo>
                  <a:cubicBezTo>
                    <a:pt x="552" y="185"/>
                    <a:pt x="552" y="185"/>
                    <a:pt x="552" y="185"/>
                  </a:cubicBezTo>
                  <a:cubicBezTo>
                    <a:pt x="551" y="182"/>
                    <a:pt x="551" y="182"/>
                    <a:pt x="551" y="182"/>
                  </a:cubicBezTo>
                  <a:cubicBezTo>
                    <a:pt x="548" y="181"/>
                    <a:pt x="548" y="181"/>
                    <a:pt x="548" y="181"/>
                  </a:cubicBezTo>
                  <a:cubicBezTo>
                    <a:pt x="551" y="181"/>
                    <a:pt x="551" y="181"/>
                    <a:pt x="551" y="181"/>
                  </a:cubicBezTo>
                  <a:cubicBezTo>
                    <a:pt x="553" y="181"/>
                    <a:pt x="553" y="181"/>
                    <a:pt x="553" y="181"/>
                  </a:cubicBezTo>
                  <a:cubicBezTo>
                    <a:pt x="552" y="179"/>
                    <a:pt x="552" y="179"/>
                    <a:pt x="552" y="179"/>
                  </a:cubicBezTo>
                  <a:cubicBezTo>
                    <a:pt x="555" y="181"/>
                    <a:pt x="555" y="181"/>
                    <a:pt x="555" y="181"/>
                  </a:cubicBezTo>
                  <a:cubicBezTo>
                    <a:pt x="556" y="181"/>
                    <a:pt x="556" y="181"/>
                    <a:pt x="556" y="181"/>
                  </a:cubicBezTo>
                  <a:cubicBezTo>
                    <a:pt x="562" y="184"/>
                    <a:pt x="562" y="184"/>
                    <a:pt x="562" y="184"/>
                  </a:cubicBezTo>
                  <a:cubicBezTo>
                    <a:pt x="559" y="184"/>
                    <a:pt x="559" y="184"/>
                    <a:pt x="559" y="184"/>
                  </a:cubicBezTo>
                  <a:cubicBezTo>
                    <a:pt x="562" y="185"/>
                    <a:pt x="562" y="185"/>
                    <a:pt x="562" y="185"/>
                  </a:cubicBezTo>
                  <a:cubicBezTo>
                    <a:pt x="563" y="187"/>
                    <a:pt x="563" y="187"/>
                    <a:pt x="563" y="187"/>
                  </a:cubicBezTo>
                  <a:cubicBezTo>
                    <a:pt x="566" y="187"/>
                    <a:pt x="566" y="187"/>
                    <a:pt x="566" y="187"/>
                  </a:cubicBezTo>
                  <a:cubicBezTo>
                    <a:pt x="571" y="187"/>
                    <a:pt x="571" y="187"/>
                    <a:pt x="571" y="187"/>
                  </a:cubicBezTo>
                  <a:cubicBezTo>
                    <a:pt x="574" y="185"/>
                    <a:pt x="574" y="185"/>
                    <a:pt x="574" y="185"/>
                  </a:cubicBezTo>
                  <a:cubicBezTo>
                    <a:pt x="578" y="184"/>
                    <a:pt x="578" y="184"/>
                    <a:pt x="578" y="184"/>
                  </a:cubicBezTo>
                  <a:cubicBezTo>
                    <a:pt x="582" y="181"/>
                    <a:pt x="582" y="181"/>
                    <a:pt x="582" y="181"/>
                  </a:cubicBezTo>
                  <a:cubicBezTo>
                    <a:pt x="586" y="179"/>
                    <a:pt x="586" y="179"/>
                    <a:pt x="586" y="179"/>
                  </a:cubicBezTo>
                  <a:cubicBezTo>
                    <a:pt x="591" y="178"/>
                    <a:pt x="591" y="178"/>
                    <a:pt x="591" y="178"/>
                  </a:cubicBezTo>
                  <a:cubicBezTo>
                    <a:pt x="589" y="176"/>
                    <a:pt x="589" y="176"/>
                    <a:pt x="589" y="176"/>
                  </a:cubicBezTo>
                  <a:cubicBezTo>
                    <a:pt x="588" y="176"/>
                    <a:pt x="588" y="176"/>
                    <a:pt x="588" y="176"/>
                  </a:cubicBezTo>
                  <a:cubicBezTo>
                    <a:pt x="586" y="175"/>
                    <a:pt x="586" y="175"/>
                    <a:pt x="586" y="175"/>
                  </a:cubicBezTo>
                  <a:cubicBezTo>
                    <a:pt x="585" y="174"/>
                    <a:pt x="585" y="174"/>
                    <a:pt x="585" y="174"/>
                  </a:cubicBezTo>
                  <a:cubicBezTo>
                    <a:pt x="586" y="174"/>
                    <a:pt x="586" y="174"/>
                    <a:pt x="586" y="174"/>
                  </a:cubicBezTo>
                  <a:cubicBezTo>
                    <a:pt x="586" y="172"/>
                    <a:pt x="586" y="172"/>
                    <a:pt x="586" y="172"/>
                  </a:cubicBezTo>
                  <a:cubicBezTo>
                    <a:pt x="591" y="174"/>
                    <a:pt x="591" y="174"/>
                    <a:pt x="591" y="174"/>
                  </a:cubicBezTo>
                  <a:cubicBezTo>
                    <a:pt x="595" y="172"/>
                    <a:pt x="595" y="172"/>
                    <a:pt x="595" y="172"/>
                  </a:cubicBezTo>
                  <a:cubicBezTo>
                    <a:pt x="598" y="172"/>
                    <a:pt x="598" y="172"/>
                    <a:pt x="598" y="172"/>
                  </a:cubicBezTo>
                  <a:cubicBezTo>
                    <a:pt x="598" y="175"/>
                    <a:pt x="598" y="175"/>
                    <a:pt x="598" y="175"/>
                  </a:cubicBezTo>
                  <a:cubicBezTo>
                    <a:pt x="601" y="176"/>
                    <a:pt x="601" y="176"/>
                    <a:pt x="601" y="176"/>
                  </a:cubicBezTo>
                  <a:cubicBezTo>
                    <a:pt x="605" y="176"/>
                    <a:pt x="605" y="176"/>
                    <a:pt x="605" y="176"/>
                  </a:cubicBezTo>
                  <a:cubicBezTo>
                    <a:pt x="604" y="175"/>
                    <a:pt x="604" y="175"/>
                    <a:pt x="604" y="175"/>
                  </a:cubicBezTo>
                  <a:cubicBezTo>
                    <a:pt x="605" y="175"/>
                    <a:pt x="605" y="175"/>
                    <a:pt x="605" y="175"/>
                  </a:cubicBezTo>
                  <a:cubicBezTo>
                    <a:pt x="606" y="175"/>
                    <a:pt x="606" y="175"/>
                    <a:pt x="606" y="175"/>
                  </a:cubicBezTo>
                  <a:cubicBezTo>
                    <a:pt x="606" y="176"/>
                    <a:pt x="606" y="176"/>
                    <a:pt x="606" y="176"/>
                  </a:cubicBezTo>
                  <a:cubicBezTo>
                    <a:pt x="609" y="176"/>
                    <a:pt x="609" y="176"/>
                    <a:pt x="609" y="176"/>
                  </a:cubicBezTo>
                  <a:cubicBezTo>
                    <a:pt x="611" y="176"/>
                    <a:pt x="611" y="176"/>
                    <a:pt x="611" y="176"/>
                  </a:cubicBezTo>
                  <a:cubicBezTo>
                    <a:pt x="611" y="175"/>
                    <a:pt x="611" y="175"/>
                    <a:pt x="611" y="175"/>
                  </a:cubicBezTo>
                  <a:cubicBezTo>
                    <a:pt x="609" y="172"/>
                    <a:pt x="609" y="172"/>
                    <a:pt x="609" y="172"/>
                  </a:cubicBezTo>
                  <a:cubicBezTo>
                    <a:pt x="611" y="171"/>
                    <a:pt x="611" y="171"/>
                    <a:pt x="611" y="171"/>
                  </a:cubicBezTo>
                  <a:cubicBezTo>
                    <a:pt x="609" y="171"/>
                    <a:pt x="609" y="171"/>
                    <a:pt x="609" y="171"/>
                  </a:cubicBezTo>
                  <a:cubicBezTo>
                    <a:pt x="611" y="169"/>
                    <a:pt x="611" y="169"/>
                    <a:pt x="611" y="169"/>
                  </a:cubicBezTo>
                  <a:cubicBezTo>
                    <a:pt x="612" y="171"/>
                    <a:pt x="612" y="171"/>
                    <a:pt x="612" y="171"/>
                  </a:cubicBezTo>
                  <a:cubicBezTo>
                    <a:pt x="615" y="169"/>
                    <a:pt x="615" y="169"/>
                    <a:pt x="615" y="169"/>
                  </a:cubicBezTo>
                  <a:cubicBezTo>
                    <a:pt x="612" y="172"/>
                    <a:pt x="612" y="172"/>
                    <a:pt x="612" y="172"/>
                  </a:cubicBezTo>
                  <a:cubicBezTo>
                    <a:pt x="614" y="174"/>
                    <a:pt x="614" y="174"/>
                    <a:pt x="614" y="174"/>
                  </a:cubicBezTo>
                  <a:cubicBezTo>
                    <a:pt x="614" y="175"/>
                    <a:pt x="614" y="175"/>
                    <a:pt x="614" y="175"/>
                  </a:cubicBezTo>
                  <a:cubicBezTo>
                    <a:pt x="621" y="174"/>
                    <a:pt x="621" y="174"/>
                    <a:pt x="621" y="174"/>
                  </a:cubicBezTo>
                  <a:cubicBezTo>
                    <a:pt x="627" y="171"/>
                    <a:pt x="627" y="171"/>
                    <a:pt x="627" y="171"/>
                  </a:cubicBezTo>
                  <a:cubicBezTo>
                    <a:pt x="631" y="169"/>
                    <a:pt x="631" y="169"/>
                    <a:pt x="631" y="169"/>
                  </a:cubicBezTo>
                  <a:cubicBezTo>
                    <a:pt x="634" y="168"/>
                    <a:pt x="634" y="168"/>
                    <a:pt x="634" y="168"/>
                  </a:cubicBezTo>
                  <a:cubicBezTo>
                    <a:pt x="637" y="166"/>
                    <a:pt x="637" y="166"/>
                    <a:pt x="637" y="166"/>
                  </a:cubicBezTo>
                  <a:cubicBezTo>
                    <a:pt x="642" y="165"/>
                    <a:pt x="642" y="165"/>
                    <a:pt x="642" y="165"/>
                  </a:cubicBezTo>
                  <a:cubicBezTo>
                    <a:pt x="644" y="162"/>
                    <a:pt x="644" y="162"/>
                    <a:pt x="644" y="162"/>
                  </a:cubicBezTo>
                  <a:cubicBezTo>
                    <a:pt x="644" y="161"/>
                    <a:pt x="644" y="161"/>
                    <a:pt x="644" y="161"/>
                  </a:cubicBezTo>
                  <a:cubicBezTo>
                    <a:pt x="641" y="156"/>
                    <a:pt x="641" y="156"/>
                    <a:pt x="641" y="156"/>
                  </a:cubicBezTo>
                  <a:cubicBezTo>
                    <a:pt x="642" y="155"/>
                    <a:pt x="642" y="155"/>
                    <a:pt x="642" y="155"/>
                  </a:cubicBezTo>
                  <a:cubicBezTo>
                    <a:pt x="644" y="154"/>
                    <a:pt x="644" y="154"/>
                    <a:pt x="644" y="154"/>
                  </a:cubicBezTo>
                  <a:cubicBezTo>
                    <a:pt x="642" y="154"/>
                    <a:pt x="642" y="154"/>
                    <a:pt x="642" y="154"/>
                  </a:cubicBezTo>
                  <a:cubicBezTo>
                    <a:pt x="641" y="152"/>
                    <a:pt x="641" y="152"/>
                    <a:pt x="641" y="152"/>
                  </a:cubicBezTo>
                  <a:cubicBezTo>
                    <a:pt x="642" y="152"/>
                    <a:pt x="642" y="152"/>
                    <a:pt x="642" y="152"/>
                  </a:cubicBezTo>
                  <a:cubicBezTo>
                    <a:pt x="641" y="151"/>
                    <a:pt x="641" y="151"/>
                    <a:pt x="641" y="151"/>
                  </a:cubicBezTo>
                  <a:cubicBezTo>
                    <a:pt x="647" y="149"/>
                    <a:pt x="647" y="149"/>
                    <a:pt x="647" y="149"/>
                  </a:cubicBezTo>
                  <a:cubicBezTo>
                    <a:pt x="647" y="151"/>
                    <a:pt x="647" y="151"/>
                    <a:pt x="647" y="151"/>
                  </a:cubicBezTo>
                  <a:cubicBezTo>
                    <a:pt x="649" y="149"/>
                    <a:pt x="649" y="149"/>
                    <a:pt x="649" y="149"/>
                  </a:cubicBezTo>
                  <a:cubicBezTo>
                    <a:pt x="654" y="149"/>
                    <a:pt x="654" y="149"/>
                    <a:pt x="654" y="149"/>
                  </a:cubicBezTo>
                  <a:cubicBezTo>
                    <a:pt x="655" y="148"/>
                    <a:pt x="655" y="148"/>
                    <a:pt x="655" y="148"/>
                  </a:cubicBezTo>
                  <a:cubicBezTo>
                    <a:pt x="657" y="146"/>
                    <a:pt x="657" y="146"/>
                    <a:pt x="657" y="146"/>
                  </a:cubicBezTo>
                  <a:cubicBezTo>
                    <a:pt x="649" y="145"/>
                    <a:pt x="649" y="145"/>
                    <a:pt x="649" y="145"/>
                  </a:cubicBezTo>
                  <a:cubicBezTo>
                    <a:pt x="655" y="145"/>
                    <a:pt x="655" y="145"/>
                    <a:pt x="655" y="145"/>
                  </a:cubicBezTo>
                  <a:cubicBezTo>
                    <a:pt x="658" y="144"/>
                    <a:pt x="658" y="144"/>
                    <a:pt x="658" y="144"/>
                  </a:cubicBezTo>
                  <a:cubicBezTo>
                    <a:pt x="660" y="142"/>
                    <a:pt x="660" y="142"/>
                    <a:pt x="660" y="142"/>
                  </a:cubicBezTo>
                  <a:cubicBezTo>
                    <a:pt x="655" y="141"/>
                    <a:pt x="655" y="141"/>
                    <a:pt x="655" y="141"/>
                  </a:cubicBezTo>
                  <a:cubicBezTo>
                    <a:pt x="654" y="141"/>
                    <a:pt x="654" y="141"/>
                    <a:pt x="654" y="141"/>
                  </a:cubicBezTo>
                  <a:cubicBezTo>
                    <a:pt x="652" y="139"/>
                    <a:pt x="652" y="139"/>
                    <a:pt x="652" y="139"/>
                  </a:cubicBezTo>
                  <a:cubicBezTo>
                    <a:pt x="654" y="139"/>
                    <a:pt x="654" y="139"/>
                    <a:pt x="654" y="139"/>
                  </a:cubicBezTo>
                  <a:cubicBezTo>
                    <a:pt x="647" y="138"/>
                    <a:pt x="647" y="138"/>
                    <a:pt x="647" y="138"/>
                  </a:cubicBezTo>
                  <a:cubicBezTo>
                    <a:pt x="649" y="138"/>
                    <a:pt x="649" y="138"/>
                    <a:pt x="649" y="138"/>
                  </a:cubicBezTo>
                  <a:cubicBezTo>
                    <a:pt x="652" y="138"/>
                    <a:pt x="652" y="138"/>
                    <a:pt x="652" y="138"/>
                  </a:cubicBezTo>
                  <a:cubicBezTo>
                    <a:pt x="654" y="136"/>
                    <a:pt x="654" y="136"/>
                    <a:pt x="654" y="136"/>
                  </a:cubicBezTo>
                  <a:cubicBezTo>
                    <a:pt x="647" y="136"/>
                    <a:pt x="647" y="136"/>
                    <a:pt x="647" y="136"/>
                  </a:cubicBezTo>
                  <a:cubicBezTo>
                    <a:pt x="639" y="135"/>
                    <a:pt x="639" y="135"/>
                    <a:pt x="639" y="135"/>
                  </a:cubicBezTo>
                  <a:cubicBezTo>
                    <a:pt x="637" y="133"/>
                    <a:pt x="637" y="133"/>
                    <a:pt x="637" y="133"/>
                  </a:cubicBezTo>
                  <a:cubicBezTo>
                    <a:pt x="632" y="135"/>
                    <a:pt x="632" y="135"/>
                    <a:pt x="632" y="135"/>
                  </a:cubicBezTo>
                  <a:cubicBezTo>
                    <a:pt x="631" y="135"/>
                    <a:pt x="631" y="135"/>
                    <a:pt x="631" y="135"/>
                  </a:cubicBezTo>
                  <a:cubicBezTo>
                    <a:pt x="629" y="135"/>
                    <a:pt x="629" y="135"/>
                    <a:pt x="629" y="135"/>
                  </a:cubicBezTo>
                  <a:cubicBezTo>
                    <a:pt x="628" y="135"/>
                    <a:pt x="628" y="135"/>
                    <a:pt x="628" y="135"/>
                  </a:cubicBezTo>
                  <a:cubicBezTo>
                    <a:pt x="628" y="136"/>
                    <a:pt x="628" y="136"/>
                    <a:pt x="628" y="136"/>
                  </a:cubicBezTo>
                  <a:cubicBezTo>
                    <a:pt x="628" y="138"/>
                    <a:pt x="628" y="138"/>
                    <a:pt x="628" y="138"/>
                  </a:cubicBezTo>
                  <a:cubicBezTo>
                    <a:pt x="625" y="138"/>
                    <a:pt x="625" y="138"/>
                    <a:pt x="625" y="138"/>
                  </a:cubicBezTo>
                  <a:cubicBezTo>
                    <a:pt x="625" y="139"/>
                    <a:pt x="625" y="139"/>
                    <a:pt x="625" y="139"/>
                  </a:cubicBezTo>
                  <a:cubicBezTo>
                    <a:pt x="625" y="141"/>
                    <a:pt x="625" y="141"/>
                    <a:pt x="625" y="141"/>
                  </a:cubicBezTo>
                  <a:cubicBezTo>
                    <a:pt x="624" y="141"/>
                    <a:pt x="624" y="141"/>
                    <a:pt x="624" y="141"/>
                  </a:cubicBezTo>
                  <a:cubicBezTo>
                    <a:pt x="625" y="142"/>
                    <a:pt x="625" y="142"/>
                    <a:pt x="625" y="142"/>
                  </a:cubicBezTo>
                  <a:cubicBezTo>
                    <a:pt x="627" y="142"/>
                    <a:pt x="627" y="142"/>
                    <a:pt x="627" y="142"/>
                  </a:cubicBezTo>
                  <a:cubicBezTo>
                    <a:pt x="629" y="144"/>
                    <a:pt x="629" y="144"/>
                    <a:pt x="629" y="144"/>
                  </a:cubicBezTo>
                  <a:cubicBezTo>
                    <a:pt x="627" y="144"/>
                    <a:pt x="627" y="144"/>
                    <a:pt x="627" y="144"/>
                  </a:cubicBezTo>
                  <a:cubicBezTo>
                    <a:pt x="625" y="144"/>
                    <a:pt x="625" y="144"/>
                    <a:pt x="625" y="144"/>
                  </a:cubicBezTo>
                  <a:cubicBezTo>
                    <a:pt x="627" y="145"/>
                    <a:pt x="627" y="145"/>
                    <a:pt x="627" y="145"/>
                  </a:cubicBezTo>
                  <a:cubicBezTo>
                    <a:pt x="625" y="145"/>
                    <a:pt x="625" y="145"/>
                    <a:pt x="625" y="145"/>
                  </a:cubicBezTo>
                  <a:cubicBezTo>
                    <a:pt x="624" y="145"/>
                    <a:pt x="624" y="145"/>
                    <a:pt x="624" y="145"/>
                  </a:cubicBezTo>
                  <a:cubicBezTo>
                    <a:pt x="622" y="145"/>
                    <a:pt x="622" y="145"/>
                    <a:pt x="622" y="145"/>
                  </a:cubicBezTo>
                  <a:cubicBezTo>
                    <a:pt x="625" y="146"/>
                    <a:pt x="625" y="146"/>
                    <a:pt x="625" y="146"/>
                  </a:cubicBezTo>
                  <a:cubicBezTo>
                    <a:pt x="622" y="148"/>
                    <a:pt x="622" y="148"/>
                    <a:pt x="622" y="148"/>
                  </a:cubicBezTo>
                  <a:cubicBezTo>
                    <a:pt x="619" y="146"/>
                    <a:pt x="619" y="146"/>
                    <a:pt x="619" y="146"/>
                  </a:cubicBezTo>
                  <a:cubicBezTo>
                    <a:pt x="617" y="148"/>
                    <a:pt x="617" y="148"/>
                    <a:pt x="617" y="148"/>
                  </a:cubicBezTo>
                  <a:cubicBezTo>
                    <a:pt x="615" y="149"/>
                    <a:pt x="615" y="149"/>
                    <a:pt x="615" y="149"/>
                  </a:cubicBezTo>
                  <a:cubicBezTo>
                    <a:pt x="612" y="152"/>
                    <a:pt x="612" y="152"/>
                    <a:pt x="612" y="152"/>
                  </a:cubicBezTo>
                  <a:cubicBezTo>
                    <a:pt x="609" y="154"/>
                    <a:pt x="609" y="154"/>
                    <a:pt x="609" y="154"/>
                  </a:cubicBezTo>
                  <a:cubicBezTo>
                    <a:pt x="602" y="158"/>
                    <a:pt x="602" y="158"/>
                    <a:pt x="602" y="158"/>
                  </a:cubicBezTo>
                  <a:cubicBezTo>
                    <a:pt x="599" y="161"/>
                    <a:pt x="599" y="161"/>
                    <a:pt x="599" y="161"/>
                  </a:cubicBezTo>
                  <a:cubicBezTo>
                    <a:pt x="595" y="164"/>
                    <a:pt x="595" y="164"/>
                    <a:pt x="595" y="164"/>
                  </a:cubicBezTo>
                  <a:cubicBezTo>
                    <a:pt x="594" y="162"/>
                    <a:pt x="594" y="162"/>
                    <a:pt x="594" y="162"/>
                  </a:cubicBezTo>
                  <a:cubicBezTo>
                    <a:pt x="592" y="164"/>
                    <a:pt x="592" y="164"/>
                    <a:pt x="592" y="164"/>
                  </a:cubicBezTo>
                  <a:cubicBezTo>
                    <a:pt x="591" y="165"/>
                    <a:pt x="591" y="165"/>
                    <a:pt x="591" y="165"/>
                  </a:cubicBezTo>
                  <a:cubicBezTo>
                    <a:pt x="588" y="165"/>
                    <a:pt x="588" y="165"/>
                    <a:pt x="588" y="165"/>
                  </a:cubicBezTo>
                  <a:cubicBezTo>
                    <a:pt x="586" y="165"/>
                    <a:pt x="586" y="165"/>
                    <a:pt x="586" y="165"/>
                  </a:cubicBezTo>
                  <a:cubicBezTo>
                    <a:pt x="588" y="164"/>
                    <a:pt x="588" y="164"/>
                    <a:pt x="588" y="164"/>
                  </a:cubicBezTo>
                  <a:cubicBezTo>
                    <a:pt x="586" y="162"/>
                    <a:pt x="586" y="162"/>
                    <a:pt x="586" y="162"/>
                  </a:cubicBezTo>
                  <a:cubicBezTo>
                    <a:pt x="585" y="159"/>
                    <a:pt x="585" y="159"/>
                    <a:pt x="585" y="159"/>
                  </a:cubicBezTo>
                  <a:cubicBezTo>
                    <a:pt x="585" y="156"/>
                    <a:pt x="585" y="156"/>
                    <a:pt x="585" y="156"/>
                  </a:cubicBezTo>
                  <a:cubicBezTo>
                    <a:pt x="586" y="155"/>
                    <a:pt x="586" y="155"/>
                    <a:pt x="586" y="155"/>
                  </a:cubicBezTo>
                  <a:cubicBezTo>
                    <a:pt x="591" y="152"/>
                    <a:pt x="591" y="152"/>
                    <a:pt x="591" y="152"/>
                  </a:cubicBezTo>
                  <a:cubicBezTo>
                    <a:pt x="592" y="152"/>
                    <a:pt x="592" y="152"/>
                    <a:pt x="592" y="152"/>
                  </a:cubicBezTo>
                  <a:cubicBezTo>
                    <a:pt x="594" y="152"/>
                    <a:pt x="594" y="152"/>
                    <a:pt x="594" y="152"/>
                  </a:cubicBezTo>
                  <a:cubicBezTo>
                    <a:pt x="596" y="148"/>
                    <a:pt x="596" y="148"/>
                    <a:pt x="596" y="148"/>
                  </a:cubicBezTo>
                  <a:cubicBezTo>
                    <a:pt x="596" y="146"/>
                    <a:pt x="596" y="146"/>
                    <a:pt x="596" y="146"/>
                  </a:cubicBezTo>
                  <a:cubicBezTo>
                    <a:pt x="595" y="144"/>
                    <a:pt x="595" y="144"/>
                    <a:pt x="595" y="144"/>
                  </a:cubicBezTo>
                  <a:cubicBezTo>
                    <a:pt x="592" y="142"/>
                    <a:pt x="592" y="142"/>
                    <a:pt x="592" y="142"/>
                  </a:cubicBezTo>
                  <a:cubicBezTo>
                    <a:pt x="591" y="141"/>
                    <a:pt x="591" y="141"/>
                    <a:pt x="591" y="141"/>
                  </a:cubicBezTo>
                  <a:cubicBezTo>
                    <a:pt x="589" y="142"/>
                    <a:pt x="589" y="142"/>
                    <a:pt x="589" y="142"/>
                  </a:cubicBezTo>
                  <a:cubicBezTo>
                    <a:pt x="585" y="144"/>
                    <a:pt x="585" y="144"/>
                    <a:pt x="585" y="144"/>
                  </a:cubicBezTo>
                  <a:cubicBezTo>
                    <a:pt x="584" y="145"/>
                    <a:pt x="584" y="145"/>
                    <a:pt x="584" y="145"/>
                  </a:cubicBezTo>
                  <a:cubicBezTo>
                    <a:pt x="582" y="146"/>
                    <a:pt x="582" y="146"/>
                    <a:pt x="582" y="146"/>
                  </a:cubicBezTo>
                  <a:cubicBezTo>
                    <a:pt x="581" y="148"/>
                    <a:pt x="581" y="148"/>
                    <a:pt x="581" y="148"/>
                  </a:cubicBezTo>
                  <a:cubicBezTo>
                    <a:pt x="578" y="148"/>
                    <a:pt x="578" y="148"/>
                    <a:pt x="578" y="148"/>
                  </a:cubicBezTo>
                  <a:cubicBezTo>
                    <a:pt x="578" y="149"/>
                    <a:pt x="578" y="149"/>
                    <a:pt x="578" y="149"/>
                  </a:cubicBezTo>
                  <a:cubicBezTo>
                    <a:pt x="578" y="151"/>
                    <a:pt x="578" y="151"/>
                    <a:pt x="578" y="151"/>
                  </a:cubicBezTo>
                  <a:cubicBezTo>
                    <a:pt x="576" y="151"/>
                    <a:pt x="576" y="151"/>
                    <a:pt x="576" y="151"/>
                  </a:cubicBezTo>
                  <a:cubicBezTo>
                    <a:pt x="572" y="154"/>
                    <a:pt x="572" y="154"/>
                    <a:pt x="572" y="154"/>
                  </a:cubicBezTo>
                  <a:cubicBezTo>
                    <a:pt x="572" y="152"/>
                    <a:pt x="572" y="152"/>
                    <a:pt x="572" y="152"/>
                  </a:cubicBezTo>
                  <a:cubicBezTo>
                    <a:pt x="571" y="152"/>
                    <a:pt x="571" y="152"/>
                    <a:pt x="571" y="152"/>
                  </a:cubicBezTo>
                  <a:cubicBezTo>
                    <a:pt x="572" y="151"/>
                    <a:pt x="572" y="151"/>
                    <a:pt x="572" y="151"/>
                  </a:cubicBezTo>
                  <a:cubicBezTo>
                    <a:pt x="571" y="151"/>
                    <a:pt x="571" y="151"/>
                    <a:pt x="571" y="151"/>
                  </a:cubicBezTo>
                  <a:cubicBezTo>
                    <a:pt x="574" y="149"/>
                    <a:pt x="574" y="149"/>
                    <a:pt x="574" y="149"/>
                  </a:cubicBezTo>
                  <a:cubicBezTo>
                    <a:pt x="575" y="148"/>
                    <a:pt x="575" y="148"/>
                    <a:pt x="575" y="148"/>
                  </a:cubicBezTo>
                  <a:cubicBezTo>
                    <a:pt x="575" y="146"/>
                    <a:pt x="575" y="146"/>
                    <a:pt x="575" y="146"/>
                  </a:cubicBezTo>
                  <a:cubicBezTo>
                    <a:pt x="576" y="145"/>
                    <a:pt x="576" y="145"/>
                    <a:pt x="576" y="145"/>
                  </a:cubicBezTo>
                  <a:cubicBezTo>
                    <a:pt x="576" y="144"/>
                    <a:pt x="576" y="144"/>
                    <a:pt x="576" y="144"/>
                  </a:cubicBezTo>
                  <a:cubicBezTo>
                    <a:pt x="574" y="141"/>
                    <a:pt x="574" y="141"/>
                    <a:pt x="574" y="141"/>
                  </a:cubicBezTo>
                  <a:cubicBezTo>
                    <a:pt x="575" y="141"/>
                    <a:pt x="575" y="141"/>
                    <a:pt x="575" y="141"/>
                  </a:cubicBezTo>
                  <a:cubicBezTo>
                    <a:pt x="576" y="141"/>
                    <a:pt x="576" y="141"/>
                    <a:pt x="576" y="141"/>
                  </a:cubicBezTo>
                  <a:cubicBezTo>
                    <a:pt x="578" y="141"/>
                    <a:pt x="578" y="141"/>
                    <a:pt x="578" y="141"/>
                  </a:cubicBezTo>
                  <a:cubicBezTo>
                    <a:pt x="581" y="139"/>
                    <a:pt x="581" y="139"/>
                    <a:pt x="581" y="139"/>
                  </a:cubicBezTo>
                  <a:cubicBezTo>
                    <a:pt x="584" y="139"/>
                    <a:pt x="584" y="139"/>
                    <a:pt x="584" y="139"/>
                  </a:cubicBezTo>
                  <a:cubicBezTo>
                    <a:pt x="581" y="138"/>
                    <a:pt x="581" y="138"/>
                    <a:pt x="581" y="138"/>
                  </a:cubicBezTo>
                  <a:cubicBezTo>
                    <a:pt x="579" y="138"/>
                    <a:pt x="579" y="138"/>
                    <a:pt x="579" y="138"/>
                  </a:cubicBezTo>
                  <a:cubicBezTo>
                    <a:pt x="574" y="138"/>
                    <a:pt x="574" y="138"/>
                    <a:pt x="574" y="138"/>
                  </a:cubicBezTo>
                  <a:cubicBezTo>
                    <a:pt x="578" y="136"/>
                    <a:pt x="578" y="136"/>
                    <a:pt x="578" y="136"/>
                  </a:cubicBezTo>
                  <a:cubicBezTo>
                    <a:pt x="575" y="136"/>
                    <a:pt x="575" y="136"/>
                    <a:pt x="575" y="136"/>
                  </a:cubicBezTo>
                  <a:cubicBezTo>
                    <a:pt x="574" y="136"/>
                    <a:pt x="574" y="136"/>
                    <a:pt x="574" y="136"/>
                  </a:cubicBezTo>
                  <a:cubicBezTo>
                    <a:pt x="572" y="138"/>
                    <a:pt x="572" y="138"/>
                    <a:pt x="572" y="138"/>
                  </a:cubicBezTo>
                  <a:cubicBezTo>
                    <a:pt x="571" y="138"/>
                    <a:pt x="571" y="138"/>
                    <a:pt x="571" y="138"/>
                  </a:cubicBezTo>
                  <a:cubicBezTo>
                    <a:pt x="568" y="136"/>
                    <a:pt x="568" y="136"/>
                    <a:pt x="568" y="136"/>
                  </a:cubicBezTo>
                  <a:cubicBezTo>
                    <a:pt x="566" y="136"/>
                    <a:pt x="566" y="136"/>
                    <a:pt x="566" y="136"/>
                  </a:cubicBezTo>
                  <a:cubicBezTo>
                    <a:pt x="563" y="136"/>
                    <a:pt x="563" y="136"/>
                    <a:pt x="563" y="136"/>
                  </a:cubicBezTo>
                  <a:cubicBezTo>
                    <a:pt x="569" y="133"/>
                    <a:pt x="569" y="133"/>
                    <a:pt x="569" y="133"/>
                  </a:cubicBezTo>
                  <a:cubicBezTo>
                    <a:pt x="575" y="132"/>
                    <a:pt x="575" y="132"/>
                    <a:pt x="575" y="132"/>
                  </a:cubicBezTo>
                  <a:cubicBezTo>
                    <a:pt x="572" y="132"/>
                    <a:pt x="572" y="132"/>
                    <a:pt x="572" y="132"/>
                  </a:cubicBezTo>
                  <a:cubicBezTo>
                    <a:pt x="571" y="132"/>
                    <a:pt x="571" y="132"/>
                    <a:pt x="571" y="132"/>
                  </a:cubicBezTo>
                  <a:cubicBezTo>
                    <a:pt x="574" y="131"/>
                    <a:pt x="574" y="131"/>
                    <a:pt x="574" y="131"/>
                  </a:cubicBezTo>
                  <a:cubicBezTo>
                    <a:pt x="575" y="131"/>
                    <a:pt x="575" y="131"/>
                    <a:pt x="575" y="131"/>
                  </a:cubicBezTo>
                  <a:cubicBezTo>
                    <a:pt x="581" y="131"/>
                    <a:pt x="581" y="131"/>
                    <a:pt x="581" y="131"/>
                  </a:cubicBezTo>
                  <a:cubicBezTo>
                    <a:pt x="579" y="129"/>
                    <a:pt x="579" y="129"/>
                    <a:pt x="579" y="129"/>
                  </a:cubicBezTo>
                  <a:cubicBezTo>
                    <a:pt x="576" y="129"/>
                    <a:pt x="576" y="129"/>
                    <a:pt x="576" y="129"/>
                  </a:cubicBezTo>
                  <a:cubicBezTo>
                    <a:pt x="578" y="128"/>
                    <a:pt x="578" y="128"/>
                    <a:pt x="578" y="128"/>
                  </a:cubicBezTo>
                  <a:cubicBezTo>
                    <a:pt x="578" y="126"/>
                    <a:pt x="578" y="126"/>
                    <a:pt x="578" y="126"/>
                  </a:cubicBezTo>
                  <a:cubicBezTo>
                    <a:pt x="578" y="125"/>
                    <a:pt x="578" y="125"/>
                    <a:pt x="578" y="125"/>
                  </a:cubicBezTo>
                  <a:cubicBezTo>
                    <a:pt x="576" y="125"/>
                    <a:pt x="576" y="125"/>
                    <a:pt x="576" y="125"/>
                  </a:cubicBezTo>
                  <a:cubicBezTo>
                    <a:pt x="576" y="123"/>
                    <a:pt x="576" y="123"/>
                    <a:pt x="576" y="123"/>
                  </a:cubicBezTo>
                  <a:cubicBezTo>
                    <a:pt x="575" y="123"/>
                    <a:pt x="575" y="123"/>
                    <a:pt x="575" y="123"/>
                  </a:cubicBezTo>
                  <a:cubicBezTo>
                    <a:pt x="578" y="122"/>
                    <a:pt x="578" y="122"/>
                    <a:pt x="578" y="122"/>
                  </a:cubicBezTo>
                  <a:cubicBezTo>
                    <a:pt x="579" y="119"/>
                    <a:pt x="579" y="119"/>
                    <a:pt x="579" y="119"/>
                  </a:cubicBezTo>
                  <a:cubicBezTo>
                    <a:pt x="581" y="118"/>
                    <a:pt x="581" y="118"/>
                    <a:pt x="581" y="118"/>
                  </a:cubicBezTo>
                  <a:cubicBezTo>
                    <a:pt x="579" y="116"/>
                    <a:pt x="579" y="116"/>
                    <a:pt x="579" y="116"/>
                  </a:cubicBezTo>
                  <a:cubicBezTo>
                    <a:pt x="578" y="115"/>
                    <a:pt x="578" y="115"/>
                    <a:pt x="578" y="115"/>
                  </a:cubicBezTo>
                  <a:cubicBezTo>
                    <a:pt x="578" y="113"/>
                    <a:pt x="578" y="113"/>
                    <a:pt x="578" y="113"/>
                  </a:cubicBezTo>
                  <a:cubicBezTo>
                    <a:pt x="575" y="113"/>
                    <a:pt x="575" y="113"/>
                    <a:pt x="575" y="113"/>
                  </a:cubicBezTo>
                  <a:cubicBezTo>
                    <a:pt x="572" y="113"/>
                    <a:pt x="572" y="113"/>
                    <a:pt x="572" y="113"/>
                  </a:cubicBezTo>
                  <a:cubicBezTo>
                    <a:pt x="574" y="112"/>
                    <a:pt x="574" y="112"/>
                    <a:pt x="574" y="112"/>
                  </a:cubicBezTo>
                  <a:cubicBezTo>
                    <a:pt x="572" y="112"/>
                    <a:pt x="572" y="112"/>
                    <a:pt x="572" y="112"/>
                  </a:cubicBezTo>
                  <a:cubicBezTo>
                    <a:pt x="575" y="111"/>
                    <a:pt x="575" y="111"/>
                    <a:pt x="575" y="111"/>
                  </a:cubicBezTo>
                  <a:cubicBezTo>
                    <a:pt x="578" y="111"/>
                    <a:pt x="578" y="111"/>
                    <a:pt x="578" y="111"/>
                  </a:cubicBezTo>
                  <a:cubicBezTo>
                    <a:pt x="578" y="109"/>
                    <a:pt x="578" y="109"/>
                    <a:pt x="578" y="109"/>
                  </a:cubicBezTo>
                  <a:cubicBezTo>
                    <a:pt x="588" y="106"/>
                    <a:pt x="588" y="106"/>
                    <a:pt x="588" y="106"/>
                  </a:cubicBezTo>
                  <a:cubicBezTo>
                    <a:pt x="589" y="105"/>
                    <a:pt x="589" y="105"/>
                    <a:pt x="589" y="105"/>
                  </a:cubicBezTo>
                  <a:cubicBezTo>
                    <a:pt x="589" y="103"/>
                    <a:pt x="589" y="103"/>
                    <a:pt x="589" y="103"/>
                  </a:cubicBezTo>
                  <a:cubicBezTo>
                    <a:pt x="585" y="102"/>
                    <a:pt x="585" y="102"/>
                    <a:pt x="585" y="102"/>
                  </a:cubicBezTo>
                  <a:cubicBezTo>
                    <a:pt x="589" y="101"/>
                    <a:pt x="589" y="101"/>
                    <a:pt x="589" y="101"/>
                  </a:cubicBezTo>
                  <a:cubicBezTo>
                    <a:pt x="594" y="102"/>
                    <a:pt x="594" y="102"/>
                    <a:pt x="594" y="102"/>
                  </a:cubicBezTo>
                  <a:cubicBezTo>
                    <a:pt x="602" y="102"/>
                    <a:pt x="602" y="102"/>
                    <a:pt x="602" y="102"/>
                  </a:cubicBezTo>
                  <a:cubicBezTo>
                    <a:pt x="605" y="102"/>
                    <a:pt x="605" y="102"/>
                    <a:pt x="605" y="102"/>
                  </a:cubicBezTo>
                  <a:cubicBezTo>
                    <a:pt x="608" y="101"/>
                    <a:pt x="608" y="101"/>
                    <a:pt x="608" y="101"/>
                  </a:cubicBezTo>
                  <a:cubicBezTo>
                    <a:pt x="612" y="98"/>
                    <a:pt x="612" y="98"/>
                    <a:pt x="612" y="98"/>
                  </a:cubicBezTo>
                  <a:cubicBezTo>
                    <a:pt x="614" y="98"/>
                    <a:pt x="614" y="98"/>
                    <a:pt x="614" y="98"/>
                  </a:cubicBezTo>
                  <a:cubicBezTo>
                    <a:pt x="614" y="96"/>
                    <a:pt x="614" y="96"/>
                    <a:pt x="614" y="96"/>
                  </a:cubicBezTo>
                  <a:cubicBezTo>
                    <a:pt x="618" y="95"/>
                    <a:pt x="618" y="95"/>
                    <a:pt x="618" y="95"/>
                  </a:cubicBezTo>
                  <a:cubicBezTo>
                    <a:pt x="622" y="93"/>
                    <a:pt x="622" y="93"/>
                    <a:pt x="622" y="93"/>
                  </a:cubicBezTo>
                  <a:cubicBezTo>
                    <a:pt x="625" y="92"/>
                    <a:pt x="625" y="92"/>
                    <a:pt x="625" y="92"/>
                  </a:cubicBezTo>
                  <a:cubicBezTo>
                    <a:pt x="627" y="90"/>
                    <a:pt x="627" y="90"/>
                    <a:pt x="627" y="90"/>
                  </a:cubicBezTo>
                  <a:cubicBezTo>
                    <a:pt x="629" y="89"/>
                    <a:pt x="629" y="89"/>
                    <a:pt x="629" y="89"/>
                  </a:cubicBezTo>
                  <a:cubicBezTo>
                    <a:pt x="632" y="89"/>
                    <a:pt x="632" y="89"/>
                    <a:pt x="632" y="89"/>
                  </a:cubicBezTo>
                  <a:cubicBezTo>
                    <a:pt x="627" y="88"/>
                    <a:pt x="627" y="88"/>
                    <a:pt x="627" y="88"/>
                  </a:cubicBezTo>
                  <a:cubicBezTo>
                    <a:pt x="619" y="88"/>
                    <a:pt x="619" y="88"/>
                    <a:pt x="619" y="88"/>
                  </a:cubicBezTo>
                  <a:cubicBezTo>
                    <a:pt x="618" y="89"/>
                    <a:pt x="618" y="89"/>
                    <a:pt x="618" y="89"/>
                  </a:cubicBezTo>
                  <a:cubicBezTo>
                    <a:pt x="615" y="88"/>
                    <a:pt x="615" y="88"/>
                    <a:pt x="615" y="88"/>
                  </a:cubicBezTo>
                  <a:cubicBezTo>
                    <a:pt x="612" y="86"/>
                    <a:pt x="612" y="86"/>
                    <a:pt x="612" y="86"/>
                  </a:cubicBezTo>
                  <a:cubicBezTo>
                    <a:pt x="606" y="86"/>
                    <a:pt x="606" y="86"/>
                    <a:pt x="606" y="86"/>
                  </a:cubicBezTo>
                  <a:cubicBezTo>
                    <a:pt x="601" y="86"/>
                    <a:pt x="601" y="86"/>
                    <a:pt x="601" y="86"/>
                  </a:cubicBezTo>
                  <a:cubicBezTo>
                    <a:pt x="595" y="88"/>
                    <a:pt x="595" y="88"/>
                    <a:pt x="595" y="88"/>
                  </a:cubicBezTo>
                  <a:cubicBezTo>
                    <a:pt x="592" y="88"/>
                    <a:pt x="592" y="88"/>
                    <a:pt x="592" y="88"/>
                  </a:cubicBezTo>
                  <a:cubicBezTo>
                    <a:pt x="591" y="89"/>
                    <a:pt x="591" y="89"/>
                    <a:pt x="591" y="89"/>
                  </a:cubicBezTo>
                  <a:cubicBezTo>
                    <a:pt x="592" y="89"/>
                    <a:pt x="592" y="89"/>
                    <a:pt x="592" y="89"/>
                  </a:cubicBezTo>
                  <a:cubicBezTo>
                    <a:pt x="591" y="90"/>
                    <a:pt x="591" y="90"/>
                    <a:pt x="591" y="90"/>
                  </a:cubicBezTo>
                  <a:cubicBezTo>
                    <a:pt x="592" y="92"/>
                    <a:pt x="592" y="92"/>
                    <a:pt x="592" y="92"/>
                  </a:cubicBezTo>
                  <a:cubicBezTo>
                    <a:pt x="591" y="92"/>
                    <a:pt x="591" y="92"/>
                    <a:pt x="591" y="92"/>
                  </a:cubicBezTo>
                  <a:cubicBezTo>
                    <a:pt x="589" y="90"/>
                    <a:pt x="589" y="90"/>
                    <a:pt x="589" y="90"/>
                  </a:cubicBezTo>
                  <a:cubicBezTo>
                    <a:pt x="586" y="90"/>
                    <a:pt x="586" y="90"/>
                    <a:pt x="586" y="90"/>
                  </a:cubicBezTo>
                  <a:cubicBezTo>
                    <a:pt x="585" y="90"/>
                    <a:pt x="585" y="90"/>
                    <a:pt x="585" y="90"/>
                  </a:cubicBezTo>
                  <a:cubicBezTo>
                    <a:pt x="582" y="95"/>
                    <a:pt x="582" y="95"/>
                    <a:pt x="582" y="95"/>
                  </a:cubicBezTo>
                  <a:cubicBezTo>
                    <a:pt x="579" y="98"/>
                    <a:pt x="579" y="98"/>
                    <a:pt x="579" y="98"/>
                  </a:cubicBezTo>
                  <a:cubicBezTo>
                    <a:pt x="576" y="99"/>
                    <a:pt x="576" y="99"/>
                    <a:pt x="576" y="99"/>
                  </a:cubicBezTo>
                  <a:cubicBezTo>
                    <a:pt x="575" y="101"/>
                    <a:pt x="575" y="101"/>
                    <a:pt x="575" y="101"/>
                  </a:cubicBezTo>
                  <a:cubicBezTo>
                    <a:pt x="575" y="102"/>
                    <a:pt x="575" y="102"/>
                    <a:pt x="575" y="102"/>
                  </a:cubicBezTo>
                  <a:cubicBezTo>
                    <a:pt x="575" y="103"/>
                    <a:pt x="575" y="103"/>
                    <a:pt x="575" y="103"/>
                  </a:cubicBezTo>
                  <a:cubicBezTo>
                    <a:pt x="574" y="105"/>
                    <a:pt x="574" y="105"/>
                    <a:pt x="574" y="105"/>
                  </a:cubicBezTo>
                  <a:cubicBezTo>
                    <a:pt x="571" y="108"/>
                    <a:pt x="571" y="108"/>
                    <a:pt x="571" y="108"/>
                  </a:cubicBezTo>
                  <a:cubicBezTo>
                    <a:pt x="574" y="108"/>
                    <a:pt x="574" y="108"/>
                    <a:pt x="574" y="108"/>
                  </a:cubicBezTo>
                  <a:cubicBezTo>
                    <a:pt x="569" y="109"/>
                    <a:pt x="569" y="109"/>
                    <a:pt x="569" y="109"/>
                  </a:cubicBezTo>
                  <a:cubicBezTo>
                    <a:pt x="572" y="111"/>
                    <a:pt x="572" y="111"/>
                    <a:pt x="572" y="111"/>
                  </a:cubicBezTo>
                  <a:cubicBezTo>
                    <a:pt x="571" y="111"/>
                    <a:pt x="571" y="111"/>
                    <a:pt x="571" y="111"/>
                  </a:cubicBezTo>
                  <a:cubicBezTo>
                    <a:pt x="568" y="111"/>
                    <a:pt x="568" y="111"/>
                    <a:pt x="568" y="111"/>
                  </a:cubicBezTo>
                  <a:cubicBezTo>
                    <a:pt x="569" y="112"/>
                    <a:pt x="569" y="112"/>
                    <a:pt x="569" y="112"/>
                  </a:cubicBezTo>
                  <a:cubicBezTo>
                    <a:pt x="568" y="112"/>
                    <a:pt x="568" y="112"/>
                    <a:pt x="568" y="112"/>
                  </a:cubicBezTo>
                  <a:cubicBezTo>
                    <a:pt x="565" y="113"/>
                    <a:pt x="565" y="113"/>
                    <a:pt x="565" y="113"/>
                  </a:cubicBezTo>
                  <a:cubicBezTo>
                    <a:pt x="561" y="113"/>
                    <a:pt x="561" y="113"/>
                    <a:pt x="561" y="113"/>
                  </a:cubicBezTo>
                  <a:cubicBezTo>
                    <a:pt x="558" y="115"/>
                    <a:pt x="558" y="115"/>
                    <a:pt x="558" y="115"/>
                  </a:cubicBezTo>
                  <a:cubicBezTo>
                    <a:pt x="559" y="115"/>
                    <a:pt x="559" y="115"/>
                    <a:pt x="559" y="115"/>
                  </a:cubicBezTo>
                  <a:cubicBezTo>
                    <a:pt x="562" y="115"/>
                    <a:pt x="562" y="115"/>
                    <a:pt x="562" y="115"/>
                  </a:cubicBezTo>
                  <a:cubicBezTo>
                    <a:pt x="559" y="116"/>
                    <a:pt x="559" y="116"/>
                    <a:pt x="559" y="116"/>
                  </a:cubicBezTo>
                  <a:cubicBezTo>
                    <a:pt x="558" y="118"/>
                    <a:pt x="558" y="118"/>
                    <a:pt x="558" y="118"/>
                  </a:cubicBezTo>
                  <a:cubicBezTo>
                    <a:pt x="556" y="118"/>
                    <a:pt x="556" y="118"/>
                    <a:pt x="556" y="118"/>
                  </a:cubicBezTo>
                  <a:cubicBezTo>
                    <a:pt x="555" y="116"/>
                    <a:pt x="555" y="116"/>
                    <a:pt x="555" y="116"/>
                  </a:cubicBezTo>
                  <a:cubicBezTo>
                    <a:pt x="551" y="118"/>
                    <a:pt x="551" y="118"/>
                    <a:pt x="551" y="118"/>
                  </a:cubicBezTo>
                  <a:cubicBezTo>
                    <a:pt x="549" y="119"/>
                    <a:pt x="549" y="119"/>
                    <a:pt x="549" y="119"/>
                  </a:cubicBezTo>
                  <a:cubicBezTo>
                    <a:pt x="546" y="122"/>
                    <a:pt x="546" y="122"/>
                    <a:pt x="546" y="122"/>
                  </a:cubicBezTo>
                  <a:cubicBezTo>
                    <a:pt x="545" y="122"/>
                    <a:pt x="545" y="122"/>
                    <a:pt x="545" y="122"/>
                  </a:cubicBezTo>
                  <a:cubicBezTo>
                    <a:pt x="543" y="123"/>
                    <a:pt x="543" y="123"/>
                    <a:pt x="543" y="123"/>
                  </a:cubicBezTo>
                  <a:cubicBezTo>
                    <a:pt x="545" y="125"/>
                    <a:pt x="545" y="125"/>
                    <a:pt x="545" y="125"/>
                  </a:cubicBezTo>
                  <a:cubicBezTo>
                    <a:pt x="546" y="125"/>
                    <a:pt x="546" y="125"/>
                    <a:pt x="546" y="125"/>
                  </a:cubicBezTo>
                  <a:cubicBezTo>
                    <a:pt x="548" y="126"/>
                    <a:pt x="548" y="126"/>
                    <a:pt x="548" y="126"/>
                  </a:cubicBezTo>
                  <a:cubicBezTo>
                    <a:pt x="543" y="126"/>
                    <a:pt x="543" y="126"/>
                    <a:pt x="543" y="126"/>
                  </a:cubicBezTo>
                  <a:cubicBezTo>
                    <a:pt x="539" y="129"/>
                    <a:pt x="539" y="129"/>
                    <a:pt x="539" y="129"/>
                  </a:cubicBezTo>
                  <a:cubicBezTo>
                    <a:pt x="536" y="131"/>
                    <a:pt x="536" y="131"/>
                    <a:pt x="536" y="131"/>
                  </a:cubicBezTo>
                  <a:cubicBezTo>
                    <a:pt x="536" y="132"/>
                    <a:pt x="536" y="132"/>
                    <a:pt x="536" y="132"/>
                  </a:cubicBezTo>
                  <a:cubicBezTo>
                    <a:pt x="538" y="133"/>
                    <a:pt x="538" y="133"/>
                    <a:pt x="538" y="133"/>
                  </a:cubicBezTo>
                  <a:cubicBezTo>
                    <a:pt x="536" y="133"/>
                    <a:pt x="536" y="133"/>
                    <a:pt x="536" y="133"/>
                  </a:cubicBezTo>
                  <a:cubicBezTo>
                    <a:pt x="539" y="135"/>
                    <a:pt x="539" y="135"/>
                    <a:pt x="539" y="135"/>
                  </a:cubicBezTo>
                  <a:cubicBezTo>
                    <a:pt x="541" y="135"/>
                    <a:pt x="541" y="135"/>
                    <a:pt x="541" y="135"/>
                  </a:cubicBezTo>
                  <a:cubicBezTo>
                    <a:pt x="542" y="136"/>
                    <a:pt x="542" y="136"/>
                    <a:pt x="542" y="136"/>
                  </a:cubicBezTo>
                  <a:cubicBezTo>
                    <a:pt x="545" y="138"/>
                    <a:pt x="545" y="138"/>
                    <a:pt x="545" y="138"/>
                  </a:cubicBezTo>
                  <a:cubicBezTo>
                    <a:pt x="546" y="138"/>
                    <a:pt x="546" y="138"/>
                    <a:pt x="546" y="138"/>
                  </a:cubicBezTo>
                  <a:cubicBezTo>
                    <a:pt x="548" y="136"/>
                    <a:pt x="548" y="136"/>
                    <a:pt x="548" y="136"/>
                  </a:cubicBezTo>
                  <a:cubicBezTo>
                    <a:pt x="548" y="138"/>
                    <a:pt x="548" y="138"/>
                    <a:pt x="548" y="138"/>
                  </a:cubicBezTo>
                  <a:cubicBezTo>
                    <a:pt x="551" y="139"/>
                    <a:pt x="551" y="139"/>
                    <a:pt x="551" y="139"/>
                  </a:cubicBezTo>
                  <a:cubicBezTo>
                    <a:pt x="548" y="141"/>
                    <a:pt x="548" y="141"/>
                    <a:pt x="548" y="141"/>
                  </a:cubicBezTo>
                  <a:cubicBezTo>
                    <a:pt x="546" y="142"/>
                    <a:pt x="546" y="142"/>
                    <a:pt x="546" y="142"/>
                  </a:cubicBezTo>
                  <a:cubicBezTo>
                    <a:pt x="548" y="142"/>
                    <a:pt x="548" y="142"/>
                    <a:pt x="548" y="142"/>
                  </a:cubicBezTo>
                  <a:cubicBezTo>
                    <a:pt x="545" y="144"/>
                    <a:pt x="545" y="144"/>
                    <a:pt x="545" y="144"/>
                  </a:cubicBezTo>
                  <a:cubicBezTo>
                    <a:pt x="542" y="144"/>
                    <a:pt x="542" y="144"/>
                    <a:pt x="542" y="144"/>
                  </a:cubicBezTo>
                  <a:cubicBezTo>
                    <a:pt x="541" y="145"/>
                    <a:pt x="541" y="145"/>
                    <a:pt x="541" y="145"/>
                  </a:cubicBezTo>
                  <a:cubicBezTo>
                    <a:pt x="539" y="146"/>
                    <a:pt x="539" y="146"/>
                    <a:pt x="539" y="146"/>
                  </a:cubicBezTo>
                  <a:cubicBezTo>
                    <a:pt x="541" y="146"/>
                    <a:pt x="541" y="146"/>
                    <a:pt x="541" y="146"/>
                  </a:cubicBezTo>
                  <a:cubicBezTo>
                    <a:pt x="543" y="146"/>
                    <a:pt x="543" y="146"/>
                    <a:pt x="543" y="146"/>
                  </a:cubicBezTo>
                  <a:cubicBezTo>
                    <a:pt x="545" y="146"/>
                    <a:pt x="545" y="146"/>
                    <a:pt x="545" y="146"/>
                  </a:cubicBezTo>
                  <a:cubicBezTo>
                    <a:pt x="546" y="144"/>
                    <a:pt x="546" y="144"/>
                    <a:pt x="546" y="144"/>
                  </a:cubicBezTo>
                  <a:cubicBezTo>
                    <a:pt x="548" y="144"/>
                    <a:pt x="548" y="144"/>
                    <a:pt x="548" y="144"/>
                  </a:cubicBezTo>
                  <a:cubicBezTo>
                    <a:pt x="549" y="144"/>
                    <a:pt x="549" y="144"/>
                    <a:pt x="549" y="144"/>
                  </a:cubicBezTo>
                  <a:cubicBezTo>
                    <a:pt x="549" y="145"/>
                    <a:pt x="549" y="145"/>
                    <a:pt x="549" y="145"/>
                  </a:cubicBezTo>
                  <a:cubicBezTo>
                    <a:pt x="548" y="146"/>
                    <a:pt x="548" y="146"/>
                    <a:pt x="548" y="146"/>
                  </a:cubicBezTo>
                  <a:cubicBezTo>
                    <a:pt x="545" y="148"/>
                    <a:pt x="545" y="148"/>
                    <a:pt x="545" y="148"/>
                  </a:cubicBezTo>
                  <a:cubicBezTo>
                    <a:pt x="548" y="148"/>
                    <a:pt x="548" y="148"/>
                    <a:pt x="548" y="148"/>
                  </a:cubicBezTo>
                  <a:cubicBezTo>
                    <a:pt x="542" y="151"/>
                    <a:pt x="542" y="151"/>
                    <a:pt x="542" y="151"/>
                  </a:cubicBezTo>
                  <a:cubicBezTo>
                    <a:pt x="536" y="152"/>
                    <a:pt x="536" y="152"/>
                    <a:pt x="536" y="152"/>
                  </a:cubicBezTo>
                  <a:cubicBezTo>
                    <a:pt x="530" y="155"/>
                    <a:pt x="530" y="155"/>
                    <a:pt x="530" y="155"/>
                  </a:cubicBezTo>
                  <a:cubicBezTo>
                    <a:pt x="525" y="155"/>
                    <a:pt x="525" y="155"/>
                    <a:pt x="525" y="155"/>
                  </a:cubicBezTo>
                  <a:cubicBezTo>
                    <a:pt x="522" y="156"/>
                    <a:pt x="522" y="156"/>
                    <a:pt x="522" y="156"/>
                  </a:cubicBezTo>
                  <a:cubicBezTo>
                    <a:pt x="519" y="159"/>
                    <a:pt x="519" y="159"/>
                    <a:pt x="519" y="159"/>
                  </a:cubicBezTo>
                  <a:cubicBezTo>
                    <a:pt x="519" y="161"/>
                    <a:pt x="519" y="161"/>
                    <a:pt x="519" y="161"/>
                  </a:cubicBezTo>
                  <a:cubicBezTo>
                    <a:pt x="519" y="162"/>
                    <a:pt x="519" y="162"/>
                    <a:pt x="519" y="162"/>
                  </a:cubicBezTo>
                  <a:cubicBezTo>
                    <a:pt x="518" y="162"/>
                    <a:pt x="518" y="162"/>
                    <a:pt x="518" y="162"/>
                  </a:cubicBezTo>
                  <a:cubicBezTo>
                    <a:pt x="518" y="164"/>
                    <a:pt x="518" y="164"/>
                    <a:pt x="518" y="164"/>
                  </a:cubicBezTo>
                  <a:cubicBezTo>
                    <a:pt x="516" y="165"/>
                    <a:pt x="516" y="165"/>
                    <a:pt x="516" y="165"/>
                  </a:cubicBezTo>
                  <a:cubicBezTo>
                    <a:pt x="515" y="166"/>
                    <a:pt x="515" y="166"/>
                    <a:pt x="515" y="166"/>
                  </a:cubicBezTo>
                  <a:cubicBezTo>
                    <a:pt x="513" y="168"/>
                    <a:pt x="513" y="168"/>
                    <a:pt x="513" y="168"/>
                  </a:cubicBezTo>
                  <a:cubicBezTo>
                    <a:pt x="512" y="168"/>
                    <a:pt x="512" y="168"/>
                    <a:pt x="512" y="168"/>
                  </a:cubicBezTo>
                  <a:cubicBezTo>
                    <a:pt x="513" y="166"/>
                    <a:pt x="513" y="166"/>
                    <a:pt x="513" y="166"/>
                  </a:cubicBezTo>
                  <a:cubicBezTo>
                    <a:pt x="515" y="165"/>
                    <a:pt x="515" y="165"/>
                    <a:pt x="515" y="165"/>
                  </a:cubicBezTo>
                  <a:cubicBezTo>
                    <a:pt x="512" y="165"/>
                    <a:pt x="512" y="165"/>
                    <a:pt x="512" y="165"/>
                  </a:cubicBezTo>
                  <a:cubicBezTo>
                    <a:pt x="515" y="164"/>
                    <a:pt x="515" y="164"/>
                    <a:pt x="515" y="164"/>
                  </a:cubicBezTo>
                  <a:cubicBezTo>
                    <a:pt x="513" y="164"/>
                    <a:pt x="513" y="164"/>
                    <a:pt x="513" y="164"/>
                  </a:cubicBezTo>
                  <a:cubicBezTo>
                    <a:pt x="512" y="164"/>
                    <a:pt x="512" y="164"/>
                    <a:pt x="512" y="164"/>
                  </a:cubicBezTo>
                  <a:cubicBezTo>
                    <a:pt x="509" y="165"/>
                    <a:pt x="509" y="165"/>
                    <a:pt x="509" y="165"/>
                  </a:cubicBezTo>
                  <a:cubicBezTo>
                    <a:pt x="510" y="164"/>
                    <a:pt x="510" y="164"/>
                    <a:pt x="510" y="164"/>
                  </a:cubicBezTo>
                  <a:cubicBezTo>
                    <a:pt x="512" y="162"/>
                    <a:pt x="512" y="162"/>
                    <a:pt x="512" y="162"/>
                  </a:cubicBezTo>
                  <a:cubicBezTo>
                    <a:pt x="509" y="162"/>
                    <a:pt x="509" y="162"/>
                    <a:pt x="509" y="162"/>
                  </a:cubicBezTo>
                  <a:cubicBezTo>
                    <a:pt x="515" y="158"/>
                    <a:pt x="515" y="158"/>
                    <a:pt x="515" y="158"/>
                  </a:cubicBezTo>
                  <a:cubicBezTo>
                    <a:pt x="518" y="155"/>
                    <a:pt x="518" y="155"/>
                    <a:pt x="518" y="155"/>
                  </a:cubicBezTo>
                  <a:cubicBezTo>
                    <a:pt x="522" y="152"/>
                    <a:pt x="522" y="152"/>
                    <a:pt x="522" y="152"/>
                  </a:cubicBezTo>
                  <a:cubicBezTo>
                    <a:pt x="516" y="154"/>
                    <a:pt x="516" y="154"/>
                    <a:pt x="516" y="154"/>
                  </a:cubicBezTo>
                  <a:cubicBezTo>
                    <a:pt x="513" y="155"/>
                    <a:pt x="513" y="155"/>
                    <a:pt x="513" y="155"/>
                  </a:cubicBezTo>
                  <a:cubicBezTo>
                    <a:pt x="518" y="152"/>
                    <a:pt x="518" y="152"/>
                    <a:pt x="518" y="152"/>
                  </a:cubicBezTo>
                  <a:cubicBezTo>
                    <a:pt x="515" y="152"/>
                    <a:pt x="515" y="152"/>
                    <a:pt x="515" y="152"/>
                  </a:cubicBezTo>
                  <a:cubicBezTo>
                    <a:pt x="512" y="152"/>
                    <a:pt x="512" y="152"/>
                    <a:pt x="512" y="152"/>
                  </a:cubicBezTo>
                  <a:cubicBezTo>
                    <a:pt x="512" y="151"/>
                    <a:pt x="512" y="151"/>
                    <a:pt x="512" y="151"/>
                  </a:cubicBezTo>
                  <a:cubicBezTo>
                    <a:pt x="510" y="149"/>
                    <a:pt x="510" y="149"/>
                    <a:pt x="510" y="149"/>
                  </a:cubicBezTo>
                  <a:cubicBezTo>
                    <a:pt x="508" y="149"/>
                    <a:pt x="508" y="149"/>
                    <a:pt x="508" y="149"/>
                  </a:cubicBezTo>
                  <a:cubicBezTo>
                    <a:pt x="506" y="151"/>
                    <a:pt x="506" y="151"/>
                    <a:pt x="506" y="151"/>
                  </a:cubicBezTo>
                  <a:cubicBezTo>
                    <a:pt x="503" y="152"/>
                    <a:pt x="503" y="152"/>
                    <a:pt x="503" y="152"/>
                  </a:cubicBezTo>
                  <a:cubicBezTo>
                    <a:pt x="499" y="151"/>
                    <a:pt x="499" y="151"/>
                    <a:pt x="499" y="151"/>
                  </a:cubicBezTo>
                  <a:cubicBezTo>
                    <a:pt x="499" y="154"/>
                    <a:pt x="499" y="154"/>
                    <a:pt x="499" y="154"/>
                  </a:cubicBezTo>
                  <a:cubicBezTo>
                    <a:pt x="498" y="154"/>
                    <a:pt x="498" y="154"/>
                    <a:pt x="498" y="154"/>
                  </a:cubicBezTo>
                  <a:cubicBezTo>
                    <a:pt x="498" y="155"/>
                    <a:pt x="498" y="155"/>
                    <a:pt x="498" y="155"/>
                  </a:cubicBezTo>
                  <a:cubicBezTo>
                    <a:pt x="498" y="158"/>
                    <a:pt x="498" y="158"/>
                    <a:pt x="498" y="158"/>
                  </a:cubicBezTo>
                  <a:cubicBezTo>
                    <a:pt x="496" y="155"/>
                    <a:pt x="496" y="155"/>
                    <a:pt x="496" y="155"/>
                  </a:cubicBezTo>
                  <a:cubicBezTo>
                    <a:pt x="495" y="155"/>
                    <a:pt x="495" y="155"/>
                    <a:pt x="495" y="155"/>
                  </a:cubicBezTo>
                  <a:cubicBezTo>
                    <a:pt x="495" y="156"/>
                    <a:pt x="495" y="156"/>
                    <a:pt x="495" y="156"/>
                  </a:cubicBezTo>
                  <a:cubicBezTo>
                    <a:pt x="495" y="158"/>
                    <a:pt x="495" y="158"/>
                    <a:pt x="495" y="158"/>
                  </a:cubicBezTo>
                  <a:cubicBezTo>
                    <a:pt x="492" y="159"/>
                    <a:pt x="492" y="159"/>
                    <a:pt x="492" y="159"/>
                  </a:cubicBezTo>
                  <a:cubicBezTo>
                    <a:pt x="487" y="159"/>
                    <a:pt x="487" y="159"/>
                    <a:pt x="487" y="159"/>
                  </a:cubicBezTo>
                  <a:cubicBezTo>
                    <a:pt x="482" y="158"/>
                    <a:pt x="482" y="158"/>
                    <a:pt x="482" y="158"/>
                  </a:cubicBezTo>
                  <a:cubicBezTo>
                    <a:pt x="475" y="158"/>
                    <a:pt x="475" y="158"/>
                    <a:pt x="475" y="158"/>
                  </a:cubicBezTo>
                  <a:cubicBezTo>
                    <a:pt x="469" y="158"/>
                    <a:pt x="469" y="158"/>
                    <a:pt x="469" y="158"/>
                  </a:cubicBezTo>
                  <a:cubicBezTo>
                    <a:pt x="465" y="158"/>
                    <a:pt x="465" y="158"/>
                    <a:pt x="465" y="158"/>
                  </a:cubicBezTo>
                  <a:cubicBezTo>
                    <a:pt x="460" y="159"/>
                    <a:pt x="460" y="159"/>
                    <a:pt x="460" y="159"/>
                  </a:cubicBezTo>
                  <a:cubicBezTo>
                    <a:pt x="459" y="158"/>
                    <a:pt x="459" y="158"/>
                    <a:pt x="459" y="158"/>
                  </a:cubicBezTo>
                  <a:cubicBezTo>
                    <a:pt x="457" y="158"/>
                    <a:pt x="457" y="158"/>
                    <a:pt x="457" y="158"/>
                  </a:cubicBezTo>
                  <a:cubicBezTo>
                    <a:pt x="455" y="156"/>
                    <a:pt x="455" y="156"/>
                    <a:pt x="455" y="156"/>
                  </a:cubicBezTo>
                  <a:cubicBezTo>
                    <a:pt x="455" y="155"/>
                    <a:pt x="455" y="155"/>
                    <a:pt x="455" y="155"/>
                  </a:cubicBezTo>
                  <a:cubicBezTo>
                    <a:pt x="455" y="154"/>
                    <a:pt x="455" y="154"/>
                    <a:pt x="455" y="154"/>
                  </a:cubicBezTo>
                  <a:cubicBezTo>
                    <a:pt x="447" y="155"/>
                    <a:pt x="447" y="155"/>
                    <a:pt x="447" y="155"/>
                  </a:cubicBezTo>
                  <a:cubicBezTo>
                    <a:pt x="444" y="155"/>
                    <a:pt x="444" y="155"/>
                    <a:pt x="444" y="155"/>
                  </a:cubicBezTo>
                  <a:cubicBezTo>
                    <a:pt x="443" y="154"/>
                    <a:pt x="443" y="154"/>
                    <a:pt x="443" y="154"/>
                  </a:cubicBezTo>
                  <a:cubicBezTo>
                    <a:pt x="444" y="152"/>
                    <a:pt x="444" y="152"/>
                    <a:pt x="444" y="152"/>
                  </a:cubicBezTo>
                  <a:cubicBezTo>
                    <a:pt x="442" y="154"/>
                    <a:pt x="442" y="154"/>
                    <a:pt x="442" y="154"/>
                  </a:cubicBezTo>
                  <a:cubicBezTo>
                    <a:pt x="443" y="152"/>
                    <a:pt x="443" y="152"/>
                    <a:pt x="443" y="152"/>
                  </a:cubicBezTo>
                  <a:cubicBezTo>
                    <a:pt x="442" y="152"/>
                    <a:pt x="442" y="152"/>
                    <a:pt x="442" y="152"/>
                  </a:cubicBezTo>
                  <a:cubicBezTo>
                    <a:pt x="439" y="151"/>
                    <a:pt x="439" y="151"/>
                    <a:pt x="439" y="151"/>
                  </a:cubicBezTo>
                  <a:cubicBezTo>
                    <a:pt x="440" y="151"/>
                    <a:pt x="440" y="151"/>
                    <a:pt x="440" y="151"/>
                  </a:cubicBezTo>
                  <a:cubicBezTo>
                    <a:pt x="442" y="148"/>
                    <a:pt x="442" y="148"/>
                    <a:pt x="442" y="148"/>
                  </a:cubicBezTo>
                  <a:cubicBezTo>
                    <a:pt x="442" y="146"/>
                    <a:pt x="442" y="146"/>
                    <a:pt x="442" y="146"/>
                  </a:cubicBezTo>
                  <a:cubicBezTo>
                    <a:pt x="442" y="145"/>
                    <a:pt x="442" y="145"/>
                    <a:pt x="442" y="145"/>
                  </a:cubicBezTo>
                  <a:cubicBezTo>
                    <a:pt x="439" y="145"/>
                    <a:pt x="439" y="145"/>
                    <a:pt x="439" y="145"/>
                  </a:cubicBezTo>
                  <a:cubicBezTo>
                    <a:pt x="436" y="145"/>
                    <a:pt x="436" y="145"/>
                    <a:pt x="436" y="145"/>
                  </a:cubicBezTo>
                  <a:cubicBezTo>
                    <a:pt x="432" y="146"/>
                    <a:pt x="432" y="146"/>
                    <a:pt x="432" y="146"/>
                  </a:cubicBezTo>
                  <a:cubicBezTo>
                    <a:pt x="420" y="148"/>
                    <a:pt x="420" y="148"/>
                    <a:pt x="420" y="148"/>
                  </a:cubicBezTo>
                  <a:cubicBezTo>
                    <a:pt x="414" y="149"/>
                    <a:pt x="414" y="149"/>
                    <a:pt x="414" y="149"/>
                  </a:cubicBezTo>
                  <a:cubicBezTo>
                    <a:pt x="409" y="152"/>
                    <a:pt x="409" y="152"/>
                    <a:pt x="409" y="152"/>
                  </a:cubicBezTo>
                  <a:cubicBezTo>
                    <a:pt x="410" y="152"/>
                    <a:pt x="410" y="152"/>
                    <a:pt x="410" y="152"/>
                  </a:cubicBezTo>
                  <a:cubicBezTo>
                    <a:pt x="410" y="154"/>
                    <a:pt x="410" y="154"/>
                    <a:pt x="410" y="154"/>
                  </a:cubicBezTo>
                  <a:cubicBezTo>
                    <a:pt x="412" y="154"/>
                    <a:pt x="412" y="154"/>
                    <a:pt x="412" y="154"/>
                  </a:cubicBezTo>
                  <a:cubicBezTo>
                    <a:pt x="413" y="154"/>
                    <a:pt x="413" y="154"/>
                    <a:pt x="413" y="154"/>
                  </a:cubicBezTo>
                  <a:cubicBezTo>
                    <a:pt x="417" y="154"/>
                    <a:pt x="417" y="154"/>
                    <a:pt x="417" y="154"/>
                  </a:cubicBezTo>
                  <a:cubicBezTo>
                    <a:pt x="416" y="152"/>
                    <a:pt x="416" y="152"/>
                    <a:pt x="416" y="152"/>
                  </a:cubicBezTo>
                  <a:cubicBezTo>
                    <a:pt x="417" y="152"/>
                    <a:pt x="417" y="152"/>
                    <a:pt x="417" y="152"/>
                  </a:cubicBezTo>
                  <a:cubicBezTo>
                    <a:pt x="419" y="152"/>
                    <a:pt x="419" y="152"/>
                    <a:pt x="419" y="152"/>
                  </a:cubicBezTo>
                  <a:cubicBezTo>
                    <a:pt x="423" y="152"/>
                    <a:pt x="423" y="152"/>
                    <a:pt x="423" y="152"/>
                  </a:cubicBezTo>
                  <a:cubicBezTo>
                    <a:pt x="426" y="151"/>
                    <a:pt x="426" y="151"/>
                    <a:pt x="426" y="151"/>
                  </a:cubicBezTo>
                  <a:cubicBezTo>
                    <a:pt x="427" y="152"/>
                    <a:pt x="427" y="152"/>
                    <a:pt x="427" y="152"/>
                  </a:cubicBezTo>
                  <a:cubicBezTo>
                    <a:pt x="429" y="151"/>
                    <a:pt x="429" y="151"/>
                    <a:pt x="429" y="151"/>
                  </a:cubicBezTo>
                  <a:cubicBezTo>
                    <a:pt x="432" y="149"/>
                    <a:pt x="432" y="149"/>
                    <a:pt x="432" y="149"/>
                  </a:cubicBezTo>
                  <a:cubicBezTo>
                    <a:pt x="434" y="149"/>
                    <a:pt x="434" y="149"/>
                    <a:pt x="434" y="149"/>
                  </a:cubicBezTo>
                  <a:cubicBezTo>
                    <a:pt x="440" y="148"/>
                    <a:pt x="440" y="148"/>
                    <a:pt x="440" y="148"/>
                  </a:cubicBezTo>
                  <a:cubicBezTo>
                    <a:pt x="437" y="149"/>
                    <a:pt x="437" y="149"/>
                    <a:pt x="437" y="149"/>
                  </a:cubicBezTo>
                  <a:cubicBezTo>
                    <a:pt x="434" y="151"/>
                    <a:pt x="434" y="151"/>
                    <a:pt x="434" y="151"/>
                  </a:cubicBezTo>
                  <a:cubicBezTo>
                    <a:pt x="430" y="152"/>
                    <a:pt x="430" y="152"/>
                    <a:pt x="430" y="152"/>
                  </a:cubicBezTo>
                  <a:cubicBezTo>
                    <a:pt x="427" y="154"/>
                    <a:pt x="427" y="154"/>
                    <a:pt x="427" y="154"/>
                  </a:cubicBezTo>
                  <a:cubicBezTo>
                    <a:pt x="423" y="154"/>
                    <a:pt x="423" y="154"/>
                    <a:pt x="423" y="154"/>
                  </a:cubicBezTo>
                  <a:cubicBezTo>
                    <a:pt x="420" y="155"/>
                    <a:pt x="420" y="155"/>
                    <a:pt x="420" y="155"/>
                  </a:cubicBezTo>
                  <a:cubicBezTo>
                    <a:pt x="414" y="155"/>
                    <a:pt x="414" y="155"/>
                    <a:pt x="414" y="155"/>
                  </a:cubicBezTo>
                  <a:cubicBezTo>
                    <a:pt x="413" y="155"/>
                    <a:pt x="413" y="155"/>
                    <a:pt x="413" y="155"/>
                  </a:cubicBezTo>
                  <a:cubicBezTo>
                    <a:pt x="413" y="156"/>
                    <a:pt x="413" y="156"/>
                    <a:pt x="413" y="156"/>
                  </a:cubicBezTo>
                  <a:cubicBezTo>
                    <a:pt x="412" y="156"/>
                    <a:pt x="412" y="156"/>
                    <a:pt x="412" y="156"/>
                  </a:cubicBezTo>
                  <a:cubicBezTo>
                    <a:pt x="410" y="158"/>
                    <a:pt x="410" y="158"/>
                    <a:pt x="410" y="158"/>
                  </a:cubicBezTo>
                  <a:cubicBezTo>
                    <a:pt x="409" y="159"/>
                    <a:pt x="409" y="159"/>
                    <a:pt x="409" y="159"/>
                  </a:cubicBezTo>
                  <a:cubicBezTo>
                    <a:pt x="409" y="161"/>
                    <a:pt x="409" y="161"/>
                    <a:pt x="409" y="161"/>
                  </a:cubicBezTo>
                  <a:cubicBezTo>
                    <a:pt x="409" y="162"/>
                    <a:pt x="409" y="162"/>
                    <a:pt x="409" y="162"/>
                  </a:cubicBezTo>
                  <a:cubicBezTo>
                    <a:pt x="407" y="165"/>
                    <a:pt x="407" y="165"/>
                    <a:pt x="407" y="165"/>
                  </a:cubicBezTo>
                  <a:cubicBezTo>
                    <a:pt x="407" y="166"/>
                    <a:pt x="407" y="166"/>
                    <a:pt x="407" y="166"/>
                  </a:cubicBezTo>
                  <a:cubicBezTo>
                    <a:pt x="407" y="168"/>
                    <a:pt x="407" y="168"/>
                    <a:pt x="407" y="168"/>
                  </a:cubicBezTo>
                  <a:cubicBezTo>
                    <a:pt x="406" y="169"/>
                    <a:pt x="406" y="169"/>
                    <a:pt x="406" y="169"/>
                  </a:cubicBezTo>
                  <a:cubicBezTo>
                    <a:pt x="406" y="168"/>
                    <a:pt x="406" y="168"/>
                    <a:pt x="406" y="168"/>
                  </a:cubicBezTo>
                  <a:cubicBezTo>
                    <a:pt x="404" y="169"/>
                    <a:pt x="404" y="169"/>
                    <a:pt x="404" y="169"/>
                  </a:cubicBezTo>
                  <a:cubicBezTo>
                    <a:pt x="403" y="169"/>
                    <a:pt x="403" y="169"/>
                    <a:pt x="403" y="169"/>
                  </a:cubicBezTo>
                  <a:cubicBezTo>
                    <a:pt x="403" y="168"/>
                    <a:pt x="403" y="168"/>
                    <a:pt x="403" y="168"/>
                  </a:cubicBezTo>
                  <a:cubicBezTo>
                    <a:pt x="404" y="166"/>
                    <a:pt x="404" y="166"/>
                    <a:pt x="404" y="166"/>
                  </a:cubicBezTo>
                  <a:cubicBezTo>
                    <a:pt x="401" y="168"/>
                    <a:pt x="401" y="168"/>
                    <a:pt x="401" y="168"/>
                  </a:cubicBezTo>
                  <a:cubicBezTo>
                    <a:pt x="400" y="169"/>
                    <a:pt x="400" y="169"/>
                    <a:pt x="400" y="169"/>
                  </a:cubicBezTo>
                  <a:cubicBezTo>
                    <a:pt x="400" y="171"/>
                    <a:pt x="400" y="171"/>
                    <a:pt x="400" y="171"/>
                  </a:cubicBezTo>
                  <a:cubicBezTo>
                    <a:pt x="400" y="172"/>
                    <a:pt x="400" y="172"/>
                    <a:pt x="400" y="172"/>
                  </a:cubicBezTo>
                  <a:cubicBezTo>
                    <a:pt x="400" y="175"/>
                    <a:pt x="400" y="175"/>
                    <a:pt x="400" y="175"/>
                  </a:cubicBezTo>
                  <a:cubicBezTo>
                    <a:pt x="399" y="172"/>
                    <a:pt x="399" y="172"/>
                    <a:pt x="399" y="172"/>
                  </a:cubicBezTo>
                  <a:cubicBezTo>
                    <a:pt x="399" y="171"/>
                    <a:pt x="399" y="171"/>
                    <a:pt x="399" y="171"/>
                  </a:cubicBezTo>
                  <a:cubicBezTo>
                    <a:pt x="397" y="171"/>
                    <a:pt x="397" y="171"/>
                    <a:pt x="397" y="171"/>
                  </a:cubicBezTo>
                  <a:cubicBezTo>
                    <a:pt x="397" y="169"/>
                    <a:pt x="397" y="169"/>
                    <a:pt x="397" y="169"/>
                  </a:cubicBezTo>
                  <a:cubicBezTo>
                    <a:pt x="399" y="168"/>
                    <a:pt x="399" y="168"/>
                    <a:pt x="399" y="168"/>
                  </a:cubicBezTo>
                  <a:cubicBezTo>
                    <a:pt x="397" y="166"/>
                    <a:pt x="397" y="166"/>
                    <a:pt x="397" y="166"/>
                  </a:cubicBezTo>
                  <a:cubicBezTo>
                    <a:pt x="396" y="166"/>
                    <a:pt x="396" y="166"/>
                    <a:pt x="396" y="166"/>
                  </a:cubicBezTo>
                  <a:cubicBezTo>
                    <a:pt x="396" y="165"/>
                    <a:pt x="396" y="165"/>
                    <a:pt x="396" y="165"/>
                  </a:cubicBezTo>
                  <a:cubicBezTo>
                    <a:pt x="400" y="166"/>
                    <a:pt x="400" y="166"/>
                    <a:pt x="400" y="166"/>
                  </a:cubicBezTo>
                  <a:cubicBezTo>
                    <a:pt x="403" y="166"/>
                    <a:pt x="403" y="166"/>
                    <a:pt x="403" y="166"/>
                  </a:cubicBezTo>
                  <a:cubicBezTo>
                    <a:pt x="403" y="165"/>
                    <a:pt x="403" y="165"/>
                    <a:pt x="403" y="165"/>
                  </a:cubicBezTo>
                  <a:cubicBezTo>
                    <a:pt x="403" y="164"/>
                    <a:pt x="403" y="164"/>
                    <a:pt x="403" y="164"/>
                  </a:cubicBezTo>
                  <a:cubicBezTo>
                    <a:pt x="401" y="162"/>
                    <a:pt x="401" y="162"/>
                    <a:pt x="401" y="162"/>
                  </a:cubicBezTo>
                  <a:cubicBezTo>
                    <a:pt x="400" y="164"/>
                    <a:pt x="400" y="164"/>
                    <a:pt x="400" y="164"/>
                  </a:cubicBezTo>
                  <a:cubicBezTo>
                    <a:pt x="401" y="161"/>
                    <a:pt x="401" y="161"/>
                    <a:pt x="401" y="161"/>
                  </a:cubicBezTo>
                  <a:cubicBezTo>
                    <a:pt x="400" y="161"/>
                    <a:pt x="400" y="161"/>
                    <a:pt x="400" y="161"/>
                  </a:cubicBezTo>
                  <a:cubicBezTo>
                    <a:pt x="399" y="161"/>
                    <a:pt x="399" y="161"/>
                    <a:pt x="399" y="161"/>
                  </a:cubicBezTo>
                  <a:cubicBezTo>
                    <a:pt x="397" y="164"/>
                    <a:pt x="397" y="164"/>
                    <a:pt x="397" y="164"/>
                  </a:cubicBezTo>
                  <a:cubicBezTo>
                    <a:pt x="397" y="162"/>
                    <a:pt x="397" y="162"/>
                    <a:pt x="397" y="162"/>
                  </a:cubicBezTo>
                  <a:cubicBezTo>
                    <a:pt x="397" y="161"/>
                    <a:pt x="397" y="161"/>
                    <a:pt x="397" y="161"/>
                  </a:cubicBezTo>
                  <a:cubicBezTo>
                    <a:pt x="399" y="159"/>
                    <a:pt x="399" y="159"/>
                    <a:pt x="399" y="159"/>
                  </a:cubicBezTo>
                  <a:cubicBezTo>
                    <a:pt x="394" y="159"/>
                    <a:pt x="394" y="159"/>
                    <a:pt x="394" y="159"/>
                  </a:cubicBezTo>
                  <a:cubicBezTo>
                    <a:pt x="394" y="158"/>
                    <a:pt x="394" y="158"/>
                    <a:pt x="394" y="158"/>
                  </a:cubicBezTo>
                  <a:cubicBezTo>
                    <a:pt x="393" y="158"/>
                    <a:pt x="393" y="158"/>
                    <a:pt x="393" y="158"/>
                  </a:cubicBezTo>
                  <a:cubicBezTo>
                    <a:pt x="394" y="156"/>
                    <a:pt x="394" y="156"/>
                    <a:pt x="394" y="156"/>
                  </a:cubicBezTo>
                  <a:cubicBezTo>
                    <a:pt x="391" y="156"/>
                    <a:pt x="391" y="156"/>
                    <a:pt x="391" y="156"/>
                  </a:cubicBezTo>
                  <a:cubicBezTo>
                    <a:pt x="389" y="156"/>
                    <a:pt x="389" y="156"/>
                    <a:pt x="389" y="156"/>
                  </a:cubicBezTo>
                  <a:cubicBezTo>
                    <a:pt x="381" y="158"/>
                    <a:pt x="381" y="158"/>
                    <a:pt x="381" y="158"/>
                  </a:cubicBezTo>
                  <a:cubicBezTo>
                    <a:pt x="380" y="158"/>
                    <a:pt x="380" y="158"/>
                    <a:pt x="380" y="158"/>
                  </a:cubicBezTo>
                  <a:cubicBezTo>
                    <a:pt x="377" y="159"/>
                    <a:pt x="377" y="159"/>
                    <a:pt x="377" y="159"/>
                  </a:cubicBezTo>
                  <a:cubicBezTo>
                    <a:pt x="374" y="159"/>
                    <a:pt x="374" y="159"/>
                    <a:pt x="374" y="159"/>
                  </a:cubicBezTo>
                  <a:cubicBezTo>
                    <a:pt x="370" y="159"/>
                    <a:pt x="370" y="159"/>
                    <a:pt x="370" y="159"/>
                  </a:cubicBezTo>
                  <a:cubicBezTo>
                    <a:pt x="366" y="159"/>
                    <a:pt x="366" y="159"/>
                    <a:pt x="366" y="159"/>
                  </a:cubicBezTo>
                  <a:cubicBezTo>
                    <a:pt x="354" y="159"/>
                    <a:pt x="354" y="159"/>
                    <a:pt x="354" y="159"/>
                  </a:cubicBezTo>
                  <a:cubicBezTo>
                    <a:pt x="348" y="158"/>
                    <a:pt x="348" y="158"/>
                    <a:pt x="348" y="158"/>
                  </a:cubicBezTo>
                  <a:cubicBezTo>
                    <a:pt x="344" y="156"/>
                    <a:pt x="344" y="156"/>
                    <a:pt x="344" y="156"/>
                  </a:cubicBezTo>
                  <a:cubicBezTo>
                    <a:pt x="348" y="155"/>
                    <a:pt x="348" y="155"/>
                    <a:pt x="348" y="155"/>
                  </a:cubicBezTo>
                  <a:cubicBezTo>
                    <a:pt x="350" y="155"/>
                    <a:pt x="350" y="155"/>
                    <a:pt x="350" y="155"/>
                  </a:cubicBezTo>
                  <a:cubicBezTo>
                    <a:pt x="353" y="154"/>
                    <a:pt x="353" y="154"/>
                    <a:pt x="353" y="154"/>
                  </a:cubicBezTo>
                  <a:cubicBezTo>
                    <a:pt x="356" y="154"/>
                    <a:pt x="356" y="154"/>
                    <a:pt x="356" y="154"/>
                  </a:cubicBezTo>
                  <a:cubicBezTo>
                    <a:pt x="358" y="152"/>
                    <a:pt x="358" y="152"/>
                    <a:pt x="358" y="152"/>
                  </a:cubicBezTo>
                  <a:cubicBezTo>
                    <a:pt x="361" y="152"/>
                    <a:pt x="361" y="152"/>
                    <a:pt x="361" y="152"/>
                  </a:cubicBezTo>
                  <a:cubicBezTo>
                    <a:pt x="363" y="151"/>
                    <a:pt x="363" y="151"/>
                    <a:pt x="363" y="151"/>
                  </a:cubicBezTo>
                  <a:cubicBezTo>
                    <a:pt x="364" y="149"/>
                    <a:pt x="364" y="149"/>
                    <a:pt x="364" y="149"/>
                  </a:cubicBezTo>
                  <a:cubicBezTo>
                    <a:pt x="363" y="148"/>
                    <a:pt x="363" y="148"/>
                    <a:pt x="363" y="148"/>
                  </a:cubicBezTo>
                  <a:cubicBezTo>
                    <a:pt x="360" y="146"/>
                    <a:pt x="360" y="146"/>
                    <a:pt x="360" y="146"/>
                  </a:cubicBezTo>
                  <a:cubicBezTo>
                    <a:pt x="357" y="145"/>
                    <a:pt x="357" y="145"/>
                    <a:pt x="357" y="145"/>
                  </a:cubicBezTo>
                  <a:cubicBezTo>
                    <a:pt x="354" y="144"/>
                    <a:pt x="354" y="144"/>
                    <a:pt x="354" y="144"/>
                  </a:cubicBezTo>
                  <a:cubicBezTo>
                    <a:pt x="350" y="145"/>
                    <a:pt x="350" y="145"/>
                    <a:pt x="350" y="145"/>
                  </a:cubicBezTo>
                  <a:cubicBezTo>
                    <a:pt x="351" y="145"/>
                    <a:pt x="351" y="145"/>
                    <a:pt x="351" y="145"/>
                  </a:cubicBezTo>
                  <a:cubicBezTo>
                    <a:pt x="346" y="146"/>
                    <a:pt x="346" y="146"/>
                    <a:pt x="346" y="146"/>
                  </a:cubicBezTo>
                  <a:cubicBezTo>
                    <a:pt x="341" y="145"/>
                    <a:pt x="341" y="145"/>
                    <a:pt x="341" y="145"/>
                  </a:cubicBezTo>
                  <a:cubicBezTo>
                    <a:pt x="338" y="145"/>
                    <a:pt x="338" y="145"/>
                    <a:pt x="338" y="145"/>
                  </a:cubicBezTo>
                  <a:cubicBezTo>
                    <a:pt x="334" y="144"/>
                    <a:pt x="334" y="144"/>
                    <a:pt x="334" y="144"/>
                  </a:cubicBezTo>
                  <a:cubicBezTo>
                    <a:pt x="331" y="141"/>
                    <a:pt x="331" y="141"/>
                    <a:pt x="331" y="141"/>
                  </a:cubicBezTo>
                  <a:cubicBezTo>
                    <a:pt x="327" y="141"/>
                    <a:pt x="327" y="141"/>
                    <a:pt x="327" y="141"/>
                  </a:cubicBezTo>
                  <a:cubicBezTo>
                    <a:pt x="323" y="139"/>
                    <a:pt x="323" y="139"/>
                    <a:pt x="323" y="139"/>
                  </a:cubicBezTo>
                  <a:cubicBezTo>
                    <a:pt x="320" y="138"/>
                    <a:pt x="320" y="138"/>
                    <a:pt x="320" y="138"/>
                  </a:cubicBezTo>
                  <a:cubicBezTo>
                    <a:pt x="317" y="135"/>
                    <a:pt x="317" y="135"/>
                    <a:pt x="317" y="135"/>
                  </a:cubicBezTo>
                  <a:cubicBezTo>
                    <a:pt x="313" y="135"/>
                    <a:pt x="313" y="135"/>
                    <a:pt x="313" y="135"/>
                  </a:cubicBezTo>
                  <a:cubicBezTo>
                    <a:pt x="307" y="135"/>
                    <a:pt x="307" y="135"/>
                    <a:pt x="307" y="135"/>
                  </a:cubicBezTo>
                  <a:cubicBezTo>
                    <a:pt x="303" y="135"/>
                    <a:pt x="303" y="135"/>
                    <a:pt x="303" y="135"/>
                  </a:cubicBezTo>
                  <a:cubicBezTo>
                    <a:pt x="294" y="139"/>
                    <a:pt x="294" y="139"/>
                    <a:pt x="294" y="139"/>
                  </a:cubicBezTo>
                  <a:cubicBezTo>
                    <a:pt x="290" y="141"/>
                    <a:pt x="290" y="141"/>
                    <a:pt x="290" y="141"/>
                  </a:cubicBezTo>
                  <a:cubicBezTo>
                    <a:pt x="284" y="139"/>
                    <a:pt x="284" y="139"/>
                    <a:pt x="284" y="139"/>
                  </a:cubicBezTo>
                  <a:cubicBezTo>
                    <a:pt x="288" y="138"/>
                    <a:pt x="288" y="138"/>
                    <a:pt x="288" y="138"/>
                  </a:cubicBezTo>
                  <a:cubicBezTo>
                    <a:pt x="293" y="136"/>
                    <a:pt x="293" y="136"/>
                    <a:pt x="293" y="136"/>
                  </a:cubicBezTo>
                  <a:cubicBezTo>
                    <a:pt x="290" y="136"/>
                    <a:pt x="290" y="136"/>
                    <a:pt x="290" y="136"/>
                  </a:cubicBezTo>
                  <a:cubicBezTo>
                    <a:pt x="291" y="133"/>
                    <a:pt x="291" y="133"/>
                    <a:pt x="291" y="133"/>
                  </a:cubicBezTo>
                  <a:cubicBezTo>
                    <a:pt x="294" y="132"/>
                    <a:pt x="294" y="132"/>
                    <a:pt x="294" y="132"/>
                  </a:cubicBezTo>
                  <a:cubicBezTo>
                    <a:pt x="291" y="132"/>
                    <a:pt x="291" y="132"/>
                    <a:pt x="291" y="132"/>
                  </a:cubicBezTo>
                  <a:cubicBezTo>
                    <a:pt x="287" y="133"/>
                    <a:pt x="287" y="133"/>
                    <a:pt x="287" y="133"/>
                  </a:cubicBezTo>
                  <a:cubicBezTo>
                    <a:pt x="282" y="135"/>
                    <a:pt x="282" y="135"/>
                    <a:pt x="282" y="135"/>
                  </a:cubicBezTo>
                  <a:cubicBezTo>
                    <a:pt x="280" y="136"/>
                    <a:pt x="280" y="136"/>
                    <a:pt x="280" y="136"/>
                  </a:cubicBezTo>
                  <a:cubicBezTo>
                    <a:pt x="280" y="138"/>
                    <a:pt x="280" y="138"/>
                    <a:pt x="280" y="138"/>
                  </a:cubicBezTo>
                  <a:cubicBezTo>
                    <a:pt x="278" y="138"/>
                    <a:pt x="278" y="138"/>
                    <a:pt x="278" y="138"/>
                  </a:cubicBezTo>
                  <a:cubicBezTo>
                    <a:pt x="275" y="139"/>
                    <a:pt x="275" y="139"/>
                    <a:pt x="275" y="139"/>
                  </a:cubicBezTo>
                  <a:cubicBezTo>
                    <a:pt x="272" y="139"/>
                    <a:pt x="272" y="139"/>
                    <a:pt x="272" y="139"/>
                  </a:cubicBezTo>
                  <a:cubicBezTo>
                    <a:pt x="271" y="138"/>
                    <a:pt x="271" y="138"/>
                    <a:pt x="271" y="138"/>
                  </a:cubicBezTo>
                  <a:cubicBezTo>
                    <a:pt x="271" y="136"/>
                    <a:pt x="271" y="136"/>
                    <a:pt x="271" y="136"/>
                  </a:cubicBezTo>
                  <a:cubicBezTo>
                    <a:pt x="271" y="135"/>
                    <a:pt x="271" y="135"/>
                    <a:pt x="271" y="135"/>
                  </a:cubicBezTo>
                  <a:cubicBezTo>
                    <a:pt x="272" y="132"/>
                    <a:pt x="272" y="132"/>
                    <a:pt x="272" y="132"/>
                  </a:cubicBezTo>
                  <a:cubicBezTo>
                    <a:pt x="272" y="129"/>
                    <a:pt x="272" y="129"/>
                    <a:pt x="272" y="129"/>
                  </a:cubicBezTo>
                  <a:cubicBezTo>
                    <a:pt x="271" y="126"/>
                    <a:pt x="271" y="126"/>
                    <a:pt x="271" y="126"/>
                  </a:cubicBezTo>
                  <a:cubicBezTo>
                    <a:pt x="268" y="128"/>
                    <a:pt x="268" y="128"/>
                    <a:pt x="268" y="128"/>
                  </a:cubicBezTo>
                  <a:cubicBezTo>
                    <a:pt x="267" y="129"/>
                    <a:pt x="267" y="129"/>
                    <a:pt x="267" y="129"/>
                  </a:cubicBezTo>
                  <a:cubicBezTo>
                    <a:pt x="270" y="129"/>
                    <a:pt x="270" y="129"/>
                    <a:pt x="270" y="129"/>
                  </a:cubicBezTo>
                  <a:cubicBezTo>
                    <a:pt x="265" y="131"/>
                    <a:pt x="265" y="131"/>
                    <a:pt x="265" y="131"/>
                  </a:cubicBezTo>
                  <a:cubicBezTo>
                    <a:pt x="262" y="131"/>
                    <a:pt x="262" y="131"/>
                    <a:pt x="262" y="131"/>
                  </a:cubicBezTo>
                  <a:cubicBezTo>
                    <a:pt x="257" y="133"/>
                    <a:pt x="257" y="133"/>
                    <a:pt x="257" y="133"/>
                  </a:cubicBezTo>
                  <a:cubicBezTo>
                    <a:pt x="252" y="135"/>
                    <a:pt x="252" y="135"/>
                    <a:pt x="252" y="135"/>
                  </a:cubicBezTo>
                  <a:cubicBezTo>
                    <a:pt x="251" y="136"/>
                    <a:pt x="251" y="136"/>
                    <a:pt x="251" y="136"/>
                  </a:cubicBezTo>
                  <a:cubicBezTo>
                    <a:pt x="248" y="135"/>
                    <a:pt x="248" y="135"/>
                    <a:pt x="248" y="135"/>
                  </a:cubicBezTo>
                  <a:cubicBezTo>
                    <a:pt x="250" y="134"/>
                    <a:pt x="250" y="134"/>
                    <a:pt x="250" y="134"/>
                  </a:cubicBezTo>
                  <a:cubicBezTo>
                    <a:pt x="245" y="135"/>
                    <a:pt x="245" y="135"/>
                    <a:pt x="245" y="135"/>
                  </a:cubicBezTo>
                  <a:cubicBezTo>
                    <a:pt x="237" y="136"/>
                    <a:pt x="237" y="136"/>
                    <a:pt x="237" y="136"/>
                  </a:cubicBezTo>
                  <a:cubicBezTo>
                    <a:pt x="231" y="139"/>
                    <a:pt x="231" y="139"/>
                    <a:pt x="231" y="139"/>
                  </a:cubicBezTo>
                  <a:cubicBezTo>
                    <a:pt x="227" y="141"/>
                    <a:pt x="227" y="141"/>
                    <a:pt x="227" y="141"/>
                  </a:cubicBezTo>
                  <a:cubicBezTo>
                    <a:pt x="228" y="139"/>
                    <a:pt x="228" y="139"/>
                    <a:pt x="228" y="139"/>
                  </a:cubicBezTo>
                  <a:cubicBezTo>
                    <a:pt x="229" y="138"/>
                    <a:pt x="229" y="138"/>
                    <a:pt x="229" y="138"/>
                  </a:cubicBezTo>
                  <a:cubicBezTo>
                    <a:pt x="227" y="139"/>
                    <a:pt x="227" y="139"/>
                    <a:pt x="227" y="139"/>
                  </a:cubicBezTo>
                  <a:cubicBezTo>
                    <a:pt x="229" y="136"/>
                    <a:pt x="229" y="136"/>
                    <a:pt x="229" y="136"/>
                  </a:cubicBezTo>
                  <a:cubicBezTo>
                    <a:pt x="232" y="136"/>
                    <a:pt x="232" y="136"/>
                    <a:pt x="232" y="136"/>
                  </a:cubicBezTo>
                  <a:cubicBezTo>
                    <a:pt x="239" y="135"/>
                    <a:pt x="239" y="135"/>
                    <a:pt x="239" y="135"/>
                  </a:cubicBezTo>
                  <a:cubicBezTo>
                    <a:pt x="247" y="133"/>
                    <a:pt x="247" y="133"/>
                    <a:pt x="247" y="133"/>
                  </a:cubicBezTo>
                  <a:cubicBezTo>
                    <a:pt x="250" y="132"/>
                    <a:pt x="250" y="132"/>
                    <a:pt x="250" y="132"/>
                  </a:cubicBezTo>
                  <a:cubicBezTo>
                    <a:pt x="252" y="131"/>
                    <a:pt x="252" y="131"/>
                    <a:pt x="252" y="131"/>
                  </a:cubicBezTo>
                  <a:cubicBezTo>
                    <a:pt x="251" y="131"/>
                    <a:pt x="251" y="131"/>
                    <a:pt x="251" y="131"/>
                  </a:cubicBezTo>
                  <a:cubicBezTo>
                    <a:pt x="251" y="129"/>
                    <a:pt x="251" y="129"/>
                    <a:pt x="251" y="129"/>
                  </a:cubicBezTo>
                  <a:cubicBezTo>
                    <a:pt x="250" y="131"/>
                    <a:pt x="250" y="131"/>
                    <a:pt x="250" y="131"/>
                  </a:cubicBezTo>
                  <a:cubicBezTo>
                    <a:pt x="245" y="131"/>
                    <a:pt x="245" y="131"/>
                    <a:pt x="245" y="131"/>
                  </a:cubicBezTo>
                  <a:cubicBezTo>
                    <a:pt x="244" y="131"/>
                    <a:pt x="244" y="131"/>
                    <a:pt x="244" y="131"/>
                  </a:cubicBezTo>
                  <a:cubicBezTo>
                    <a:pt x="237" y="132"/>
                    <a:pt x="237" y="132"/>
                    <a:pt x="237" y="132"/>
                  </a:cubicBezTo>
                  <a:cubicBezTo>
                    <a:pt x="234" y="133"/>
                    <a:pt x="234" y="133"/>
                    <a:pt x="234" y="133"/>
                  </a:cubicBezTo>
                  <a:cubicBezTo>
                    <a:pt x="232" y="133"/>
                    <a:pt x="232" y="133"/>
                    <a:pt x="232" y="133"/>
                  </a:cubicBezTo>
                  <a:cubicBezTo>
                    <a:pt x="225" y="135"/>
                    <a:pt x="225" y="135"/>
                    <a:pt x="225" y="135"/>
                  </a:cubicBezTo>
                  <a:cubicBezTo>
                    <a:pt x="222" y="136"/>
                    <a:pt x="222" y="136"/>
                    <a:pt x="222" y="136"/>
                  </a:cubicBezTo>
                  <a:cubicBezTo>
                    <a:pt x="221" y="135"/>
                    <a:pt x="221" y="135"/>
                    <a:pt x="221" y="135"/>
                  </a:cubicBezTo>
                  <a:cubicBezTo>
                    <a:pt x="218" y="136"/>
                    <a:pt x="218" y="136"/>
                    <a:pt x="218" y="136"/>
                  </a:cubicBezTo>
                  <a:cubicBezTo>
                    <a:pt x="217" y="136"/>
                    <a:pt x="217" y="136"/>
                    <a:pt x="217" y="136"/>
                  </a:cubicBezTo>
                  <a:cubicBezTo>
                    <a:pt x="212" y="138"/>
                    <a:pt x="212" y="138"/>
                    <a:pt x="212" y="138"/>
                  </a:cubicBezTo>
                  <a:cubicBezTo>
                    <a:pt x="208" y="139"/>
                    <a:pt x="208" y="139"/>
                    <a:pt x="208" y="139"/>
                  </a:cubicBezTo>
                  <a:cubicBezTo>
                    <a:pt x="196" y="142"/>
                    <a:pt x="196" y="142"/>
                    <a:pt x="196" y="142"/>
                  </a:cubicBezTo>
                  <a:cubicBezTo>
                    <a:pt x="191" y="144"/>
                    <a:pt x="191" y="144"/>
                    <a:pt x="191" y="144"/>
                  </a:cubicBezTo>
                  <a:cubicBezTo>
                    <a:pt x="191" y="145"/>
                    <a:pt x="191" y="145"/>
                    <a:pt x="191" y="145"/>
                  </a:cubicBezTo>
                  <a:cubicBezTo>
                    <a:pt x="189" y="146"/>
                    <a:pt x="189" y="146"/>
                    <a:pt x="189" y="146"/>
                  </a:cubicBezTo>
                  <a:cubicBezTo>
                    <a:pt x="189" y="148"/>
                    <a:pt x="189" y="148"/>
                    <a:pt x="189" y="148"/>
                  </a:cubicBezTo>
                  <a:cubicBezTo>
                    <a:pt x="188" y="148"/>
                    <a:pt x="188" y="148"/>
                    <a:pt x="188" y="148"/>
                  </a:cubicBezTo>
                  <a:cubicBezTo>
                    <a:pt x="188" y="145"/>
                    <a:pt x="188" y="145"/>
                    <a:pt x="188" y="145"/>
                  </a:cubicBezTo>
                  <a:cubicBezTo>
                    <a:pt x="184" y="145"/>
                    <a:pt x="184" y="145"/>
                    <a:pt x="184" y="145"/>
                  </a:cubicBezTo>
                  <a:cubicBezTo>
                    <a:pt x="181" y="145"/>
                    <a:pt x="181" y="145"/>
                    <a:pt x="181" y="145"/>
                  </a:cubicBezTo>
                  <a:cubicBezTo>
                    <a:pt x="181" y="146"/>
                    <a:pt x="181" y="146"/>
                    <a:pt x="181" y="146"/>
                  </a:cubicBezTo>
                  <a:cubicBezTo>
                    <a:pt x="181" y="148"/>
                    <a:pt x="181" y="148"/>
                    <a:pt x="181" y="148"/>
                  </a:cubicBezTo>
                  <a:cubicBezTo>
                    <a:pt x="178" y="146"/>
                    <a:pt x="178" y="146"/>
                    <a:pt x="178" y="146"/>
                  </a:cubicBezTo>
                  <a:cubicBezTo>
                    <a:pt x="176" y="146"/>
                    <a:pt x="176" y="146"/>
                    <a:pt x="176" y="146"/>
                  </a:cubicBezTo>
                  <a:cubicBezTo>
                    <a:pt x="174" y="145"/>
                    <a:pt x="174" y="145"/>
                    <a:pt x="174" y="145"/>
                  </a:cubicBezTo>
                  <a:cubicBezTo>
                    <a:pt x="169" y="145"/>
                    <a:pt x="169" y="145"/>
                    <a:pt x="169" y="145"/>
                  </a:cubicBezTo>
                  <a:cubicBezTo>
                    <a:pt x="165" y="144"/>
                    <a:pt x="165" y="144"/>
                    <a:pt x="165" y="144"/>
                  </a:cubicBezTo>
                  <a:cubicBezTo>
                    <a:pt x="162" y="142"/>
                    <a:pt x="162" y="142"/>
                    <a:pt x="162" y="142"/>
                  </a:cubicBezTo>
                  <a:cubicBezTo>
                    <a:pt x="161" y="141"/>
                    <a:pt x="161" y="141"/>
                    <a:pt x="161" y="141"/>
                  </a:cubicBezTo>
                  <a:cubicBezTo>
                    <a:pt x="159" y="140"/>
                    <a:pt x="159" y="140"/>
                    <a:pt x="159" y="140"/>
                  </a:cubicBezTo>
                  <a:cubicBezTo>
                    <a:pt x="158" y="139"/>
                    <a:pt x="158" y="139"/>
                    <a:pt x="158" y="139"/>
                  </a:cubicBezTo>
                  <a:cubicBezTo>
                    <a:pt x="156" y="138"/>
                    <a:pt x="156" y="138"/>
                    <a:pt x="156" y="138"/>
                  </a:cubicBezTo>
                  <a:cubicBezTo>
                    <a:pt x="155" y="138"/>
                    <a:pt x="155" y="138"/>
                    <a:pt x="155" y="138"/>
                  </a:cubicBezTo>
                  <a:cubicBezTo>
                    <a:pt x="149" y="137"/>
                    <a:pt x="149" y="137"/>
                    <a:pt x="149" y="137"/>
                  </a:cubicBezTo>
                  <a:cubicBezTo>
                    <a:pt x="133" y="132"/>
                    <a:pt x="133" y="132"/>
                    <a:pt x="133" y="132"/>
                  </a:cubicBezTo>
                  <a:cubicBezTo>
                    <a:pt x="136" y="133"/>
                    <a:pt x="136" y="133"/>
                    <a:pt x="136" y="133"/>
                  </a:cubicBezTo>
                  <a:cubicBezTo>
                    <a:pt x="138" y="135"/>
                    <a:pt x="138" y="135"/>
                    <a:pt x="138" y="135"/>
                  </a:cubicBezTo>
                  <a:cubicBezTo>
                    <a:pt x="141" y="136"/>
                    <a:pt x="141" y="136"/>
                    <a:pt x="141" y="136"/>
                  </a:cubicBezTo>
                  <a:cubicBezTo>
                    <a:pt x="142" y="136"/>
                    <a:pt x="142" y="136"/>
                    <a:pt x="142" y="136"/>
                  </a:cubicBezTo>
                  <a:cubicBezTo>
                    <a:pt x="143" y="136"/>
                    <a:pt x="143" y="136"/>
                    <a:pt x="143" y="136"/>
                  </a:cubicBezTo>
                  <a:cubicBezTo>
                    <a:pt x="9" y="248"/>
                    <a:pt x="9" y="248"/>
                    <a:pt x="9" y="248"/>
                  </a:cubicBezTo>
                  <a:cubicBezTo>
                    <a:pt x="13" y="250"/>
                    <a:pt x="13" y="250"/>
                    <a:pt x="13" y="250"/>
                  </a:cubicBezTo>
                  <a:cubicBezTo>
                    <a:pt x="14" y="250"/>
                    <a:pt x="14" y="250"/>
                    <a:pt x="14" y="250"/>
                  </a:cubicBezTo>
                  <a:cubicBezTo>
                    <a:pt x="16" y="250"/>
                    <a:pt x="16" y="250"/>
                    <a:pt x="16" y="250"/>
                  </a:cubicBezTo>
                  <a:cubicBezTo>
                    <a:pt x="19" y="250"/>
                    <a:pt x="19" y="250"/>
                    <a:pt x="19" y="250"/>
                  </a:cubicBezTo>
                  <a:cubicBezTo>
                    <a:pt x="22" y="248"/>
                    <a:pt x="22" y="248"/>
                    <a:pt x="22" y="248"/>
                  </a:cubicBezTo>
                  <a:cubicBezTo>
                    <a:pt x="27" y="248"/>
                    <a:pt x="27" y="248"/>
                    <a:pt x="27" y="248"/>
                  </a:cubicBezTo>
                  <a:cubicBezTo>
                    <a:pt x="24" y="250"/>
                    <a:pt x="24" y="250"/>
                    <a:pt x="24" y="250"/>
                  </a:cubicBezTo>
                  <a:cubicBezTo>
                    <a:pt x="23" y="251"/>
                    <a:pt x="23" y="251"/>
                    <a:pt x="23" y="251"/>
                  </a:cubicBezTo>
                  <a:cubicBezTo>
                    <a:pt x="23" y="252"/>
                    <a:pt x="23" y="252"/>
                    <a:pt x="23" y="252"/>
                  </a:cubicBezTo>
                  <a:cubicBezTo>
                    <a:pt x="24" y="255"/>
                    <a:pt x="24" y="255"/>
                    <a:pt x="24" y="255"/>
                  </a:cubicBezTo>
                  <a:cubicBezTo>
                    <a:pt x="24" y="258"/>
                    <a:pt x="24" y="258"/>
                    <a:pt x="24" y="258"/>
                  </a:cubicBezTo>
                  <a:cubicBezTo>
                    <a:pt x="26" y="261"/>
                    <a:pt x="26" y="261"/>
                    <a:pt x="26" y="261"/>
                  </a:cubicBezTo>
                  <a:cubicBezTo>
                    <a:pt x="26" y="264"/>
                    <a:pt x="26" y="264"/>
                    <a:pt x="26" y="264"/>
                  </a:cubicBezTo>
                  <a:cubicBezTo>
                    <a:pt x="23" y="265"/>
                    <a:pt x="23" y="265"/>
                    <a:pt x="23" y="265"/>
                  </a:cubicBezTo>
                  <a:cubicBezTo>
                    <a:pt x="36" y="262"/>
                    <a:pt x="36" y="262"/>
                    <a:pt x="36" y="262"/>
                  </a:cubicBezTo>
                  <a:cubicBezTo>
                    <a:pt x="38" y="261"/>
                    <a:pt x="38" y="261"/>
                    <a:pt x="38" y="261"/>
                  </a:cubicBezTo>
                  <a:cubicBezTo>
                    <a:pt x="39" y="260"/>
                    <a:pt x="39" y="260"/>
                    <a:pt x="39" y="260"/>
                  </a:cubicBezTo>
                  <a:cubicBezTo>
                    <a:pt x="40" y="260"/>
                    <a:pt x="40" y="260"/>
                    <a:pt x="40" y="260"/>
                  </a:cubicBezTo>
                  <a:cubicBezTo>
                    <a:pt x="42" y="260"/>
                    <a:pt x="42" y="260"/>
                    <a:pt x="42" y="260"/>
                  </a:cubicBezTo>
                  <a:cubicBezTo>
                    <a:pt x="43" y="257"/>
                    <a:pt x="43" y="257"/>
                    <a:pt x="43" y="257"/>
                  </a:cubicBezTo>
                  <a:cubicBezTo>
                    <a:pt x="45" y="257"/>
                    <a:pt x="45" y="257"/>
                    <a:pt x="45" y="257"/>
                  </a:cubicBezTo>
                  <a:cubicBezTo>
                    <a:pt x="47" y="257"/>
                    <a:pt x="47" y="257"/>
                    <a:pt x="47" y="257"/>
                  </a:cubicBezTo>
                  <a:cubicBezTo>
                    <a:pt x="48" y="257"/>
                    <a:pt x="48" y="257"/>
                    <a:pt x="48" y="257"/>
                  </a:cubicBezTo>
                  <a:cubicBezTo>
                    <a:pt x="50" y="255"/>
                    <a:pt x="50" y="255"/>
                    <a:pt x="50" y="255"/>
                  </a:cubicBezTo>
                  <a:cubicBezTo>
                    <a:pt x="55" y="255"/>
                    <a:pt x="55" y="255"/>
                    <a:pt x="55" y="255"/>
                  </a:cubicBezTo>
                  <a:cubicBezTo>
                    <a:pt x="56" y="257"/>
                    <a:pt x="56" y="257"/>
                    <a:pt x="56" y="257"/>
                  </a:cubicBezTo>
                  <a:cubicBezTo>
                    <a:pt x="55" y="258"/>
                    <a:pt x="55" y="258"/>
                    <a:pt x="55" y="258"/>
                  </a:cubicBezTo>
                  <a:cubicBezTo>
                    <a:pt x="53" y="260"/>
                    <a:pt x="53" y="260"/>
                    <a:pt x="53" y="260"/>
                  </a:cubicBezTo>
                  <a:cubicBezTo>
                    <a:pt x="53" y="261"/>
                    <a:pt x="53" y="261"/>
                    <a:pt x="53" y="261"/>
                  </a:cubicBezTo>
                  <a:cubicBezTo>
                    <a:pt x="55" y="262"/>
                    <a:pt x="55" y="262"/>
                    <a:pt x="55" y="262"/>
                  </a:cubicBezTo>
                  <a:cubicBezTo>
                    <a:pt x="55" y="264"/>
                    <a:pt x="55" y="264"/>
                    <a:pt x="55" y="264"/>
                  </a:cubicBezTo>
                  <a:cubicBezTo>
                    <a:pt x="55" y="265"/>
                    <a:pt x="55" y="265"/>
                    <a:pt x="55" y="265"/>
                  </a:cubicBezTo>
                  <a:cubicBezTo>
                    <a:pt x="55" y="267"/>
                    <a:pt x="55" y="267"/>
                    <a:pt x="55" y="267"/>
                  </a:cubicBezTo>
                  <a:cubicBezTo>
                    <a:pt x="56" y="270"/>
                    <a:pt x="56" y="270"/>
                    <a:pt x="56" y="270"/>
                  </a:cubicBezTo>
                  <a:cubicBezTo>
                    <a:pt x="56" y="271"/>
                    <a:pt x="56" y="271"/>
                    <a:pt x="56" y="271"/>
                  </a:cubicBezTo>
                  <a:cubicBezTo>
                    <a:pt x="55" y="274"/>
                    <a:pt x="55" y="274"/>
                    <a:pt x="55" y="274"/>
                  </a:cubicBezTo>
                  <a:cubicBezTo>
                    <a:pt x="53" y="283"/>
                    <a:pt x="53" y="283"/>
                    <a:pt x="53" y="283"/>
                  </a:cubicBezTo>
                  <a:cubicBezTo>
                    <a:pt x="53" y="285"/>
                    <a:pt x="53" y="285"/>
                    <a:pt x="53" y="285"/>
                  </a:cubicBezTo>
                  <a:cubicBezTo>
                    <a:pt x="53" y="287"/>
                    <a:pt x="53" y="287"/>
                    <a:pt x="53" y="287"/>
                  </a:cubicBezTo>
                  <a:cubicBezTo>
                    <a:pt x="52" y="288"/>
                    <a:pt x="52" y="288"/>
                    <a:pt x="52" y="288"/>
                  </a:cubicBezTo>
                  <a:cubicBezTo>
                    <a:pt x="52" y="290"/>
                    <a:pt x="52" y="290"/>
                    <a:pt x="52" y="290"/>
                  </a:cubicBezTo>
                  <a:cubicBezTo>
                    <a:pt x="50" y="293"/>
                    <a:pt x="50" y="293"/>
                    <a:pt x="50" y="293"/>
                  </a:cubicBezTo>
                  <a:cubicBezTo>
                    <a:pt x="50" y="295"/>
                    <a:pt x="50" y="295"/>
                    <a:pt x="50" y="295"/>
                  </a:cubicBezTo>
                  <a:cubicBezTo>
                    <a:pt x="52" y="296"/>
                    <a:pt x="52" y="296"/>
                    <a:pt x="52" y="296"/>
                  </a:cubicBezTo>
                  <a:cubicBezTo>
                    <a:pt x="53" y="297"/>
                    <a:pt x="53" y="297"/>
                    <a:pt x="53" y="297"/>
                  </a:cubicBezTo>
                  <a:cubicBezTo>
                    <a:pt x="56" y="298"/>
                    <a:pt x="56" y="298"/>
                    <a:pt x="56" y="298"/>
                  </a:cubicBezTo>
                  <a:cubicBezTo>
                    <a:pt x="59" y="301"/>
                    <a:pt x="59" y="301"/>
                    <a:pt x="59" y="301"/>
                  </a:cubicBezTo>
                  <a:cubicBezTo>
                    <a:pt x="60" y="301"/>
                    <a:pt x="60" y="301"/>
                    <a:pt x="60" y="301"/>
                  </a:cubicBezTo>
                  <a:cubicBezTo>
                    <a:pt x="59" y="304"/>
                    <a:pt x="59" y="304"/>
                    <a:pt x="59" y="304"/>
                  </a:cubicBezTo>
                  <a:cubicBezTo>
                    <a:pt x="56" y="306"/>
                    <a:pt x="56" y="306"/>
                    <a:pt x="56" y="306"/>
                  </a:cubicBezTo>
                  <a:cubicBezTo>
                    <a:pt x="55" y="308"/>
                    <a:pt x="55" y="308"/>
                    <a:pt x="55" y="308"/>
                  </a:cubicBezTo>
                  <a:cubicBezTo>
                    <a:pt x="52" y="311"/>
                    <a:pt x="52" y="311"/>
                    <a:pt x="52" y="311"/>
                  </a:cubicBezTo>
                  <a:cubicBezTo>
                    <a:pt x="52" y="312"/>
                    <a:pt x="52" y="312"/>
                    <a:pt x="52" y="312"/>
                  </a:cubicBezTo>
                  <a:cubicBezTo>
                    <a:pt x="50" y="313"/>
                    <a:pt x="50" y="313"/>
                    <a:pt x="50" y="313"/>
                  </a:cubicBezTo>
                  <a:cubicBezTo>
                    <a:pt x="49" y="314"/>
                    <a:pt x="49" y="314"/>
                    <a:pt x="49" y="314"/>
                  </a:cubicBezTo>
                  <a:cubicBezTo>
                    <a:pt x="47" y="316"/>
                    <a:pt x="47" y="316"/>
                    <a:pt x="47" y="316"/>
                  </a:cubicBezTo>
                  <a:cubicBezTo>
                    <a:pt x="52" y="313"/>
                    <a:pt x="52" y="313"/>
                    <a:pt x="52" y="313"/>
                  </a:cubicBezTo>
                  <a:cubicBezTo>
                    <a:pt x="52" y="314"/>
                    <a:pt x="52" y="314"/>
                    <a:pt x="52" y="314"/>
                  </a:cubicBezTo>
                  <a:cubicBezTo>
                    <a:pt x="49" y="316"/>
                    <a:pt x="49" y="316"/>
                    <a:pt x="49" y="316"/>
                  </a:cubicBezTo>
                  <a:cubicBezTo>
                    <a:pt x="52" y="316"/>
                    <a:pt x="52" y="316"/>
                    <a:pt x="52" y="316"/>
                  </a:cubicBezTo>
                  <a:cubicBezTo>
                    <a:pt x="49" y="317"/>
                    <a:pt x="49" y="317"/>
                    <a:pt x="49" y="317"/>
                  </a:cubicBezTo>
                  <a:cubicBezTo>
                    <a:pt x="46" y="318"/>
                    <a:pt x="46" y="318"/>
                    <a:pt x="46" y="318"/>
                  </a:cubicBezTo>
                  <a:cubicBezTo>
                    <a:pt x="43" y="320"/>
                    <a:pt x="43" y="320"/>
                    <a:pt x="43" y="320"/>
                  </a:cubicBezTo>
                  <a:cubicBezTo>
                    <a:pt x="40" y="320"/>
                    <a:pt x="40" y="320"/>
                    <a:pt x="40" y="320"/>
                  </a:cubicBezTo>
                  <a:cubicBezTo>
                    <a:pt x="40" y="321"/>
                    <a:pt x="40" y="321"/>
                    <a:pt x="40" y="321"/>
                  </a:cubicBezTo>
                  <a:cubicBezTo>
                    <a:pt x="42" y="323"/>
                    <a:pt x="42" y="323"/>
                    <a:pt x="42" y="323"/>
                  </a:cubicBezTo>
                  <a:cubicBezTo>
                    <a:pt x="40" y="326"/>
                    <a:pt x="40" y="326"/>
                    <a:pt x="40" y="326"/>
                  </a:cubicBezTo>
                  <a:cubicBezTo>
                    <a:pt x="39" y="321"/>
                    <a:pt x="39" y="321"/>
                    <a:pt x="39" y="321"/>
                  </a:cubicBezTo>
                  <a:cubicBezTo>
                    <a:pt x="37" y="323"/>
                    <a:pt x="37" y="323"/>
                    <a:pt x="37" y="323"/>
                  </a:cubicBezTo>
                  <a:cubicBezTo>
                    <a:pt x="37" y="324"/>
                    <a:pt x="37" y="324"/>
                    <a:pt x="37" y="324"/>
                  </a:cubicBezTo>
                  <a:cubicBezTo>
                    <a:pt x="36" y="326"/>
                    <a:pt x="36" y="326"/>
                    <a:pt x="36" y="326"/>
                  </a:cubicBezTo>
                  <a:cubicBezTo>
                    <a:pt x="40" y="327"/>
                    <a:pt x="40" y="327"/>
                    <a:pt x="40" y="327"/>
                  </a:cubicBezTo>
                  <a:cubicBezTo>
                    <a:pt x="39" y="327"/>
                    <a:pt x="39" y="327"/>
                    <a:pt x="39" y="327"/>
                  </a:cubicBezTo>
                  <a:cubicBezTo>
                    <a:pt x="39" y="328"/>
                    <a:pt x="39" y="328"/>
                    <a:pt x="39" y="328"/>
                  </a:cubicBezTo>
                  <a:cubicBezTo>
                    <a:pt x="37" y="327"/>
                    <a:pt x="37" y="327"/>
                    <a:pt x="37" y="327"/>
                  </a:cubicBezTo>
                  <a:cubicBezTo>
                    <a:pt x="36" y="328"/>
                    <a:pt x="36" y="328"/>
                    <a:pt x="36" y="328"/>
                  </a:cubicBezTo>
                  <a:cubicBezTo>
                    <a:pt x="36" y="333"/>
                    <a:pt x="36" y="333"/>
                    <a:pt x="36" y="333"/>
                  </a:cubicBezTo>
                  <a:cubicBezTo>
                    <a:pt x="37" y="337"/>
                    <a:pt x="37" y="337"/>
                    <a:pt x="37" y="337"/>
                  </a:cubicBezTo>
                  <a:cubicBezTo>
                    <a:pt x="42" y="333"/>
                    <a:pt x="42" y="333"/>
                    <a:pt x="42" y="333"/>
                  </a:cubicBezTo>
                  <a:cubicBezTo>
                    <a:pt x="45" y="331"/>
                    <a:pt x="45" y="331"/>
                    <a:pt x="45" y="331"/>
                  </a:cubicBezTo>
                  <a:cubicBezTo>
                    <a:pt x="46" y="330"/>
                    <a:pt x="46" y="330"/>
                    <a:pt x="46" y="330"/>
                  </a:cubicBezTo>
                  <a:cubicBezTo>
                    <a:pt x="46" y="331"/>
                    <a:pt x="46" y="331"/>
                    <a:pt x="46" y="331"/>
                  </a:cubicBezTo>
                  <a:cubicBezTo>
                    <a:pt x="47" y="331"/>
                    <a:pt x="47" y="331"/>
                    <a:pt x="47" y="331"/>
                  </a:cubicBezTo>
                  <a:cubicBezTo>
                    <a:pt x="49" y="330"/>
                    <a:pt x="49" y="330"/>
                    <a:pt x="49" y="330"/>
                  </a:cubicBezTo>
                  <a:cubicBezTo>
                    <a:pt x="49" y="331"/>
                    <a:pt x="49" y="331"/>
                    <a:pt x="49" y="331"/>
                  </a:cubicBezTo>
                  <a:cubicBezTo>
                    <a:pt x="46" y="333"/>
                    <a:pt x="46" y="333"/>
                    <a:pt x="46" y="333"/>
                  </a:cubicBezTo>
                  <a:cubicBezTo>
                    <a:pt x="45" y="334"/>
                    <a:pt x="45" y="334"/>
                    <a:pt x="45" y="334"/>
                  </a:cubicBezTo>
                  <a:cubicBezTo>
                    <a:pt x="45" y="336"/>
                    <a:pt x="45" y="336"/>
                    <a:pt x="45" y="336"/>
                  </a:cubicBezTo>
                  <a:cubicBezTo>
                    <a:pt x="46" y="336"/>
                    <a:pt x="46" y="336"/>
                    <a:pt x="46" y="336"/>
                  </a:cubicBezTo>
                  <a:cubicBezTo>
                    <a:pt x="45" y="337"/>
                    <a:pt x="45" y="337"/>
                    <a:pt x="45" y="337"/>
                  </a:cubicBezTo>
                  <a:cubicBezTo>
                    <a:pt x="43" y="336"/>
                    <a:pt x="43" y="336"/>
                    <a:pt x="43" y="336"/>
                  </a:cubicBezTo>
                  <a:cubicBezTo>
                    <a:pt x="43" y="334"/>
                    <a:pt x="43" y="334"/>
                    <a:pt x="43" y="334"/>
                  </a:cubicBezTo>
                  <a:cubicBezTo>
                    <a:pt x="42" y="336"/>
                    <a:pt x="42" y="336"/>
                    <a:pt x="42" y="336"/>
                  </a:cubicBezTo>
                  <a:cubicBezTo>
                    <a:pt x="40" y="338"/>
                    <a:pt x="40" y="338"/>
                    <a:pt x="40" y="338"/>
                  </a:cubicBezTo>
                  <a:cubicBezTo>
                    <a:pt x="37" y="338"/>
                    <a:pt x="37" y="338"/>
                    <a:pt x="37" y="338"/>
                  </a:cubicBezTo>
                  <a:cubicBezTo>
                    <a:pt x="36" y="340"/>
                    <a:pt x="36" y="340"/>
                    <a:pt x="36" y="340"/>
                  </a:cubicBezTo>
                  <a:cubicBezTo>
                    <a:pt x="33" y="343"/>
                    <a:pt x="33" y="343"/>
                    <a:pt x="33" y="343"/>
                  </a:cubicBezTo>
                  <a:cubicBezTo>
                    <a:pt x="32" y="344"/>
                    <a:pt x="32" y="344"/>
                    <a:pt x="32" y="344"/>
                  </a:cubicBezTo>
                  <a:cubicBezTo>
                    <a:pt x="33" y="346"/>
                    <a:pt x="33" y="346"/>
                    <a:pt x="33" y="346"/>
                  </a:cubicBezTo>
                  <a:cubicBezTo>
                    <a:pt x="35" y="346"/>
                    <a:pt x="35" y="346"/>
                    <a:pt x="35" y="346"/>
                  </a:cubicBezTo>
                  <a:cubicBezTo>
                    <a:pt x="36" y="344"/>
                    <a:pt x="36" y="344"/>
                    <a:pt x="36" y="344"/>
                  </a:cubicBezTo>
                  <a:cubicBezTo>
                    <a:pt x="39" y="343"/>
                    <a:pt x="39" y="343"/>
                    <a:pt x="39" y="343"/>
                  </a:cubicBezTo>
                  <a:cubicBezTo>
                    <a:pt x="40" y="344"/>
                    <a:pt x="40" y="344"/>
                    <a:pt x="40" y="344"/>
                  </a:cubicBezTo>
                  <a:cubicBezTo>
                    <a:pt x="42" y="344"/>
                    <a:pt x="42" y="344"/>
                    <a:pt x="42" y="344"/>
                  </a:cubicBezTo>
                  <a:cubicBezTo>
                    <a:pt x="39" y="347"/>
                    <a:pt x="39" y="347"/>
                    <a:pt x="39" y="347"/>
                  </a:cubicBezTo>
                  <a:cubicBezTo>
                    <a:pt x="35" y="351"/>
                    <a:pt x="35" y="351"/>
                    <a:pt x="35" y="351"/>
                  </a:cubicBezTo>
                  <a:cubicBezTo>
                    <a:pt x="36" y="351"/>
                    <a:pt x="36" y="351"/>
                    <a:pt x="36" y="351"/>
                  </a:cubicBezTo>
                  <a:cubicBezTo>
                    <a:pt x="39" y="350"/>
                    <a:pt x="39" y="350"/>
                    <a:pt x="39" y="350"/>
                  </a:cubicBezTo>
                  <a:cubicBezTo>
                    <a:pt x="39" y="351"/>
                    <a:pt x="39" y="351"/>
                    <a:pt x="39" y="351"/>
                  </a:cubicBezTo>
                  <a:cubicBezTo>
                    <a:pt x="39" y="353"/>
                    <a:pt x="39" y="353"/>
                    <a:pt x="39" y="353"/>
                  </a:cubicBezTo>
                  <a:cubicBezTo>
                    <a:pt x="47" y="349"/>
                    <a:pt x="47" y="349"/>
                    <a:pt x="47" y="349"/>
                  </a:cubicBezTo>
                  <a:cubicBezTo>
                    <a:pt x="47" y="350"/>
                    <a:pt x="47" y="350"/>
                    <a:pt x="47" y="350"/>
                  </a:cubicBezTo>
                  <a:cubicBezTo>
                    <a:pt x="52" y="350"/>
                    <a:pt x="52" y="350"/>
                    <a:pt x="52" y="350"/>
                  </a:cubicBezTo>
                  <a:cubicBezTo>
                    <a:pt x="49" y="351"/>
                    <a:pt x="49" y="351"/>
                    <a:pt x="49" y="351"/>
                  </a:cubicBezTo>
                  <a:cubicBezTo>
                    <a:pt x="49" y="353"/>
                    <a:pt x="49" y="353"/>
                    <a:pt x="49" y="353"/>
                  </a:cubicBezTo>
                  <a:cubicBezTo>
                    <a:pt x="47" y="351"/>
                    <a:pt x="47" y="351"/>
                    <a:pt x="47" y="351"/>
                  </a:cubicBezTo>
                  <a:cubicBezTo>
                    <a:pt x="45" y="351"/>
                    <a:pt x="45" y="351"/>
                    <a:pt x="45" y="351"/>
                  </a:cubicBezTo>
                  <a:cubicBezTo>
                    <a:pt x="40" y="353"/>
                    <a:pt x="40" y="353"/>
                    <a:pt x="40" y="353"/>
                  </a:cubicBezTo>
                  <a:cubicBezTo>
                    <a:pt x="37" y="356"/>
                    <a:pt x="37" y="356"/>
                    <a:pt x="37" y="356"/>
                  </a:cubicBezTo>
                  <a:cubicBezTo>
                    <a:pt x="35" y="357"/>
                    <a:pt x="35" y="357"/>
                    <a:pt x="35" y="357"/>
                  </a:cubicBezTo>
                  <a:cubicBezTo>
                    <a:pt x="33" y="359"/>
                    <a:pt x="33" y="359"/>
                    <a:pt x="33" y="359"/>
                  </a:cubicBezTo>
                  <a:cubicBezTo>
                    <a:pt x="32" y="363"/>
                    <a:pt x="32" y="363"/>
                    <a:pt x="32" y="363"/>
                  </a:cubicBezTo>
                  <a:cubicBezTo>
                    <a:pt x="30" y="364"/>
                    <a:pt x="30" y="364"/>
                    <a:pt x="30" y="364"/>
                  </a:cubicBezTo>
                  <a:cubicBezTo>
                    <a:pt x="32" y="364"/>
                    <a:pt x="32" y="364"/>
                    <a:pt x="32" y="364"/>
                  </a:cubicBezTo>
                  <a:cubicBezTo>
                    <a:pt x="29" y="366"/>
                    <a:pt x="29" y="366"/>
                    <a:pt x="29" y="366"/>
                  </a:cubicBezTo>
                  <a:cubicBezTo>
                    <a:pt x="29" y="367"/>
                    <a:pt x="29" y="367"/>
                    <a:pt x="29" y="367"/>
                  </a:cubicBezTo>
                  <a:cubicBezTo>
                    <a:pt x="30" y="367"/>
                    <a:pt x="30" y="367"/>
                    <a:pt x="30" y="367"/>
                  </a:cubicBezTo>
                  <a:cubicBezTo>
                    <a:pt x="29" y="369"/>
                    <a:pt x="29" y="369"/>
                    <a:pt x="29" y="369"/>
                  </a:cubicBezTo>
                  <a:cubicBezTo>
                    <a:pt x="30" y="370"/>
                    <a:pt x="30" y="370"/>
                    <a:pt x="30" y="370"/>
                  </a:cubicBezTo>
                  <a:cubicBezTo>
                    <a:pt x="33" y="370"/>
                    <a:pt x="33" y="370"/>
                    <a:pt x="33" y="370"/>
                  </a:cubicBezTo>
                  <a:cubicBezTo>
                    <a:pt x="32" y="369"/>
                    <a:pt x="32" y="369"/>
                    <a:pt x="32" y="369"/>
                  </a:cubicBezTo>
                  <a:cubicBezTo>
                    <a:pt x="36" y="370"/>
                    <a:pt x="36" y="370"/>
                    <a:pt x="36" y="370"/>
                  </a:cubicBezTo>
                  <a:cubicBezTo>
                    <a:pt x="39" y="369"/>
                    <a:pt x="39" y="369"/>
                    <a:pt x="39" y="369"/>
                  </a:cubicBezTo>
                  <a:cubicBezTo>
                    <a:pt x="40" y="367"/>
                    <a:pt x="40" y="367"/>
                    <a:pt x="40" y="367"/>
                  </a:cubicBezTo>
                  <a:cubicBezTo>
                    <a:pt x="40" y="369"/>
                    <a:pt x="40" y="369"/>
                    <a:pt x="40" y="369"/>
                  </a:cubicBezTo>
                  <a:cubicBezTo>
                    <a:pt x="39" y="370"/>
                    <a:pt x="39" y="370"/>
                    <a:pt x="39" y="370"/>
                  </a:cubicBezTo>
                  <a:cubicBezTo>
                    <a:pt x="40" y="370"/>
                    <a:pt x="40" y="370"/>
                    <a:pt x="40" y="370"/>
                  </a:cubicBezTo>
                  <a:cubicBezTo>
                    <a:pt x="42" y="370"/>
                    <a:pt x="42" y="370"/>
                    <a:pt x="42" y="370"/>
                  </a:cubicBezTo>
                  <a:cubicBezTo>
                    <a:pt x="42" y="371"/>
                    <a:pt x="42" y="371"/>
                    <a:pt x="42" y="371"/>
                  </a:cubicBezTo>
                  <a:cubicBezTo>
                    <a:pt x="39" y="373"/>
                    <a:pt x="39" y="373"/>
                    <a:pt x="39" y="373"/>
                  </a:cubicBezTo>
                  <a:cubicBezTo>
                    <a:pt x="42" y="373"/>
                    <a:pt x="42" y="373"/>
                    <a:pt x="42" y="373"/>
                  </a:cubicBezTo>
                  <a:cubicBezTo>
                    <a:pt x="39" y="374"/>
                    <a:pt x="39" y="374"/>
                    <a:pt x="39" y="374"/>
                  </a:cubicBezTo>
                  <a:cubicBezTo>
                    <a:pt x="40" y="374"/>
                    <a:pt x="40" y="374"/>
                    <a:pt x="40" y="374"/>
                  </a:cubicBezTo>
                  <a:cubicBezTo>
                    <a:pt x="42" y="374"/>
                    <a:pt x="42" y="374"/>
                    <a:pt x="42" y="374"/>
                  </a:cubicBezTo>
                  <a:cubicBezTo>
                    <a:pt x="43" y="376"/>
                    <a:pt x="43" y="376"/>
                    <a:pt x="43" y="376"/>
                  </a:cubicBezTo>
                  <a:cubicBezTo>
                    <a:pt x="45" y="373"/>
                    <a:pt x="45" y="373"/>
                    <a:pt x="45" y="373"/>
                  </a:cubicBezTo>
                  <a:cubicBezTo>
                    <a:pt x="46" y="373"/>
                    <a:pt x="46" y="373"/>
                    <a:pt x="46" y="373"/>
                  </a:cubicBezTo>
                  <a:cubicBezTo>
                    <a:pt x="45" y="376"/>
                    <a:pt x="45" y="376"/>
                    <a:pt x="45" y="376"/>
                  </a:cubicBezTo>
                  <a:cubicBezTo>
                    <a:pt x="46" y="376"/>
                    <a:pt x="46" y="376"/>
                    <a:pt x="46" y="376"/>
                  </a:cubicBezTo>
                  <a:cubicBezTo>
                    <a:pt x="49" y="376"/>
                    <a:pt x="49" y="376"/>
                    <a:pt x="49" y="376"/>
                  </a:cubicBezTo>
                  <a:cubicBezTo>
                    <a:pt x="49" y="377"/>
                    <a:pt x="49" y="377"/>
                    <a:pt x="49" y="377"/>
                  </a:cubicBezTo>
                  <a:cubicBezTo>
                    <a:pt x="50" y="377"/>
                    <a:pt x="50" y="377"/>
                    <a:pt x="50" y="377"/>
                  </a:cubicBezTo>
                  <a:cubicBezTo>
                    <a:pt x="52" y="376"/>
                    <a:pt x="52" y="376"/>
                    <a:pt x="52" y="376"/>
                  </a:cubicBezTo>
                  <a:cubicBezTo>
                    <a:pt x="53" y="376"/>
                    <a:pt x="53" y="376"/>
                    <a:pt x="53" y="376"/>
                  </a:cubicBezTo>
                  <a:cubicBezTo>
                    <a:pt x="52" y="377"/>
                    <a:pt x="52" y="377"/>
                    <a:pt x="52" y="377"/>
                  </a:cubicBezTo>
                  <a:cubicBezTo>
                    <a:pt x="50" y="380"/>
                    <a:pt x="50" y="380"/>
                    <a:pt x="50" y="380"/>
                  </a:cubicBezTo>
                  <a:cubicBezTo>
                    <a:pt x="47" y="381"/>
                    <a:pt x="47" y="381"/>
                    <a:pt x="47" y="381"/>
                  </a:cubicBezTo>
                  <a:cubicBezTo>
                    <a:pt x="47" y="383"/>
                    <a:pt x="47" y="383"/>
                    <a:pt x="47" y="383"/>
                  </a:cubicBezTo>
                  <a:cubicBezTo>
                    <a:pt x="49" y="384"/>
                    <a:pt x="49" y="384"/>
                    <a:pt x="49" y="384"/>
                  </a:cubicBezTo>
                  <a:cubicBezTo>
                    <a:pt x="53" y="384"/>
                    <a:pt x="53" y="384"/>
                    <a:pt x="53" y="384"/>
                  </a:cubicBezTo>
                  <a:cubicBezTo>
                    <a:pt x="55" y="383"/>
                    <a:pt x="55" y="383"/>
                    <a:pt x="55" y="383"/>
                  </a:cubicBezTo>
                  <a:cubicBezTo>
                    <a:pt x="55" y="381"/>
                    <a:pt x="55" y="381"/>
                    <a:pt x="55" y="381"/>
                  </a:cubicBezTo>
                  <a:cubicBezTo>
                    <a:pt x="56" y="381"/>
                    <a:pt x="56" y="381"/>
                    <a:pt x="56" y="381"/>
                  </a:cubicBezTo>
                  <a:cubicBezTo>
                    <a:pt x="55" y="384"/>
                    <a:pt x="55" y="384"/>
                    <a:pt x="55" y="384"/>
                  </a:cubicBezTo>
                  <a:cubicBezTo>
                    <a:pt x="55" y="386"/>
                    <a:pt x="55" y="386"/>
                    <a:pt x="55" y="386"/>
                  </a:cubicBezTo>
                  <a:cubicBezTo>
                    <a:pt x="53" y="387"/>
                    <a:pt x="53" y="387"/>
                    <a:pt x="53" y="387"/>
                  </a:cubicBezTo>
                  <a:cubicBezTo>
                    <a:pt x="53" y="386"/>
                    <a:pt x="53" y="386"/>
                    <a:pt x="53" y="386"/>
                  </a:cubicBezTo>
                  <a:cubicBezTo>
                    <a:pt x="52" y="386"/>
                    <a:pt x="52" y="386"/>
                    <a:pt x="52" y="386"/>
                  </a:cubicBezTo>
                  <a:cubicBezTo>
                    <a:pt x="52" y="387"/>
                    <a:pt x="52" y="387"/>
                    <a:pt x="52" y="387"/>
                  </a:cubicBezTo>
                  <a:cubicBezTo>
                    <a:pt x="53" y="389"/>
                    <a:pt x="53" y="389"/>
                    <a:pt x="53" y="389"/>
                  </a:cubicBezTo>
                  <a:cubicBezTo>
                    <a:pt x="56" y="389"/>
                    <a:pt x="56" y="389"/>
                    <a:pt x="56" y="389"/>
                  </a:cubicBezTo>
                  <a:cubicBezTo>
                    <a:pt x="59" y="387"/>
                    <a:pt x="59" y="387"/>
                    <a:pt x="59" y="387"/>
                  </a:cubicBezTo>
                  <a:cubicBezTo>
                    <a:pt x="59" y="390"/>
                    <a:pt x="59" y="390"/>
                    <a:pt x="59" y="390"/>
                  </a:cubicBezTo>
                  <a:cubicBezTo>
                    <a:pt x="62" y="390"/>
                    <a:pt x="62" y="390"/>
                    <a:pt x="62" y="390"/>
                  </a:cubicBezTo>
                  <a:cubicBezTo>
                    <a:pt x="59" y="392"/>
                    <a:pt x="59" y="392"/>
                    <a:pt x="59" y="392"/>
                  </a:cubicBezTo>
                  <a:cubicBezTo>
                    <a:pt x="57" y="392"/>
                    <a:pt x="57" y="392"/>
                    <a:pt x="57" y="392"/>
                  </a:cubicBezTo>
                  <a:cubicBezTo>
                    <a:pt x="56" y="393"/>
                    <a:pt x="56" y="393"/>
                    <a:pt x="56" y="393"/>
                  </a:cubicBezTo>
                  <a:cubicBezTo>
                    <a:pt x="57" y="393"/>
                    <a:pt x="57" y="393"/>
                    <a:pt x="57" y="393"/>
                  </a:cubicBezTo>
                  <a:cubicBezTo>
                    <a:pt x="56" y="394"/>
                    <a:pt x="56" y="394"/>
                    <a:pt x="56" y="394"/>
                  </a:cubicBezTo>
                  <a:cubicBezTo>
                    <a:pt x="57" y="394"/>
                    <a:pt x="57" y="394"/>
                    <a:pt x="57" y="394"/>
                  </a:cubicBezTo>
                  <a:cubicBezTo>
                    <a:pt x="59" y="396"/>
                    <a:pt x="59" y="396"/>
                    <a:pt x="59" y="396"/>
                  </a:cubicBezTo>
                  <a:cubicBezTo>
                    <a:pt x="59" y="394"/>
                    <a:pt x="59" y="394"/>
                    <a:pt x="59" y="394"/>
                  </a:cubicBezTo>
                  <a:cubicBezTo>
                    <a:pt x="351" y="394"/>
                    <a:pt x="351" y="394"/>
                    <a:pt x="351" y="394"/>
                  </a:cubicBezTo>
                  <a:cubicBezTo>
                    <a:pt x="353" y="390"/>
                    <a:pt x="353" y="390"/>
                    <a:pt x="353" y="390"/>
                  </a:cubicBezTo>
                  <a:cubicBezTo>
                    <a:pt x="354" y="389"/>
                    <a:pt x="354" y="389"/>
                    <a:pt x="354" y="389"/>
                  </a:cubicBezTo>
                  <a:cubicBezTo>
                    <a:pt x="356" y="392"/>
                    <a:pt x="356" y="392"/>
                    <a:pt x="356" y="392"/>
                  </a:cubicBezTo>
                  <a:cubicBezTo>
                    <a:pt x="354" y="396"/>
                    <a:pt x="354" y="396"/>
                    <a:pt x="354" y="396"/>
                  </a:cubicBezTo>
                  <a:cubicBezTo>
                    <a:pt x="354" y="397"/>
                    <a:pt x="354" y="397"/>
                    <a:pt x="354" y="397"/>
                  </a:cubicBezTo>
                  <a:cubicBezTo>
                    <a:pt x="356" y="399"/>
                    <a:pt x="356" y="399"/>
                    <a:pt x="356" y="399"/>
                  </a:cubicBezTo>
                  <a:cubicBezTo>
                    <a:pt x="358" y="399"/>
                    <a:pt x="358" y="399"/>
                    <a:pt x="358" y="399"/>
                  </a:cubicBezTo>
                  <a:cubicBezTo>
                    <a:pt x="360" y="399"/>
                    <a:pt x="360" y="399"/>
                    <a:pt x="360" y="399"/>
                  </a:cubicBezTo>
                  <a:cubicBezTo>
                    <a:pt x="361" y="400"/>
                    <a:pt x="361" y="400"/>
                    <a:pt x="361" y="400"/>
                  </a:cubicBezTo>
                  <a:cubicBezTo>
                    <a:pt x="361" y="402"/>
                    <a:pt x="361" y="402"/>
                    <a:pt x="361" y="402"/>
                  </a:cubicBezTo>
                  <a:cubicBezTo>
                    <a:pt x="364" y="400"/>
                    <a:pt x="364" y="400"/>
                    <a:pt x="364" y="400"/>
                  </a:cubicBezTo>
                  <a:cubicBezTo>
                    <a:pt x="367" y="399"/>
                    <a:pt x="367" y="399"/>
                    <a:pt x="367" y="399"/>
                  </a:cubicBezTo>
                  <a:cubicBezTo>
                    <a:pt x="370" y="400"/>
                    <a:pt x="370" y="400"/>
                    <a:pt x="370" y="400"/>
                  </a:cubicBezTo>
                  <a:cubicBezTo>
                    <a:pt x="373" y="400"/>
                    <a:pt x="373" y="400"/>
                    <a:pt x="373" y="400"/>
                  </a:cubicBezTo>
                  <a:cubicBezTo>
                    <a:pt x="373" y="402"/>
                    <a:pt x="373" y="402"/>
                    <a:pt x="373" y="402"/>
                  </a:cubicBezTo>
                  <a:cubicBezTo>
                    <a:pt x="374" y="403"/>
                    <a:pt x="374" y="403"/>
                    <a:pt x="374" y="403"/>
                  </a:cubicBezTo>
                  <a:cubicBezTo>
                    <a:pt x="374" y="404"/>
                    <a:pt x="374" y="404"/>
                    <a:pt x="374" y="404"/>
                  </a:cubicBezTo>
                  <a:cubicBezTo>
                    <a:pt x="376" y="403"/>
                    <a:pt x="376" y="403"/>
                    <a:pt x="376" y="403"/>
                  </a:cubicBezTo>
                  <a:cubicBezTo>
                    <a:pt x="377" y="404"/>
                    <a:pt x="377" y="404"/>
                    <a:pt x="377" y="404"/>
                  </a:cubicBezTo>
                  <a:cubicBezTo>
                    <a:pt x="379" y="404"/>
                    <a:pt x="379" y="404"/>
                    <a:pt x="379" y="404"/>
                  </a:cubicBezTo>
                  <a:cubicBezTo>
                    <a:pt x="380" y="406"/>
                    <a:pt x="380" y="406"/>
                    <a:pt x="380" y="406"/>
                  </a:cubicBezTo>
                  <a:cubicBezTo>
                    <a:pt x="381" y="407"/>
                    <a:pt x="381" y="407"/>
                    <a:pt x="381" y="407"/>
                  </a:cubicBezTo>
                  <a:cubicBezTo>
                    <a:pt x="386" y="406"/>
                    <a:pt x="386" y="406"/>
                    <a:pt x="386" y="406"/>
                  </a:cubicBezTo>
                  <a:cubicBezTo>
                    <a:pt x="390" y="404"/>
                    <a:pt x="390" y="404"/>
                    <a:pt x="390" y="404"/>
                  </a:cubicBezTo>
                  <a:cubicBezTo>
                    <a:pt x="390" y="406"/>
                    <a:pt x="390" y="406"/>
                    <a:pt x="390" y="406"/>
                  </a:cubicBezTo>
                  <a:cubicBezTo>
                    <a:pt x="391" y="406"/>
                    <a:pt x="391" y="406"/>
                    <a:pt x="391" y="406"/>
                  </a:cubicBezTo>
                  <a:cubicBezTo>
                    <a:pt x="394" y="406"/>
                    <a:pt x="394" y="406"/>
                    <a:pt x="394" y="406"/>
                  </a:cubicBezTo>
                  <a:cubicBezTo>
                    <a:pt x="395" y="406"/>
                    <a:pt x="395" y="406"/>
                    <a:pt x="395" y="406"/>
                  </a:cubicBezTo>
                  <a:cubicBezTo>
                    <a:pt x="397" y="407"/>
                    <a:pt x="397" y="407"/>
                    <a:pt x="397" y="407"/>
                  </a:cubicBezTo>
                  <a:cubicBezTo>
                    <a:pt x="400" y="407"/>
                    <a:pt x="400" y="407"/>
                    <a:pt x="400" y="407"/>
                  </a:cubicBezTo>
                  <a:cubicBezTo>
                    <a:pt x="404" y="406"/>
                    <a:pt x="404" y="406"/>
                    <a:pt x="404" y="406"/>
                  </a:cubicBezTo>
                  <a:cubicBezTo>
                    <a:pt x="407" y="404"/>
                    <a:pt x="407" y="404"/>
                    <a:pt x="407" y="404"/>
                  </a:cubicBezTo>
                  <a:cubicBezTo>
                    <a:pt x="410" y="402"/>
                    <a:pt x="410" y="402"/>
                    <a:pt x="410" y="402"/>
                  </a:cubicBezTo>
                  <a:cubicBezTo>
                    <a:pt x="414" y="400"/>
                    <a:pt x="414" y="400"/>
                    <a:pt x="414" y="400"/>
                  </a:cubicBezTo>
                  <a:cubicBezTo>
                    <a:pt x="412" y="403"/>
                    <a:pt x="412" y="403"/>
                    <a:pt x="412" y="403"/>
                  </a:cubicBezTo>
                  <a:cubicBezTo>
                    <a:pt x="413" y="403"/>
                    <a:pt x="413" y="403"/>
                    <a:pt x="413" y="403"/>
                  </a:cubicBezTo>
                  <a:cubicBezTo>
                    <a:pt x="414" y="402"/>
                    <a:pt x="414" y="402"/>
                    <a:pt x="414" y="402"/>
                  </a:cubicBezTo>
                  <a:cubicBezTo>
                    <a:pt x="419" y="397"/>
                    <a:pt x="419" y="397"/>
                    <a:pt x="419" y="397"/>
                  </a:cubicBezTo>
                  <a:cubicBezTo>
                    <a:pt x="420" y="397"/>
                    <a:pt x="420" y="397"/>
                    <a:pt x="420" y="397"/>
                  </a:cubicBezTo>
                  <a:cubicBezTo>
                    <a:pt x="419" y="399"/>
                    <a:pt x="419" y="399"/>
                    <a:pt x="419" y="399"/>
                  </a:cubicBezTo>
                  <a:cubicBezTo>
                    <a:pt x="417" y="400"/>
                    <a:pt x="417" y="400"/>
                    <a:pt x="417" y="400"/>
                  </a:cubicBezTo>
                  <a:cubicBezTo>
                    <a:pt x="416" y="402"/>
                    <a:pt x="416" y="402"/>
                    <a:pt x="416" y="402"/>
                  </a:cubicBezTo>
                  <a:cubicBezTo>
                    <a:pt x="419" y="400"/>
                    <a:pt x="419" y="400"/>
                    <a:pt x="419" y="400"/>
                  </a:cubicBezTo>
                  <a:cubicBezTo>
                    <a:pt x="422" y="400"/>
                    <a:pt x="422" y="400"/>
                    <a:pt x="422" y="400"/>
                  </a:cubicBezTo>
                  <a:cubicBezTo>
                    <a:pt x="423" y="399"/>
                    <a:pt x="423" y="399"/>
                    <a:pt x="423" y="399"/>
                  </a:cubicBezTo>
                  <a:cubicBezTo>
                    <a:pt x="423" y="396"/>
                    <a:pt x="423" y="396"/>
                    <a:pt x="423" y="396"/>
                  </a:cubicBezTo>
                  <a:cubicBezTo>
                    <a:pt x="423" y="394"/>
                    <a:pt x="423" y="394"/>
                    <a:pt x="423" y="394"/>
                  </a:cubicBezTo>
                  <a:cubicBezTo>
                    <a:pt x="424" y="394"/>
                    <a:pt x="424" y="394"/>
                    <a:pt x="424" y="394"/>
                  </a:cubicBezTo>
                  <a:cubicBezTo>
                    <a:pt x="430" y="397"/>
                    <a:pt x="430" y="397"/>
                    <a:pt x="430" y="397"/>
                  </a:cubicBezTo>
                  <a:cubicBezTo>
                    <a:pt x="432" y="397"/>
                    <a:pt x="432" y="397"/>
                    <a:pt x="432" y="397"/>
                  </a:cubicBezTo>
                  <a:cubicBezTo>
                    <a:pt x="434" y="397"/>
                    <a:pt x="434" y="397"/>
                    <a:pt x="434" y="397"/>
                  </a:cubicBezTo>
                  <a:cubicBezTo>
                    <a:pt x="437" y="397"/>
                    <a:pt x="437" y="397"/>
                    <a:pt x="437" y="397"/>
                  </a:cubicBezTo>
                  <a:cubicBezTo>
                    <a:pt x="440" y="399"/>
                    <a:pt x="440" y="399"/>
                    <a:pt x="440" y="399"/>
                  </a:cubicBezTo>
                  <a:cubicBezTo>
                    <a:pt x="442" y="399"/>
                    <a:pt x="442" y="399"/>
                    <a:pt x="442" y="399"/>
                  </a:cubicBezTo>
                  <a:cubicBezTo>
                    <a:pt x="442" y="402"/>
                    <a:pt x="442" y="402"/>
                    <a:pt x="442" y="402"/>
                  </a:cubicBezTo>
                  <a:cubicBezTo>
                    <a:pt x="440" y="404"/>
                    <a:pt x="440" y="404"/>
                    <a:pt x="440" y="404"/>
                  </a:cubicBezTo>
                  <a:cubicBezTo>
                    <a:pt x="440" y="406"/>
                    <a:pt x="440" y="406"/>
                    <a:pt x="440" y="406"/>
                  </a:cubicBezTo>
                  <a:cubicBezTo>
                    <a:pt x="442" y="407"/>
                    <a:pt x="442" y="407"/>
                    <a:pt x="442" y="407"/>
                  </a:cubicBezTo>
                  <a:cubicBezTo>
                    <a:pt x="443" y="409"/>
                    <a:pt x="443" y="409"/>
                    <a:pt x="443" y="409"/>
                  </a:cubicBezTo>
                  <a:cubicBezTo>
                    <a:pt x="446" y="409"/>
                    <a:pt x="446" y="409"/>
                    <a:pt x="446" y="409"/>
                  </a:cubicBezTo>
                  <a:cubicBezTo>
                    <a:pt x="452" y="409"/>
                    <a:pt x="452" y="409"/>
                    <a:pt x="452" y="409"/>
                  </a:cubicBezTo>
                  <a:cubicBezTo>
                    <a:pt x="449" y="412"/>
                    <a:pt x="449" y="412"/>
                    <a:pt x="449" y="412"/>
                  </a:cubicBezTo>
                  <a:cubicBezTo>
                    <a:pt x="449" y="413"/>
                    <a:pt x="449" y="413"/>
                    <a:pt x="449" y="413"/>
                  </a:cubicBezTo>
                  <a:cubicBezTo>
                    <a:pt x="449" y="414"/>
                    <a:pt x="449" y="414"/>
                    <a:pt x="449" y="414"/>
                  </a:cubicBezTo>
                  <a:cubicBezTo>
                    <a:pt x="450" y="416"/>
                    <a:pt x="450" y="416"/>
                    <a:pt x="450" y="416"/>
                  </a:cubicBezTo>
                  <a:cubicBezTo>
                    <a:pt x="449" y="419"/>
                    <a:pt x="449" y="419"/>
                    <a:pt x="449" y="419"/>
                  </a:cubicBezTo>
                  <a:cubicBezTo>
                    <a:pt x="447" y="420"/>
                    <a:pt x="447" y="420"/>
                    <a:pt x="447" y="420"/>
                  </a:cubicBezTo>
                  <a:cubicBezTo>
                    <a:pt x="447" y="422"/>
                    <a:pt x="447" y="422"/>
                    <a:pt x="447" y="422"/>
                  </a:cubicBezTo>
                  <a:cubicBezTo>
                    <a:pt x="449" y="422"/>
                    <a:pt x="449" y="422"/>
                    <a:pt x="449" y="422"/>
                  </a:cubicBezTo>
                  <a:cubicBezTo>
                    <a:pt x="450" y="423"/>
                    <a:pt x="450" y="423"/>
                    <a:pt x="450" y="423"/>
                  </a:cubicBezTo>
                  <a:cubicBezTo>
                    <a:pt x="449" y="423"/>
                    <a:pt x="449" y="423"/>
                    <a:pt x="449" y="423"/>
                  </a:cubicBezTo>
                  <a:cubicBezTo>
                    <a:pt x="447" y="424"/>
                    <a:pt x="447" y="424"/>
                    <a:pt x="447" y="424"/>
                  </a:cubicBezTo>
                  <a:cubicBezTo>
                    <a:pt x="449" y="424"/>
                    <a:pt x="449" y="424"/>
                    <a:pt x="449" y="424"/>
                  </a:cubicBezTo>
                  <a:cubicBezTo>
                    <a:pt x="446" y="427"/>
                    <a:pt x="446" y="427"/>
                    <a:pt x="446" y="427"/>
                  </a:cubicBezTo>
                  <a:cubicBezTo>
                    <a:pt x="447" y="427"/>
                    <a:pt x="447" y="427"/>
                    <a:pt x="447" y="427"/>
                  </a:cubicBezTo>
                  <a:cubicBezTo>
                    <a:pt x="449" y="427"/>
                    <a:pt x="449" y="427"/>
                    <a:pt x="449" y="427"/>
                  </a:cubicBezTo>
                  <a:cubicBezTo>
                    <a:pt x="450" y="429"/>
                    <a:pt x="450" y="429"/>
                    <a:pt x="450" y="429"/>
                  </a:cubicBezTo>
                  <a:cubicBezTo>
                    <a:pt x="449" y="430"/>
                    <a:pt x="449" y="430"/>
                    <a:pt x="449" y="430"/>
                  </a:cubicBezTo>
                  <a:cubicBezTo>
                    <a:pt x="452" y="430"/>
                    <a:pt x="452" y="430"/>
                    <a:pt x="452" y="430"/>
                  </a:cubicBezTo>
                  <a:cubicBezTo>
                    <a:pt x="455" y="430"/>
                    <a:pt x="455" y="430"/>
                    <a:pt x="455" y="430"/>
                  </a:cubicBezTo>
                  <a:cubicBezTo>
                    <a:pt x="462" y="432"/>
                    <a:pt x="462" y="432"/>
                    <a:pt x="462" y="432"/>
                  </a:cubicBezTo>
                  <a:cubicBezTo>
                    <a:pt x="465" y="432"/>
                    <a:pt x="465" y="432"/>
                    <a:pt x="465" y="432"/>
                  </a:cubicBezTo>
                  <a:cubicBezTo>
                    <a:pt x="469" y="432"/>
                    <a:pt x="469" y="432"/>
                    <a:pt x="469" y="432"/>
                  </a:cubicBezTo>
                  <a:cubicBezTo>
                    <a:pt x="472" y="433"/>
                    <a:pt x="472" y="433"/>
                    <a:pt x="472" y="433"/>
                  </a:cubicBezTo>
                  <a:cubicBezTo>
                    <a:pt x="473" y="433"/>
                    <a:pt x="473" y="433"/>
                    <a:pt x="473" y="433"/>
                  </a:cubicBezTo>
                  <a:cubicBezTo>
                    <a:pt x="473" y="435"/>
                    <a:pt x="473" y="435"/>
                    <a:pt x="473" y="435"/>
                  </a:cubicBezTo>
                  <a:cubicBezTo>
                    <a:pt x="475" y="435"/>
                    <a:pt x="475" y="435"/>
                    <a:pt x="475" y="435"/>
                  </a:cubicBezTo>
                  <a:cubicBezTo>
                    <a:pt x="476" y="435"/>
                    <a:pt x="476" y="435"/>
                    <a:pt x="476" y="435"/>
                  </a:cubicBezTo>
                  <a:cubicBezTo>
                    <a:pt x="477" y="435"/>
                    <a:pt x="477" y="435"/>
                    <a:pt x="477" y="435"/>
                  </a:cubicBezTo>
                  <a:cubicBezTo>
                    <a:pt x="479" y="435"/>
                    <a:pt x="479" y="435"/>
                    <a:pt x="479" y="435"/>
                  </a:cubicBezTo>
                  <a:cubicBezTo>
                    <a:pt x="479" y="436"/>
                    <a:pt x="479" y="436"/>
                    <a:pt x="479" y="436"/>
                  </a:cubicBezTo>
                  <a:cubicBezTo>
                    <a:pt x="482" y="436"/>
                    <a:pt x="482" y="436"/>
                    <a:pt x="482" y="436"/>
                  </a:cubicBezTo>
                  <a:cubicBezTo>
                    <a:pt x="483" y="437"/>
                    <a:pt x="483" y="437"/>
                    <a:pt x="483" y="437"/>
                  </a:cubicBezTo>
                  <a:cubicBezTo>
                    <a:pt x="483" y="439"/>
                    <a:pt x="483" y="439"/>
                    <a:pt x="483" y="439"/>
                  </a:cubicBezTo>
                  <a:cubicBezTo>
                    <a:pt x="483" y="440"/>
                    <a:pt x="483" y="440"/>
                    <a:pt x="483" y="440"/>
                  </a:cubicBezTo>
                  <a:cubicBezTo>
                    <a:pt x="485" y="440"/>
                    <a:pt x="485" y="440"/>
                    <a:pt x="485" y="440"/>
                  </a:cubicBezTo>
                  <a:cubicBezTo>
                    <a:pt x="485" y="442"/>
                    <a:pt x="485" y="442"/>
                    <a:pt x="485" y="442"/>
                  </a:cubicBezTo>
                  <a:cubicBezTo>
                    <a:pt x="485" y="443"/>
                    <a:pt x="485" y="443"/>
                    <a:pt x="485" y="443"/>
                  </a:cubicBezTo>
                  <a:cubicBezTo>
                    <a:pt x="486" y="443"/>
                    <a:pt x="486" y="443"/>
                    <a:pt x="486" y="443"/>
                  </a:cubicBezTo>
                  <a:cubicBezTo>
                    <a:pt x="486" y="445"/>
                    <a:pt x="486" y="445"/>
                    <a:pt x="486" y="445"/>
                  </a:cubicBezTo>
                  <a:cubicBezTo>
                    <a:pt x="486" y="446"/>
                    <a:pt x="486" y="446"/>
                    <a:pt x="486" y="446"/>
                  </a:cubicBezTo>
                  <a:cubicBezTo>
                    <a:pt x="485" y="446"/>
                    <a:pt x="485" y="446"/>
                    <a:pt x="485" y="446"/>
                  </a:cubicBezTo>
                  <a:cubicBezTo>
                    <a:pt x="486" y="447"/>
                    <a:pt x="486" y="447"/>
                    <a:pt x="486" y="447"/>
                  </a:cubicBezTo>
                  <a:cubicBezTo>
                    <a:pt x="487" y="450"/>
                    <a:pt x="487" y="450"/>
                    <a:pt x="487" y="450"/>
                  </a:cubicBezTo>
                  <a:cubicBezTo>
                    <a:pt x="486" y="450"/>
                    <a:pt x="486" y="450"/>
                    <a:pt x="486" y="450"/>
                  </a:cubicBezTo>
                  <a:cubicBezTo>
                    <a:pt x="485" y="450"/>
                    <a:pt x="485" y="450"/>
                    <a:pt x="485" y="450"/>
                  </a:cubicBezTo>
                  <a:cubicBezTo>
                    <a:pt x="483" y="450"/>
                    <a:pt x="483" y="450"/>
                    <a:pt x="483" y="450"/>
                  </a:cubicBezTo>
                  <a:cubicBezTo>
                    <a:pt x="483" y="453"/>
                    <a:pt x="483" y="453"/>
                    <a:pt x="483" y="453"/>
                  </a:cubicBezTo>
                  <a:cubicBezTo>
                    <a:pt x="483" y="455"/>
                    <a:pt x="483" y="455"/>
                    <a:pt x="483" y="455"/>
                  </a:cubicBezTo>
                  <a:cubicBezTo>
                    <a:pt x="482" y="455"/>
                    <a:pt x="482" y="455"/>
                    <a:pt x="482" y="455"/>
                  </a:cubicBezTo>
                  <a:cubicBezTo>
                    <a:pt x="479" y="455"/>
                    <a:pt x="479" y="455"/>
                    <a:pt x="479" y="455"/>
                  </a:cubicBezTo>
                  <a:cubicBezTo>
                    <a:pt x="477" y="453"/>
                    <a:pt x="477" y="453"/>
                    <a:pt x="477" y="453"/>
                  </a:cubicBezTo>
                  <a:cubicBezTo>
                    <a:pt x="476" y="452"/>
                    <a:pt x="476" y="452"/>
                    <a:pt x="476" y="452"/>
                  </a:cubicBezTo>
                  <a:cubicBezTo>
                    <a:pt x="473" y="453"/>
                    <a:pt x="473" y="453"/>
                    <a:pt x="473" y="453"/>
                  </a:cubicBezTo>
                  <a:cubicBezTo>
                    <a:pt x="475" y="450"/>
                    <a:pt x="475" y="450"/>
                    <a:pt x="475" y="450"/>
                  </a:cubicBezTo>
                  <a:cubicBezTo>
                    <a:pt x="472" y="452"/>
                    <a:pt x="472" y="452"/>
                    <a:pt x="472" y="452"/>
                  </a:cubicBezTo>
                  <a:cubicBezTo>
                    <a:pt x="475" y="449"/>
                    <a:pt x="475" y="449"/>
                    <a:pt x="475" y="449"/>
                  </a:cubicBezTo>
                  <a:cubicBezTo>
                    <a:pt x="473" y="449"/>
                    <a:pt x="473" y="449"/>
                    <a:pt x="473" y="449"/>
                  </a:cubicBezTo>
                  <a:cubicBezTo>
                    <a:pt x="472" y="446"/>
                    <a:pt x="472" y="446"/>
                    <a:pt x="472" y="446"/>
                  </a:cubicBezTo>
                  <a:cubicBezTo>
                    <a:pt x="470" y="445"/>
                    <a:pt x="470" y="445"/>
                    <a:pt x="470" y="445"/>
                  </a:cubicBezTo>
                  <a:cubicBezTo>
                    <a:pt x="469" y="445"/>
                    <a:pt x="469" y="445"/>
                    <a:pt x="469" y="445"/>
                  </a:cubicBezTo>
                  <a:cubicBezTo>
                    <a:pt x="470" y="447"/>
                    <a:pt x="470" y="447"/>
                    <a:pt x="470" y="447"/>
                  </a:cubicBezTo>
                  <a:cubicBezTo>
                    <a:pt x="470" y="450"/>
                    <a:pt x="470" y="450"/>
                    <a:pt x="470" y="450"/>
                  </a:cubicBezTo>
                  <a:cubicBezTo>
                    <a:pt x="469" y="453"/>
                    <a:pt x="469" y="453"/>
                    <a:pt x="469" y="453"/>
                  </a:cubicBezTo>
                  <a:cubicBezTo>
                    <a:pt x="466" y="456"/>
                    <a:pt x="466" y="456"/>
                    <a:pt x="466" y="456"/>
                  </a:cubicBezTo>
                  <a:cubicBezTo>
                    <a:pt x="462" y="460"/>
                    <a:pt x="462" y="460"/>
                    <a:pt x="462" y="460"/>
                  </a:cubicBezTo>
                  <a:cubicBezTo>
                    <a:pt x="459" y="466"/>
                    <a:pt x="459" y="466"/>
                    <a:pt x="459" y="466"/>
                  </a:cubicBezTo>
                  <a:cubicBezTo>
                    <a:pt x="457" y="469"/>
                    <a:pt x="457" y="469"/>
                    <a:pt x="457" y="469"/>
                  </a:cubicBezTo>
                  <a:cubicBezTo>
                    <a:pt x="456" y="470"/>
                    <a:pt x="456" y="470"/>
                    <a:pt x="456" y="470"/>
                  </a:cubicBezTo>
                  <a:cubicBezTo>
                    <a:pt x="449" y="475"/>
                    <a:pt x="449" y="475"/>
                    <a:pt x="449" y="475"/>
                  </a:cubicBezTo>
                  <a:cubicBezTo>
                    <a:pt x="447" y="476"/>
                    <a:pt x="447" y="476"/>
                    <a:pt x="447" y="476"/>
                  </a:cubicBezTo>
                  <a:cubicBezTo>
                    <a:pt x="446" y="478"/>
                    <a:pt x="446" y="478"/>
                    <a:pt x="446" y="478"/>
                  </a:cubicBezTo>
                  <a:cubicBezTo>
                    <a:pt x="444" y="480"/>
                    <a:pt x="444" y="480"/>
                    <a:pt x="444" y="480"/>
                  </a:cubicBezTo>
                  <a:cubicBezTo>
                    <a:pt x="443" y="480"/>
                    <a:pt x="443" y="480"/>
                    <a:pt x="443" y="480"/>
                  </a:cubicBezTo>
                  <a:cubicBezTo>
                    <a:pt x="444" y="483"/>
                    <a:pt x="444" y="483"/>
                    <a:pt x="444" y="483"/>
                  </a:cubicBezTo>
                  <a:cubicBezTo>
                    <a:pt x="443" y="483"/>
                    <a:pt x="443" y="483"/>
                    <a:pt x="443" y="483"/>
                  </a:cubicBezTo>
                  <a:cubicBezTo>
                    <a:pt x="439" y="483"/>
                    <a:pt x="439" y="483"/>
                    <a:pt x="439" y="483"/>
                  </a:cubicBezTo>
                  <a:cubicBezTo>
                    <a:pt x="436" y="486"/>
                    <a:pt x="436" y="486"/>
                    <a:pt x="436" y="486"/>
                  </a:cubicBezTo>
                  <a:cubicBezTo>
                    <a:pt x="434" y="488"/>
                    <a:pt x="434" y="488"/>
                    <a:pt x="434" y="488"/>
                  </a:cubicBezTo>
                  <a:cubicBezTo>
                    <a:pt x="436" y="488"/>
                    <a:pt x="436" y="488"/>
                    <a:pt x="436" y="488"/>
                  </a:cubicBezTo>
                  <a:cubicBezTo>
                    <a:pt x="439" y="488"/>
                    <a:pt x="439" y="488"/>
                    <a:pt x="439" y="488"/>
                  </a:cubicBezTo>
                  <a:cubicBezTo>
                    <a:pt x="440" y="489"/>
                    <a:pt x="440" y="489"/>
                    <a:pt x="440" y="489"/>
                  </a:cubicBezTo>
                  <a:cubicBezTo>
                    <a:pt x="443" y="486"/>
                    <a:pt x="443" y="486"/>
                    <a:pt x="443" y="486"/>
                  </a:cubicBezTo>
                  <a:cubicBezTo>
                    <a:pt x="447" y="485"/>
                    <a:pt x="447" y="485"/>
                    <a:pt x="447" y="485"/>
                  </a:cubicBezTo>
                  <a:cubicBezTo>
                    <a:pt x="452" y="483"/>
                    <a:pt x="452" y="483"/>
                    <a:pt x="452" y="483"/>
                  </a:cubicBezTo>
                  <a:cubicBezTo>
                    <a:pt x="455" y="480"/>
                    <a:pt x="455" y="480"/>
                    <a:pt x="455" y="480"/>
                  </a:cubicBezTo>
                  <a:cubicBezTo>
                    <a:pt x="459" y="480"/>
                    <a:pt x="459" y="480"/>
                    <a:pt x="459" y="480"/>
                  </a:cubicBezTo>
                  <a:cubicBezTo>
                    <a:pt x="463" y="480"/>
                    <a:pt x="463" y="480"/>
                    <a:pt x="463" y="480"/>
                  </a:cubicBezTo>
                  <a:cubicBezTo>
                    <a:pt x="467" y="480"/>
                    <a:pt x="467" y="480"/>
                    <a:pt x="467" y="480"/>
                  </a:cubicBezTo>
                  <a:cubicBezTo>
                    <a:pt x="472" y="478"/>
                    <a:pt x="472" y="478"/>
                    <a:pt x="472" y="478"/>
                  </a:cubicBezTo>
                  <a:cubicBezTo>
                    <a:pt x="476" y="476"/>
                    <a:pt x="476" y="476"/>
                    <a:pt x="476" y="476"/>
                  </a:cubicBezTo>
                  <a:cubicBezTo>
                    <a:pt x="480" y="476"/>
                    <a:pt x="480" y="476"/>
                    <a:pt x="480" y="476"/>
                  </a:cubicBezTo>
                  <a:cubicBezTo>
                    <a:pt x="486" y="476"/>
                    <a:pt x="486" y="476"/>
                    <a:pt x="486" y="476"/>
                  </a:cubicBezTo>
                  <a:cubicBezTo>
                    <a:pt x="485" y="475"/>
                    <a:pt x="485" y="475"/>
                    <a:pt x="485" y="475"/>
                  </a:cubicBezTo>
                  <a:cubicBezTo>
                    <a:pt x="485" y="473"/>
                    <a:pt x="485" y="473"/>
                    <a:pt x="485" y="473"/>
                  </a:cubicBezTo>
                  <a:cubicBezTo>
                    <a:pt x="486" y="472"/>
                    <a:pt x="486" y="472"/>
                    <a:pt x="486" y="472"/>
                  </a:cubicBezTo>
                  <a:cubicBezTo>
                    <a:pt x="480" y="472"/>
                    <a:pt x="480" y="472"/>
                    <a:pt x="480" y="472"/>
                  </a:cubicBezTo>
                  <a:cubicBezTo>
                    <a:pt x="479" y="472"/>
                    <a:pt x="479" y="472"/>
                    <a:pt x="479" y="472"/>
                  </a:cubicBezTo>
                  <a:cubicBezTo>
                    <a:pt x="480" y="469"/>
                    <a:pt x="480" y="469"/>
                    <a:pt x="480" y="469"/>
                  </a:cubicBezTo>
                  <a:cubicBezTo>
                    <a:pt x="485" y="466"/>
                    <a:pt x="485" y="466"/>
                    <a:pt x="485" y="466"/>
                  </a:cubicBezTo>
                  <a:cubicBezTo>
                    <a:pt x="489" y="463"/>
                    <a:pt x="489" y="463"/>
                    <a:pt x="489" y="463"/>
                  </a:cubicBezTo>
                  <a:cubicBezTo>
                    <a:pt x="503" y="462"/>
                    <a:pt x="503" y="462"/>
                    <a:pt x="503" y="462"/>
                  </a:cubicBezTo>
                  <a:cubicBezTo>
                    <a:pt x="508" y="462"/>
                    <a:pt x="508" y="462"/>
                    <a:pt x="508" y="462"/>
                  </a:cubicBezTo>
                  <a:cubicBezTo>
                    <a:pt x="509" y="462"/>
                    <a:pt x="509" y="462"/>
                    <a:pt x="509" y="462"/>
                  </a:cubicBezTo>
                  <a:cubicBezTo>
                    <a:pt x="510" y="463"/>
                    <a:pt x="510" y="463"/>
                    <a:pt x="510" y="463"/>
                  </a:cubicBezTo>
                  <a:cubicBezTo>
                    <a:pt x="513" y="462"/>
                    <a:pt x="513" y="462"/>
                    <a:pt x="513" y="462"/>
                  </a:cubicBezTo>
                  <a:cubicBezTo>
                    <a:pt x="512" y="462"/>
                    <a:pt x="512" y="462"/>
                    <a:pt x="512" y="462"/>
                  </a:cubicBezTo>
                  <a:cubicBezTo>
                    <a:pt x="515" y="460"/>
                    <a:pt x="515" y="460"/>
                    <a:pt x="515" y="460"/>
                  </a:cubicBezTo>
                  <a:cubicBezTo>
                    <a:pt x="513" y="460"/>
                    <a:pt x="513" y="460"/>
                    <a:pt x="513" y="460"/>
                  </a:cubicBezTo>
                  <a:cubicBezTo>
                    <a:pt x="515" y="459"/>
                    <a:pt x="515" y="459"/>
                    <a:pt x="515" y="459"/>
                  </a:cubicBezTo>
                  <a:cubicBezTo>
                    <a:pt x="518" y="459"/>
                    <a:pt x="518" y="459"/>
                    <a:pt x="518" y="459"/>
                  </a:cubicBezTo>
                  <a:cubicBezTo>
                    <a:pt x="522" y="457"/>
                    <a:pt x="522" y="457"/>
                    <a:pt x="522" y="457"/>
                  </a:cubicBezTo>
                  <a:cubicBezTo>
                    <a:pt x="526" y="455"/>
                    <a:pt x="526" y="455"/>
                    <a:pt x="526" y="455"/>
                  </a:cubicBezTo>
                  <a:cubicBezTo>
                    <a:pt x="527" y="455"/>
                    <a:pt x="527" y="455"/>
                    <a:pt x="527" y="455"/>
                  </a:cubicBezTo>
                  <a:cubicBezTo>
                    <a:pt x="532" y="452"/>
                    <a:pt x="532" y="452"/>
                    <a:pt x="532" y="452"/>
                  </a:cubicBezTo>
                  <a:cubicBezTo>
                    <a:pt x="542" y="447"/>
                    <a:pt x="542" y="447"/>
                    <a:pt x="542" y="447"/>
                  </a:cubicBezTo>
                  <a:cubicBezTo>
                    <a:pt x="578" y="447"/>
                    <a:pt x="578" y="447"/>
                    <a:pt x="578" y="447"/>
                  </a:cubicBezTo>
                  <a:cubicBezTo>
                    <a:pt x="581" y="445"/>
                    <a:pt x="581" y="445"/>
                    <a:pt x="581" y="445"/>
                  </a:cubicBezTo>
                  <a:cubicBezTo>
                    <a:pt x="585" y="443"/>
                    <a:pt x="585" y="443"/>
                    <a:pt x="585" y="443"/>
                  </a:cubicBezTo>
                  <a:cubicBezTo>
                    <a:pt x="585" y="445"/>
                    <a:pt x="585" y="445"/>
                    <a:pt x="585" y="445"/>
                  </a:cubicBezTo>
                  <a:cubicBezTo>
                    <a:pt x="586" y="443"/>
                    <a:pt x="586" y="443"/>
                    <a:pt x="586" y="443"/>
                  </a:cubicBezTo>
                  <a:cubicBezTo>
                    <a:pt x="588" y="443"/>
                    <a:pt x="588" y="443"/>
                    <a:pt x="588" y="443"/>
                  </a:cubicBezTo>
                  <a:cubicBezTo>
                    <a:pt x="589" y="440"/>
                    <a:pt x="589" y="440"/>
                    <a:pt x="589" y="440"/>
                  </a:cubicBezTo>
                  <a:cubicBezTo>
                    <a:pt x="592" y="437"/>
                    <a:pt x="592" y="437"/>
                    <a:pt x="592" y="437"/>
                  </a:cubicBezTo>
                  <a:cubicBezTo>
                    <a:pt x="595" y="436"/>
                    <a:pt x="595" y="436"/>
                    <a:pt x="595" y="436"/>
                  </a:cubicBezTo>
                  <a:cubicBezTo>
                    <a:pt x="596" y="433"/>
                    <a:pt x="596" y="433"/>
                    <a:pt x="596" y="433"/>
                  </a:cubicBezTo>
                  <a:cubicBezTo>
                    <a:pt x="599" y="430"/>
                    <a:pt x="599" y="430"/>
                    <a:pt x="599" y="430"/>
                  </a:cubicBezTo>
                  <a:cubicBezTo>
                    <a:pt x="601" y="427"/>
                    <a:pt x="601" y="427"/>
                    <a:pt x="601" y="427"/>
                  </a:cubicBezTo>
                  <a:cubicBezTo>
                    <a:pt x="602" y="424"/>
                    <a:pt x="602" y="424"/>
                    <a:pt x="602" y="424"/>
                  </a:cubicBezTo>
                  <a:cubicBezTo>
                    <a:pt x="609" y="420"/>
                    <a:pt x="609" y="420"/>
                    <a:pt x="609" y="420"/>
                  </a:cubicBezTo>
                  <a:cubicBezTo>
                    <a:pt x="614" y="416"/>
                    <a:pt x="614" y="416"/>
                    <a:pt x="614" y="416"/>
                  </a:cubicBezTo>
                  <a:cubicBezTo>
                    <a:pt x="615" y="414"/>
                    <a:pt x="615" y="414"/>
                    <a:pt x="615" y="414"/>
                  </a:cubicBezTo>
                  <a:cubicBezTo>
                    <a:pt x="617" y="417"/>
                    <a:pt x="617" y="417"/>
                    <a:pt x="617" y="417"/>
                  </a:cubicBezTo>
                  <a:cubicBezTo>
                    <a:pt x="617" y="419"/>
                    <a:pt x="617" y="419"/>
                    <a:pt x="617" y="419"/>
                  </a:cubicBezTo>
                  <a:cubicBezTo>
                    <a:pt x="619" y="417"/>
                    <a:pt x="619" y="417"/>
                    <a:pt x="619" y="417"/>
                  </a:cubicBezTo>
                  <a:cubicBezTo>
                    <a:pt x="624" y="417"/>
                    <a:pt x="624" y="417"/>
                    <a:pt x="624" y="417"/>
                  </a:cubicBezTo>
                  <a:cubicBezTo>
                    <a:pt x="627" y="417"/>
                    <a:pt x="627" y="417"/>
                    <a:pt x="627" y="417"/>
                  </a:cubicBezTo>
                  <a:cubicBezTo>
                    <a:pt x="628" y="419"/>
                    <a:pt x="628" y="419"/>
                    <a:pt x="628" y="419"/>
                  </a:cubicBezTo>
                  <a:cubicBezTo>
                    <a:pt x="627" y="424"/>
                    <a:pt x="627" y="424"/>
                    <a:pt x="627" y="424"/>
                  </a:cubicBezTo>
                  <a:cubicBezTo>
                    <a:pt x="624" y="432"/>
                    <a:pt x="624" y="432"/>
                    <a:pt x="624" y="432"/>
                  </a:cubicBezTo>
                  <a:cubicBezTo>
                    <a:pt x="622" y="436"/>
                    <a:pt x="622" y="436"/>
                    <a:pt x="622" y="436"/>
                  </a:cubicBezTo>
                  <a:cubicBezTo>
                    <a:pt x="622" y="439"/>
                    <a:pt x="622" y="439"/>
                    <a:pt x="622" y="439"/>
                  </a:cubicBezTo>
                  <a:cubicBezTo>
                    <a:pt x="624" y="440"/>
                    <a:pt x="624" y="440"/>
                    <a:pt x="624" y="440"/>
                  </a:cubicBezTo>
                  <a:cubicBezTo>
                    <a:pt x="624" y="442"/>
                    <a:pt x="624" y="442"/>
                    <a:pt x="624" y="442"/>
                  </a:cubicBezTo>
                  <a:cubicBezTo>
                    <a:pt x="622" y="443"/>
                    <a:pt x="622" y="443"/>
                    <a:pt x="622" y="443"/>
                  </a:cubicBezTo>
                  <a:cubicBezTo>
                    <a:pt x="624" y="446"/>
                    <a:pt x="624" y="446"/>
                    <a:pt x="624" y="446"/>
                  </a:cubicBezTo>
                  <a:cubicBezTo>
                    <a:pt x="625" y="446"/>
                    <a:pt x="625" y="446"/>
                    <a:pt x="625" y="446"/>
                  </a:cubicBezTo>
                  <a:cubicBezTo>
                    <a:pt x="628" y="446"/>
                    <a:pt x="628" y="446"/>
                    <a:pt x="628" y="446"/>
                  </a:cubicBezTo>
                  <a:cubicBezTo>
                    <a:pt x="628" y="447"/>
                    <a:pt x="628" y="447"/>
                    <a:pt x="628" y="447"/>
                  </a:cubicBezTo>
                  <a:cubicBezTo>
                    <a:pt x="631" y="446"/>
                    <a:pt x="631" y="446"/>
                    <a:pt x="631" y="446"/>
                  </a:cubicBezTo>
                  <a:cubicBezTo>
                    <a:pt x="632" y="446"/>
                    <a:pt x="632" y="446"/>
                    <a:pt x="632" y="446"/>
                  </a:cubicBezTo>
                  <a:cubicBezTo>
                    <a:pt x="634" y="446"/>
                    <a:pt x="634" y="446"/>
                    <a:pt x="634" y="446"/>
                  </a:cubicBezTo>
                  <a:cubicBezTo>
                    <a:pt x="637" y="445"/>
                    <a:pt x="637" y="445"/>
                    <a:pt x="637" y="445"/>
                  </a:cubicBezTo>
                  <a:cubicBezTo>
                    <a:pt x="637" y="443"/>
                    <a:pt x="637" y="443"/>
                    <a:pt x="637" y="443"/>
                  </a:cubicBezTo>
                  <a:cubicBezTo>
                    <a:pt x="639" y="442"/>
                    <a:pt x="639" y="442"/>
                    <a:pt x="639" y="442"/>
                  </a:cubicBezTo>
                  <a:cubicBezTo>
                    <a:pt x="638" y="445"/>
                    <a:pt x="638" y="445"/>
                    <a:pt x="638" y="445"/>
                  </a:cubicBezTo>
                  <a:cubicBezTo>
                    <a:pt x="639" y="445"/>
                    <a:pt x="639" y="445"/>
                    <a:pt x="639" y="445"/>
                  </a:cubicBezTo>
                  <a:cubicBezTo>
                    <a:pt x="642" y="445"/>
                    <a:pt x="642" y="445"/>
                    <a:pt x="642" y="445"/>
                  </a:cubicBezTo>
                  <a:cubicBezTo>
                    <a:pt x="647" y="442"/>
                    <a:pt x="647" y="442"/>
                    <a:pt x="647" y="442"/>
                  </a:cubicBezTo>
                  <a:cubicBezTo>
                    <a:pt x="651" y="440"/>
                    <a:pt x="651" y="440"/>
                    <a:pt x="651" y="440"/>
                  </a:cubicBezTo>
                  <a:cubicBezTo>
                    <a:pt x="654" y="439"/>
                    <a:pt x="654" y="439"/>
                    <a:pt x="654" y="439"/>
                  </a:cubicBezTo>
                  <a:cubicBezTo>
                    <a:pt x="655" y="437"/>
                    <a:pt x="655" y="437"/>
                    <a:pt x="655" y="437"/>
                  </a:cubicBezTo>
                  <a:cubicBezTo>
                    <a:pt x="657" y="435"/>
                    <a:pt x="657" y="435"/>
                    <a:pt x="657" y="435"/>
                  </a:cubicBezTo>
                  <a:cubicBezTo>
                    <a:pt x="658" y="437"/>
                    <a:pt x="658" y="437"/>
                    <a:pt x="658" y="437"/>
                  </a:cubicBezTo>
                  <a:cubicBezTo>
                    <a:pt x="660" y="437"/>
                    <a:pt x="660" y="437"/>
                    <a:pt x="660" y="437"/>
                  </a:cubicBezTo>
                  <a:cubicBezTo>
                    <a:pt x="652" y="442"/>
                    <a:pt x="652" y="442"/>
                    <a:pt x="652" y="442"/>
                  </a:cubicBezTo>
                  <a:cubicBezTo>
                    <a:pt x="651" y="443"/>
                    <a:pt x="651" y="443"/>
                    <a:pt x="651" y="443"/>
                  </a:cubicBezTo>
                  <a:cubicBezTo>
                    <a:pt x="652" y="443"/>
                    <a:pt x="652" y="443"/>
                    <a:pt x="652" y="443"/>
                  </a:cubicBezTo>
                  <a:cubicBezTo>
                    <a:pt x="655" y="443"/>
                    <a:pt x="655" y="443"/>
                    <a:pt x="655" y="443"/>
                  </a:cubicBezTo>
                  <a:cubicBezTo>
                    <a:pt x="660" y="443"/>
                    <a:pt x="660" y="443"/>
                    <a:pt x="660" y="443"/>
                  </a:cubicBezTo>
                  <a:cubicBezTo>
                    <a:pt x="667" y="443"/>
                    <a:pt x="667" y="443"/>
                    <a:pt x="667" y="443"/>
                  </a:cubicBezTo>
                  <a:cubicBezTo>
                    <a:pt x="661" y="445"/>
                    <a:pt x="661" y="445"/>
                    <a:pt x="661" y="445"/>
                  </a:cubicBezTo>
                  <a:cubicBezTo>
                    <a:pt x="658" y="446"/>
                    <a:pt x="658" y="446"/>
                    <a:pt x="658" y="446"/>
                  </a:cubicBezTo>
                  <a:cubicBezTo>
                    <a:pt x="658" y="447"/>
                    <a:pt x="658" y="447"/>
                    <a:pt x="658" y="447"/>
                  </a:cubicBezTo>
                  <a:cubicBezTo>
                    <a:pt x="657" y="447"/>
                    <a:pt x="657" y="447"/>
                    <a:pt x="657" y="447"/>
                  </a:cubicBezTo>
                  <a:cubicBezTo>
                    <a:pt x="657" y="446"/>
                    <a:pt x="657" y="446"/>
                    <a:pt x="657" y="446"/>
                  </a:cubicBezTo>
                  <a:cubicBezTo>
                    <a:pt x="655" y="446"/>
                    <a:pt x="655" y="446"/>
                    <a:pt x="655" y="446"/>
                  </a:cubicBezTo>
                  <a:cubicBezTo>
                    <a:pt x="655" y="445"/>
                    <a:pt x="655" y="445"/>
                    <a:pt x="655" y="445"/>
                  </a:cubicBezTo>
                  <a:cubicBezTo>
                    <a:pt x="647" y="447"/>
                    <a:pt x="647" y="447"/>
                    <a:pt x="647" y="447"/>
                  </a:cubicBezTo>
                  <a:cubicBezTo>
                    <a:pt x="642" y="449"/>
                    <a:pt x="642" y="449"/>
                    <a:pt x="642" y="449"/>
                  </a:cubicBezTo>
                  <a:cubicBezTo>
                    <a:pt x="639" y="452"/>
                    <a:pt x="639" y="452"/>
                    <a:pt x="639" y="452"/>
                  </a:cubicBezTo>
                  <a:cubicBezTo>
                    <a:pt x="641" y="452"/>
                    <a:pt x="641" y="452"/>
                    <a:pt x="641" y="452"/>
                  </a:cubicBezTo>
                  <a:cubicBezTo>
                    <a:pt x="639" y="453"/>
                    <a:pt x="639" y="453"/>
                    <a:pt x="639" y="453"/>
                  </a:cubicBezTo>
                  <a:cubicBezTo>
                    <a:pt x="638" y="453"/>
                    <a:pt x="638" y="453"/>
                    <a:pt x="638" y="453"/>
                  </a:cubicBezTo>
                  <a:cubicBezTo>
                    <a:pt x="638" y="452"/>
                    <a:pt x="638" y="452"/>
                    <a:pt x="638" y="452"/>
                  </a:cubicBezTo>
                  <a:cubicBezTo>
                    <a:pt x="637" y="453"/>
                    <a:pt x="637" y="453"/>
                    <a:pt x="637" y="453"/>
                  </a:cubicBezTo>
                  <a:cubicBezTo>
                    <a:pt x="634" y="455"/>
                    <a:pt x="634" y="455"/>
                    <a:pt x="634" y="455"/>
                  </a:cubicBezTo>
                  <a:cubicBezTo>
                    <a:pt x="632" y="456"/>
                    <a:pt x="632" y="456"/>
                    <a:pt x="632" y="456"/>
                  </a:cubicBezTo>
                  <a:cubicBezTo>
                    <a:pt x="635" y="455"/>
                    <a:pt x="635" y="455"/>
                    <a:pt x="635" y="455"/>
                  </a:cubicBezTo>
                  <a:cubicBezTo>
                    <a:pt x="631" y="459"/>
                    <a:pt x="631" y="459"/>
                    <a:pt x="631" y="459"/>
                  </a:cubicBezTo>
                  <a:cubicBezTo>
                    <a:pt x="629" y="462"/>
                    <a:pt x="629" y="462"/>
                    <a:pt x="629" y="462"/>
                  </a:cubicBezTo>
                  <a:cubicBezTo>
                    <a:pt x="631" y="466"/>
                    <a:pt x="631" y="466"/>
                    <a:pt x="631" y="466"/>
                  </a:cubicBezTo>
                  <a:cubicBezTo>
                    <a:pt x="632" y="465"/>
                    <a:pt x="632" y="465"/>
                    <a:pt x="632" y="465"/>
                  </a:cubicBezTo>
                  <a:cubicBezTo>
                    <a:pt x="632" y="467"/>
                    <a:pt x="632" y="467"/>
                    <a:pt x="632" y="467"/>
                  </a:cubicBezTo>
                  <a:cubicBezTo>
                    <a:pt x="634" y="467"/>
                    <a:pt x="634" y="467"/>
                    <a:pt x="634" y="467"/>
                  </a:cubicBezTo>
                  <a:cubicBezTo>
                    <a:pt x="635" y="469"/>
                    <a:pt x="635" y="469"/>
                    <a:pt x="635" y="469"/>
                  </a:cubicBezTo>
                  <a:cubicBezTo>
                    <a:pt x="637" y="467"/>
                    <a:pt x="637" y="467"/>
                    <a:pt x="637" y="467"/>
                  </a:cubicBezTo>
                  <a:cubicBezTo>
                    <a:pt x="638" y="465"/>
                    <a:pt x="638" y="465"/>
                    <a:pt x="638" y="465"/>
                  </a:cubicBezTo>
                  <a:cubicBezTo>
                    <a:pt x="639" y="466"/>
                    <a:pt x="639" y="466"/>
                    <a:pt x="639" y="466"/>
                  </a:cubicBezTo>
                  <a:cubicBezTo>
                    <a:pt x="639" y="465"/>
                    <a:pt x="639" y="465"/>
                    <a:pt x="639" y="465"/>
                  </a:cubicBezTo>
                  <a:cubicBezTo>
                    <a:pt x="641" y="466"/>
                    <a:pt x="641" y="466"/>
                    <a:pt x="641" y="466"/>
                  </a:cubicBezTo>
                  <a:cubicBezTo>
                    <a:pt x="642" y="465"/>
                    <a:pt x="642" y="465"/>
                    <a:pt x="642" y="465"/>
                  </a:cubicBezTo>
                  <a:cubicBezTo>
                    <a:pt x="645" y="462"/>
                    <a:pt x="645" y="462"/>
                    <a:pt x="645" y="462"/>
                  </a:cubicBezTo>
                  <a:cubicBezTo>
                    <a:pt x="648" y="460"/>
                    <a:pt x="648" y="460"/>
                    <a:pt x="648" y="460"/>
                  </a:cubicBezTo>
                  <a:cubicBezTo>
                    <a:pt x="649" y="459"/>
                    <a:pt x="649" y="459"/>
                    <a:pt x="649" y="459"/>
                  </a:cubicBezTo>
                  <a:cubicBezTo>
                    <a:pt x="651" y="457"/>
                    <a:pt x="651" y="457"/>
                    <a:pt x="651" y="457"/>
                  </a:cubicBezTo>
                  <a:cubicBezTo>
                    <a:pt x="652" y="457"/>
                    <a:pt x="652" y="457"/>
                    <a:pt x="652" y="457"/>
                  </a:cubicBezTo>
                  <a:cubicBezTo>
                    <a:pt x="654" y="455"/>
                    <a:pt x="654" y="455"/>
                    <a:pt x="654" y="455"/>
                  </a:cubicBezTo>
                  <a:cubicBezTo>
                    <a:pt x="655" y="455"/>
                    <a:pt x="655" y="455"/>
                    <a:pt x="655" y="455"/>
                  </a:cubicBezTo>
                  <a:cubicBezTo>
                    <a:pt x="655" y="453"/>
                    <a:pt x="655" y="453"/>
                    <a:pt x="655" y="453"/>
                  </a:cubicBezTo>
                  <a:cubicBezTo>
                    <a:pt x="657" y="453"/>
                    <a:pt x="657" y="453"/>
                    <a:pt x="657" y="453"/>
                  </a:cubicBezTo>
                  <a:cubicBezTo>
                    <a:pt x="658" y="452"/>
                    <a:pt x="658" y="452"/>
                    <a:pt x="658" y="452"/>
                  </a:cubicBezTo>
                  <a:cubicBezTo>
                    <a:pt x="658" y="453"/>
                    <a:pt x="658" y="453"/>
                    <a:pt x="658" y="453"/>
                  </a:cubicBezTo>
                  <a:cubicBezTo>
                    <a:pt x="660" y="455"/>
                    <a:pt x="660" y="455"/>
                    <a:pt x="660" y="455"/>
                  </a:cubicBezTo>
                  <a:cubicBezTo>
                    <a:pt x="661" y="455"/>
                    <a:pt x="661" y="455"/>
                    <a:pt x="661" y="455"/>
                  </a:cubicBezTo>
                  <a:cubicBezTo>
                    <a:pt x="661" y="452"/>
                    <a:pt x="661" y="452"/>
                    <a:pt x="661" y="452"/>
                  </a:cubicBezTo>
                  <a:cubicBezTo>
                    <a:pt x="662" y="453"/>
                    <a:pt x="662" y="453"/>
                    <a:pt x="662" y="453"/>
                  </a:cubicBezTo>
                  <a:cubicBezTo>
                    <a:pt x="664" y="453"/>
                    <a:pt x="664" y="453"/>
                    <a:pt x="664" y="453"/>
                  </a:cubicBezTo>
                  <a:cubicBezTo>
                    <a:pt x="668" y="452"/>
                    <a:pt x="668" y="452"/>
                    <a:pt x="668" y="452"/>
                  </a:cubicBezTo>
                  <a:cubicBezTo>
                    <a:pt x="672" y="450"/>
                    <a:pt x="672" y="450"/>
                    <a:pt x="672" y="450"/>
                  </a:cubicBezTo>
                  <a:cubicBezTo>
                    <a:pt x="677" y="449"/>
                    <a:pt x="677" y="449"/>
                    <a:pt x="677" y="449"/>
                  </a:cubicBezTo>
                  <a:cubicBezTo>
                    <a:pt x="681" y="447"/>
                    <a:pt x="681" y="447"/>
                    <a:pt x="681" y="447"/>
                  </a:cubicBezTo>
                  <a:cubicBezTo>
                    <a:pt x="687" y="446"/>
                    <a:pt x="687" y="446"/>
                    <a:pt x="687" y="446"/>
                  </a:cubicBezTo>
                  <a:cubicBezTo>
                    <a:pt x="690" y="446"/>
                    <a:pt x="690" y="446"/>
                    <a:pt x="690" y="446"/>
                  </a:cubicBezTo>
                  <a:cubicBezTo>
                    <a:pt x="691" y="445"/>
                    <a:pt x="691" y="445"/>
                    <a:pt x="691" y="445"/>
                  </a:cubicBezTo>
                  <a:cubicBezTo>
                    <a:pt x="692" y="443"/>
                    <a:pt x="692" y="443"/>
                    <a:pt x="692" y="443"/>
                  </a:cubicBezTo>
                  <a:cubicBezTo>
                    <a:pt x="690" y="443"/>
                    <a:pt x="690" y="443"/>
                    <a:pt x="690" y="443"/>
                  </a:cubicBezTo>
                  <a:cubicBezTo>
                    <a:pt x="688" y="443"/>
                    <a:pt x="688" y="443"/>
                    <a:pt x="688" y="443"/>
                  </a:cubicBezTo>
                  <a:cubicBezTo>
                    <a:pt x="690" y="442"/>
                    <a:pt x="690" y="442"/>
                    <a:pt x="690" y="442"/>
                  </a:cubicBezTo>
                  <a:cubicBezTo>
                    <a:pt x="690" y="440"/>
                    <a:pt x="690" y="440"/>
                    <a:pt x="690" y="440"/>
                  </a:cubicBezTo>
                  <a:cubicBezTo>
                    <a:pt x="697" y="440"/>
                    <a:pt x="697" y="440"/>
                    <a:pt x="697" y="440"/>
                  </a:cubicBezTo>
                  <a:cubicBezTo>
                    <a:pt x="701" y="439"/>
                    <a:pt x="701" y="439"/>
                    <a:pt x="701" y="439"/>
                  </a:cubicBezTo>
                  <a:cubicBezTo>
                    <a:pt x="704" y="437"/>
                    <a:pt x="704" y="437"/>
                    <a:pt x="704" y="437"/>
                  </a:cubicBezTo>
                  <a:cubicBezTo>
                    <a:pt x="707" y="436"/>
                    <a:pt x="707" y="436"/>
                    <a:pt x="707" y="436"/>
                  </a:cubicBezTo>
                  <a:cubicBezTo>
                    <a:pt x="708" y="436"/>
                    <a:pt x="708" y="436"/>
                    <a:pt x="708" y="436"/>
                  </a:cubicBezTo>
                  <a:cubicBezTo>
                    <a:pt x="707" y="435"/>
                    <a:pt x="707" y="435"/>
                    <a:pt x="707" y="435"/>
                  </a:cubicBezTo>
                  <a:cubicBezTo>
                    <a:pt x="708" y="433"/>
                    <a:pt x="708" y="433"/>
                    <a:pt x="708" y="433"/>
                  </a:cubicBezTo>
                  <a:cubicBezTo>
                    <a:pt x="707" y="432"/>
                    <a:pt x="707" y="432"/>
                    <a:pt x="707" y="432"/>
                  </a:cubicBezTo>
                  <a:cubicBezTo>
                    <a:pt x="705" y="432"/>
                    <a:pt x="705" y="432"/>
                    <a:pt x="705" y="432"/>
                  </a:cubicBezTo>
                  <a:cubicBezTo>
                    <a:pt x="705" y="430"/>
                    <a:pt x="705" y="430"/>
                    <a:pt x="705" y="430"/>
                  </a:cubicBezTo>
                  <a:cubicBezTo>
                    <a:pt x="704" y="432"/>
                    <a:pt x="704" y="432"/>
                    <a:pt x="704" y="432"/>
                  </a:cubicBezTo>
                  <a:cubicBezTo>
                    <a:pt x="698" y="436"/>
                    <a:pt x="698" y="436"/>
                    <a:pt x="698" y="436"/>
                  </a:cubicBezTo>
                  <a:cubicBezTo>
                    <a:pt x="699" y="436"/>
                    <a:pt x="699" y="436"/>
                    <a:pt x="699" y="436"/>
                  </a:cubicBezTo>
                  <a:cubicBezTo>
                    <a:pt x="695" y="439"/>
                    <a:pt x="695" y="439"/>
                    <a:pt x="695" y="439"/>
                  </a:cubicBezTo>
                  <a:cubicBezTo>
                    <a:pt x="695" y="437"/>
                    <a:pt x="695" y="437"/>
                    <a:pt x="695" y="437"/>
                  </a:cubicBezTo>
                  <a:cubicBezTo>
                    <a:pt x="694" y="439"/>
                    <a:pt x="694" y="439"/>
                    <a:pt x="694" y="439"/>
                  </a:cubicBezTo>
                  <a:cubicBezTo>
                    <a:pt x="694" y="437"/>
                    <a:pt x="694" y="437"/>
                    <a:pt x="694" y="437"/>
                  </a:cubicBezTo>
                  <a:cubicBezTo>
                    <a:pt x="695" y="436"/>
                    <a:pt x="695" y="436"/>
                    <a:pt x="695" y="436"/>
                  </a:cubicBezTo>
                  <a:cubicBezTo>
                    <a:pt x="698" y="435"/>
                    <a:pt x="698" y="435"/>
                    <a:pt x="698" y="435"/>
                  </a:cubicBezTo>
                  <a:cubicBezTo>
                    <a:pt x="700" y="433"/>
                    <a:pt x="700" y="433"/>
                    <a:pt x="700" y="433"/>
                  </a:cubicBezTo>
                  <a:cubicBezTo>
                    <a:pt x="701" y="432"/>
                    <a:pt x="701" y="432"/>
                    <a:pt x="701" y="432"/>
                  </a:cubicBezTo>
                  <a:cubicBezTo>
                    <a:pt x="704" y="427"/>
                    <a:pt x="704" y="427"/>
                    <a:pt x="704" y="427"/>
                  </a:cubicBezTo>
                  <a:cubicBezTo>
                    <a:pt x="707" y="423"/>
                    <a:pt x="707" y="423"/>
                    <a:pt x="707" y="423"/>
                  </a:cubicBezTo>
                  <a:cubicBezTo>
                    <a:pt x="705" y="423"/>
                    <a:pt x="705" y="423"/>
                    <a:pt x="705" y="423"/>
                  </a:cubicBezTo>
                  <a:cubicBezTo>
                    <a:pt x="705" y="422"/>
                    <a:pt x="705" y="422"/>
                    <a:pt x="705" y="422"/>
                  </a:cubicBezTo>
                  <a:cubicBezTo>
                    <a:pt x="704" y="422"/>
                    <a:pt x="704" y="422"/>
                    <a:pt x="704" y="422"/>
                  </a:cubicBezTo>
                  <a:cubicBezTo>
                    <a:pt x="703" y="423"/>
                    <a:pt x="703" y="423"/>
                    <a:pt x="703" y="423"/>
                  </a:cubicBezTo>
                  <a:cubicBezTo>
                    <a:pt x="697" y="429"/>
                    <a:pt x="697" y="429"/>
                    <a:pt x="697" y="429"/>
                  </a:cubicBezTo>
                  <a:cubicBezTo>
                    <a:pt x="691" y="433"/>
                    <a:pt x="691" y="433"/>
                    <a:pt x="691" y="433"/>
                  </a:cubicBezTo>
                  <a:cubicBezTo>
                    <a:pt x="690" y="436"/>
                    <a:pt x="690" y="436"/>
                    <a:pt x="690" y="436"/>
                  </a:cubicBezTo>
                  <a:cubicBezTo>
                    <a:pt x="690" y="439"/>
                    <a:pt x="690" y="439"/>
                    <a:pt x="690" y="439"/>
                  </a:cubicBezTo>
                  <a:cubicBezTo>
                    <a:pt x="688" y="439"/>
                    <a:pt x="688" y="439"/>
                    <a:pt x="688" y="439"/>
                  </a:cubicBezTo>
                  <a:cubicBezTo>
                    <a:pt x="687" y="439"/>
                    <a:pt x="687" y="439"/>
                    <a:pt x="687" y="439"/>
                  </a:cubicBezTo>
                  <a:cubicBezTo>
                    <a:pt x="685" y="439"/>
                    <a:pt x="685" y="439"/>
                    <a:pt x="685" y="439"/>
                  </a:cubicBezTo>
                  <a:cubicBezTo>
                    <a:pt x="684" y="436"/>
                    <a:pt x="684" y="436"/>
                    <a:pt x="684" y="436"/>
                  </a:cubicBezTo>
                  <a:cubicBezTo>
                    <a:pt x="680" y="439"/>
                    <a:pt x="680" y="439"/>
                    <a:pt x="680" y="439"/>
                  </a:cubicBezTo>
                  <a:cubicBezTo>
                    <a:pt x="675" y="440"/>
                    <a:pt x="675" y="440"/>
                    <a:pt x="675" y="440"/>
                  </a:cubicBezTo>
                  <a:cubicBezTo>
                    <a:pt x="677" y="439"/>
                    <a:pt x="677" y="439"/>
                    <a:pt x="677" y="439"/>
                  </a:cubicBezTo>
                  <a:cubicBezTo>
                    <a:pt x="674" y="437"/>
                    <a:pt x="674" y="437"/>
                    <a:pt x="674" y="437"/>
                  </a:cubicBezTo>
                  <a:cubicBezTo>
                    <a:pt x="671" y="437"/>
                    <a:pt x="671" y="437"/>
                    <a:pt x="671" y="437"/>
                  </a:cubicBezTo>
                  <a:cubicBezTo>
                    <a:pt x="668" y="436"/>
                    <a:pt x="668" y="436"/>
                    <a:pt x="668" y="436"/>
                  </a:cubicBezTo>
                  <a:cubicBezTo>
                    <a:pt x="665" y="436"/>
                    <a:pt x="665" y="436"/>
                    <a:pt x="665" y="436"/>
                  </a:cubicBezTo>
                  <a:cubicBezTo>
                    <a:pt x="662" y="435"/>
                    <a:pt x="662" y="435"/>
                    <a:pt x="662" y="435"/>
                  </a:cubicBezTo>
                  <a:cubicBezTo>
                    <a:pt x="665" y="433"/>
                    <a:pt x="665" y="433"/>
                    <a:pt x="665" y="433"/>
                  </a:cubicBezTo>
                  <a:cubicBezTo>
                    <a:pt x="667" y="433"/>
                    <a:pt x="667" y="433"/>
                    <a:pt x="667" y="433"/>
                  </a:cubicBezTo>
                  <a:cubicBezTo>
                    <a:pt x="660" y="432"/>
                    <a:pt x="660" y="432"/>
                    <a:pt x="660" y="432"/>
                  </a:cubicBezTo>
                  <a:cubicBezTo>
                    <a:pt x="658" y="430"/>
                    <a:pt x="658" y="430"/>
                    <a:pt x="658" y="430"/>
                  </a:cubicBezTo>
                  <a:cubicBezTo>
                    <a:pt x="658" y="429"/>
                    <a:pt x="658" y="429"/>
                    <a:pt x="658" y="429"/>
                  </a:cubicBezTo>
                  <a:cubicBezTo>
                    <a:pt x="658" y="426"/>
                    <a:pt x="658" y="426"/>
                    <a:pt x="658" y="426"/>
                  </a:cubicBezTo>
                  <a:cubicBezTo>
                    <a:pt x="658" y="422"/>
                    <a:pt x="658" y="422"/>
                    <a:pt x="658" y="422"/>
                  </a:cubicBezTo>
                  <a:cubicBezTo>
                    <a:pt x="660" y="420"/>
                    <a:pt x="660" y="420"/>
                    <a:pt x="660" y="420"/>
                  </a:cubicBezTo>
                  <a:cubicBezTo>
                    <a:pt x="658" y="420"/>
                    <a:pt x="658" y="420"/>
                    <a:pt x="658" y="420"/>
                  </a:cubicBezTo>
                  <a:cubicBezTo>
                    <a:pt x="654" y="420"/>
                    <a:pt x="654" y="420"/>
                    <a:pt x="654" y="420"/>
                  </a:cubicBezTo>
                  <a:cubicBezTo>
                    <a:pt x="658" y="419"/>
                    <a:pt x="658" y="419"/>
                    <a:pt x="658" y="419"/>
                  </a:cubicBezTo>
                  <a:cubicBezTo>
                    <a:pt x="660" y="416"/>
                    <a:pt x="660" y="416"/>
                    <a:pt x="660" y="416"/>
                  </a:cubicBezTo>
                  <a:cubicBezTo>
                    <a:pt x="665" y="412"/>
                    <a:pt x="665" y="412"/>
                    <a:pt x="665" y="412"/>
                  </a:cubicBezTo>
                  <a:cubicBezTo>
                    <a:pt x="664" y="412"/>
                    <a:pt x="664" y="412"/>
                    <a:pt x="664" y="412"/>
                  </a:cubicBezTo>
                  <a:cubicBezTo>
                    <a:pt x="662" y="410"/>
                    <a:pt x="662" y="410"/>
                    <a:pt x="662" y="410"/>
                  </a:cubicBezTo>
                  <a:cubicBezTo>
                    <a:pt x="660" y="410"/>
                    <a:pt x="660" y="410"/>
                    <a:pt x="660" y="410"/>
                  </a:cubicBezTo>
                  <a:cubicBezTo>
                    <a:pt x="654" y="413"/>
                    <a:pt x="654" y="413"/>
                    <a:pt x="654" y="413"/>
                  </a:cubicBezTo>
                  <a:cubicBezTo>
                    <a:pt x="654" y="410"/>
                    <a:pt x="654" y="410"/>
                    <a:pt x="654" y="410"/>
                  </a:cubicBezTo>
                  <a:cubicBezTo>
                    <a:pt x="649" y="409"/>
                    <a:pt x="649" y="409"/>
                    <a:pt x="649" y="409"/>
                  </a:cubicBezTo>
                  <a:cubicBezTo>
                    <a:pt x="647" y="407"/>
                    <a:pt x="647" y="407"/>
                    <a:pt x="647" y="407"/>
                  </a:cubicBezTo>
                  <a:cubicBezTo>
                    <a:pt x="649" y="406"/>
                    <a:pt x="649" y="406"/>
                    <a:pt x="649" y="406"/>
                  </a:cubicBezTo>
                  <a:cubicBezTo>
                    <a:pt x="654" y="406"/>
                    <a:pt x="654" y="406"/>
                    <a:pt x="654" y="406"/>
                  </a:cubicBezTo>
                  <a:cubicBezTo>
                    <a:pt x="657" y="407"/>
                    <a:pt x="657" y="407"/>
                    <a:pt x="657" y="407"/>
                  </a:cubicBezTo>
                  <a:cubicBezTo>
                    <a:pt x="660" y="407"/>
                    <a:pt x="660" y="407"/>
                    <a:pt x="660" y="407"/>
                  </a:cubicBezTo>
                  <a:cubicBezTo>
                    <a:pt x="661" y="407"/>
                    <a:pt x="661" y="407"/>
                    <a:pt x="661" y="407"/>
                  </a:cubicBezTo>
                  <a:cubicBezTo>
                    <a:pt x="672" y="402"/>
                    <a:pt x="672" y="402"/>
                    <a:pt x="672" y="402"/>
                  </a:cubicBezTo>
                  <a:cubicBezTo>
                    <a:pt x="674" y="400"/>
                    <a:pt x="674" y="400"/>
                    <a:pt x="674" y="400"/>
                  </a:cubicBezTo>
                  <a:cubicBezTo>
                    <a:pt x="674" y="399"/>
                    <a:pt x="674" y="399"/>
                    <a:pt x="674" y="399"/>
                  </a:cubicBezTo>
                  <a:cubicBezTo>
                    <a:pt x="672" y="397"/>
                    <a:pt x="672" y="397"/>
                    <a:pt x="672" y="397"/>
                  </a:cubicBezTo>
                  <a:cubicBezTo>
                    <a:pt x="674" y="397"/>
                    <a:pt x="674" y="397"/>
                    <a:pt x="674" y="397"/>
                  </a:cubicBezTo>
                  <a:cubicBezTo>
                    <a:pt x="675" y="397"/>
                    <a:pt x="675" y="397"/>
                    <a:pt x="675" y="397"/>
                  </a:cubicBezTo>
                  <a:cubicBezTo>
                    <a:pt x="675" y="394"/>
                    <a:pt x="675" y="394"/>
                    <a:pt x="675" y="394"/>
                  </a:cubicBezTo>
                  <a:cubicBezTo>
                    <a:pt x="672" y="393"/>
                    <a:pt x="672" y="393"/>
                    <a:pt x="672" y="393"/>
                  </a:cubicBezTo>
                  <a:cubicBezTo>
                    <a:pt x="667" y="392"/>
                    <a:pt x="667" y="392"/>
                    <a:pt x="667" y="392"/>
                  </a:cubicBezTo>
                  <a:cubicBezTo>
                    <a:pt x="662" y="392"/>
                    <a:pt x="662" y="392"/>
                    <a:pt x="662" y="392"/>
                  </a:cubicBezTo>
                  <a:cubicBezTo>
                    <a:pt x="657" y="392"/>
                    <a:pt x="657" y="392"/>
                    <a:pt x="657" y="392"/>
                  </a:cubicBezTo>
                  <a:cubicBezTo>
                    <a:pt x="645" y="396"/>
                    <a:pt x="645" y="396"/>
                    <a:pt x="645" y="396"/>
                  </a:cubicBezTo>
                  <a:cubicBezTo>
                    <a:pt x="635" y="399"/>
                    <a:pt x="635" y="399"/>
                    <a:pt x="635" y="399"/>
                  </a:cubicBezTo>
                  <a:cubicBezTo>
                    <a:pt x="622" y="404"/>
                    <a:pt x="622" y="404"/>
                    <a:pt x="622" y="404"/>
                  </a:cubicBezTo>
                  <a:cubicBezTo>
                    <a:pt x="617" y="407"/>
                    <a:pt x="617" y="407"/>
                    <a:pt x="617" y="407"/>
                  </a:cubicBezTo>
                  <a:cubicBezTo>
                    <a:pt x="612" y="412"/>
                    <a:pt x="612" y="412"/>
                    <a:pt x="612" y="412"/>
                  </a:cubicBezTo>
                  <a:cubicBezTo>
                    <a:pt x="601" y="420"/>
                    <a:pt x="601" y="420"/>
                    <a:pt x="601" y="420"/>
                  </a:cubicBezTo>
                  <a:cubicBezTo>
                    <a:pt x="595" y="423"/>
                    <a:pt x="595" y="423"/>
                    <a:pt x="595" y="423"/>
                  </a:cubicBezTo>
                  <a:cubicBezTo>
                    <a:pt x="589" y="424"/>
                    <a:pt x="589" y="424"/>
                    <a:pt x="589" y="424"/>
                  </a:cubicBezTo>
                  <a:cubicBezTo>
                    <a:pt x="596" y="420"/>
                    <a:pt x="596" y="420"/>
                    <a:pt x="596" y="420"/>
                  </a:cubicBezTo>
                  <a:cubicBezTo>
                    <a:pt x="599" y="417"/>
                    <a:pt x="599" y="417"/>
                    <a:pt x="599" y="417"/>
                  </a:cubicBezTo>
                  <a:cubicBezTo>
                    <a:pt x="602" y="416"/>
                    <a:pt x="602" y="416"/>
                    <a:pt x="602" y="416"/>
                  </a:cubicBezTo>
                  <a:cubicBezTo>
                    <a:pt x="608" y="412"/>
                    <a:pt x="608" y="412"/>
                    <a:pt x="608" y="412"/>
                  </a:cubicBezTo>
                  <a:cubicBezTo>
                    <a:pt x="614" y="406"/>
                    <a:pt x="614" y="406"/>
                    <a:pt x="614" y="406"/>
                  </a:cubicBezTo>
                  <a:cubicBezTo>
                    <a:pt x="615" y="406"/>
                    <a:pt x="615" y="406"/>
                    <a:pt x="615" y="406"/>
                  </a:cubicBezTo>
                  <a:cubicBezTo>
                    <a:pt x="618" y="404"/>
                    <a:pt x="618" y="404"/>
                    <a:pt x="618" y="404"/>
                  </a:cubicBezTo>
                  <a:cubicBezTo>
                    <a:pt x="622" y="400"/>
                    <a:pt x="622" y="400"/>
                    <a:pt x="622" y="400"/>
                  </a:cubicBezTo>
                  <a:cubicBezTo>
                    <a:pt x="627" y="397"/>
                    <a:pt x="627" y="397"/>
                    <a:pt x="627" y="397"/>
                  </a:cubicBezTo>
                  <a:cubicBezTo>
                    <a:pt x="629" y="394"/>
                    <a:pt x="629" y="394"/>
                    <a:pt x="629" y="394"/>
                  </a:cubicBezTo>
                  <a:cubicBezTo>
                    <a:pt x="632" y="393"/>
                    <a:pt x="632" y="393"/>
                    <a:pt x="632" y="393"/>
                  </a:cubicBezTo>
                  <a:cubicBezTo>
                    <a:pt x="632" y="394"/>
                    <a:pt x="632" y="394"/>
                    <a:pt x="632" y="394"/>
                  </a:cubicBezTo>
                  <a:cubicBezTo>
                    <a:pt x="635" y="393"/>
                    <a:pt x="635" y="393"/>
                    <a:pt x="635" y="393"/>
                  </a:cubicBezTo>
                  <a:cubicBezTo>
                    <a:pt x="635" y="392"/>
                    <a:pt x="635" y="392"/>
                    <a:pt x="635" y="392"/>
                  </a:cubicBezTo>
                  <a:cubicBezTo>
                    <a:pt x="637" y="392"/>
                    <a:pt x="637" y="392"/>
                    <a:pt x="637" y="392"/>
                  </a:cubicBezTo>
                  <a:cubicBezTo>
                    <a:pt x="641" y="390"/>
                    <a:pt x="641" y="390"/>
                    <a:pt x="641" y="390"/>
                  </a:cubicBezTo>
                  <a:cubicBezTo>
                    <a:pt x="645" y="390"/>
                    <a:pt x="645" y="390"/>
                    <a:pt x="645" y="390"/>
                  </a:cubicBezTo>
                  <a:cubicBezTo>
                    <a:pt x="647" y="387"/>
                    <a:pt x="647" y="387"/>
                    <a:pt x="647" y="387"/>
                  </a:cubicBezTo>
                  <a:cubicBezTo>
                    <a:pt x="652" y="381"/>
                    <a:pt x="652" y="381"/>
                    <a:pt x="652" y="381"/>
                  </a:cubicBezTo>
                  <a:cubicBezTo>
                    <a:pt x="655" y="380"/>
                    <a:pt x="655" y="380"/>
                    <a:pt x="655" y="380"/>
                  </a:cubicBezTo>
                  <a:cubicBezTo>
                    <a:pt x="660" y="380"/>
                    <a:pt x="660" y="380"/>
                    <a:pt x="660" y="380"/>
                  </a:cubicBezTo>
                  <a:cubicBezTo>
                    <a:pt x="658" y="379"/>
                    <a:pt x="658" y="379"/>
                    <a:pt x="658" y="379"/>
                  </a:cubicBezTo>
                  <a:cubicBezTo>
                    <a:pt x="660" y="379"/>
                    <a:pt x="660" y="379"/>
                    <a:pt x="660" y="379"/>
                  </a:cubicBezTo>
                  <a:cubicBezTo>
                    <a:pt x="662" y="379"/>
                    <a:pt x="662" y="379"/>
                    <a:pt x="662" y="379"/>
                  </a:cubicBezTo>
                  <a:cubicBezTo>
                    <a:pt x="667" y="377"/>
                    <a:pt x="667" y="377"/>
                    <a:pt x="667" y="377"/>
                  </a:cubicBezTo>
                  <a:cubicBezTo>
                    <a:pt x="671" y="377"/>
                    <a:pt x="671" y="377"/>
                    <a:pt x="671" y="377"/>
                  </a:cubicBezTo>
                  <a:cubicBezTo>
                    <a:pt x="678" y="377"/>
                    <a:pt x="678" y="377"/>
                    <a:pt x="678" y="377"/>
                  </a:cubicBezTo>
                  <a:cubicBezTo>
                    <a:pt x="685" y="377"/>
                    <a:pt x="685" y="377"/>
                    <a:pt x="685" y="377"/>
                  </a:cubicBezTo>
                  <a:cubicBezTo>
                    <a:pt x="688" y="379"/>
                    <a:pt x="688" y="379"/>
                    <a:pt x="688" y="379"/>
                  </a:cubicBezTo>
                  <a:cubicBezTo>
                    <a:pt x="692" y="379"/>
                    <a:pt x="692" y="379"/>
                    <a:pt x="692" y="379"/>
                  </a:cubicBezTo>
                  <a:cubicBezTo>
                    <a:pt x="700" y="377"/>
                    <a:pt x="700" y="377"/>
                    <a:pt x="700" y="377"/>
                  </a:cubicBezTo>
                  <a:cubicBezTo>
                    <a:pt x="707" y="379"/>
                    <a:pt x="707" y="379"/>
                    <a:pt x="707" y="379"/>
                  </a:cubicBezTo>
                  <a:cubicBezTo>
                    <a:pt x="708" y="380"/>
                    <a:pt x="708" y="380"/>
                    <a:pt x="708" y="380"/>
                  </a:cubicBezTo>
                  <a:cubicBezTo>
                    <a:pt x="714" y="379"/>
                    <a:pt x="714" y="379"/>
                    <a:pt x="714" y="379"/>
                  </a:cubicBezTo>
                  <a:cubicBezTo>
                    <a:pt x="720" y="379"/>
                    <a:pt x="720" y="379"/>
                    <a:pt x="720" y="379"/>
                  </a:cubicBezTo>
                  <a:cubicBezTo>
                    <a:pt x="724" y="379"/>
                    <a:pt x="724" y="379"/>
                    <a:pt x="724" y="379"/>
                  </a:cubicBezTo>
                  <a:lnTo>
                    <a:pt x="727" y="379"/>
                  </a:lnTo>
                  <a:close/>
                  <a:moveTo>
                    <a:pt x="220" y="195"/>
                  </a:moveTo>
                  <a:cubicBezTo>
                    <a:pt x="219" y="195"/>
                    <a:pt x="219" y="195"/>
                    <a:pt x="219" y="195"/>
                  </a:cubicBezTo>
                  <a:cubicBezTo>
                    <a:pt x="219" y="196"/>
                    <a:pt x="219" y="196"/>
                    <a:pt x="219" y="196"/>
                  </a:cubicBezTo>
                  <a:cubicBezTo>
                    <a:pt x="219" y="197"/>
                    <a:pt x="219" y="197"/>
                    <a:pt x="219" y="197"/>
                  </a:cubicBezTo>
                  <a:cubicBezTo>
                    <a:pt x="217" y="198"/>
                    <a:pt x="217" y="198"/>
                    <a:pt x="217" y="198"/>
                  </a:cubicBezTo>
                  <a:cubicBezTo>
                    <a:pt x="217" y="199"/>
                    <a:pt x="217" y="199"/>
                    <a:pt x="217" y="199"/>
                  </a:cubicBezTo>
                  <a:cubicBezTo>
                    <a:pt x="220" y="201"/>
                    <a:pt x="220" y="201"/>
                    <a:pt x="220" y="201"/>
                  </a:cubicBezTo>
                  <a:cubicBezTo>
                    <a:pt x="220" y="202"/>
                    <a:pt x="220" y="202"/>
                    <a:pt x="220" y="202"/>
                  </a:cubicBezTo>
                  <a:cubicBezTo>
                    <a:pt x="217" y="202"/>
                    <a:pt x="217" y="202"/>
                    <a:pt x="217" y="202"/>
                  </a:cubicBezTo>
                  <a:cubicBezTo>
                    <a:pt x="217" y="204"/>
                    <a:pt x="217" y="204"/>
                    <a:pt x="217" y="204"/>
                  </a:cubicBezTo>
                  <a:cubicBezTo>
                    <a:pt x="215" y="205"/>
                    <a:pt x="215" y="205"/>
                    <a:pt x="215" y="205"/>
                  </a:cubicBezTo>
                  <a:cubicBezTo>
                    <a:pt x="214" y="206"/>
                    <a:pt x="214" y="206"/>
                    <a:pt x="214" y="206"/>
                  </a:cubicBezTo>
                  <a:cubicBezTo>
                    <a:pt x="212" y="207"/>
                    <a:pt x="212" y="207"/>
                    <a:pt x="212" y="207"/>
                  </a:cubicBezTo>
                  <a:cubicBezTo>
                    <a:pt x="210" y="209"/>
                    <a:pt x="210" y="209"/>
                    <a:pt x="210" y="209"/>
                  </a:cubicBezTo>
                  <a:cubicBezTo>
                    <a:pt x="209" y="209"/>
                    <a:pt x="209" y="209"/>
                    <a:pt x="209" y="209"/>
                  </a:cubicBezTo>
                  <a:cubicBezTo>
                    <a:pt x="208" y="208"/>
                    <a:pt x="208" y="208"/>
                    <a:pt x="208" y="208"/>
                  </a:cubicBezTo>
                  <a:cubicBezTo>
                    <a:pt x="209" y="206"/>
                    <a:pt x="209" y="206"/>
                    <a:pt x="209" y="206"/>
                  </a:cubicBezTo>
                  <a:cubicBezTo>
                    <a:pt x="210" y="206"/>
                    <a:pt x="210" y="206"/>
                    <a:pt x="210" y="206"/>
                  </a:cubicBezTo>
                  <a:cubicBezTo>
                    <a:pt x="211" y="206"/>
                    <a:pt x="211" y="206"/>
                    <a:pt x="211" y="206"/>
                  </a:cubicBezTo>
                  <a:cubicBezTo>
                    <a:pt x="211" y="205"/>
                    <a:pt x="211" y="205"/>
                    <a:pt x="211" y="205"/>
                  </a:cubicBezTo>
                  <a:cubicBezTo>
                    <a:pt x="212" y="204"/>
                    <a:pt x="212" y="204"/>
                    <a:pt x="212" y="204"/>
                  </a:cubicBezTo>
                  <a:cubicBezTo>
                    <a:pt x="214" y="203"/>
                    <a:pt x="214" y="203"/>
                    <a:pt x="214" y="203"/>
                  </a:cubicBezTo>
                  <a:cubicBezTo>
                    <a:pt x="215" y="201"/>
                    <a:pt x="215" y="201"/>
                    <a:pt x="215" y="201"/>
                  </a:cubicBezTo>
                  <a:cubicBezTo>
                    <a:pt x="214" y="199"/>
                    <a:pt x="214" y="199"/>
                    <a:pt x="214" y="199"/>
                  </a:cubicBezTo>
                  <a:cubicBezTo>
                    <a:pt x="214" y="198"/>
                    <a:pt x="214" y="198"/>
                    <a:pt x="214" y="198"/>
                  </a:cubicBezTo>
                  <a:cubicBezTo>
                    <a:pt x="212" y="198"/>
                    <a:pt x="212" y="198"/>
                    <a:pt x="212" y="198"/>
                  </a:cubicBezTo>
                  <a:cubicBezTo>
                    <a:pt x="211" y="198"/>
                    <a:pt x="211" y="198"/>
                    <a:pt x="211" y="198"/>
                  </a:cubicBezTo>
                  <a:cubicBezTo>
                    <a:pt x="208" y="201"/>
                    <a:pt x="208" y="201"/>
                    <a:pt x="208" y="201"/>
                  </a:cubicBezTo>
                  <a:cubicBezTo>
                    <a:pt x="208" y="202"/>
                    <a:pt x="208" y="202"/>
                    <a:pt x="208" y="202"/>
                  </a:cubicBezTo>
                  <a:cubicBezTo>
                    <a:pt x="208" y="203"/>
                    <a:pt x="208" y="203"/>
                    <a:pt x="208" y="203"/>
                  </a:cubicBezTo>
                  <a:cubicBezTo>
                    <a:pt x="208" y="205"/>
                    <a:pt x="208" y="205"/>
                    <a:pt x="208" y="205"/>
                  </a:cubicBezTo>
                  <a:cubicBezTo>
                    <a:pt x="206" y="207"/>
                    <a:pt x="206" y="207"/>
                    <a:pt x="206" y="207"/>
                  </a:cubicBezTo>
                  <a:cubicBezTo>
                    <a:pt x="204" y="207"/>
                    <a:pt x="204" y="207"/>
                    <a:pt x="204" y="207"/>
                  </a:cubicBezTo>
                  <a:cubicBezTo>
                    <a:pt x="204" y="206"/>
                    <a:pt x="204" y="206"/>
                    <a:pt x="204" y="206"/>
                  </a:cubicBezTo>
                  <a:cubicBezTo>
                    <a:pt x="200" y="206"/>
                    <a:pt x="200" y="206"/>
                    <a:pt x="200" y="206"/>
                  </a:cubicBezTo>
                  <a:cubicBezTo>
                    <a:pt x="199" y="205"/>
                    <a:pt x="199" y="205"/>
                    <a:pt x="199" y="205"/>
                  </a:cubicBezTo>
                  <a:cubicBezTo>
                    <a:pt x="198" y="205"/>
                    <a:pt x="198" y="205"/>
                    <a:pt x="198" y="205"/>
                  </a:cubicBezTo>
                  <a:cubicBezTo>
                    <a:pt x="198" y="204"/>
                    <a:pt x="198" y="204"/>
                    <a:pt x="198" y="204"/>
                  </a:cubicBezTo>
                  <a:cubicBezTo>
                    <a:pt x="199" y="204"/>
                    <a:pt x="199" y="204"/>
                    <a:pt x="199" y="204"/>
                  </a:cubicBezTo>
                  <a:cubicBezTo>
                    <a:pt x="201" y="203"/>
                    <a:pt x="201" y="203"/>
                    <a:pt x="201" y="203"/>
                  </a:cubicBezTo>
                  <a:cubicBezTo>
                    <a:pt x="201" y="202"/>
                    <a:pt x="201" y="202"/>
                    <a:pt x="201" y="202"/>
                  </a:cubicBezTo>
                  <a:cubicBezTo>
                    <a:pt x="201" y="200"/>
                    <a:pt x="201" y="200"/>
                    <a:pt x="201" y="200"/>
                  </a:cubicBezTo>
                  <a:cubicBezTo>
                    <a:pt x="201" y="199"/>
                    <a:pt x="201" y="199"/>
                    <a:pt x="201" y="199"/>
                  </a:cubicBezTo>
                  <a:cubicBezTo>
                    <a:pt x="202" y="198"/>
                    <a:pt x="202" y="198"/>
                    <a:pt x="202" y="198"/>
                  </a:cubicBezTo>
                  <a:cubicBezTo>
                    <a:pt x="203" y="198"/>
                    <a:pt x="203" y="198"/>
                    <a:pt x="203" y="198"/>
                  </a:cubicBezTo>
                  <a:cubicBezTo>
                    <a:pt x="204" y="197"/>
                    <a:pt x="204" y="197"/>
                    <a:pt x="204" y="197"/>
                  </a:cubicBezTo>
                  <a:cubicBezTo>
                    <a:pt x="204" y="195"/>
                    <a:pt x="204" y="195"/>
                    <a:pt x="204" y="195"/>
                  </a:cubicBezTo>
                  <a:cubicBezTo>
                    <a:pt x="204" y="194"/>
                    <a:pt x="204" y="194"/>
                    <a:pt x="204" y="194"/>
                  </a:cubicBezTo>
                  <a:cubicBezTo>
                    <a:pt x="203" y="194"/>
                    <a:pt x="203" y="194"/>
                    <a:pt x="203" y="194"/>
                  </a:cubicBezTo>
                  <a:cubicBezTo>
                    <a:pt x="202" y="192"/>
                    <a:pt x="202" y="192"/>
                    <a:pt x="202" y="192"/>
                  </a:cubicBezTo>
                  <a:cubicBezTo>
                    <a:pt x="203" y="192"/>
                    <a:pt x="203" y="192"/>
                    <a:pt x="203" y="192"/>
                  </a:cubicBezTo>
                  <a:cubicBezTo>
                    <a:pt x="204" y="192"/>
                    <a:pt x="204" y="192"/>
                    <a:pt x="204" y="192"/>
                  </a:cubicBezTo>
                  <a:cubicBezTo>
                    <a:pt x="205" y="193"/>
                    <a:pt x="205" y="193"/>
                    <a:pt x="205" y="193"/>
                  </a:cubicBezTo>
                  <a:cubicBezTo>
                    <a:pt x="207" y="194"/>
                    <a:pt x="207" y="194"/>
                    <a:pt x="207" y="194"/>
                  </a:cubicBezTo>
                  <a:cubicBezTo>
                    <a:pt x="209" y="193"/>
                    <a:pt x="209" y="193"/>
                    <a:pt x="209" y="193"/>
                  </a:cubicBezTo>
                  <a:cubicBezTo>
                    <a:pt x="210" y="193"/>
                    <a:pt x="210" y="193"/>
                    <a:pt x="210" y="193"/>
                  </a:cubicBezTo>
                  <a:cubicBezTo>
                    <a:pt x="210" y="192"/>
                    <a:pt x="210" y="192"/>
                    <a:pt x="210" y="192"/>
                  </a:cubicBezTo>
                  <a:cubicBezTo>
                    <a:pt x="210" y="191"/>
                    <a:pt x="210" y="191"/>
                    <a:pt x="210" y="191"/>
                  </a:cubicBezTo>
                  <a:cubicBezTo>
                    <a:pt x="208" y="191"/>
                    <a:pt x="208" y="191"/>
                    <a:pt x="208" y="191"/>
                  </a:cubicBezTo>
                  <a:cubicBezTo>
                    <a:pt x="207" y="191"/>
                    <a:pt x="207" y="191"/>
                    <a:pt x="207" y="191"/>
                  </a:cubicBezTo>
                  <a:cubicBezTo>
                    <a:pt x="207" y="190"/>
                    <a:pt x="207" y="190"/>
                    <a:pt x="207" y="190"/>
                  </a:cubicBezTo>
                  <a:cubicBezTo>
                    <a:pt x="206" y="189"/>
                    <a:pt x="206" y="189"/>
                    <a:pt x="206" y="189"/>
                  </a:cubicBezTo>
                  <a:cubicBezTo>
                    <a:pt x="204" y="189"/>
                    <a:pt x="204" y="189"/>
                    <a:pt x="204" y="189"/>
                  </a:cubicBezTo>
                  <a:cubicBezTo>
                    <a:pt x="202" y="189"/>
                    <a:pt x="202" y="189"/>
                    <a:pt x="202" y="189"/>
                  </a:cubicBezTo>
                  <a:cubicBezTo>
                    <a:pt x="199" y="188"/>
                    <a:pt x="199" y="188"/>
                    <a:pt x="199" y="188"/>
                  </a:cubicBezTo>
                  <a:cubicBezTo>
                    <a:pt x="200" y="189"/>
                    <a:pt x="200" y="189"/>
                    <a:pt x="200" y="189"/>
                  </a:cubicBezTo>
                  <a:cubicBezTo>
                    <a:pt x="200" y="190"/>
                    <a:pt x="200" y="190"/>
                    <a:pt x="200" y="190"/>
                  </a:cubicBezTo>
                  <a:cubicBezTo>
                    <a:pt x="199" y="191"/>
                    <a:pt x="199" y="191"/>
                    <a:pt x="199" y="191"/>
                  </a:cubicBezTo>
                  <a:cubicBezTo>
                    <a:pt x="199" y="190"/>
                    <a:pt x="199" y="190"/>
                    <a:pt x="199" y="190"/>
                  </a:cubicBezTo>
                  <a:cubicBezTo>
                    <a:pt x="198" y="189"/>
                    <a:pt x="198" y="189"/>
                    <a:pt x="198" y="189"/>
                  </a:cubicBezTo>
                  <a:cubicBezTo>
                    <a:pt x="195" y="191"/>
                    <a:pt x="195" y="191"/>
                    <a:pt x="195" y="191"/>
                  </a:cubicBezTo>
                  <a:cubicBezTo>
                    <a:pt x="194" y="191"/>
                    <a:pt x="194" y="191"/>
                    <a:pt x="194" y="191"/>
                  </a:cubicBezTo>
                  <a:cubicBezTo>
                    <a:pt x="193" y="190"/>
                    <a:pt x="193" y="190"/>
                    <a:pt x="193" y="190"/>
                  </a:cubicBezTo>
                  <a:cubicBezTo>
                    <a:pt x="193" y="189"/>
                    <a:pt x="193" y="189"/>
                    <a:pt x="193" y="189"/>
                  </a:cubicBezTo>
                  <a:cubicBezTo>
                    <a:pt x="191" y="189"/>
                    <a:pt x="191" y="189"/>
                    <a:pt x="191" y="189"/>
                  </a:cubicBezTo>
                  <a:cubicBezTo>
                    <a:pt x="191" y="190"/>
                    <a:pt x="191" y="190"/>
                    <a:pt x="191" y="190"/>
                  </a:cubicBezTo>
                  <a:cubicBezTo>
                    <a:pt x="191" y="191"/>
                    <a:pt x="191" y="191"/>
                    <a:pt x="191" y="191"/>
                  </a:cubicBezTo>
                  <a:cubicBezTo>
                    <a:pt x="190" y="192"/>
                    <a:pt x="190" y="192"/>
                    <a:pt x="190" y="192"/>
                  </a:cubicBezTo>
                  <a:cubicBezTo>
                    <a:pt x="189" y="193"/>
                    <a:pt x="189" y="193"/>
                    <a:pt x="189" y="193"/>
                  </a:cubicBezTo>
                  <a:cubicBezTo>
                    <a:pt x="188" y="191"/>
                    <a:pt x="188" y="191"/>
                    <a:pt x="188" y="191"/>
                  </a:cubicBezTo>
                  <a:cubicBezTo>
                    <a:pt x="188" y="190"/>
                    <a:pt x="188" y="190"/>
                    <a:pt x="188" y="190"/>
                  </a:cubicBezTo>
                  <a:cubicBezTo>
                    <a:pt x="188" y="188"/>
                    <a:pt x="188" y="188"/>
                    <a:pt x="188" y="188"/>
                  </a:cubicBezTo>
                  <a:cubicBezTo>
                    <a:pt x="189" y="187"/>
                    <a:pt x="189" y="187"/>
                    <a:pt x="189" y="187"/>
                  </a:cubicBezTo>
                  <a:cubicBezTo>
                    <a:pt x="190" y="188"/>
                    <a:pt x="190" y="188"/>
                    <a:pt x="190" y="188"/>
                  </a:cubicBezTo>
                  <a:cubicBezTo>
                    <a:pt x="192" y="188"/>
                    <a:pt x="192" y="188"/>
                    <a:pt x="192" y="188"/>
                  </a:cubicBezTo>
                  <a:cubicBezTo>
                    <a:pt x="193" y="186"/>
                    <a:pt x="193" y="186"/>
                    <a:pt x="193" y="186"/>
                  </a:cubicBezTo>
                  <a:cubicBezTo>
                    <a:pt x="194" y="188"/>
                    <a:pt x="194" y="188"/>
                    <a:pt x="194" y="188"/>
                  </a:cubicBezTo>
                  <a:cubicBezTo>
                    <a:pt x="197" y="186"/>
                    <a:pt x="197" y="186"/>
                    <a:pt x="197" y="186"/>
                  </a:cubicBezTo>
                  <a:cubicBezTo>
                    <a:pt x="198" y="185"/>
                    <a:pt x="198" y="185"/>
                    <a:pt x="198" y="185"/>
                  </a:cubicBezTo>
                  <a:cubicBezTo>
                    <a:pt x="199" y="184"/>
                    <a:pt x="199" y="184"/>
                    <a:pt x="199" y="184"/>
                  </a:cubicBezTo>
                  <a:cubicBezTo>
                    <a:pt x="199" y="185"/>
                    <a:pt x="199" y="185"/>
                    <a:pt x="199" y="185"/>
                  </a:cubicBezTo>
                  <a:cubicBezTo>
                    <a:pt x="200" y="185"/>
                    <a:pt x="200" y="185"/>
                    <a:pt x="200" y="185"/>
                  </a:cubicBezTo>
                  <a:cubicBezTo>
                    <a:pt x="201" y="185"/>
                    <a:pt x="201" y="185"/>
                    <a:pt x="201" y="185"/>
                  </a:cubicBezTo>
                  <a:cubicBezTo>
                    <a:pt x="201" y="184"/>
                    <a:pt x="201" y="184"/>
                    <a:pt x="201" y="184"/>
                  </a:cubicBezTo>
                  <a:cubicBezTo>
                    <a:pt x="203" y="184"/>
                    <a:pt x="203" y="184"/>
                    <a:pt x="203" y="184"/>
                  </a:cubicBezTo>
                  <a:cubicBezTo>
                    <a:pt x="204" y="184"/>
                    <a:pt x="204" y="184"/>
                    <a:pt x="204" y="184"/>
                  </a:cubicBezTo>
                  <a:cubicBezTo>
                    <a:pt x="206" y="184"/>
                    <a:pt x="206" y="184"/>
                    <a:pt x="206" y="184"/>
                  </a:cubicBezTo>
                  <a:cubicBezTo>
                    <a:pt x="207" y="182"/>
                    <a:pt x="207" y="182"/>
                    <a:pt x="207" y="182"/>
                  </a:cubicBezTo>
                  <a:cubicBezTo>
                    <a:pt x="208" y="183"/>
                    <a:pt x="208" y="183"/>
                    <a:pt x="208" y="183"/>
                  </a:cubicBezTo>
                  <a:cubicBezTo>
                    <a:pt x="210" y="182"/>
                    <a:pt x="210" y="182"/>
                    <a:pt x="210" y="182"/>
                  </a:cubicBezTo>
                  <a:cubicBezTo>
                    <a:pt x="210" y="181"/>
                    <a:pt x="210" y="181"/>
                    <a:pt x="210" y="181"/>
                  </a:cubicBezTo>
                  <a:cubicBezTo>
                    <a:pt x="211" y="181"/>
                    <a:pt x="211" y="181"/>
                    <a:pt x="211" y="181"/>
                  </a:cubicBezTo>
                  <a:cubicBezTo>
                    <a:pt x="211" y="180"/>
                    <a:pt x="211" y="180"/>
                    <a:pt x="211" y="180"/>
                  </a:cubicBezTo>
                  <a:cubicBezTo>
                    <a:pt x="214" y="179"/>
                    <a:pt x="214" y="179"/>
                    <a:pt x="214" y="179"/>
                  </a:cubicBezTo>
                  <a:cubicBezTo>
                    <a:pt x="215" y="178"/>
                    <a:pt x="215" y="178"/>
                    <a:pt x="215" y="178"/>
                  </a:cubicBezTo>
                  <a:cubicBezTo>
                    <a:pt x="216" y="177"/>
                    <a:pt x="216" y="177"/>
                    <a:pt x="216" y="177"/>
                  </a:cubicBezTo>
                  <a:cubicBezTo>
                    <a:pt x="217" y="176"/>
                    <a:pt x="217" y="176"/>
                    <a:pt x="217" y="176"/>
                  </a:cubicBezTo>
                  <a:cubicBezTo>
                    <a:pt x="217" y="177"/>
                    <a:pt x="217" y="177"/>
                    <a:pt x="217" y="177"/>
                  </a:cubicBezTo>
                  <a:cubicBezTo>
                    <a:pt x="218" y="178"/>
                    <a:pt x="218" y="178"/>
                    <a:pt x="218" y="178"/>
                  </a:cubicBezTo>
                  <a:cubicBezTo>
                    <a:pt x="219" y="178"/>
                    <a:pt x="219" y="178"/>
                    <a:pt x="219" y="178"/>
                  </a:cubicBezTo>
                  <a:cubicBezTo>
                    <a:pt x="219" y="177"/>
                    <a:pt x="219" y="177"/>
                    <a:pt x="219" y="177"/>
                  </a:cubicBezTo>
                  <a:cubicBezTo>
                    <a:pt x="220" y="177"/>
                    <a:pt x="220" y="177"/>
                    <a:pt x="220" y="177"/>
                  </a:cubicBezTo>
                  <a:cubicBezTo>
                    <a:pt x="220" y="178"/>
                    <a:pt x="220" y="178"/>
                    <a:pt x="220" y="178"/>
                  </a:cubicBezTo>
                  <a:cubicBezTo>
                    <a:pt x="221" y="178"/>
                    <a:pt x="221" y="178"/>
                    <a:pt x="221" y="178"/>
                  </a:cubicBezTo>
                  <a:cubicBezTo>
                    <a:pt x="222" y="178"/>
                    <a:pt x="222" y="178"/>
                    <a:pt x="222" y="178"/>
                  </a:cubicBezTo>
                  <a:cubicBezTo>
                    <a:pt x="222" y="179"/>
                    <a:pt x="222" y="179"/>
                    <a:pt x="222" y="179"/>
                  </a:cubicBezTo>
                  <a:cubicBezTo>
                    <a:pt x="221" y="179"/>
                    <a:pt x="221" y="179"/>
                    <a:pt x="221" y="179"/>
                  </a:cubicBezTo>
                  <a:cubicBezTo>
                    <a:pt x="221" y="180"/>
                    <a:pt x="221" y="180"/>
                    <a:pt x="221" y="180"/>
                  </a:cubicBezTo>
                  <a:cubicBezTo>
                    <a:pt x="219" y="182"/>
                    <a:pt x="219" y="182"/>
                    <a:pt x="219" y="182"/>
                  </a:cubicBezTo>
                  <a:cubicBezTo>
                    <a:pt x="216" y="182"/>
                    <a:pt x="216" y="182"/>
                    <a:pt x="216" y="182"/>
                  </a:cubicBezTo>
                  <a:cubicBezTo>
                    <a:pt x="216" y="183"/>
                    <a:pt x="216" y="183"/>
                    <a:pt x="216" y="183"/>
                  </a:cubicBezTo>
                  <a:cubicBezTo>
                    <a:pt x="215" y="184"/>
                    <a:pt x="215" y="184"/>
                    <a:pt x="215" y="184"/>
                  </a:cubicBezTo>
                  <a:cubicBezTo>
                    <a:pt x="215" y="185"/>
                    <a:pt x="215" y="185"/>
                    <a:pt x="215" y="185"/>
                  </a:cubicBezTo>
                  <a:cubicBezTo>
                    <a:pt x="215" y="186"/>
                    <a:pt x="215" y="186"/>
                    <a:pt x="215" y="186"/>
                  </a:cubicBezTo>
                  <a:cubicBezTo>
                    <a:pt x="217" y="186"/>
                    <a:pt x="217" y="186"/>
                    <a:pt x="217" y="186"/>
                  </a:cubicBezTo>
                  <a:cubicBezTo>
                    <a:pt x="218" y="186"/>
                    <a:pt x="218" y="186"/>
                    <a:pt x="218" y="186"/>
                  </a:cubicBezTo>
                  <a:cubicBezTo>
                    <a:pt x="219" y="186"/>
                    <a:pt x="219" y="186"/>
                    <a:pt x="219" y="186"/>
                  </a:cubicBezTo>
                  <a:cubicBezTo>
                    <a:pt x="219" y="187"/>
                    <a:pt x="219" y="187"/>
                    <a:pt x="219" y="187"/>
                  </a:cubicBezTo>
                  <a:cubicBezTo>
                    <a:pt x="221" y="187"/>
                    <a:pt x="221" y="187"/>
                    <a:pt x="221" y="187"/>
                  </a:cubicBezTo>
                  <a:cubicBezTo>
                    <a:pt x="222" y="188"/>
                    <a:pt x="222" y="188"/>
                    <a:pt x="222" y="188"/>
                  </a:cubicBezTo>
                  <a:cubicBezTo>
                    <a:pt x="225" y="187"/>
                    <a:pt x="225" y="187"/>
                    <a:pt x="225" y="187"/>
                  </a:cubicBezTo>
                  <a:cubicBezTo>
                    <a:pt x="226" y="186"/>
                    <a:pt x="226" y="186"/>
                    <a:pt x="226" y="186"/>
                  </a:cubicBezTo>
                  <a:cubicBezTo>
                    <a:pt x="227" y="185"/>
                    <a:pt x="227" y="185"/>
                    <a:pt x="227" y="185"/>
                  </a:cubicBezTo>
                  <a:cubicBezTo>
                    <a:pt x="226" y="185"/>
                    <a:pt x="226" y="185"/>
                    <a:pt x="226" y="185"/>
                  </a:cubicBezTo>
                  <a:cubicBezTo>
                    <a:pt x="229" y="182"/>
                    <a:pt x="229" y="182"/>
                    <a:pt x="229" y="182"/>
                  </a:cubicBezTo>
                  <a:cubicBezTo>
                    <a:pt x="230" y="182"/>
                    <a:pt x="230" y="182"/>
                    <a:pt x="230" y="182"/>
                  </a:cubicBezTo>
                  <a:cubicBezTo>
                    <a:pt x="230" y="183"/>
                    <a:pt x="230" y="183"/>
                    <a:pt x="230" y="183"/>
                  </a:cubicBezTo>
                  <a:cubicBezTo>
                    <a:pt x="230" y="184"/>
                    <a:pt x="230" y="184"/>
                    <a:pt x="230" y="184"/>
                  </a:cubicBezTo>
                  <a:cubicBezTo>
                    <a:pt x="230" y="185"/>
                    <a:pt x="230" y="185"/>
                    <a:pt x="230" y="185"/>
                  </a:cubicBezTo>
                  <a:cubicBezTo>
                    <a:pt x="231" y="184"/>
                    <a:pt x="231" y="184"/>
                    <a:pt x="231" y="184"/>
                  </a:cubicBezTo>
                  <a:cubicBezTo>
                    <a:pt x="231" y="186"/>
                    <a:pt x="231" y="186"/>
                    <a:pt x="231" y="186"/>
                  </a:cubicBezTo>
                  <a:cubicBezTo>
                    <a:pt x="230" y="186"/>
                    <a:pt x="230" y="186"/>
                    <a:pt x="230" y="186"/>
                  </a:cubicBezTo>
                  <a:cubicBezTo>
                    <a:pt x="230" y="187"/>
                    <a:pt x="230" y="187"/>
                    <a:pt x="230" y="187"/>
                  </a:cubicBezTo>
                  <a:cubicBezTo>
                    <a:pt x="229" y="188"/>
                    <a:pt x="229" y="188"/>
                    <a:pt x="229" y="188"/>
                  </a:cubicBezTo>
                  <a:cubicBezTo>
                    <a:pt x="230" y="188"/>
                    <a:pt x="230" y="188"/>
                    <a:pt x="230" y="188"/>
                  </a:cubicBezTo>
                  <a:cubicBezTo>
                    <a:pt x="230" y="189"/>
                    <a:pt x="230" y="189"/>
                    <a:pt x="230" y="189"/>
                  </a:cubicBezTo>
                  <a:cubicBezTo>
                    <a:pt x="229" y="191"/>
                    <a:pt x="229" y="191"/>
                    <a:pt x="229" y="191"/>
                  </a:cubicBezTo>
                  <a:cubicBezTo>
                    <a:pt x="229" y="192"/>
                    <a:pt x="229" y="192"/>
                    <a:pt x="229" y="192"/>
                  </a:cubicBezTo>
                  <a:cubicBezTo>
                    <a:pt x="228" y="192"/>
                    <a:pt x="228" y="192"/>
                    <a:pt x="228" y="192"/>
                  </a:cubicBezTo>
                  <a:cubicBezTo>
                    <a:pt x="227" y="193"/>
                    <a:pt x="227" y="193"/>
                    <a:pt x="227" y="193"/>
                  </a:cubicBezTo>
                  <a:cubicBezTo>
                    <a:pt x="228" y="194"/>
                    <a:pt x="228" y="194"/>
                    <a:pt x="228" y="194"/>
                  </a:cubicBezTo>
                  <a:cubicBezTo>
                    <a:pt x="225" y="196"/>
                    <a:pt x="225" y="196"/>
                    <a:pt x="225" y="196"/>
                  </a:cubicBezTo>
                  <a:cubicBezTo>
                    <a:pt x="226" y="196"/>
                    <a:pt x="226" y="196"/>
                    <a:pt x="226" y="196"/>
                  </a:cubicBezTo>
                  <a:cubicBezTo>
                    <a:pt x="228" y="195"/>
                    <a:pt x="228" y="195"/>
                    <a:pt x="228" y="195"/>
                  </a:cubicBezTo>
                  <a:cubicBezTo>
                    <a:pt x="229" y="196"/>
                    <a:pt x="229" y="196"/>
                    <a:pt x="229" y="196"/>
                  </a:cubicBezTo>
                  <a:cubicBezTo>
                    <a:pt x="225" y="198"/>
                    <a:pt x="225" y="198"/>
                    <a:pt x="225" y="198"/>
                  </a:cubicBezTo>
                  <a:cubicBezTo>
                    <a:pt x="224" y="197"/>
                    <a:pt x="224" y="197"/>
                    <a:pt x="224" y="197"/>
                  </a:cubicBezTo>
                  <a:cubicBezTo>
                    <a:pt x="224" y="196"/>
                    <a:pt x="224" y="196"/>
                    <a:pt x="224" y="196"/>
                  </a:cubicBezTo>
                  <a:cubicBezTo>
                    <a:pt x="222" y="195"/>
                    <a:pt x="222" y="195"/>
                    <a:pt x="222" y="195"/>
                  </a:cubicBezTo>
                  <a:cubicBezTo>
                    <a:pt x="220" y="195"/>
                    <a:pt x="220" y="195"/>
                    <a:pt x="220" y="195"/>
                  </a:cubicBezTo>
                  <a:close/>
                  <a:moveTo>
                    <a:pt x="263" y="243"/>
                  </a:moveTo>
                  <a:cubicBezTo>
                    <a:pt x="263" y="246"/>
                    <a:pt x="263" y="246"/>
                    <a:pt x="263" y="246"/>
                  </a:cubicBezTo>
                  <a:cubicBezTo>
                    <a:pt x="259" y="250"/>
                    <a:pt x="259" y="250"/>
                    <a:pt x="259" y="250"/>
                  </a:cubicBezTo>
                  <a:cubicBezTo>
                    <a:pt x="258" y="251"/>
                    <a:pt x="258" y="251"/>
                    <a:pt x="258" y="251"/>
                  </a:cubicBezTo>
                  <a:cubicBezTo>
                    <a:pt x="257" y="251"/>
                    <a:pt x="257" y="251"/>
                    <a:pt x="257" y="251"/>
                  </a:cubicBezTo>
                  <a:cubicBezTo>
                    <a:pt x="256" y="251"/>
                    <a:pt x="256" y="251"/>
                    <a:pt x="256" y="251"/>
                  </a:cubicBezTo>
                  <a:cubicBezTo>
                    <a:pt x="255" y="251"/>
                    <a:pt x="255" y="251"/>
                    <a:pt x="255" y="251"/>
                  </a:cubicBezTo>
                  <a:cubicBezTo>
                    <a:pt x="254" y="251"/>
                    <a:pt x="254" y="251"/>
                    <a:pt x="254" y="251"/>
                  </a:cubicBezTo>
                  <a:cubicBezTo>
                    <a:pt x="254" y="252"/>
                    <a:pt x="254" y="252"/>
                    <a:pt x="254" y="252"/>
                  </a:cubicBezTo>
                  <a:cubicBezTo>
                    <a:pt x="254" y="253"/>
                    <a:pt x="254" y="253"/>
                    <a:pt x="254" y="253"/>
                  </a:cubicBezTo>
                  <a:cubicBezTo>
                    <a:pt x="252" y="253"/>
                    <a:pt x="252" y="253"/>
                    <a:pt x="252" y="253"/>
                  </a:cubicBezTo>
                  <a:cubicBezTo>
                    <a:pt x="251" y="256"/>
                    <a:pt x="251" y="256"/>
                    <a:pt x="251" y="256"/>
                  </a:cubicBezTo>
                  <a:cubicBezTo>
                    <a:pt x="250" y="257"/>
                    <a:pt x="250" y="257"/>
                    <a:pt x="250" y="257"/>
                  </a:cubicBezTo>
                  <a:cubicBezTo>
                    <a:pt x="249" y="257"/>
                    <a:pt x="249" y="257"/>
                    <a:pt x="249" y="257"/>
                  </a:cubicBezTo>
                  <a:cubicBezTo>
                    <a:pt x="248" y="256"/>
                    <a:pt x="248" y="256"/>
                    <a:pt x="248" y="256"/>
                  </a:cubicBezTo>
                  <a:cubicBezTo>
                    <a:pt x="242" y="259"/>
                    <a:pt x="242" y="259"/>
                    <a:pt x="242" y="259"/>
                  </a:cubicBezTo>
                  <a:cubicBezTo>
                    <a:pt x="241" y="259"/>
                    <a:pt x="241" y="259"/>
                    <a:pt x="241" y="259"/>
                  </a:cubicBezTo>
                  <a:cubicBezTo>
                    <a:pt x="240" y="259"/>
                    <a:pt x="240" y="259"/>
                    <a:pt x="240" y="259"/>
                  </a:cubicBezTo>
                  <a:cubicBezTo>
                    <a:pt x="238" y="259"/>
                    <a:pt x="238" y="259"/>
                    <a:pt x="238" y="259"/>
                  </a:cubicBezTo>
                  <a:cubicBezTo>
                    <a:pt x="237" y="259"/>
                    <a:pt x="237" y="259"/>
                    <a:pt x="237" y="259"/>
                  </a:cubicBezTo>
                  <a:cubicBezTo>
                    <a:pt x="237" y="258"/>
                    <a:pt x="237" y="258"/>
                    <a:pt x="237" y="258"/>
                  </a:cubicBezTo>
                  <a:cubicBezTo>
                    <a:pt x="233" y="256"/>
                    <a:pt x="233" y="256"/>
                    <a:pt x="233" y="256"/>
                  </a:cubicBezTo>
                  <a:cubicBezTo>
                    <a:pt x="233" y="255"/>
                    <a:pt x="233" y="255"/>
                    <a:pt x="233" y="255"/>
                  </a:cubicBezTo>
                  <a:cubicBezTo>
                    <a:pt x="232" y="255"/>
                    <a:pt x="232" y="255"/>
                    <a:pt x="232" y="255"/>
                  </a:cubicBezTo>
                  <a:cubicBezTo>
                    <a:pt x="229" y="253"/>
                    <a:pt x="229" y="253"/>
                    <a:pt x="229" y="253"/>
                  </a:cubicBezTo>
                  <a:cubicBezTo>
                    <a:pt x="229" y="252"/>
                    <a:pt x="229" y="252"/>
                    <a:pt x="229" y="252"/>
                  </a:cubicBezTo>
                  <a:cubicBezTo>
                    <a:pt x="228" y="252"/>
                    <a:pt x="228" y="252"/>
                    <a:pt x="228" y="252"/>
                  </a:cubicBezTo>
                  <a:cubicBezTo>
                    <a:pt x="227" y="252"/>
                    <a:pt x="227" y="252"/>
                    <a:pt x="227" y="252"/>
                  </a:cubicBezTo>
                  <a:cubicBezTo>
                    <a:pt x="226" y="252"/>
                    <a:pt x="226" y="252"/>
                    <a:pt x="226" y="252"/>
                  </a:cubicBezTo>
                  <a:cubicBezTo>
                    <a:pt x="226" y="253"/>
                    <a:pt x="226" y="253"/>
                    <a:pt x="226" y="253"/>
                  </a:cubicBezTo>
                  <a:cubicBezTo>
                    <a:pt x="224" y="253"/>
                    <a:pt x="224" y="253"/>
                    <a:pt x="224" y="253"/>
                  </a:cubicBezTo>
                  <a:cubicBezTo>
                    <a:pt x="224" y="252"/>
                    <a:pt x="224" y="252"/>
                    <a:pt x="224" y="252"/>
                  </a:cubicBezTo>
                  <a:cubicBezTo>
                    <a:pt x="226" y="250"/>
                    <a:pt x="226" y="250"/>
                    <a:pt x="226" y="250"/>
                  </a:cubicBezTo>
                  <a:cubicBezTo>
                    <a:pt x="227" y="250"/>
                    <a:pt x="227" y="250"/>
                    <a:pt x="227" y="250"/>
                  </a:cubicBezTo>
                  <a:cubicBezTo>
                    <a:pt x="232" y="253"/>
                    <a:pt x="232" y="253"/>
                    <a:pt x="232" y="253"/>
                  </a:cubicBezTo>
                  <a:cubicBezTo>
                    <a:pt x="235" y="253"/>
                    <a:pt x="235" y="253"/>
                    <a:pt x="235" y="253"/>
                  </a:cubicBezTo>
                  <a:cubicBezTo>
                    <a:pt x="236" y="253"/>
                    <a:pt x="236" y="253"/>
                    <a:pt x="236" y="253"/>
                  </a:cubicBezTo>
                  <a:cubicBezTo>
                    <a:pt x="236" y="252"/>
                    <a:pt x="236" y="252"/>
                    <a:pt x="236" y="252"/>
                  </a:cubicBezTo>
                  <a:cubicBezTo>
                    <a:pt x="238" y="253"/>
                    <a:pt x="238" y="253"/>
                    <a:pt x="238" y="253"/>
                  </a:cubicBezTo>
                  <a:cubicBezTo>
                    <a:pt x="239" y="254"/>
                    <a:pt x="239" y="254"/>
                    <a:pt x="239" y="254"/>
                  </a:cubicBezTo>
                  <a:cubicBezTo>
                    <a:pt x="240" y="254"/>
                    <a:pt x="240" y="254"/>
                    <a:pt x="240" y="254"/>
                  </a:cubicBezTo>
                  <a:cubicBezTo>
                    <a:pt x="240" y="253"/>
                    <a:pt x="240" y="253"/>
                    <a:pt x="240" y="253"/>
                  </a:cubicBezTo>
                  <a:cubicBezTo>
                    <a:pt x="241" y="253"/>
                    <a:pt x="241" y="253"/>
                    <a:pt x="241" y="253"/>
                  </a:cubicBezTo>
                  <a:cubicBezTo>
                    <a:pt x="241" y="252"/>
                    <a:pt x="241" y="252"/>
                    <a:pt x="241" y="252"/>
                  </a:cubicBezTo>
                  <a:cubicBezTo>
                    <a:pt x="240" y="252"/>
                    <a:pt x="240" y="252"/>
                    <a:pt x="240" y="252"/>
                  </a:cubicBezTo>
                  <a:cubicBezTo>
                    <a:pt x="240" y="251"/>
                    <a:pt x="240" y="251"/>
                    <a:pt x="240" y="251"/>
                  </a:cubicBezTo>
                  <a:cubicBezTo>
                    <a:pt x="241" y="252"/>
                    <a:pt x="241" y="252"/>
                    <a:pt x="241" y="252"/>
                  </a:cubicBezTo>
                  <a:cubicBezTo>
                    <a:pt x="242" y="251"/>
                    <a:pt x="242" y="251"/>
                    <a:pt x="242" y="251"/>
                  </a:cubicBezTo>
                  <a:cubicBezTo>
                    <a:pt x="242" y="252"/>
                    <a:pt x="242" y="252"/>
                    <a:pt x="242" y="252"/>
                  </a:cubicBezTo>
                  <a:cubicBezTo>
                    <a:pt x="243" y="251"/>
                    <a:pt x="243" y="251"/>
                    <a:pt x="243" y="251"/>
                  </a:cubicBezTo>
                  <a:cubicBezTo>
                    <a:pt x="242" y="250"/>
                    <a:pt x="242" y="250"/>
                    <a:pt x="242" y="250"/>
                  </a:cubicBezTo>
                  <a:cubicBezTo>
                    <a:pt x="243" y="249"/>
                    <a:pt x="243" y="249"/>
                    <a:pt x="243" y="249"/>
                  </a:cubicBezTo>
                  <a:cubicBezTo>
                    <a:pt x="243" y="248"/>
                    <a:pt x="243" y="248"/>
                    <a:pt x="243" y="248"/>
                  </a:cubicBezTo>
                  <a:cubicBezTo>
                    <a:pt x="243" y="247"/>
                    <a:pt x="243" y="247"/>
                    <a:pt x="243" y="247"/>
                  </a:cubicBezTo>
                  <a:cubicBezTo>
                    <a:pt x="243" y="246"/>
                    <a:pt x="243" y="246"/>
                    <a:pt x="243" y="246"/>
                  </a:cubicBezTo>
                  <a:cubicBezTo>
                    <a:pt x="246" y="247"/>
                    <a:pt x="246" y="247"/>
                    <a:pt x="246" y="247"/>
                  </a:cubicBezTo>
                  <a:cubicBezTo>
                    <a:pt x="247" y="247"/>
                    <a:pt x="247" y="247"/>
                    <a:pt x="247" y="247"/>
                  </a:cubicBezTo>
                  <a:cubicBezTo>
                    <a:pt x="247" y="246"/>
                    <a:pt x="247" y="246"/>
                    <a:pt x="247" y="246"/>
                  </a:cubicBezTo>
                  <a:cubicBezTo>
                    <a:pt x="247" y="245"/>
                    <a:pt x="247" y="245"/>
                    <a:pt x="247" y="245"/>
                  </a:cubicBezTo>
                  <a:cubicBezTo>
                    <a:pt x="247" y="244"/>
                    <a:pt x="247" y="244"/>
                    <a:pt x="247" y="244"/>
                  </a:cubicBezTo>
                  <a:cubicBezTo>
                    <a:pt x="244" y="243"/>
                    <a:pt x="244" y="243"/>
                    <a:pt x="244" y="243"/>
                  </a:cubicBezTo>
                  <a:cubicBezTo>
                    <a:pt x="245" y="243"/>
                    <a:pt x="245" y="243"/>
                    <a:pt x="245" y="243"/>
                  </a:cubicBezTo>
                  <a:cubicBezTo>
                    <a:pt x="245" y="242"/>
                    <a:pt x="245" y="242"/>
                    <a:pt x="245" y="242"/>
                  </a:cubicBezTo>
                  <a:cubicBezTo>
                    <a:pt x="244" y="242"/>
                    <a:pt x="244" y="242"/>
                    <a:pt x="244" y="242"/>
                  </a:cubicBezTo>
                  <a:cubicBezTo>
                    <a:pt x="243" y="241"/>
                    <a:pt x="243" y="241"/>
                    <a:pt x="243" y="241"/>
                  </a:cubicBezTo>
                  <a:cubicBezTo>
                    <a:pt x="243" y="240"/>
                    <a:pt x="243" y="240"/>
                    <a:pt x="243" y="240"/>
                  </a:cubicBezTo>
                  <a:cubicBezTo>
                    <a:pt x="242" y="238"/>
                    <a:pt x="242" y="238"/>
                    <a:pt x="242" y="238"/>
                  </a:cubicBezTo>
                  <a:cubicBezTo>
                    <a:pt x="241" y="238"/>
                    <a:pt x="241" y="238"/>
                    <a:pt x="241" y="238"/>
                  </a:cubicBezTo>
                  <a:cubicBezTo>
                    <a:pt x="240" y="236"/>
                    <a:pt x="240" y="236"/>
                    <a:pt x="240" y="236"/>
                  </a:cubicBezTo>
                  <a:cubicBezTo>
                    <a:pt x="238" y="235"/>
                    <a:pt x="238" y="235"/>
                    <a:pt x="238" y="235"/>
                  </a:cubicBezTo>
                  <a:cubicBezTo>
                    <a:pt x="239" y="234"/>
                    <a:pt x="239" y="234"/>
                    <a:pt x="239" y="234"/>
                  </a:cubicBezTo>
                  <a:cubicBezTo>
                    <a:pt x="238" y="233"/>
                    <a:pt x="238" y="233"/>
                    <a:pt x="238" y="233"/>
                  </a:cubicBezTo>
                  <a:cubicBezTo>
                    <a:pt x="237" y="232"/>
                    <a:pt x="237" y="232"/>
                    <a:pt x="237" y="232"/>
                  </a:cubicBezTo>
                  <a:cubicBezTo>
                    <a:pt x="238" y="232"/>
                    <a:pt x="238" y="232"/>
                    <a:pt x="238" y="232"/>
                  </a:cubicBezTo>
                  <a:cubicBezTo>
                    <a:pt x="239" y="232"/>
                    <a:pt x="239" y="232"/>
                    <a:pt x="239" y="232"/>
                  </a:cubicBezTo>
                  <a:cubicBezTo>
                    <a:pt x="240" y="232"/>
                    <a:pt x="240" y="232"/>
                    <a:pt x="240" y="232"/>
                  </a:cubicBezTo>
                  <a:cubicBezTo>
                    <a:pt x="241" y="231"/>
                    <a:pt x="241" y="231"/>
                    <a:pt x="241" y="231"/>
                  </a:cubicBezTo>
                  <a:cubicBezTo>
                    <a:pt x="240" y="234"/>
                    <a:pt x="240" y="234"/>
                    <a:pt x="240" y="234"/>
                  </a:cubicBezTo>
                  <a:cubicBezTo>
                    <a:pt x="241" y="235"/>
                    <a:pt x="241" y="235"/>
                    <a:pt x="241" y="235"/>
                  </a:cubicBezTo>
                  <a:cubicBezTo>
                    <a:pt x="243" y="237"/>
                    <a:pt x="243" y="237"/>
                    <a:pt x="243" y="237"/>
                  </a:cubicBezTo>
                  <a:cubicBezTo>
                    <a:pt x="244" y="238"/>
                    <a:pt x="244" y="238"/>
                    <a:pt x="244" y="238"/>
                  </a:cubicBezTo>
                  <a:cubicBezTo>
                    <a:pt x="245" y="239"/>
                    <a:pt x="245" y="239"/>
                    <a:pt x="245" y="239"/>
                  </a:cubicBezTo>
                  <a:cubicBezTo>
                    <a:pt x="247" y="239"/>
                    <a:pt x="247" y="239"/>
                    <a:pt x="247" y="239"/>
                  </a:cubicBezTo>
                  <a:cubicBezTo>
                    <a:pt x="248" y="238"/>
                    <a:pt x="248" y="238"/>
                    <a:pt x="248" y="238"/>
                  </a:cubicBezTo>
                  <a:cubicBezTo>
                    <a:pt x="248" y="236"/>
                    <a:pt x="248" y="236"/>
                    <a:pt x="248" y="236"/>
                  </a:cubicBezTo>
                  <a:cubicBezTo>
                    <a:pt x="248" y="235"/>
                    <a:pt x="248" y="235"/>
                    <a:pt x="248" y="235"/>
                  </a:cubicBezTo>
                  <a:cubicBezTo>
                    <a:pt x="249" y="236"/>
                    <a:pt x="249" y="236"/>
                    <a:pt x="249" y="236"/>
                  </a:cubicBezTo>
                  <a:cubicBezTo>
                    <a:pt x="249" y="239"/>
                    <a:pt x="249" y="239"/>
                    <a:pt x="249" y="239"/>
                  </a:cubicBezTo>
                  <a:cubicBezTo>
                    <a:pt x="251" y="242"/>
                    <a:pt x="251" y="242"/>
                    <a:pt x="251" y="242"/>
                  </a:cubicBezTo>
                  <a:cubicBezTo>
                    <a:pt x="251" y="243"/>
                    <a:pt x="251" y="243"/>
                    <a:pt x="251" y="243"/>
                  </a:cubicBezTo>
                  <a:cubicBezTo>
                    <a:pt x="252" y="243"/>
                    <a:pt x="252" y="243"/>
                    <a:pt x="252" y="243"/>
                  </a:cubicBezTo>
                  <a:cubicBezTo>
                    <a:pt x="252" y="242"/>
                    <a:pt x="252" y="242"/>
                    <a:pt x="252" y="242"/>
                  </a:cubicBezTo>
                  <a:cubicBezTo>
                    <a:pt x="253" y="240"/>
                    <a:pt x="253" y="240"/>
                    <a:pt x="253" y="240"/>
                  </a:cubicBezTo>
                  <a:cubicBezTo>
                    <a:pt x="254" y="241"/>
                    <a:pt x="254" y="241"/>
                    <a:pt x="254" y="241"/>
                  </a:cubicBezTo>
                  <a:cubicBezTo>
                    <a:pt x="254" y="242"/>
                    <a:pt x="254" y="242"/>
                    <a:pt x="254" y="242"/>
                  </a:cubicBezTo>
                  <a:cubicBezTo>
                    <a:pt x="253" y="243"/>
                    <a:pt x="253" y="243"/>
                    <a:pt x="253" y="243"/>
                  </a:cubicBezTo>
                  <a:cubicBezTo>
                    <a:pt x="254" y="243"/>
                    <a:pt x="254" y="243"/>
                    <a:pt x="254" y="243"/>
                  </a:cubicBezTo>
                  <a:cubicBezTo>
                    <a:pt x="254" y="244"/>
                    <a:pt x="254" y="244"/>
                    <a:pt x="254" y="244"/>
                  </a:cubicBezTo>
                  <a:cubicBezTo>
                    <a:pt x="255" y="244"/>
                    <a:pt x="255" y="244"/>
                    <a:pt x="255" y="244"/>
                  </a:cubicBezTo>
                  <a:cubicBezTo>
                    <a:pt x="259" y="243"/>
                    <a:pt x="259" y="243"/>
                    <a:pt x="259" y="243"/>
                  </a:cubicBezTo>
                  <a:cubicBezTo>
                    <a:pt x="262" y="240"/>
                    <a:pt x="262" y="240"/>
                    <a:pt x="262" y="240"/>
                  </a:cubicBezTo>
                  <a:cubicBezTo>
                    <a:pt x="263" y="237"/>
                    <a:pt x="263" y="237"/>
                    <a:pt x="263" y="237"/>
                  </a:cubicBezTo>
                  <a:cubicBezTo>
                    <a:pt x="264" y="235"/>
                    <a:pt x="264" y="235"/>
                    <a:pt x="264" y="235"/>
                  </a:cubicBezTo>
                  <a:cubicBezTo>
                    <a:pt x="270" y="233"/>
                    <a:pt x="270" y="233"/>
                    <a:pt x="270" y="233"/>
                  </a:cubicBezTo>
                  <a:cubicBezTo>
                    <a:pt x="277" y="234"/>
                    <a:pt x="277" y="234"/>
                    <a:pt x="277" y="234"/>
                  </a:cubicBezTo>
                  <a:cubicBezTo>
                    <a:pt x="277" y="235"/>
                    <a:pt x="277" y="235"/>
                    <a:pt x="277" y="235"/>
                  </a:cubicBezTo>
                  <a:cubicBezTo>
                    <a:pt x="278" y="235"/>
                    <a:pt x="278" y="235"/>
                    <a:pt x="278" y="235"/>
                  </a:cubicBezTo>
                  <a:cubicBezTo>
                    <a:pt x="278" y="236"/>
                    <a:pt x="278" y="236"/>
                    <a:pt x="278" y="236"/>
                  </a:cubicBezTo>
                  <a:cubicBezTo>
                    <a:pt x="276" y="238"/>
                    <a:pt x="276" y="238"/>
                    <a:pt x="276" y="238"/>
                  </a:cubicBezTo>
                  <a:cubicBezTo>
                    <a:pt x="276" y="237"/>
                    <a:pt x="276" y="237"/>
                    <a:pt x="276" y="237"/>
                  </a:cubicBezTo>
                  <a:cubicBezTo>
                    <a:pt x="276" y="236"/>
                    <a:pt x="276" y="236"/>
                    <a:pt x="276" y="236"/>
                  </a:cubicBezTo>
                  <a:cubicBezTo>
                    <a:pt x="273" y="235"/>
                    <a:pt x="273" y="235"/>
                    <a:pt x="273" y="235"/>
                  </a:cubicBezTo>
                  <a:cubicBezTo>
                    <a:pt x="270" y="235"/>
                    <a:pt x="270" y="235"/>
                    <a:pt x="270" y="235"/>
                  </a:cubicBezTo>
                  <a:cubicBezTo>
                    <a:pt x="269" y="235"/>
                    <a:pt x="269" y="235"/>
                    <a:pt x="269" y="235"/>
                  </a:cubicBezTo>
                  <a:cubicBezTo>
                    <a:pt x="272" y="236"/>
                    <a:pt x="272" y="236"/>
                    <a:pt x="272" y="236"/>
                  </a:cubicBezTo>
                  <a:cubicBezTo>
                    <a:pt x="270" y="236"/>
                    <a:pt x="270" y="236"/>
                    <a:pt x="270" y="236"/>
                  </a:cubicBezTo>
                  <a:cubicBezTo>
                    <a:pt x="270" y="237"/>
                    <a:pt x="270" y="237"/>
                    <a:pt x="270" y="237"/>
                  </a:cubicBezTo>
                  <a:cubicBezTo>
                    <a:pt x="271" y="237"/>
                    <a:pt x="271" y="237"/>
                    <a:pt x="271" y="237"/>
                  </a:cubicBezTo>
                  <a:cubicBezTo>
                    <a:pt x="272" y="238"/>
                    <a:pt x="272" y="238"/>
                    <a:pt x="272" y="238"/>
                  </a:cubicBezTo>
                  <a:cubicBezTo>
                    <a:pt x="273" y="238"/>
                    <a:pt x="273" y="238"/>
                    <a:pt x="273" y="238"/>
                  </a:cubicBezTo>
                  <a:cubicBezTo>
                    <a:pt x="273" y="239"/>
                    <a:pt x="273" y="239"/>
                    <a:pt x="273" y="239"/>
                  </a:cubicBezTo>
                  <a:cubicBezTo>
                    <a:pt x="272" y="238"/>
                    <a:pt x="272" y="238"/>
                    <a:pt x="272" y="238"/>
                  </a:cubicBezTo>
                  <a:cubicBezTo>
                    <a:pt x="271" y="238"/>
                    <a:pt x="271" y="238"/>
                    <a:pt x="271" y="238"/>
                  </a:cubicBezTo>
                  <a:cubicBezTo>
                    <a:pt x="270" y="239"/>
                    <a:pt x="270" y="239"/>
                    <a:pt x="270" y="239"/>
                  </a:cubicBezTo>
                  <a:cubicBezTo>
                    <a:pt x="269" y="239"/>
                    <a:pt x="269" y="239"/>
                    <a:pt x="269" y="239"/>
                  </a:cubicBezTo>
                  <a:cubicBezTo>
                    <a:pt x="268" y="239"/>
                    <a:pt x="268" y="239"/>
                    <a:pt x="268" y="239"/>
                  </a:cubicBezTo>
                  <a:cubicBezTo>
                    <a:pt x="267" y="238"/>
                    <a:pt x="267" y="238"/>
                    <a:pt x="267" y="238"/>
                  </a:cubicBezTo>
                  <a:cubicBezTo>
                    <a:pt x="267" y="241"/>
                    <a:pt x="267" y="241"/>
                    <a:pt x="267" y="241"/>
                  </a:cubicBezTo>
                  <a:cubicBezTo>
                    <a:pt x="266" y="241"/>
                    <a:pt x="266" y="241"/>
                    <a:pt x="266" y="241"/>
                  </a:cubicBezTo>
                  <a:cubicBezTo>
                    <a:pt x="263" y="243"/>
                    <a:pt x="263" y="243"/>
                    <a:pt x="263" y="243"/>
                  </a:cubicBezTo>
                  <a:close/>
                  <a:moveTo>
                    <a:pt x="292" y="277"/>
                  </a:moveTo>
                  <a:cubicBezTo>
                    <a:pt x="286" y="277"/>
                    <a:pt x="286" y="277"/>
                    <a:pt x="286" y="277"/>
                  </a:cubicBezTo>
                  <a:cubicBezTo>
                    <a:pt x="286" y="276"/>
                    <a:pt x="286" y="276"/>
                    <a:pt x="286" y="276"/>
                  </a:cubicBezTo>
                  <a:cubicBezTo>
                    <a:pt x="285" y="278"/>
                    <a:pt x="285" y="278"/>
                    <a:pt x="285" y="278"/>
                  </a:cubicBezTo>
                  <a:cubicBezTo>
                    <a:pt x="283" y="279"/>
                    <a:pt x="283" y="279"/>
                    <a:pt x="283" y="279"/>
                  </a:cubicBezTo>
                  <a:cubicBezTo>
                    <a:pt x="278" y="279"/>
                    <a:pt x="278" y="279"/>
                    <a:pt x="278" y="279"/>
                  </a:cubicBezTo>
                  <a:cubicBezTo>
                    <a:pt x="278" y="278"/>
                    <a:pt x="278" y="278"/>
                    <a:pt x="278" y="278"/>
                  </a:cubicBezTo>
                  <a:cubicBezTo>
                    <a:pt x="273" y="281"/>
                    <a:pt x="273" y="281"/>
                    <a:pt x="273" y="281"/>
                  </a:cubicBezTo>
                  <a:cubicBezTo>
                    <a:pt x="272" y="281"/>
                    <a:pt x="272" y="281"/>
                    <a:pt x="272" y="281"/>
                  </a:cubicBezTo>
                  <a:cubicBezTo>
                    <a:pt x="272" y="282"/>
                    <a:pt x="272" y="282"/>
                    <a:pt x="272" y="282"/>
                  </a:cubicBezTo>
                  <a:cubicBezTo>
                    <a:pt x="272" y="283"/>
                    <a:pt x="272" y="283"/>
                    <a:pt x="272" y="283"/>
                  </a:cubicBezTo>
                  <a:cubicBezTo>
                    <a:pt x="270" y="284"/>
                    <a:pt x="270" y="284"/>
                    <a:pt x="270" y="284"/>
                  </a:cubicBezTo>
                  <a:cubicBezTo>
                    <a:pt x="270" y="283"/>
                    <a:pt x="270" y="283"/>
                    <a:pt x="270" y="283"/>
                  </a:cubicBezTo>
                  <a:cubicBezTo>
                    <a:pt x="268" y="284"/>
                    <a:pt x="268" y="284"/>
                    <a:pt x="268" y="284"/>
                  </a:cubicBezTo>
                  <a:cubicBezTo>
                    <a:pt x="267" y="283"/>
                    <a:pt x="267" y="283"/>
                    <a:pt x="267" y="283"/>
                  </a:cubicBezTo>
                  <a:cubicBezTo>
                    <a:pt x="267" y="282"/>
                    <a:pt x="267" y="282"/>
                    <a:pt x="267" y="282"/>
                  </a:cubicBezTo>
                  <a:cubicBezTo>
                    <a:pt x="268" y="282"/>
                    <a:pt x="268" y="282"/>
                    <a:pt x="268" y="282"/>
                  </a:cubicBezTo>
                  <a:cubicBezTo>
                    <a:pt x="269" y="281"/>
                    <a:pt x="269" y="281"/>
                    <a:pt x="269" y="281"/>
                  </a:cubicBezTo>
                  <a:cubicBezTo>
                    <a:pt x="269" y="279"/>
                    <a:pt x="269" y="279"/>
                    <a:pt x="269" y="279"/>
                  </a:cubicBezTo>
                  <a:cubicBezTo>
                    <a:pt x="270" y="278"/>
                    <a:pt x="270" y="278"/>
                    <a:pt x="270" y="278"/>
                  </a:cubicBezTo>
                  <a:cubicBezTo>
                    <a:pt x="271" y="278"/>
                    <a:pt x="271" y="278"/>
                    <a:pt x="271" y="278"/>
                  </a:cubicBezTo>
                  <a:cubicBezTo>
                    <a:pt x="274" y="275"/>
                    <a:pt x="274" y="275"/>
                    <a:pt x="274" y="275"/>
                  </a:cubicBezTo>
                  <a:cubicBezTo>
                    <a:pt x="274" y="272"/>
                    <a:pt x="274" y="272"/>
                    <a:pt x="274" y="272"/>
                  </a:cubicBezTo>
                  <a:cubicBezTo>
                    <a:pt x="276" y="272"/>
                    <a:pt x="276" y="272"/>
                    <a:pt x="276" y="272"/>
                  </a:cubicBezTo>
                  <a:cubicBezTo>
                    <a:pt x="277" y="272"/>
                    <a:pt x="277" y="272"/>
                    <a:pt x="277" y="272"/>
                  </a:cubicBezTo>
                  <a:cubicBezTo>
                    <a:pt x="277" y="271"/>
                    <a:pt x="277" y="271"/>
                    <a:pt x="277" y="271"/>
                  </a:cubicBezTo>
                  <a:cubicBezTo>
                    <a:pt x="276" y="270"/>
                    <a:pt x="276" y="270"/>
                    <a:pt x="276" y="270"/>
                  </a:cubicBezTo>
                  <a:cubicBezTo>
                    <a:pt x="277" y="270"/>
                    <a:pt x="277" y="270"/>
                    <a:pt x="277" y="270"/>
                  </a:cubicBezTo>
                  <a:cubicBezTo>
                    <a:pt x="277" y="269"/>
                    <a:pt x="277" y="269"/>
                    <a:pt x="277" y="269"/>
                  </a:cubicBezTo>
                  <a:cubicBezTo>
                    <a:pt x="279" y="269"/>
                    <a:pt x="279" y="269"/>
                    <a:pt x="279" y="269"/>
                  </a:cubicBezTo>
                  <a:cubicBezTo>
                    <a:pt x="279" y="270"/>
                    <a:pt x="279" y="270"/>
                    <a:pt x="279" y="270"/>
                  </a:cubicBezTo>
                  <a:cubicBezTo>
                    <a:pt x="281" y="269"/>
                    <a:pt x="281" y="269"/>
                    <a:pt x="281" y="269"/>
                  </a:cubicBezTo>
                  <a:cubicBezTo>
                    <a:pt x="281" y="270"/>
                    <a:pt x="281" y="270"/>
                    <a:pt x="281" y="270"/>
                  </a:cubicBezTo>
                  <a:cubicBezTo>
                    <a:pt x="281" y="271"/>
                    <a:pt x="281" y="271"/>
                    <a:pt x="281" y="271"/>
                  </a:cubicBezTo>
                  <a:cubicBezTo>
                    <a:pt x="280" y="271"/>
                    <a:pt x="280" y="271"/>
                    <a:pt x="280" y="271"/>
                  </a:cubicBezTo>
                  <a:cubicBezTo>
                    <a:pt x="278" y="272"/>
                    <a:pt x="278" y="272"/>
                    <a:pt x="278" y="272"/>
                  </a:cubicBezTo>
                  <a:cubicBezTo>
                    <a:pt x="277" y="273"/>
                    <a:pt x="277" y="273"/>
                    <a:pt x="277" y="273"/>
                  </a:cubicBezTo>
                  <a:cubicBezTo>
                    <a:pt x="278" y="274"/>
                    <a:pt x="278" y="274"/>
                    <a:pt x="278" y="274"/>
                  </a:cubicBezTo>
                  <a:cubicBezTo>
                    <a:pt x="279" y="273"/>
                    <a:pt x="279" y="273"/>
                    <a:pt x="279" y="273"/>
                  </a:cubicBezTo>
                  <a:cubicBezTo>
                    <a:pt x="281" y="273"/>
                    <a:pt x="281" y="273"/>
                    <a:pt x="281" y="273"/>
                  </a:cubicBezTo>
                  <a:cubicBezTo>
                    <a:pt x="281" y="274"/>
                    <a:pt x="281" y="274"/>
                    <a:pt x="281" y="274"/>
                  </a:cubicBezTo>
                  <a:cubicBezTo>
                    <a:pt x="280" y="274"/>
                    <a:pt x="280" y="274"/>
                    <a:pt x="280" y="274"/>
                  </a:cubicBezTo>
                  <a:cubicBezTo>
                    <a:pt x="280" y="275"/>
                    <a:pt x="280" y="275"/>
                    <a:pt x="280" y="275"/>
                  </a:cubicBezTo>
                  <a:cubicBezTo>
                    <a:pt x="280" y="276"/>
                    <a:pt x="280" y="276"/>
                    <a:pt x="280" y="276"/>
                  </a:cubicBezTo>
                  <a:cubicBezTo>
                    <a:pt x="281" y="276"/>
                    <a:pt x="281" y="276"/>
                    <a:pt x="281" y="276"/>
                  </a:cubicBezTo>
                  <a:cubicBezTo>
                    <a:pt x="282" y="275"/>
                    <a:pt x="282" y="275"/>
                    <a:pt x="282" y="275"/>
                  </a:cubicBezTo>
                  <a:cubicBezTo>
                    <a:pt x="285" y="275"/>
                    <a:pt x="285" y="275"/>
                    <a:pt x="285" y="275"/>
                  </a:cubicBezTo>
                  <a:cubicBezTo>
                    <a:pt x="286" y="275"/>
                    <a:pt x="286" y="275"/>
                    <a:pt x="286" y="275"/>
                  </a:cubicBezTo>
                  <a:cubicBezTo>
                    <a:pt x="287" y="275"/>
                    <a:pt x="287" y="275"/>
                    <a:pt x="287" y="275"/>
                  </a:cubicBezTo>
                  <a:cubicBezTo>
                    <a:pt x="287" y="276"/>
                    <a:pt x="287" y="276"/>
                    <a:pt x="287" y="276"/>
                  </a:cubicBezTo>
                  <a:cubicBezTo>
                    <a:pt x="293" y="276"/>
                    <a:pt x="293" y="276"/>
                    <a:pt x="293" y="276"/>
                  </a:cubicBezTo>
                  <a:lnTo>
                    <a:pt x="292" y="277"/>
                  </a:lnTo>
                  <a:close/>
                  <a:moveTo>
                    <a:pt x="333" y="342"/>
                  </a:moveTo>
                  <a:cubicBezTo>
                    <a:pt x="333" y="343"/>
                    <a:pt x="333" y="343"/>
                    <a:pt x="333" y="343"/>
                  </a:cubicBezTo>
                  <a:cubicBezTo>
                    <a:pt x="331" y="343"/>
                    <a:pt x="331" y="343"/>
                    <a:pt x="331" y="343"/>
                  </a:cubicBezTo>
                  <a:cubicBezTo>
                    <a:pt x="331" y="342"/>
                    <a:pt x="331" y="342"/>
                    <a:pt x="331" y="342"/>
                  </a:cubicBezTo>
                  <a:cubicBezTo>
                    <a:pt x="330" y="343"/>
                    <a:pt x="330" y="343"/>
                    <a:pt x="330" y="343"/>
                  </a:cubicBezTo>
                  <a:cubicBezTo>
                    <a:pt x="331" y="344"/>
                    <a:pt x="331" y="344"/>
                    <a:pt x="331" y="344"/>
                  </a:cubicBezTo>
                  <a:cubicBezTo>
                    <a:pt x="330" y="345"/>
                    <a:pt x="330" y="345"/>
                    <a:pt x="330" y="345"/>
                  </a:cubicBezTo>
                  <a:cubicBezTo>
                    <a:pt x="331" y="348"/>
                    <a:pt x="331" y="348"/>
                    <a:pt x="331" y="348"/>
                  </a:cubicBezTo>
                  <a:cubicBezTo>
                    <a:pt x="330" y="349"/>
                    <a:pt x="330" y="349"/>
                    <a:pt x="330" y="349"/>
                  </a:cubicBezTo>
                  <a:cubicBezTo>
                    <a:pt x="330" y="350"/>
                    <a:pt x="330" y="350"/>
                    <a:pt x="330" y="350"/>
                  </a:cubicBezTo>
                  <a:cubicBezTo>
                    <a:pt x="330" y="352"/>
                    <a:pt x="330" y="352"/>
                    <a:pt x="330" y="352"/>
                  </a:cubicBezTo>
                  <a:cubicBezTo>
                    <a:pt x="330" y="353"/>
                    <a:pt x="330" y="353"/>
                    <a:pt x="330" y="353"/>
                  </a:cubicBezTo>
                  <a:cubicBezTo>
                    <a:pt x="331" y="354"/>
                    <a:pt x="331" y="354"/>
                    <a:pt x="331" y="354"/>
                  </a:cubicBezTo>
                  <a:cubicBezTo>
                    <a:pt x="331" y="356"/>
                    <a:pt x="331" y="356"/>
                    <a:pt x="331" y="356"/>
                  </a:cubicBezTo>
                  <a:cubicBezTo>
                    <a:pt x="330" y="356"/>
                    <a:pt x="330" y="356"/>
                    <a:pt x="330" y="356"/>
                  </a:cubicBezTo>
                  <a:cubicBezTo>
                    <a:pt x="329" y="355"/>
                    <a:pt x="329" y="355"/>
                    <a:pt x="329" y="355"/>
                  </a:cubicBezTo>
                  <a:cubicBezTo>
                    <a:pt x="327" y="350"/>
                    <a:pt x="327" y="350"/>
                    <a:pt x="327" y="350"/>
                  </a:cubicBezTo>
                  <a:cubicBezTo>
                    <a:pt x="329" y="348"/>
                    <a:pt x="329" y="348"/>
                    <a:pt x="329" y="348"/>
                  </a:cubicBezTo>
                  <a:cubicBezTo>
                    <a:pt x="329" y="345"/>
                    <a:pt x="329" y="345"/>
                    <a:pt x="329" y="345"/>
                  </a:cubicBezTo>
                  <a:cubicBezTo>
                    <a:pt x="327" y="345"/>
                    <a:pt x="327" y="345"/>
                    <a:pt x="327" y="345"/>
                  </a:cubicBezTo>
                  <a:cubicBezTo>
                    <a:pt x="327" y="346"/>
                    <a:pt x="327" y="346"/>
                    <a:pt x="327" y="346"/>
                  </a:cubicBezTo>
                  <a:cubicBezTo>
                    <a:pt x="326" y="345"/>
                    <a:pt x="326" y="345"/>
                    <a:pt x="326" y="345"/>
                  </a:cubicBezTo>
                  <a:cubicBezTo>
                    <a:pt x="326" y="343"/>
                    <a:pt x="326" y="343"/>
                    <a:pt x="326" y="343"/>
                  </a:cubicBezTo>
                  <a:cubicBezTo>
                    <a:pt x="325" y="343"/>
                    <a:pt x="325" y="343"/>
                    <a:pt x="325" y="343"/>
                  </a:cubicBezTo>
                  <a:cubicBezTo>
                    <a:pt x="325" y="344"/>
                    <a:pt x="325" y="344"/>
                    <a:pt x="325" y="344"/>
                  </a:cubicBezTo>
                  <a:cubicBezTo>
                    <a:pt x="325" y="345"/>
                    <a:pt x="325" y="345"/>
                    <a:pt x="325" y="345"/>
                  </a:cubicBezTo>
                  <a:cubicBezTo>
                    <a:pt x="324" y="345"/>
                    <a:pt x="324" y="345"/>
                    <a:pt x="324" y="345"/>
                  </a:cubicBezTo>
                  <a:cubicBezTo>
                    <a:pt x="323" y="345"/>
                    <a:pt x="323" y="345"/>
                    <a:pt x="323" y="345"/>
                  </a:cubicBezTo>
                  <a:cubicBezTo>
                    <a:pt x="323" y="344"/>
                    <a:pt x="323" y="344"/>
                    <a:pt x="323" y="344"/>
                  </a:cubicBezTo>
                  <a:cubicBezTo>
                    <a:pt x="323" y="343"/>
                    <a:pt x="323" y="343"/>
                    <a:pt x="323" y="343"/>
                  </a:cubicBezTo>
                  <a:cubicBezTo>
                    <a:pt x="322" y="342"/>
                    <a:pt x="322" y="342"/>
                    <a:pt x="322" y="342"/>
                  </a:cubicBezTo>
                  <a:cubicBezTo>
                    <a:pt x="323" y="341"/>
                    <a:pt x="323" y="341"/>
                    <a:pt x="323" y="341"/>
                  </a:cubicBezTo>
                  <a:cubicBezTo>
                    <a:pt x="323" y="342"/>
                    <a:pt x="323" y="342"/>
                    <a:pt x="323" y="342"/>
                  </a:cubicBezTo>
                  <a:cubicBezTo>
                    <a:pt x="325" y="342"/>
                    <a:pt x="325" y="342"/>
                    <a:pt x="325" y="342"/>
                  </a:cubicBezTo>
                  <a:cubicBezTo>
                    <a:pt x="326" y="341"/>
                    <a:pt x="326" y="341"/>
                    <a:pt x="326" y="341"/>
                  </a:cubicBezTo>
                  <a:cubicBezTo>
                    <a:pt x="324" y="339"/>
                    <a:pt x="324" y="339"/>
                    <a:pt x="324" y="339"/>
                  </a:cubicBezTo>
                  <a:cubicBezTo>
                    <a:pt x="324" y="338"/>
                    <a:pt x="324" y="338"/>
                    <a:pt x="324" y="338"/>
                  </a:cubicBezTo>
                  <a:cubicBezTo>
                    <a:pt x="325" y="338"/>
                    <a:pt x="325" y="338"/>
                    <a:pt x="325" y="338"/>
                  </a:cubicBezTo>
                  <a:cubicBezTo>
                    <a:pt x="327" y="338"/>
                    <a:pt x="327" y="338"/>
                    <a:pt x="327" y="338"/>
                  </a:cubicBezTo>
                  <a:cubicBezTo>
                    <a:pt x="327" y="337"/>
                    <a:pt x="327" y="337"/>
                    <a:pt x="327" y="337"/>
                  </a:cubicBezTo>
                  <a:cubicBezTo>
                    <a:pt x="329" y="338"/>
                    <a:pt x="329" y="338"/>
                    <a:pt x="329" y="338"/>
                  </a:cubicBezTo>
                  <a:cubicBezTo>
                    <a:pt x="330" y="339"/>
                    <a:pt x="330" y="339"/>
                    <a:pt x="330" y="339"/>
                  </a:cubicBezTo>
                  <a:cubicBezTo>
                    <a:pt x="330" y="340"/>
                    <a:pt x="330" y="340"/>
                    <a:pt x="330" y="340"/>
                  </a:cubicBezTo>
                  <a:cubicBezTo>
                    <a:pt x="332" y="340"/>
                    <a:pt x="332" y="340"/>
                    <a:pt x="332" y="340"/>
                  </a:cubicBezTo>
                  <a:cubicBezTo>
                    <a:pt x="333" y="340"/>
                    <a:pt x="333" y="340"/>
                    <a:pt x="333" y="340"/>
                  </a:cubicBezTo>
                  <a:cubicBezTo>
                    <a:pt x="333" y="342"/>
                    <a:pt x="333" y="342"/>
                    <a:pt x="333" y="342"/>
                  </a:cubicBezTo>
                  <a:close/>
                  <a:moveTo>
                    <a:pt x="350" y="363"/>
                  </a:moveTo>
                  <a:cubicBezTo>
                    <a:pt x="349" y="366"/>
                    <a:pt x="349" y="366"/>
                    <a:pt x="349" y="366"/>
                  </a:cubicBezTo>
                  <a:cubicBezTo>
                    <a:pt x="348" y="365"/>
                    <a:pt x="348" y="365"/>
                    <a:pt x="348" y="365"/>
                  </a:cubicBezTo>
                  <a:cubicBezTo>
                    <a:pt x="348" y="368"/>
                    <a:pt x="348" y="368"/>
                    <a:pt x="348" y="368"/>
                  </a:cubicBezTo>
                  <a:cubicBezTo>
                    <a:pt x="347" y="368"/>
                    <a:pt x="347" y="368"/>
                    <a:pt x="347" y="368"/>
                  </a:cubicBezTo>
                  <a:cubicBezTo>
                    <a:pt x="346" y="365"/>
                    <a:pt x="346" y="365"/>
                    <a:pt x="346" y="365"/>
                  </a:cubicBezTo>
                  <a:cubicBezTo>
                    <a:pt x="347" y="362"/>
                    <a:pt x="347" y="362"/>
                    <a:pt x="347" y="362"/>
                  </a:cubicBezTo>
                  <a:cubicBezTo>
                    <a:pt x="348" y="359"/>
                    <a:pt x="348" y="359"/>
                    <a:pt x="348" y="359"/>
                  </a:cubicBezTo>
                  <a:cubicBezTo>
                    <a:pt x="347" y="360"/>
                    <a:pt x="347" y="360"/>
                    <a:pt x="347" y="360"/>
                  </a:cubicBezTo>
                  <a:cubicBezTo>
                    <a:pt x="347" y="359"/>
                    <a:pt x="347" y="359"/>
                    <a:pt x="347" y="359"/>
                  </a:cubicBezTo>
                  <a:cubicBezTo>
                    <a:pt x="347" y="357"/>
                    <a:pt x="347" y="357"/>
                    <a:pt x="347" y="357"/>
                  </a:cubicBezTo>
                  <a:cubicBezTo>
                    <a:pt x="347" y="356"/>
                    <a:pt x="347" y="356"/>
                    <a:pt x="347" y="356"/>
                  </a:cubicBezTo>
                  <a:cubicBezTo>
                    <a:pt x="346" y="355"/>
                    <a:pt x="346" y="355"/>
                    <a:pt x="346" y="355"/>
                  </a:cubicBezTo>
                  <a:cubicBezTo>
                    <a:pt x="345" y="355"/>
                    <a:pt x="345" y="355"/>
                    <a:pt x="345" y="355"/>
                  </a:cubicBezTo>
                  <a:cubicBezTo>
                    <a:pt x="345" y="356"/>
                    <a:pt x="345" y="356"/>
                    <a:pt x="345" y="356"/>
                  </a:cubicBezTo>
                  <a:cubicBezTo>
                    <a:pt x="345" y="358"/>
                    <a:pt x="345" y="358"/>
                    <a:pt x="345" y="358"/>
                  </a:cubicBezTo>
                  <a:cubicBezTo>
                    <a:pt x="344" y="358"/>
                    <a:pt x="344" y="358"/>
                    <a:pt x="344" y="358"/>
                  </a:cubicBezTo>
                  <a:cubicBezTo>
                    <a:pt x="344" y="356"/>
                    <a:pt x="344" y="356"/>
                    <a:pt x="344" y="356"/>
                  </a:cubicBezTo>
                  <a:cubicBezTo>
                    <a:pt x="344" y="355"/>
                    <a:pt x="344" y="355"/>
                    <a:pt x="344" y="355"/>
                  </a:cubicBezTo>
                  <a:cubicBezTo>
                    <a:pt x="344" y="354"/>
                    <a:pt x="344" y="354"/>
                    <a:pt x="344" y="354"/>
                  </a:cubicBezTo>
                  <a:cubicBezTo>
                    <a:pt x="342" y="352"/>
                    <a:pt x="342" y="352"/>
                    <a:pt x="342" y="352"/>
                  </a:cubicBezTo>
                  <a:cubicBezTo>
                    <a:pt x="342" y="353"/>
                    <a:pt x="342" y="353"/>
                    <a:pt x="342" y="353"/>
                  </a:cubicBezTo>
                  <a:cubicBezTo>
                    <a:pt x="341" y="354"/>
                    <a:pt x="341" y="354"/>
                    <a:pt x="341" y="354"/>
                  </a:cubicBezTo>
                  <a:cubicBezTo>
                    <a:pt x="340" y="353"/>
                    <a:pt x="340" y="353"/>
                    <a:pt x="340" y="353"/>
                  </a:cubicBezTo>
                  <a:cubicBezTo>
                    <a:pt x="339" y="350"/>
                    <a:pt x="339" y="350"/>
                    <a:pt x="339" y="350"/>
                  </a:cubicBezTo>
                  <a:cubicBezTo>
                    <a:pt x="339" y="349"/>
                    <a:pt x="339" y="349"/>
                    <a:pt x="339" y="349"/>
                  </a:cubicBezTo>
                  <a:cubicBezTo>
                    <a:pt x="338" y="349"/>
                    <a:pt x="338" y="349"/>
                    <a:pt x="338" y="349"/>
                  </a:cubicBezTo>
                  <a:cubicBezTo>
                    <a:pt x="338" y="348"/>
                    <a:pt x="338" y="348"/>
                    <a:pt x="338" y="348"/>
                  </a:cubicBezTo>
                  <a:cubicBezTo>
                    <a:pt x="336" y="346"/>
                    <a:pt x="336" y="346"/>
                    <a:pt x="336" y="346"/>
                  </a:cubicBezTo>
                  <a:cubicBezTo>
                    <a:pt x="336" y="344"/>
                    <a:pt x="336" y="344"/>
                    <a:pt x="336" y="344"/>
                  </a:cubicBezTo>
                  <a:cubicBezTo>
                    <a:pt x="336" y="343"/>
                    <a:pt x="336" y="343"/>
                    <a:pt x="336" y="343"/>
                  </a:cubicBezTo>
                  <a:cubicBezTo>
                    <a:pt x="337" y="343"/>
                    <a:pt x="337" y="343"/>
                    <a:pt x="337" y="343"/>
                  </a:cubicBezTo>
                  <a:cubicBezTo>
                    <a:pt x="338" y="342"/>
                    <a:pt x="338" y="342"/>
                    <a:pt x="338" y="342"/>
                  </a:cubicBezTo>
                  <a:cubicBezTo>
                    <a:pt x="335" y="342"/>
                    <a:pt x="335" y="342"/>
                    <a:pt x="335" y="342"/>
                  </a:cubicBezTo>
                  <a:cubicBezTo>
                    <a:pt x="334" y="342"/>
                    <a:pt x="334" y="342"/>
                    <a:pt x="334" y="342"/>
                  </a:cubicBezTo>
                  <a:cubicBezTo>
                    <a:pt x="333" y="339"/>
                    <a:pt x="333" y="339"/>
                    <a:pt x="333" y="339"/>
                  </a:cubicBezTo>
                  <a:cubicBezTo>
                    <a:pt x="334" y="338"/>
                    <a:pt x="334" y="338"/>
                    <a:pt x="334" y="338"/>
                  </a:cubicBezTo>
                  <a:cubicBezTo>
                    <a:pt x="335" y="336"/>
                    <a:pt x="335" y="336"/>
                    <a:pt x="335" y="336"/>
                  </a:cubicBezTo>
                  <a:cubicBezTo>
                    <a:pt x="335" y="335"/>
                    <a:pt x="335" y="335"/>
                    <a:pt x="335" y="335"/>
                  </a:cubicBezTo>
                  <a:cubicBezTo>
                    <a:pt x="336" y="335"/>
                    <a:pt x="336" y="335"/>
                    <a:pt x="336" y="335"/>
                  </a:cubicBezTo>
                  <a:cubicBezTo>
                    <a:pt x="339" y="336"/>
                    <a:pt x="339" y="336"/>
                    <a:pt x="339" y="336"/>
                  </a:cubicBezTo>
                  <a:cubicBezTo>
                    <a:pt x="340" y="336"/>
                    <a:pt x="340" y="336"/>
                    <a:pt x="340" y="336"/>
                  </a:cubicBezTo>
                  <a:cubicBezTo>
                    <a:pt x="340" y="335"/>
                    <a:pt x="340" y="335"/>
                    <a:pt x="340" y="335"/>
                  </a:cubicBezTo>
                  <a:cubicBezTo>
                    <a:pt x="339" y="334"/>
                    <a:pt x="339" y="334"/>
                    <a:pt x="339" y="334"/>
                  </a:cubicBezTo>
                  <a:cubicBezTo>
                    <a:pt x="339" y="333"/>
                    <a:pt x="339" y="333"/>
                    <a:pt x="339" y="333"/>
                  </a:cubicBezTo>
                  <a:cubicBezTo>
                    <a:pt x="340" y="331"/>
                    <a:pt x="340" y="331"/>
                    <a:pt x="340" y="331"/>
                  </a:cubicBezTo>
                  <a:cubicBezTo>
                    <a:pt x="339" y="332"/>
                    <a:pt x="339" y="332"/>
                    <a:pt x="339" y="332"/>
                  </a:cubicBezTo>
                  <a:cubicBezTo>
                    <a:pt x="339" y="331"/>
                    <a:pt x="339" y="331"/>
                    <a:pt x="339" y="331"/>
                  </a:cubicBezTo>
                  <a:cubicBezTo>
                    <a:pt x="339" y="330"/>
                    <a:pt x="339" y="330"/>
                    <a:pt x="339" y="330"/>
                  </a:cubicBezTo>
                  <a:cubicBezTo>
                    <a:pt x="338" y="330"/>
                    <a:pt x="338" y="330"/>
                    <a:pt x="338" y="330"/>
                  </a:cubicBezTo>
                  <a:cubicBezTo>
                    <a:pt x="337" y="330"/>
                    <a:pt x="337" y="330"/>
                    <a:pt x="337" y="330"/>
                  </a:cubicBezTo>
                  <a:cubicBezTo>
                    <a:pt x="338" y="329"/>
                    <a:pt x="338" y="329"/>
                    <a:pt x="338" y="329"/>
                  </a:cubicBezTo>
                  <a:cubicBezTo>
                    <a:pt x="339" y="329"/>
                    <a:pt x="339" y="329"/>
                    <a:pt x="339" y="329"/>
                  </a:cubicBezTo>
                  <a:cubicBezTo>
                    <a:pt x="340" y="329"/>
                    <a:pt x="340" y="329"/>
                    <a:pt x="340" y="329"/>
                  </a:cubicBezTo>
                  <a:cubicBezTo>
                    <a:pt x="340" y="330"/>
                    <a:pt x="340" y="330"/>
                    <a:pt x="340" y="330"/>
                  </a:cubicBezTo>
                  <a:cubicBezTo>
                    <a:pt x="341" y="330"/>
                    <a:pt x="341" y="330"/>
                    <a:pt x="341" y="330"/>
                  </a:cubicBezTo>
                  <a:cubicBezTo>
                    <a:pt x="341" y="331"/>
                    <a:pt x="341" y="331"/>
                    <a:pt x="341" y="331"/>
                  </a:cubicBezTo>
                  <a:cubicBezTo>
                    <a:pt x="340" y="332"/>
                    <a:pt x="340" y="332"/>
                    <a:pt x="340" y="332"/>
                  </a:cubicBezTo>
                  <a:cubicBezTo>
                    <a:pt x="340" y="333"/>
                    <a:pt x="340" y="333"/>
                    <a:pt x="340" y="333"/>
                  </a:cubicBezTo>
                  <a:cubicBezTo>
                    <a:pt x="341" y="332"/>
                    <a:pt x="341" y="332"/>
                    <a:pt x="341" y="332"/>
                  </a:cubicBezTo>
                  <a:cubicBezTo>
                    <a:pt x="342" y="332"/>
                    <a:pt x="342" y="332"/>
                    <a:pt x="342" y="332"/>
                  </a:cubicBezTo>
                  <a:cubicBezTo>
                    <a:pt x="343" y="333"/>
                    <a:pt x="343" y="333"/>
                    <a:pt x="343" y="333"/>
                  </a:cubicBezTo>
                  <a:cubicBezTo>
                    <a:pt x="342" y="333"/>
                    <a:pt x="342" y="333"/>
                    <a:pt x="342" y="333"/>
                  </a:cubicBezTo>
                  <a:cubicBezTo>
                    <a:pt x="341" y="334"/>
                    <a:pt x="341" y="334"/>
                    <a:pt x="341" y="334"/>
                  </a:cubicBezTo>
                  <a:cubicBezTo>
                    <a:pt x="342" y="337"/>
                    <a:pt x="342" y="337"/>
                    <a:pt x="342" y="337"/>
                  </a:cubicBezTo>
                  <a:cubicBezTo>
                    <a:pt x="342" y="338"/>
                    <a:pt x="342" y="338"/>
                    <a:pt x="342" y="338"/>
                  </a:cubicBezTo>
                  <a:cubicBezTo>
                    <a:pt x="343" y="341"/>
                    <a:pt x="343" y="341"/>
                    <a:pt x="343" y="341"/>
                  </a:cubicBezTo>
                  <a:cubicBezTo>
                    <a:pt x="344" y="343"/>
                    <a:pt x="344" y="343"/>
                    <a:pt x="344" y="343"/>
                  </a:cubicBezTo>
                  <a:cubicBezTo>
                    <a:pt x="344" y="344"/>
                    <a:pt x="344" y="344"/>
                    <a:pt x="344" y="344"/>
                  </a:cubicBezTo>
                  <a:cubicBezTo>
                    <a:pt x="344" y="346"/>
                    <a:pt x="344" y="346"/>
                    <a:pt x="344" y="346"/>
                  </a:cubicBezTo>
                  <a:cubicBezTo>
                    <a:pt x="345" y="348"/>
                    <a:pt x="345" y="348"/>
                    <a:pt x="345" y="348"/>
                  </a:cubicBezTo>
                  <a:cubicBezTo>
                    <a:pt x="345" y="351"/>
                    <a:pt x="345" y="351"/>
                    <a:pt x="345" y="351"/>
                  </a:cubicBezTo>
                  <a:cubicBezTo>
                    <a:pt x="347" y="353"/>
                    <a:pt x="347" y="353"/>
                    <a:pt x="347" y="353"/>
                  </a:cubicBezTo>
                  <a:cubicBezTo>
                    <a:pt x="347" y="355"/>
                    <a:pt x="347" y="355"/>
                    <a:pt x="347" y="355"/>
                  </a:cubicBezTo>
                  <a:cubicBezTo>
                    <a:pt x="350" y="360"/>
                    <a:pt x="350" y="360"/>
                    <a:pt x="350" y="360"/>
                  </a:cubicBezTo>
                  <a:cubicBezTo>
                    <a:pt x="349" y="361"/>
                    <a:pt x="349" y="361"/>
                    <a:pt x="349" y="361"/>
                  </a:cubicBezTo>
                  <a:cubicBezTo>
                    <a:pt x="349" y="362"/>
                    <a:pt x="349" y="362"/>
                    <a:pt x="349" y="362"/>
                  </a:cubicBezTo>
                  <a:cubicBezTo>
                    <a:pt x="350" y="363"/>
                    <a:pt x="350" y="363"/>
                    <a:pt x="350" y="363"/>
                  </a:cubicBezTo>
                  <a:close/>
                  <a:moveTo>
                    <a:pt x="36" y="334"/>
                  </a:moveTo>
                  <a:cubicBezTo>
                    <a:pt x="35" y="330"/>
                    <a:pt x="35" y="330"/>
                    <a:pt x="35" y="330"/>
                  </a:cubicBezTo>
                  <a:cubicBezTo>
                    <a:pt x="33" y="330"/>
                    <a:pt x="33" y="330"/>
                    <a:pt x="33" y="330"/>
                  </a:cubicBezTo>
                  <a:cubicBezTo>
                    <a:pt x="33" y="331"/>
                    <a:pt x="33" y="331"/>
                    <a:pt x="33" y="331"/>
                  </a:cubicBezTo>
                  <a:cubicBezTo>
                    <a:pt x="32" y="334"/>
                    <a:pt x="32" y="334"/>
                    <a:pt x="32" y="334"/>
                  </a:cubicBezTo>
                  <a:cubicBezTo>
                    <a:pt x="33" y="334"/>
                    <a:pt x="33" y="334"/>
                    <a:pt x="33" y="334"/>
                  </a:cubicBezTo>
                  <a:cubicBezTo>
                    <a:pt x="33" y="338"/>
                    <a:pt x="33" y="338"/>
                    <a:pt x="33" y="338"/>
                  </a:cubicBezTo>
                  <a:cubicBezTo>
                    <a:pt x="36" y="337"/>
                    <a:pt x="36" y="337"/>
                    <a:pt x="36" y="337"/>
                  </a:cubicBezTo>
                  <a:cubicBezTo>
                    <a:pt x="35" y="336"/>
                    <a:pt x="35" y="336"/>
                    <a:pt x="35" y="336"/>
                  </a:cubicBezTo>
                  <a:cubicBezTo>
                    <a:pt x="36" y="336"/>
                    <a:pt x="36" y="336"/>
                    <a:pt x="36" y="336"/>
                  </a:cubicBezTo>
                  <a:lnTo>
                    <a:pt x="36" y="334"/>
                  </a:lnTo>
                  <a:close/>
                  <a:moveTo>
                    <a:pt x="634" y="209"/>
                  </a:moveTo>
                  <a:cubicBezTo>
                    <a:pt x="635" y="212"/>
                    <a:pt x="635" y="212"/>
                    <a:pt x="635" y="212"/>
                  </a:cubicBezTo>
                  <a:cubicBezTo>
                    <a:pt x="637" y="214"/>
                    <a:pt x="637" y="214"/>
                    <a:pt x="637" y="214"/>
                  </a:cubicBezTo>
                  <a:cubicBezTo>
                    <a:pt x="638" y="214"/>
                    <a:pt x="638" y="214"/>
                    <a:pt x="638" y="214"/>
                  </a:cubicBezTo>
                  <a:cubicBezTo>
                    <a:pt x="641" y="214"/>
                    <a:pt x="641" y="214"/>
                    <a:pt x="641" y="214"/>
                  </a:cubicBezTo>
                  <a:cubicBezTo>
                    <a:pt x="642" y="211"/>
                    <a:pt x="642" y="211"/>
                    <a:pt x="642" y="211"/>
                  </a:cubicBezTo>
                  <a:cubicBezTo>
                    <a:pt x="641" y="211"/>
                    <a:pt x="641" y="211"/>
                    <a:pt x="641" y="211"/>
                  </a:cubicBezTo>
                  <a:cubicBezTo>
                    <a:pt x="638" y="209"/>
                    <a:pt x="638" y="209"/>
                    <a:pt x="638" y="209"/>
                  </a:cubicBezTo>
                  <a:lnTo>
                    <a:pt x="634" y="209"/>
                  </a:lnTo>
                  <a:close/>
                  <a:moveTo>
                    <a:pt x="572" y="303"/>
                  </a:moveTo>
                  <a:cubicBezTo>
                    <a:pt x="574" y="300"/>
                    <a:pt x="574" y="300"/>
                    <a:pt x="574" y="300"/>
                  </a:cubicBezTo>
                  <a:cubicBezTo>
                    <a:pt x="575" y="298"/>
                    <a:pt x="575" y="298"/>
                    <a:pt x="575" y="298"/>
                  </a:cubicBezTo>
                  <a:cubicBezTo>
                    <a:pt x="575" y="297"/>
                    <a:pt x="575" y="297"/>
                    <a:pt x="575" y="297"/>
                  </a:cubicBezTo>
                  <a:cubicBezTo>
                    <a:pt x="575" y="295"/>
                    <a:pt x="575" y="295"/>
                    <a:pt x="575" y="295"/>
                  </a:cubicBezTo>
                  <a:cubicBezTo>
                    <a:pt x="575" y="293"/>
                    <a:pt x="575" y="293"/>
                    <a:pt x="575" y="293"/>
                  </a:cubicBezTo>
                  <a:cubicBezTo>
                    <a:pt x="565" y="301"/>
                    <a:pt x="565" y="301"/>
                    <a:pt x="565" y="301"/>
                  </a:cubicBezTo>
                  <a:cubicBezTo>
                    <a:pt x="568" y="298"/>
                    <a:pt x="568" y="298"/>
                    <a:pt x="568" y="298"/>
                  </a:cubicBezTo>
                  <a:cubicBezTo>
                    <a:pt x="571" y="294"/>
                    <a:pt x="571" y="294"/>
                    <a:pt x="571" y="294"/>
                  </a:cubicBezTo>
                  <a:cubicBezTo>
                    <a:pt x="563" y="300"/>
                    <a:pt x="563" y="300"/>
                    <a:pt x="563" y="300"/>
                  </a:cubicBezTo>
                  <a:cubicBezTo>
                    <a:pt x="559" y="304"/>
                    <a:pt x="559" y="304"/>
                    <a:pt x="559" y="304"/>
                  </a:cubicBezTo>
                  <a:cubicBezTo>
                    <a:pt x="556" y="307"/>
                    <a:pt x="556" y="307"/>
                    <a:pt x="556" y="307"/>
                  </a:cubicBezTo>
                  <a:cubicBezTo>
                    <a:pt x="558" y="307"/>
                    <a:pt x="558" y="307"/>
                    <a:pt x="558" y="307"/>
                  </a:cubicBezTo>
                  <a:cubicBezTo>
                    <a:pt x="561" y="307"/>
                    <a:pt x="561" y="307"/>
                    <a:pt x="561" y="307"/>
                  </a:cubicBezTo>
                  <a:cubicBezTo>
                    <a:pt x="559" y="308"/>
                    <a:pt x="559" y="308"/>
                    <a:pt x="559" y="308"/>
                  </a:cubicBezTo>
                  <a:cubicBezTo>
                    <a:pt x="561" y="308"/>
                    <a:pt x="561" y="308"/>
                    <a:pt x="561" y="308"/>
                  </a:cubicBezTo>
                  <a:cubicBezTo>
                    <a:pt x="563" y="307"/>
                    <a:pt x="563" y="307"/>
                    <a:pt x="563" y="307"/>
                  </a:cubicBezTo>
                  <a:cubicBezTo>
                    <a:pt x="566" y="304"/>
                    <a:pt x="566" y="304"/>
                    <a:pt x="566" y="304"/>
                  </a:cubicBezTo>
                  <a:cubicBezTo>
                    <a:pt x="569" y="301"/>
                    <a:pt x="569" y="301"/>
                    <a:pt x="569" y="301"/>
                  </a:cubicBezTo>
                  <a:cubicBezTo>
                    <a:pt x="569" y="304"/>
                    <a:pt x="569" y="304"/>
                    <a:pt x="569" y="304"/>
                  </a:cubicBezTo>
                  <a:cubicBezTo>
                    <a:pt x="566" y="307"/>
                    <a:pt x="566" y="307"/>
                    <a:pt x="566" y="307"/>
                  </a:cubicBezTo>
                  <a:cubicBezTo>
                    <a:pt x="571" y="303"/>
                    <a:pt x="571" y="303"/>
                    <a:pt x="571" y="303"/>
                  </a:cubicBezTo>
                  <a:cubicBezTo>
                    <a:pt x="568" y="307"/>
                    <a:pt x="568" y="307"/>
                    <a:pt x="568" y="307"/>
                  </a:cubicBezTo>
                  <a:lnTo>
                    <a:pt x="572" y="303"/>
                  </a:lnTo>
                  <a:close/>
                  <a:moveTo>
                    <a:pt x="598" y="182"/>
                  </a:moveTo>
                  <a:cubicBezTo>
                    <a:pt x="598" y="179"/>
                    <a:pt x="598" y="179"/>
                    <a:pt x="598" y="179"/>
                  </a:cubicBezTo>
                  <a:cubicBezTo>
                    <a:pt x="596" y="179"/>
                    <a:pt x="596" y="179"/>
                    <a:pt x="596" y="179"/>
                  </a:cubicBezTo>
                  <a:cubicBezTo>
                    <a:pt x="595" y="181"/>
                    <a:pt x="595" y="181"/>
                    <a:pt x="595" y="181"/>
                  </a:cubicBezTo>
                  <a:cubicBezTo>
                    <a:pt x="595" y="182"/>
                    <a:pt x="595" y="182"/>
                    <a:pt x="595" y="182"/>
                  </a:cubicBezTo>
                  <a:cubicBezTo>
                    <a:pt x="595" y="184"/>
                    <a:pt x="595" y="184"/>
                    <a:pt x="595" y="184"/>
                  </a:cubicBezTo>
                  <a:cubicBezTo>
                    <a:pt x="596" y="184"/>
                    <a:pt x="596" y="184"/>
                    <a:pt x="596" y="184"/>
                  </a:cubicBezTo>
                  <a:lnTo>
                    <a:pt x="598" y="182"/>
                  </a:lnTo>
                  <a:close/>
                  <a:moveTo>
                    <a:pt x="619" y="205"/>
                  </a:moveTo>
                  <a:cubicBezTo>
                    <a:pt x="618" y="205"/>
                    <a:pt x="618" y="205"/>
                    <a:pt x="618" y="205"/>
                  </a:cubicBezTo>
                  <a:cubicBezTo>
                    <a:pt x="619" y="204"/>
                    <a:pt x="619" y="204"/>
                    <a:pt x="619" y="204"/>
                  </a:cubicBezTo>
                  <a:cubicBezTo>
                    <a:pt x="618" y="202"/>
                    <a:pt x="618" y="202"/>
                    <a:pt x="618" y="202"/>
                  </a:cubicBezTo>
                  <a:cubicBezTo>
                    <a:pt x="615" y="202"/>
                    <a:pt x="615" y="202"/>
                    <a:pt x="615" y="202"/>
                  </a:cubicBezTo>
                  <a:cubicBezTo>
                    <a:pt x="608" y="204"/>
                    <a:pt x="608" y="204"/>
                    <a:pt x="608" y="204"/>
                  </a:cubicBezTo>
                  <a:cubicBezTo>
                    <a:pt x="608" y="202"/>
                    <a:pt x="608" y="202"/>
                    <a:pt x="608" y="202"/>
                  </a:cubicBezTo>
                  <a:cubicBezTo>
                    <a:pt x="609" y="202"/>
                    <a:pt x="609" y="202"/>
                    <a:pt x="609" y="202"/>
                  </a:cubicBezTo>
                  <a:cubicBezTo>
                    <a:pt x="611" y="201"/>
                    <a:pt x="611" y="201"/>
                    <a:pt x="611" y="201"/>
                  </a:cubicBezTo>
                  <a:cubicBezTo>
                    <a:pt x="611" y="199"/>
                    <a:pt x="611" y="199"/>
                    <a:pt x="611" y="199"/>
                  </a:cubicBezTo>
                  <a:cubicBezTo>
                    <a:pt x="612" y="198"/>
                    <a:pt x="612" y="198"/>
                    <a:pt x="612" y="198"/>
                  </a:cubicBezTo>
                  <a:cubicBezTo>
                    <a:pt x="612" y="197"/>
                    <a:pt x="612" y="197"/>
                    <a:pt x="612" y="197"/>
                  </a:cubicBezTo>
                  <a:cubicBezTo>
                    <a:pt x="612" y="195"/>
                    <a:pt x="612" y="195"/>
                    <a:pt x="612" y="195"/>
                  </a:cubicBezTo>
                  <a:cubicBezTo>
                    <a:pt x="611" y="194"/>
                    <a:pt x="611" y="194"/>
                    <a:pt x="611" y="194"/>
                  </a:cubicBezTo>
                  <a:cubicBezTo>
                    <a:pt x="608" y="194"/>
                    <a:pt x="608" y="194"/>
                    <a:pt x="608" y="194"/>
                  </a:cubicBezTo>
                  <a:cubicBezTo>
                    <a:pt x="605" y="192"/>
                    <a:pt x="605" y="192"/>
                    <a:pt x="605" y="192"/>
                  </a:cubicBezTo>
                  <a:cubicBezTo>
                    <a:pt x="604" y="191"/>
                    <a:pt x="604" y="191"/>
                    <a:pt x="604" y="191"/>
                  </a:cubicBezTo>
                  <a:cubicBezTo>
                    <a:pt x="604" y="189"/>
                    <a:pt x="604" y="189"/>
                    <a:pt x="604" y="189"/>
                  </a:cubicBezTo>
                  <a:cubicBezTo>
                    <a:pt x="598" y="188"/>
                    <a:pt x="598" y="188"/>
                    <a:pt x="598" y="188"/>
                  </a:cubicBezTo>
                  <a:cubicBezTo>
                    <a:pt x="598" y="187"/>
                    <a:pt x="598" y="187"/>
                    <a:pt x="598" y="187"/>
                  </a:cubicBezTo>
                  <a:cubicBezTo>
                    <a:pt x="596" y="185"/>
                    <a:pt x="596" y="185"/>
                    <a:pt x="596" y="185"/>
                  </a:cubicBezTo>
                  <a:cubicBezTo>
                    <a:pt x="594" y="187"/>
                    <a:pt x="594" y="187"/>
                    <a:pt x="594" y="187"/>
                  </a:cubicBezTo>
                  <a:cubicBezTo>
                    <a:pt x="591" y="188"/>
                    <a:pt x="591" y="188"/>
                    <a:pt x="591" y="188"/>
                  </a:cubicBezTo>
                  <a:cubicBezTo>
                    <a:pt x="591" y="187"/>
                    <a:pt x="591" y="187"/>
                    <a:pt x="591" y="187"/>
                  </a:cubicBezTo>
                  <a:cubicBezTo>
                    <a:pt x="591" y="185"/>
                    <a:pt x="591" y="185"/>
                    <a:pt x="591" y="185"/>
                  </a:cubicBezTo>
                  <a:cubicBezTo>
                    <a:pt x="592" y="184"/>
                    <a:pt x="592" y="184"/>
                    <a:pt x="592" y="184"/>
                  </a:cubicBezTo>
                  <a:cubicBezTo>
                    <a:pt x="594" y="182"/>
                    <a:pt x="594" y="182"/>
                    <a:pt x="594" y="182"/>
                  </a:cubicBezTo>
                  <a:cubicBezTo>
                    <a:pt x="591" y="182"/>
                    <a:pt x="591" y="182"/>
                    <a:pt x="591" y="182"/>
                  </a:cubicBezTo>
                  <a:cubicBezTo>
                    <a:pt x="592" y="181"/>
                    <a:pt x="592" y="181"/>
                    <a:pt x="592" y="181"/>
                  </a:cubicBezTo>
                  <a:cubicBezTo>
                    <a:pt x="591" y="181"/>
                    <a:pt x="591" y="181"/>
                    <a:pt x="591" y="181"/>
                  </a:cubicBezTo>
                  <a:cubicBezTo>
                    <a:pt x="588" y="181"/>
                    <a:pt x="588" y="181"/>
                    <a:pt x="588" y="181"/>
                  </a:cubicBezTo>
                  <a:cubicBezTo>
                    <a:pt x="582" y="185"/>
                    <a:pt x="582" y="185"/>
                    <a:pt x="582" y="185"/>
                  </a:cubicBezTo>
                  <a:cubicBezTo>
                    <a:pt x="574" y="194"/>
                    <a:pt x="574" y="194"/>
                    <a:pt x="574" y="194"/>
                  </a:cubicBezTo>
                  <a:cubicBezTo>
                    <a:pt x="569" y="198"/>
                    <a:pt x="569" y="198"/>
                    <a:pt x="569" y="198"/>
                  </a:cubicBezTo>
                  <a:cubicBezTo>
                    <a:pt x="569" y="201"/>
                    <a:pt x="569" y="201"/>
                    <a:pt x="569" y="201"/>
                  </a:cubicBezTo>
                  <a:cubicBezTo>
                    <a:pt x="569" y="202"/>
                    <a:pt x="569" y="202"/>
                    <a:pt x="569" y="202"/>
                  </a:cubicBezTo>
                  <a:cubicBezTo>
                    <a:pt x="568" y="202"/>
                    <a:pt x="568" y="202"/>
                    <a:pt x="568" y="202"/>
                  </a:cubicBezTo>
                  <a:cubicBezTo>
                    <a:pt x="561" y="204"/>
                    <a:pt x="561" y="204"/>
                    <a:pt x="561" y="204"/>
                  </a:cubicBezTo>
                  <a:cubicBezTo>
                    <a:pt x="558" y="205"/>
                    <a:pt x="558" y="205"/>
                    <a:pt x="558" y="205"/>
                  </a:cubicBezTo>
                  <a:cubicBezTo>
                    <a:pt x="555" y="208"/>
                    <a:pt x="555" y="208"/>
                    <a:pt x="555" y="208"/>
                  </a:cubicBezTo>
                  <a:cubicBezTo>
                    <a:pt x="556" y="208"/>
                    <a:pt x="556" y="208"/>
                    <a:pt x="556" y="208"/>
                  </a:cubicBezTo>
                  <a:cubicBezTo>
                    <a:pt x="558" y="208"/>
                    <a:pt x="558" y="208"/>
                    <a:pt x="558" y="208"/>
                  </a:cubicBezTo>
                  <a:cubicBezTo>
                    <a:pt x="561" y="208"/>
                    <a:pt x="561" y="208"/>
                    <a:pt x="561" y="208"/>
                  </a:cubicBezTo>
                  <a:cubicBezTo>
                    <a:pt x="565" y="207"/>
                    <a:pt x="565" y="207"/>
                    <a:pt x="565" y="207"/>
                  </a:cubicBezTo>
                  <a:cubicBezTo>
                    <a:pt x="571" y="207"/>
                    <a:pt x="571" y="207"/>
                    <a:pt x="571" y="207"/>
                  </a:cubicBezTo>
                  <a:cubicBezTo>
                    <a:pt x="569" y="208"/>
                    <a:pt x="569" y="208"/>
                    <a:pt x="569" y="208"/>
                  </a:cubicBezTo>
                  <a:cubicBezTo>
                    <a:pt x="568" y="209"/>
                    <a:pt x="568" y="209"/>
                    <a:pt x="568" y="209"/>
                  </a:cubicBezTo>
                  <a:cubicBezTo>
                    <a:pt x="566" y="212"/>
                    <a:pt x="566" y="212"/>
                    <a:pt x="566" y="212"/>
                  </a:cubicBezTo>
                  <a:cubicBezTo>
                    <a:pt x="566" y="214"/>
                    <a:pt x="566" y="214"/>
                    <a:pt x="566" y="214"/>
                  </a:cubicBezTo>
                  <a:cubicBezTo>
                    <a:pt x="568" y="214"/>
                    <a:pt x="568" y="214"/>
                    <a:pt x="568" y="214"/>
                  </a:cubicBezTo>
                  <a:cubicBezTo>
                    <a:pt x="571" y="214"/>
                    <a:pt x="571" y="214"/>
                    <a:pt x="571" y="214"/>
                  </a:cubicBezTo>
                  <a:cubicBezTo>
                    <a:pt x="576" y="212"/>
                    <a:pt x="576" y="212"/>
                    <a:pt x="576" y="212"/>
                  </a:cubicBezTo>
                  <a:cubicBezTo>
                    <a:pt x="582" y="208"/>
                    <a:pt x="582" y="208"/>
                    <a:pt x="582" y="208"/>
                  </a:cubicBezTo>
                  <a:cubicBezTo>
                    <a:pt x="588" y="207"/>
                    <a:pt x="588" y="207"/>
                    <a:pt x="588" y="207"/>
                  </a:cubicBezTo>
                  <a:cubicBezTo>
                    <a:pt x="591" y="204"/>
                    <a:pt x="591" y="204"/>
                    <a:pt x="591" y="204"/>
                  </a:cubicBezTo>
                  <a:cubicBezTo>
                    <a:pt x="592" y="202"/>
                    <a:pt x="592" y="202"/>
                    <a:pt x="592" y="202"/>
                  </a:cubicBezTo>
                  <a:cubicBezTo>
                    <a:pt x="598" y="201"/>
                    <a:pt x="598" y="201"/>
                    <a:pt x="598" y="201"/>
                  </a:cubicBezTo>
                  <a:cubicBezTo>
                    <a:pt x="598" y="202"/>
                    <a:pt x="598" y="202"/>
                    <a:pt x="598" y="202"/>
                  </a:cubicBezTo>
                  <a:cubicBezTo>
                    <a:pt x="596" y="202"/>
                    <a:pt x="596" y="202"/>
                    <a:pt x="596" y="202"/>
                  </a:cubicBezTo>
                  <a:cubicBezTo>
                    <a:pt x="599" y="204"/>
                    <a:pt x="599" y="204"/>
                    <a:pt x="599" y="204"/>
                  </a:cubicBezTo>
                  <a:cubicBezTo>
                    <a:pt x="601" y="204"/>
                    <a:pt x="601" y="204"/>
                    <a:pt x="601" y="204"/>
                  </a:cubicBezTo>
                  <a:cubicBezTo>
                    <a:pt x="602" y="205"/>
                    <a:pt x="602" y="205"/>
                    <a:pt x="602" y="205"/>
                  </a:cubicBezTo>
                  <a:cubicBezTo>
                    <a:pt x="601" y="205"/>
                    <a:pt x="601" y="205"/>
                    <a:pt x="601" y="205"/>
                  </a:cubicBezTo>
                  <a:cubicBezTo>
                    <a:pt x="599" y="207"/>
                    <a:pt x="599" y="207"/>
                    <a:pt x="599" y="207"/>
                  </a:cubicBezTo>
                  <a:cubicBezTo>
                    <a:pt x="602" y="207"/>
                    <a:pt x="602" y="207"/>
                    <a:pt x="602" y="207"/>
                  </a:cubicBezTo>
                  <a:cubicBezTo>
                    <a:pt x="606" y="208"/>
                    <a:pt x="606" y="208"/>
                    <a:pt x="606" y="208"/>
                  </a:cubicBezTo>
                  <a:cubicBezTo>
                    <a:pt x="611" y="209"/>
                    <a:pt x="611" y="209"/>
                    <a:pt x="611" y="209"/>
                  </a:cubicBezTo>
                  <a:cubicBezTo>
                    <a:pt x="614" y="208"/>
                    <a:pt x="614" y="208"/>
                    <a:pt x="614" y="208"/>
                  </a:cubicBezTo>
                  <a:cubicBezTo>
                    <a:pt x="621" y="207"/>
                    <a:pt x="621" y="207"/>
                    <a:pt x="621" y="207"/>
                  </a:cubicBezTo>
                  <a:lnTo>
                    <a:pt x="619" y="205"/>
                  </a:lnTo>
                  <a:close/>
                  <a:moveTo>
                    <a:pt x="701" y="221"/>
                  </a:moveTo>
                  <a:cubicBezTo>
                    <a:pt x="703" y="221"/>
                    <a:pt x="703" y="221"/>
                    <a:pt x="703" y="221"/>
                  </a:cubicBezTo>
                  <a:cubicBezTo>
                    <a:pt x="704" y="219"/>
                    <a:pt x="704" y="219"/>
                    <a:pt x="704" y="219"/>
                  </a:cubicBezTo>
                  <a:cubicBezTo>
                    <a:pt x="704" y="218"/>
                    <a:pt x="704" y="218"/>
                    <a:pt x="704" y="218"/>
                  </a:cubicBezTo>
                  <a:cubicBezTo>
                    <a:pt x="703" y="218"/>
                    <a:pt x="703" y="218"/>
                    <a:pt x="703" y="218"/>
                  </a:cubicBezTo>
                  <a:cubicBezTo>
                    <a:pt x="701" y="217"/>
                    <a:pt x="701" y="217"/>
                    <a:pt x="701" y="217"/>
                  </a:cubicBezTo>
                  <a:cubicBezTo>
                    <a:pt x="698" y="218"/>
                    <a:pt x="698" y="218"/>
                    <a:pt x="698" y="218"/>
                  </a:cubicBezTo>
                  <a:cubicBezTo>
                    <a:pt x="700" y="218"/>
                    <a:pt x="700" y="218"/>
                    <a:pt x="700" y="218"/>
                  </a:cubicBezTo>
                  <a:cubicBezTo>
                    <a:pt x="700" y="219"/>
                    <a:pt x="700" y="219"/>
                    <a:pt x="700" y="219"/>
                  </a:cubicBezTo>
                  <a:lnTo>
                    <a:pt x="701" y="221"/>
                  </a:lnTo>
                  <a:close/>
                  <a:moveTo>
                    <a:pt x="608" y="179"/>
                  </a:moveTo>
                  <a:cubicBezTo>
                    <a:pt x="606" y="179"/>
                    <a:pt x="606" y="179"/>
                    <a:pt x="606" y="179"/>
                  </a:cubicBezTo>
                  <a:cubicBezTo>
                    <a:pt x="605" y="178"/>
                    <a:pt x="605" y="178"/>
                    <a:pt x="605" y="178"/>
                  </a:cubicBezTo>
                  <a:cubicBezTo>
                    <a:pt x="604" y="178"/>
                    <a:pt x="604" y="178"/>
                    <a:pt x="604" y="178"/>
                  </a:cubicBezTo>
                  <a:cubicBezTo>
                    <a:pt x="602" y="179"/>
                    <a:pt x="602" y="179"/>
                    <a:pt x="602" y="179"/>
                  </a:cubicBezTo>
                  <a:cubicBezTo>
                    <a:pt x="604" y="179"/>
                    <a:pt x="604" y="179"/>
                    <a:pt x="604" y="179"/>
                  </a:cubicBezTo>
                  <a:cubicBezTo>
                    <a:pt x="604" y="181"/>
                    <a:pt x="604" y="181"/>
                    <a:pt x="604" y="181"/>
                  </a:cubicBezTo>
                  <a:cubicBezTo>
                    <a:pt x="604" y="182"/>
                    <a:pt x="604" y="182"/>
                    <a:pt x="604" y="182"/>
                  </a:cubicBezTo>
                  <a:cubicBezTo>
                    <a:pt x="606" y="182"/>
                    <a:pt x="606" y="182"/>
                    <a:pt x="606" y="182"/>
                  </a:cubicBezTo>
                  <a:cubicBezTo>
                    <a:pt x="605" y="184"/>
                    <a:pt x="605" y="184"/>
                    <a:pt x="605" y="184"/>
                  </a:cubicBezTo>
                  <a:cubicBezTo>
                    <a:pt x="608" y="184"/>
                    <a:pt x="608" y="184"/>
                    <a:pt x="608" y="184"/>
                  </a:cubicBezTo>
                  <a:cubicBezTo>
                    <a:pt x="609" y="184"/>
                    <a:pt x="609" y="184"/>
                    <a:pt x="609" y="184"/>
                  </a:cubicBezTo>
                  <a:cubicBezTo>
                    <a:pt x="609" y="182"/>
                    <a:pt x="609" y="182"/>
                    <a:pt x="609" y="182"/>
                  </a:cubicBezTo>
                  <a:cubicBezTo>
                    <a:pt x="606" y="181"/>
                    <a:pt x="606" y="181"/>
                    <a:pt x="606" y="181"/>
                  </a:cubicBezTo>
                  <a:cubicBezTo>
                    <a:pt x="608" y="181"/>
                    <a:pt x="608" y="181"/>
                    <a:pt x="608" y="181"/>
                  </a:cubicBezTo>
                  <a:lnTo>
                    <a:pt x="608" y="179"/>
                  </a:lnTo>
                  <a:close/>
                  <a:moveTo>
                    <a:pt x="608" y="225"/>
                  </a:moveTo>
                  <a:cubicBezTo>
                    <a:pt x="605" y="230"/>
                    <a:pt x="605" y="230"/>
                    <a:pt x="605" y="230"/>
                  </a:cubicBezTo>
                  <a:cubicBezTo>
                    <a:pt x="605" y="231"/>
                    <a:pt x="605" y="231"/>
                    <a:pt x="605" y="231"/>
                  </a:cubicBezTo>
                  <a:cubicBezTo>
                    <a:pt x="606" y="232"/>
                    <a:pt x="606" y="232"/>
                    <a:pt x="606" y="232"/>
                  </a:cubicBezTo>
                  <a:cubicBezTo>
                    <a:pt x="609" y="231"/>
                    <a:pt x="609" y="231"/>
                    <a:pt x="609" y="231"/>
                  </a:cubicBezTo>
                  <a:cubicBezTo>
                    <a:pt x="614" y="228"/>
                    <a:pt x="614" y="228"/>
                    <a:pt x="614" y="228"/>
                  </a:cubicBezTo>
                  <a:cubicBezTo>
                    <a:pt x="617" y="225"/>
                    <a:pt x="617" y="225"/>
                    <a:pt x="617" y="225"/>
                  </a:cubicBezTo>
                  <a:cubicBezTo>
                    <a:pt x="617" y="224"/>
                    <a:pt x="617" y="224"/>
                    <a:pt x="617" y="224"/>
                  </a:cubicBezTo>
                  <a:cubicBezTo>
                    <a:pt x="615" y="222"/>
                    <a:pt x="615" y="222"/>
                    <a:pt x="615" y="222"/>
                  </a:cubicBezTo>
                  <a:cubicBezTo>
                    <a:pt x="612" y="224"/>
                    <a:pt x="612" y="224"/>
                    <a:pt x="612" y="224"/>
                  </a:cubicBezTo>
                  <a:lnTo>
                    <a:pt x="608" y="225"/>
                  </a:lnTo>
                  <a:close/>
                  <a:moveTo>
                    <a:pt x="641" y="49"/>
                  </a:moveTo>
                  <a:cubicBezTo>
                    <a:pt x="635" y="49"/>
                    <a:pt x="635" y="49"/>
                    <a:pt x="635" y="49"/>
                  </a:cubicBezTo>
                  <a:cubicBezTo>
                    <a:pt x="632" y="49"/>
                    <a:pt x="632" y="49"/>
                    <a:pt x="632" y="49"/>
                  </a:cubicBezTo>
                  <a:cubicBezTo>
                    <a:pt x="629" y="50"/>
                    <a:pt x="629" y="50"/>
                    <a:pt x="629" y="50"/>
                  </a:cubicBezTo>
                  <a:cubicBezTo>
                    <a:pt x="631" y="52"/>
                    <a:pt x="631" y="52"/>
                    <a:pt x="631" y="52"/>
                  </a:cubicBezTo>
                  <a:cubicBezTo>
                    <a:pt x="634" y="52"/>
                    <a:pt x="634" y="52"/>
                    <a:pt x="634" y="52"/>
                  </a:cubicBezTo>
                  <a:cubicBezTo>
                    <a:pt x="641" y="52"/>
                    <a:pt x="641" y="52"/>
                    <a:pt x="641" y="52"/>
                  </a:cubicBezTo>
                  <a:cubicBezTo>
                    <a:pt x="648" y="52"/>
                    <a:pt x="648" y="52"/>
                    <a:pt x="648" y="52"/>
                  </a:cubicBezTo>
                  <a:cubicBezTo>
                    <a:pt x="651" y="52"/>
                    <a:pt x="651" y="52"/>
                    <a:pt x="651" y="52"/>
                  </a:cubicBezTo>
                  <a:cubicBezTo>
                    <a:pt x="655" y="49"/>
                    <a:pt x="655" y="49"/>
                    <a:pt x="655" y="49"/>
                  </a:cubicBezTo>
                  <a:cubicBezTo>
                    <a:pt x="652" y="49"/>
                    <a:pt x="652" y="49"/>
                    <a:pt x="652" y="49"/>
                  </a:cubicBezTo>
                  <a:cubicBezTo>
                    <a:pt x="649" y="49"/>
                    <a:pt x="649" y="49"/>
                    <a:pt x="649" y="49"/>
                  </a:cubicBezTo>
                  <a:lnTo>
                    <a:pt x="641" y="49"/>
                  </a:lnTo>
                  <a:close/>
                  <a:moveTo>
                    <a:pt x="713" y="247"/>
                  </a:moveTo>
                  <a:cubicBezTo>
                    <a:pt x="711" y="245"/>
                    <a:pt x="711" y="245"/>
                    <a:pt x="711" y="245"/>
                  </a:cubicBezTo>
                  <a:cubicBezTo>
                    <a:pt x="710" y="245"/>
                    <a:pt x="710" y="245"/>
                    <a:pt x="710" y="245"/>
                  </a:cubicBezTo>
                  <a:cubicBezTo>
                    <a:pt x="708" y="247"/>
                    <a:pt x="708" y="247"/>
                    <a:pt x="708" y="247"/>
                  </a:cubicBezTo>
                  <a:cubicBezTo>
                    <a:pt x="705" y="250"/>
                    <a:pt x="705" y="250"/>
                    <a:pt x="705" y="250"/>
                  </a:cubicBezTo>
                  <a:cubicBezTo>
                    <a:pt x="710" y="248"/>
                    <a:pt x="710" y="248"/>
                    <a:pt x="710" y="248"/>
                  </a:cubicBezTo>
                  <a:lnTo>
                    <a:pt x="713" y="247"/>
                  </a:lnTo>
                  <a:close/>
                  <a:moveTo>
                    <a:pt x="43" y="389"/>
                  </a:moveTo>
                  <a:cubicBezTo>
                    <a:pt x="42" y="387"/>
                    <a:pt x="42" y="387"/>
                    <a:pt x="42" y="387"/>
                  </a:cubicBezTo>
                  <a:cubicBezTo>
                    <a:pt x="43" y="386"/>
                    <a:pt x="43" y="386"/>
                    <a:pt x="43" y="386"/>
                  </a:cubicBezTo>
                  <a:cubicBezTo>
                    <a:pt x="43" y="384"/>
                    <a:pt x="43" y="384"/>
                    <a:pt x="43" y="384"/>
                  </a:cubicBezTo>
                  <a:cubicBezTo>
                    <a:pt x="43" y="381"/>
                    <a:pt x="43" y="381"/>
                    <a:pt x="43" y="381"/>
                  </a:cubicBezTo>
                  <a:cubicBezTo>
                    <a:pt x="43" y="377"/>
                    <a:pt x="43" y="377"/>
                    <a:pt x="43" y="377"/>
                  </a:cubicBezTo>
                  <a:cubicBezTo>
                    <a:pt x="40" y="376"/>
                    <a:pt x="40" y="376"/>
                    <a:pt x="40" y="376"/>
                  </a:cubicBezTo>
                  <a:cubicBezTo>
                    <a:pt x="36" y="374"/>
                    <a:pt x="36" y="374"/>
                    <a:pt x="36" y="374"/>
                  </a:cubicBezTo>
                  <a:cubicBezTo>
                    <a:pt x="32" y="374"/>
                    <a:pt x="32" y="374"/>
                    <a:pt x="32" y="374"/>
                  </a:cubicBezTo>
                  <a:cubicBezTo>
                    <a:pt x="27" y="373"/>
                    <a:pt x="27" y="373"/>
                    <a:pt x="27" y="373"/>
                  </a:cubicBezTo>
                  <a:cubicBezTo>
                    <a:pt x="24" y="370"/>
                    <a:pt x="24" y="370"/>
                    <a:pt x="24" y="370"/>
                  </a:cubicBezTo>
                  <a:cubicBezTo>
                    <a:pt x="20" y="370"/>
                    <a:pt x="20" y="370"/>
                    <a:pt x="20" y="370"/>
                  </a:cubicBezTo>
                  <a:cubicBezTo>
                    <a:pt x="17" y="371"/>
                    <a:pt x="17" y="371"/>
                    <a:pt x="17" y="371"/>
                  </a:cubicBezTo>
                  <a:cubicBezTo>
                    <a:pt x="16" y="373"/>
                    <a:pt x="16" y="373"/>
                    <a:pt x="16" y="373"/>
                  </a:cubicBezTo>
                  <a:cubicBezTo>
                    <a:pt x="17" y="374"/>
                    <a:pt x="17" y="374"/>
                    <a:pt x="17" y="374"/>
                  </a:cubicBezTo>
                  <a:cubicBezTo>
                    <a:pt x="20" y="374"/>
                    <a:pt x="20" y="374"/>
                    <a:pt x="20" y="374"/>
                  </a:cubicBezTo>
                  <a:cubicBezTo>
                    <a:pt x="22" y="374"/>
                    <a:pt x="22" y="374"/>
                    <a:pt x="22" y="374"/>
                  </a:cubicBezTo>
                  <a:cubicBezTo>
                    <a:pt x="20" y="376"/>
                    <a:pt x="20" y="376"/>
                    <a:pt x="20" y="376"/>
                  </a:cubicBezTo>
                  <a:cubicBezTo>
                    <a:pt x="19" y="377"/>
                    <a:pt x="19" y="377"/>
                    <a:pt x="19" y="377"/>
                  </a:cubicBezTo>
                  <a:cubicBezTo>
                    <a:pt x="17" y="379"/>
                    <a:pt x="17" y="379"/>
                    <a:pt x="17" y="379"/>
                  </a:cubicBezTo>
                  <a:cubicBezTo>
                    <a:pt x="16" y="380"/>
                    <a:pt x="16" y="380"/>
                    <a:pt x="16" y="380"/>
                  </a:cubicBezTo>
                  <a:cubicBezTo>
                    <a:pt x="19" y="380"/>
                    <a:pt x="19" y="380"/>
                    <a:pt x="19" y="380"/>
                  </a:cubicBezTo>
                  <a:cubicBezTo>
                    <a:pt x="20" y="380"/>
                    <a:pt x="20" y="380"/>
                    <a:pt x="20" y="380"/>
                  </a:cubicBezTo>
                  <a:cubicBezTo>
                    <a:pt x="20" y="381"/>
                    <a:pt x="20" y="381"/>
                    <a:pt x="20" y="381"/>
                  </a:cubicBezTo>
                  <a:cubicBezTo>
                    <a:pt x="24" y="380"/>
                    <a:pt x="24" y="380"/>
                    <a:pt x="24" y="380"/>
                  </a:cubicBezTo>
                  <a:cubicBezTo>
                    <a:pt x="22" y="381"/>
                    <a:pt x="22" y="381"/>
                    <a:pt x="22" y="381"/>
                  </a:cubicBezTo>
                  <a:cubicBezTo>
                    <a:pt x="22" y="383"/>
                    <a:pt x="22" y="383"/>
                    <a:pt x="22" y="383"/>
                  </a:cubicBezTo>
                  <a:cubicBezTo>
                    <a:pt x="23" y="383"/>
                    <a:pt x="23" y="383"/>
                    <a:pt x="23" y="383"/>
                  </a:cubicBezTo>
                  <a:cubicBezTo>
                    <a:pt x="24" y="381"/>
                    <a:pt x="24" y="381"/>
                    <a:pt x="24" y="381"/>
                  </a:cubicBezTo>
                  <a:cubicBezTo>
                    <a:pt x="24" y="383"/>
                    <a:pt x="24" y="383"/>
                    <a:pt x="24" y="383"/>
                  </a:cubicBezTo>
                  <a:cubicBezTo>
                    <a:pt x="26" y="383"/>
                    <a:pt x="26" y="383"/>
                    <a:pt x="26" y="383"/>
                  </a:cubicBezTo>
                  <a:cubicBezTo>
                    <a:pt x="26" y="386"/>
                    <a:pt x="26" y="386"/>
                    <a:pt x="26" y="386"/>
                  </a:cubicBezTo>
                  <a:cubicBezTo>
                    <a:pt x="30" y="386"/>
                    <a:pt x="30" y="386"/>
                    <a:pt x="30" y="386"/>
                  </a:cubicBezTo>
                  <a:cubicBezTo>
                    <a:pt x="26" y="387"/>
                    <a:pt x="26" y="387"/>
                    <a:pt x="26" y="387"/>
                  </a:cubicBezTo>
                  <a:cubicBezTo>
                    <a:pt x="24" y="387"/>
                    <a:pt x="24" y="387"/>
                    <a:pt x="24" y="387"/>
                  </a:cubicBezTo>
                  <a:cubicBezTo>
                    <a:pt x="23" y="389"/>
                    <a:pt x="23" y="389"/>
                    <a:pt x="23" y="389"/>
                  </a:cubicBezTo>
                  <a:cubicBezTo>
                    <a:pt x="29" y="389"/>
                    <a:pt x="29" y="389"/>
                    <a:pt x="29" y="389"/>
                  </a:cubicBezTo>
                  <a:cubicBezTo>
                    <a:pt x="27" y="390"/>
                    <a:pt x="27" y="390"/>
                    <a:pt x="27" y="390"/>
                  </a:cubicBezTo>
                  <a:cubicBezTo>
                    <a:pt x="30" y="390"/>
                    <a:pt x="30" y="390"/>
                    <a:pt x="30" y="390"/>
                  </a:cubicBezTo>
                  <a:cubicBezTo>
                    <a:pt x="30" y="392"/>
                    <a:pt x="30" y="392"/>
                    <a:pt x="30" y="392"/>
                  </a:cubicBezTo>
                  <a:cubicBezTo>
                    <a:pt x="32" y="392"/>
                    <a:pt x="32" y="392"/>
                    <a:pt x="32" y="392"/>
                  </a:cubicBezTo>
                  <a:cubicBezTo>
                    <a:pt x="29" y="393"/>
                    <a:pt x="29" y="393"/>
                    <a:pt x="29" y="393"/>
                  </a:cubicBezTo>
                  <a:cubicBezTo>
                    <a:pt x="27" y="393"/>
                    <a:pt x="27" y="393"/>
                    <a:pt x="27" y="393"/>
                  </a:cubicBezTo>
                  <a:cubicBezTo>
                    <a:pt x="30" y="394"/>
                    <a:pt x="30" y="394"/>
                    <a:pt x="30" y="394"/>
                  </a:cubicBezTo>
                  <a:cubicBezTo>
                    <a:pt x="32" y="394"/>
                    <a:pt x="32" y="394"/>
                    <a:pt x="32" y="394"/>
                  </a:cubicBezTo>
                  <a:cubicBezTo>
                    <a:pt x="33" y="394"/>
                    <a:pt x="33" y="394"/>
                    <a:pt x="33" y="394"/>
                  </a:cubicBezTo>
                  <a:cubicBezTo>
                    <a:pt x="36" y="394"/>
                    <a:pt x="36" y="394"/>
                    <a:pt x="36" y="394"/>
                  </a:cubicBezTo>
                  <a:cubicBezTo>
                    <a:pt x="37" y="393"/>
                    <a:pt x="37" y="393"/>
                    <a:pt x="37" y="393"/>
                  </a:cubicBezTo>
                  <a:cubicBezTo>
                    <a:pt x="40" y="392"/>
                    <a:pt x="40" y="392"/>
                    <a:pt x="40" y="392"/>
                  </a:cubicBezTo>
                  <a:cubicBezTo>
                    <a:pt x="39" y="393"/>
                    <a:pt x="39" y="393"/>
                    <a:pt x="39" y="393"/>
                  </a:cubicBezTo>
                  <a:cubicBezTo>
                    <a:pt x="37" y="394"/>
                    <a:pt x="37" y="394"/>
                    <a:pt x="37" y="394"/>
                  </a:cubicBezTo>
                  <a:cubicBezTo>
                    <a:pt x="33" y="396"/>
                    <a:pt x="33" y="396"/>
                    <a:pt x="33" y="396"/>
                  </a:cubicBezTo>
                  <a:cubicBezTo>
                    <a:pt x="32" y="397"/>
                    <a:pt x="32" y="397"/>
                    <a:pt x="32" y="397"/>
                  </a:cubicBezTo>
                  <a:cubicBezTo>
                    <a:pt x="33" y="399"/>
                    <a:pt x="33" y="399"/>
                    <a:pt x="33" y="399"/>
                  </a:cubicBezTo>
                  <a:cubicBezTo>
                    <a:pt x="35" y="400"/>
                    <a:pt x="35" y="400"/>
                    <a:pt x="35" y="400"/>
                  </a:cubicBezTo>
                  <a:cubicBezTo>
                    <a:pt x="37" y="400"/>
                    <a:pt x="37" y="400"/>
                    <a:pt x="37" y="400"/>
                  </a:cubicBezTo>
                  <a:cubicBezTo>
                    <a:pt x="40" y="402"/>
                    <a:pt x="40" y="402"/>
                    <a:pt x="40" y="402"/>
                  </a:cubicBezTo>
                  <a:cubicBezTo>
                    <a:pt x="42" y="403"/>
                    <a:pt x="42" y="403"/>
                    <a:pt x="42" y="403"/>
                  </a:cubicBezTo>
                  <a:cubicBezTo>
                    <a:pt x="45" y="403"/>
                    <a:pt x="45" y="403"/>
                    <a:pt x="45" y="403"/>
                  </a:cubicBezTo>
                  <a:cubicBezTo>
                    <a:pt x="47" y="403"/>
                    <a:pt x="47" y="403"/>
                    <a:pt x="47" y="403"/>
                  </a:cubicBezTo>
                  <a:cubicBezTo>
                    <a:pt x="49" y="402"/>
                    <a:pt x="49" y="402"/>
                    <a:pt x="49" y="402"/>
                  </a:cubicBezTo>
                  <a:cubicBezTo>
                    <a:pt x="49" y="399"/>
                    <a:pt x="49" y="399"/>
                    <a:pt x="49" y="399"/>
                  </a:cubicBezTo>
                  <a:cubicBezTo>
                    <a:pt x="47" y="400"/>
                    <a:pt x="47" y="400"/>
                    <a:pt x="47" y="400"/>
                  </a:cubicBezTo>
                  <a:cubicBezTo>
                    <a:pt x="49" y="397"/>
                    <a:pt x="49" y="397"/>
                    <a:pt x="49" y="397"/>
                  </a:cubicBezTo>
                  <a:cubicBezTo>
                    <a:pt x="49" y="396"/>
                    <a:pt x="49" y="396"/>
                    <a:pt x="49" y="396"/>
                  </a:cubicBezTo>
                  <a:cubicBezTo>
                    <a:pt x="47" y="394"/>
                    <a:pt x="47" y="394"/>
                    <a:pt x="47" y="394"/>
                  </a:cubicBezTo>
                  <a:cubicBezTo>
                    <a:pt x="49" y="394"/>
                    <a:pt x="49" y="394"/>
                    <a:pt x="49" y="394"/>
                  </a:cubicBezTo>
                  <a:cubicBezTo>
                    <a:pt x="49" y="393"/>
                    <a:pt x="49" y="393"/>
                    <a:pt x="49" y="393"/>
                  </a:cubicBezTo>
                  <a:cubicBezTo>
                    <a:pt x="46" y="390"/>
                    <a:pt x="46" y="390"/>
                    <a:pt x="46" y="390"/>
                  </a:cubicBezTo>
                  <a:lnTo>
                    <a:pt x="43" y="389"/>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407" name="Freeform 188"/>
            <p:cNvSpPr>
              <a:spLocks noEditPoints="1"/>
            </p:cNvSpPr>
            <p:nvPr/>
          </p:nvSpPr>
          <p:spPr bwMode="auto">
            <a:xfrm>
              <a:off x="1241879" y="2224180"/>
              <a:ext cx="1399943" cy="694053"/>
            </a:xfrm>
            <a:custGeom>
              <a:avLst/>
              <a:gdLst>
                <a:gd name="T0" fmla="*/ 2147483647 w 882"/>
                <a:gd name="T1" fmla="*/ 2147483647 h 437"/>
                <a:gd name="T2" fmla="*/ 2147483647 w 882"/>
                <a:gd name="T3" fmla="*/ 2147483647 h 437"/>
                <a:gd name="T4" fmla="*/ 2147483647 w 882"/>
                <a:gd name="T5" fmla="*/ 2147483647 h 437"/>
                <a:gd name="T6" fmla="*/ 2147483647 w 882"/>
                <a:gd name="T7" fmla="*/ 2147483647 h 437"/>
                <a:gd name="T8" fmla="*/ 2147483647 w 882"/>
                <a:gd name="T9" fmla="*/ 2147483647 h 437"/>
                <a:gd name="T10" fmla="*/ 2147483647 w 882"/>
                <a:gd name="T11" fmla="*/ 2147483647 h 437"/>
                <a:gd name="T12" fmla="*/ 2147483647 w 882"/>
                <a:gd name="T13" fmla="*/ 2147483647 h 437"/>
                <a:gd name="T14" fmla="*/ 2147483647 w 882"/>
                <a:gd name="T15" fmla="*/ 2147483647 h 437"/>
                <a:gd name="T16" fmla="*/ 2147483647 w 882"/>
                <a:gd name="T17" fmla="*/ 2147483647 h 437"/>
                <a:gd name="T18" fmla="*/ 2147483647 w 882"/>
                <a:gd name="T19" fmla="*/ 2147483647 h 437"/>
                <a:gd name="T20" fmla="*/ 2147483647 w 882"/>
                <a:gd name="T21" fmla="*/ 2147483647 h 437"/>
                <a:gd name="T22" fmla="*/ 2147483647 w 882"/>
                <a:gd name="T23" fmla="*/ 2147483647 h 437"/>
                <a:gd name="T24" fmla="*/ 2147483647 w 882"/>
                <a:gd name="T25" fmla="*/ 2147483647 h 437"/>
                <a:gd name="T26" fmla="*/ 2147483647 w 882"/>
                <a:gd name="T27" fmla="*/ 2147483647 h 437"/>
                <a:gd name="T28" fmla="*/ 2147483647 w 882"/>
                <a:gd name="T29" fmla="*/ 2147483647 h 437"/>
                <a:gd name="T30" fmla="*/ 2147483647 w 882"/>
                <a:gd name="T31" fmla="*/ 2147483647 h 437"/>
                <a:gd name="T32" fmla="*/ 2147483647 w 882"/>
                <a:gd name="T33" fmla="*/ 2147483647 h 437"/>
                <a:gd name="T34" fmla="*/ 2147483647 w 882"/>
                <a:gd name="T35" fmla="*/ 2147483647 h 437"/>
                <a:gd name="T36" fmla="*/ 2147483647 w 882"/>
                <a:gd name="T37" fmla="*/ 2147483647 h 437"/>
                <a:gd name="T38" fmla="*/ 2147483647 w 882"/>
                <a:gd name="T39" fmla="*/ 2147483647 h 437"/>
                <a:gd name="T40" fmla="*/ 2147483647 w 882"/>
                <a:gd name="T41" fmla="*/ 2147483647 h 437"/>
                <a:gd name="T42" fmla="*/ 2147483647 w 882"/>
                <a:gd name="T43" fmla="*/ 2147483647 h 437"/>
                <a:gd name="T44" fmla="*/ 2147483647 w 882"/>
                <a:gd name="T45" fmla="*/ 2147483647 h 437"/>
                <a:gd name="T46" fmla="*/ 0 w 882"/>
                <a:gd name="T47" fmla="*/ 2147483647 h 437"/>
                <a:gd name="T48" fmla="*/ 2147483647 w 882"/>
                <a:gd name="T49" fmla="*/ 2147483647 h 437"/>
                <a:gd name="T50" fmla="*/ 2147483647 w 882"/>
                <a:gd name="T51" fmla="*/ 2147483647 h 437"/>
                <a:gd name="T52" fmla="*/ 2147483647 w 882"/>
                <a:gd name="T53" fmla="*/ 2147483647 h 437"/>
                <a:gd name="T54" fmla="*/ 2147483647 w 882"/>
                <a:gd name="T55" fmla="*/ 2147483647 h 437"/>
                <a:gd name="T56" fmla="*/ 2147483647 w 882"/>
                <a:gd name="T57" fmla="*/ 2147483647 h 437"/>
                <a:gd name="T58" fmla="*/ 2147483647 w 882"/>
                <a:gd name="T59" fmla="*/ 2147483647 h 437"/>
                <a:gd name="T60" fmla="*/ 2147483647 w 882"/>
                <a:gd name="T61" fmla="*/ 2147483647 h 437"/>
                <a:gd name="T62" fmla="*/ 2147483647 w 882"/>
                <a:gd name="T63" fmla="*/ 2147483647 h 437"/>
                <a:gd name="T64" fmla="*/ 2147483647 w 882"/>
                <a:gd name="T65" fmla="*/ 2147483647 h 437"/>
                <a:gd name="T66" fmla="*/ 2147483647 w 882"/>
                <a:gd name="T67" fmla="*/ 2147483647 h 437"/>
                <a:gd name="T68" fmla="*/ 2147483647 w 882"/>
                <a:gd name="T69" fmla="*/ 2147483647 h 437"/>
                <a:gd name="T70" fmla="*/ 2147483647 w 882"/>
                <a:gd name="T71" fmla="*/ 2147483647 h 437"/>
                <a:gd name="T72" fmla="*/ 2147483647 w 882"/>
                <a:gd name="T73" fmla="*/ 2147483647 h 437"/>
                <a:gd name="T74" fmla="*/ 2147483647 w 882"/>
                <a:gd name="T75" fmla="*/ 2147483647 h 437"/>
                <a:gd name="T76" fmla="*/ 2147483647 w 882"/>
                <a:gd name="T77" fmla="*/ 2147483647 h 437"/>
                <a:gd name="T78" fmla="*/ 2147483647 w 882"/>
                <a:gd name="T79" fmla="*/ 2147483647 h 437"/>
                <a:gd name="T80" fmla="*/ 2147483647 w 882"/>
                <a:gd name="T81" fmla="*/ 2147483647 h 437"/>
                <a:gd name="T82" fmla="*/ 2147483647 w 882"/>
                <a:gd name="T83" fmla="*/ 2147483647 h 437"/>
                <a:gd name="T84" fmla="*/ 2147483647 w 882"/>
                <a:gd name="T85" fmla="*/ 2147483647 h 437"/>
                <a:gd name="T86" fmla="*/ 2147483647 w 882"/>
                <a:gd name="T87" fmla="*/ 2147483647 h 437"/>
                <a:gd name="T88" fmla="*/ 2147483647 w 882"/>
                <a:gd name="T89" fmla="*/ 2147483647 h 437"/>
                <a:gd name="T90" fmla="*/ 2147483647 w 882"/>
                <a:gd name="T91" fmla="*/ 2147483647 h 437"/>
                <a:gd name="T92" fmla="*/ 2147483647 w 882"/>
                <a:gd name="T93" fmla="*/ 2147483647 h 437"/>
                <a:gd name="T94" fmla="*/ 2147483647 w 882"/>
                <a:gd name="T95" fmla="*/ 2147483647 h 437"/>
                <a:gd name="T96" fmla="*/ 2147483647 w 882"/>
                <a:gd name="T97" fmla="*/ 2147483647 h 437"/>
                <a:gd name="T98" fmla="*/ 2147483647 w 882"/>
                <a:gd name="T99" fmla="*/ 2147483647 h 437"/>
                <a:gd name="T100" fmla="*/ 2147483647 w 882"/>
                <a:gd name="T101" fmla="*/ 2147483647 h 437"/>
                <a:gd name="T102" fmla="*/ 2147483647 w 882"/>
                <a:gd name="T103" fmla="*/ 2147483647 h 437"/>
                <a:gd name="T104" fmla="*/ 2147483647 w 882"/>
                <a:gd name="T105" fmla="*/ 2147483647 h 437"/>
                <a:gd name="T106" fmla="*/ 2147483647 w 882"/>
                <a:gd name="T107" fmla="*/ 2147483647 h 437"/>
                <a:gd name="T108" fmla="*/ 2147483647 w 882"/>
                <a:gd name="T109" fmla="*/ 2147483647 h 437"/>
                <a:gd name="T110" fmla="*/ 2147483647 w 882"/>
                <a:gd name="T111" fmla="*/ 2147483647 h 437"/>
                <a:gd name="T112" fmla="*/ 2147483647 w 882"/>
                <a:gd name="T113" fmla="*/ 2147483647 h 437"/>
                <a:gd name="T114" fmla="*/ 2147483647 w 882"/>
                <a:gd name="T115" fmla="*/ 2147483647 h 437"/>
                <a:gd name="T116" fmla="*/ 2147483647 w 882"/>
                <a:gd name="T117" fmla="*/ 2147483647 h 437"/>
                <a:gd name="T118" fmla="*/ 2147483647 w 882"/>
                <a:gd name="T119" fmla="*/ 2147483647 h 437"/>
                <a:gd name="T120" fmla="*/ 2147483647 w 882"/>
                <a:gd name="T121" fmla="*/ 2147483647 h 437"/>
                <a:gd name="T122" fmla="*/ 2147483647 w 882"/>
                <a:gd name="T123" fmla="*/ 2147483647 h 43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82"/>
                <a:gd name="T187" fmla="*/ 0 h 437"/>
                <a:gd name="T188" fmla="*/ 882 w 882"/>
                <a:gd name="T189" fmla="*/ 437 h 43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82" h="437">
                  <a:moveTo>
                    <a:pt x="794" y="142"/>
                  </a:moveTo>
                  <a:lnTo>
                    <a:pt x="796" y="138"/>
                  </a:lnTo>
                  <a:lnTo>
                    <a:pt x="794" y="141"/>
                  </a:lnTo>
                  <a:lnTo>
                    <a:pt x="794" y="142"/>
                  </a:lnTo>
                  <a:close/>
                  <a:moveTo>
                    <a:pt x="800" y="145"/>
                  </a:moveTo>
                  <a:lnTo>
                    <a:pt x="804" y="145"/>
                  </a:lnTo>
                  <a:lnTo>
                    <a:pt x="804" y="142"/>
                  </a:lnTo>
                  <a:lnTo>
                    <a:pt x="802" y="142"/>
                  </a:lnTo>
                  <a:lnTo>
                    <a:pt x="800" y="145"/>
                  </a:lnTo>
                  <a:close/>
                  <a:moveTo>
                    <a:pt x="808" y="145"/>
                  </a:moveTo>
                  <a:lnTo>
                    <a:pt x="812" y="146"/>
                  </a:lnTo>
                  <a:lnTo>
                    <a:pt x="812" y="142"/>
                  </a:lnTo>
                  <a:lnTo>
                    <a:pt x="810" y="145"/>
                  </a:lnTo>
                  <a:lnTo>
                    <a:pt x="808" y="145"/>
                  </a:lnTo>
                  <a:close/>
                  <a:moveTo>
                    <a:pt x="852" y="93"/>
                  </a:moveTo>
                  <a:lnTo>
                    <a:pt x="852" y="91"/>
                  </a:lnTo>
                  <a:lnTo>
                    <a:pt x="850" y="93"/>
                  </a:lnTo>
                  <a:lnTo>
                    <a:pt x="852" y="93"/>
                  </a:lnTo>
                  <a:close/>
                  <a:moveTo>
                    <a:pt x="857" y="91"/>
                  </a:moveTo>
                  <a:lnTo>
                    <a:pt x="857" y="89"/>
                  </a:lnTo>
                  <a:lnTo>
                    <a:pt x="856" y="89"/>
                  </a:lnTo>
                  <a:lnTo>
                    <a:pt x="856" y="93"/>
                  </a:lnTo>
                  <a:lnTo>
                    <a:pt x="857" y="91"/>
                  </a:lnTo>
                  <a:close/>
                  <a:moveTo>
                    <a:pt x="816" y="133"/>
                  </a:moveTo>
                  <a:lnTo>
                    <a:pt x="816" y="132"/>
                  </a:lnTo>
                  <a:lnTo>
                    <a:pt x="813" y="132"/>
                  </a:lnTo>
                  <a:lnTo>
                    <a:pt x="816" y="133"/>
                  </a:lnTo>
                  <a:close/>
                  <a:moveTo>
                    <a:pt x="111" y="36"/>
                  </a:moveTo>
                  <a:lnTo>
                    <a:pt x="113" y="36"/>
                  </a:lnTo>
                  <a:lnTo>
                    <a:pt x="113" y="34"/>
                  </a:lnTo>
                  <a:lnTo>
                    <a:pt x="111" y="36"/>
                  </a:lnTo>
                  <a:close/>
                  <a:moveTo>
                    <a:pt x="121" y="23"/>
                  </a:moveTo>
                  <a:lnTo>
                    <a:pt x="122" y="20"/>
                  </a:lnTo>
                  <a:lnTo>
                    <a:pt x="121" y="20"/>
                  </a:lnTo>
                  <a:lnTo>
                    <a:pt x="121" y="23"/>
                  </a:lnTo>
                  <a:close/>
                  <a:moveTo>
                    <a:pt x="751" y="158"/>
                  </a:moveTo>
                  <a:lnTo>
                    <a:pt x="752" y="158"/>
                  </a:lnTo>
                  <a:lnTo>
                    <a:pt x="755" y="156"/>
                  </a:lnTo>
                  <a:lnTo>
                    <a:pt x="759" y="156"/>
                  </a:lnTo>
                  <a:lnTo>
                    <a:pt x="772" y="154"/>
                  </a:lnTo>
                  <a:lnTo>
                    <a:pt x="777" y="152"/>
                  </a:lnTo>
                  <a:lnTo>
                    <a:pt x="783" y="148"/>
                  </a:lnTo>
                  <a:lnTo>
                    <a:pt x="776" y="150"/>
                  </a:lnTo>
                  <a:lnTo>
                    <a:pt x="773" y="152"/>
                  </a:lnTo>
                  <a:lnTo>
                    <a:pt x="772" y="152"/>
                  </a:lnTo>
                  <a:lnTo>
                    <a:pt x="777" y="146"/>
                  </a:lnTo>
                  <a:lnTo>
                    <a:pt x="773" y="148"/>
                  </a:lnTo>
                  <a:lnTo>
                    <a:pt x="769" y="150"/>
                  </a:lnTo>
                  <a:lnTo>
                    <a:pt x="763" y="152"/>
                  </a:lnTo>
                  <a:lnTo>
                    <a:pt x="759" y="152"/>
                  </a:lnTo>
                  <a:lnTo>
                    <a:pt x="755" y="154"/>
                  </a:lnTo>
                  <a:lnTo>
                    <a:pt x="751" y="154"/>
                  </a:lnTo>
                  <a:lnTo>
                    <a:pt x="749" y="158"/>
                  </a:lnTo>
                  <a:lnTo>
                    <a:pt x="751" y="158"/>
                  </a:lnTo>
                  <a:close/>
                  <a:moveTo>
                    <a:pt x="417" y="357"/>
                  </a:moveTo>
                  <a:lnTo>
                    <a:pt x="416" y="356"/>
                  </a:lnTo>
                  <a:lnTo>
                    <a:pt x="413" y="357"/>
                  </a:lnTo>
                  <a:lnTo>
                    <a:pt x="416" y="357"/>
                  </a:lnTo>
                  <a:lnTo>
                    <a:pt x="417" y="357"/>
                  </a:lnTo>
                  <a:close/>
                  <a:moveTo>
                    <a:pt x="745" y="168"/>
                  </a:moveTo>
                  <a:lnTo>
                    <a:pt x="744" y="168"/>
                  </a:lnTo>
                  <a:lnTo>
                    <a:pt x="743" y="172"/>
                  </a:lnTo>
                  <a:lnTo>
                    <a:pt x="745" y="168"/>
                  </a:lnTo>
                  <a:close/>
                  <a:moveTo>
                    <a:pt x="877" y="57"/>
                  </a:moveTo>
                  <a:lnTo>
                    <a:pt x="881" y="47"/>
                  </a:lnTo>
                  <a:lnTo>
                    <a:pt x="882" y="40"/>
                  </a:lnTo>
                  <a:lnTo>
                    <a:pt x="881" y="38"/>
                  </a:lnTo>
                  <a:lnTo>
                    <a:pt x="877" y="38"/>
                  </a:lnTo>
                  <a:lnTo>
                    <a:pt x="870" y="38"/>
                  </a:lnTo>
                  <a:lnTo>
                    <a:pt x="868" y="40"/>
                  </a:lnTo>
                  <a:lnTo>
                    <a:pt x="868" y="38"/>
                  </a:lnTo>
                  <a:lnTo>
                    <a:pt x="865" y="34"/>
                  </a:lnTo>
                  <a:lnTo>
                    <a:pt x="864" y="36"/>
                  </a:lnTo>
                  <a:lnTo>
                    <a:pt x="857" y="41"/>
                  </a:lnTo>
                  <a:lnTo>
                    <a:pt x="848" y="47"/>
                  </a:lnTo>
                  <a:lnTo>
                    <a:pt x="846" y="51"/>
                  </a:lnTo>
                  <a:lnTo>
                    <a:pt x="844" y="55"/>
                  </a:lnTo>
                  <a:lnTo>
                    <a:pt x="840" y="59"/>
                  </a:lnTo>
                  <a:lnTo>
                    <a:pt x="838" y="63"/>
                  </a:lnTo>
                  <a:lnTo>
                    <a:pt x="834" y="64"/>
                  </a:lnTo>
                  <a:lnTo>
                    <a:pt x="830" y="68"/>
                  </a:lnTo>
                  <a:lnTo>
                    <a:pt x="829" y="72"/>
                  </a:lnTo>
                  <a:lnTo>
                    <a:pt x="826" y="72"/>
                  </a:lnTo>
                  <a:lnTo>
                    <a:pt x="825" y="75"/>
                  </a:lnTo>
                  <a:lnTo>
                    <a:pt x="825" y="72"/>
                  </a:lnTo>
                  <a:lnTo>
                    <a:pt x="820" y="75"/>
                  </a:lnTo>
                  <a:lnTo>
                    <a:pt x="816" y="77"/>
                  </a:lnTo>
                  <a:lnTo>
                    <a:pt x="768" y="77"/>
                  </a:lnTo>
                  <a:lnTo>
                    <a:pt x="755" y="84"/>
                  </a:lnTo>
                  <a:lnTo>
                    <a:pt x="748" y="88"/>
                  </a:lnTo>
                  <a:lnTo>
                    <a:pt x="743" y="91"/>
                  </a:lnTo>
                  <a:lnTo>
                    <a:pt x="739" y="95"/>
                  </a:lnTo>
                  <a:lnTo>
                    <a:pt x="741" y="95"/>
                  </a:lnTo>
                  <a:lnTo>
                    <a:pt x="739" y="97"/>
                  </a:lnTo>
                  <a:lnTo>
                    <a:pt x="741" y="97"/>
                  </a:lnTo>
                  <a:lnTo>
                    <a:pt x="739" y="99"/>
                  </a:lnTo>
                  <a:lnTo>
                    <a:pt x="737" y="103"/>
                  </a:lnTo>
                  <a:lnTo>
                    <a:pt x="736" y="104"/>
                  </a:lnTo>
                  <a:lnTo>
                    <a:pt x="732" y="107"/>
                  </a:lnTo>
                  <a:lnTo>
                    <a:pt x="728" y="108"/>
                  </a:lnTo>
                  <a:lnTo>
                    <a:pt x="724" y="108"/>
                  </a:lnTo>
                  <a:lnTo>
                    <a:pt x="716" y="111"/>
                  </a:lnTo>
                  <a:lnTo>
                    <a:pt x="712" y="108"/>
                  </a:lnTo>
                  <a:lnTo>
                    <a:pt x="711" y="108"/>
                  </a:lnTo>
                  <a:lnTo>
                    <a:pt x="702" y="108"/>
                  </a:lnTo>
                  <a:lnTo>
                    <a:pt x="698" y="108"/>
                  </a:lnTo>
                  <a:lnTo>
                    <a:pt x="694" y="111"/>
                  </a:lnTo>
                  <a:lnTo>
                    <a:pt x="692" y="112"/>
                  </a:lnTo>
                  <a:lnTo>
                    <a:pt x="692" y="114"/>
                  </a:lnTo>
                  <a:lnTo>
                    <a:pt x="694" y="116"/>
                  </a:lnTo>
                  <a:lnTo>
                    <a:pt x="692" y="118"/>
                  </a:lnTo>
                  <a:lnTo>
                    <a:pt x="682" y="124"/>
                  </a:lnTo>
                  <a:lnTo>
                    <a:pt x="672" y="129"/>
                  </a:lnTo>
                  <a:lnTo>
                    <a:pt x="662" y="133"/>
                  </a:lnTo>
                  <a:lnTo>
                    <a:pt x="650" y="137"/>
                  </a:lnTo>
                  <a:lnTo>
                    <a:pt x="646" y="138"/>
                  </a:lnTo>
                  <a:lnTo>
                    <a:pt x="640" y="141"/>
                  </a:lnTo>
                  <a:lnTo>
                    <a:pt x="631" y="142"/>
                  </a:lnTo>
                  <a:lnTo>
                    <a:pt x="627" y="142"/>
                  </a:lnTo>
                  <a:lnTo>
                    <a:pt x="624" y="142"/>
                  </a:lnTo>
                  <a:lnTo>
                    <a:pt x="622" y="142"/>
                  </a:lnTo>
                  <a:lnTo>
                    <a:pt x="627" y="141"/>
                  </a:lnTo>
                  <a:lnTo>
                    <a:pt x="623" y="141"/>
                  </a:lnTo>
                  <a:lnTo>
                    <a:pt x="623" y="138"/>
                  </a:lnTo>
                  <a:lnTo>
                    <a:pt x="619" y="138"/>
                  </a:lnTo>
                  <a:lnTo>
                    <a:pt x="618" y="137"/>
                  </a:lnTo>
                  <a:lnTo>
                    <a:pt x="619" y="134"/>
                  </a:lnTo>
                  <a:lnTo>
                    <a:pt x="623" y="133"/>
                  </a:lnTo>
                  <a:lnTo>
                    <a:pt x="624" y="132"/>
                  </a:lnTo>
                  <a:lnTo>
                    <a:pt x="627" y="129"/>
                  </a:lnTo>
                  <a:lnTo>
                    <a:pt x="631" y="125"/>
                  </a:lnTo>
                  <a:lnTo>
                    <a:pt x="635" y="121"/>
                  </a:lnTo>
                  <a:lnTo>
                    <a:pt x="636" y="120"/>
                  </a:lnTo>
                  <a:lnTo>
                    <a:pt x="636" y="121"/>
                  </a:lnTo>
                  <a:lnTo>
                    <a:pt x="638" y="120"/>
                  </a:lnTo>
                  <a:lnTo>
                    <a:pt x="642" y="116"/>
                  </a:lnTo>
                  <a:lnTo>
                    <a:pt x="644" y="108"/>
                  </a:lnTo>
                  <a:lnTo>
                    <a:pt x="646" y="103"/>
                  </a:lnTo>
                  <a:lnTo>
                    <a:pt x="646" y="99"/>
                  </a:lnTo>
                  <a:lnTo>
                    <a:pt x="644" y="95"/>
                  </a:lnTo>
                  <a:lnTo>
                    <a:pt x="642" y="95"/>
                  </a:lnTo>
                  <a:lnTo>
                    <a:pt x="638" y="97"/>
                  </a:lnTo>
                  <a:lnTo>
                    <a:pt x="632" y="101"/>
                  </a:lnTo>
                  <a:lnTo>
                    <a:pt x="628" y="103"/>
                  </a:lnTo>
                  <a:lnTo>
                    <a:pt x="627" y="103"/>
                  </a:lnTo>
                  <a:lnTo>
                    <a:pt x="627" y="101"/>
                  </a:lnTo>
                  <a:lnTo>
                    <a:pt x="628" y="97"/>
                  </a:lnTo>
                  <a:lnTo>
                    <a:pt x="632" y="95"/>
                  </a:lnTo>
                  <a:lnTo>
                    <a:pt x="635" y="93"/>
                  </a:lnTo>
                  <a:lnTo>
                    <a:pt x="638" y="91"/>
                  </a:lnTo>
                  <a:lnTo>
                    <a:pt x="642" y="88"/>
                  </a:lnTo>
                  <a:lnTo>
                    <a:pt x="644" y="84"/>
                  </a:lnTo>
                  <a:lnTo>
                    <a:pt x="644" y="80"/>
                  </a:lnTo>
                  <a:lnTo>
                    <a:pt x="644" y="77"/>
                  </a:lnTo>
                  <a:lnTo>
                    <a:pt x="646" y="76"/>
                  </a:lnTo>
                  <a:lnTo>
                    <a:pt x="646" y="75"/>
                  </a:lnTo>
                  <a:lnTo>
                    <a:pt x="644" y="72"/>
                  </a:lnTo>
                  <a:lnTo>
                    <a:pt x="635" y="67"/>
                  </a:lnTo>
                  <a:lnTo>
                    <a:pt x="631" y="64"/>
                  </a:lnTo>
                  <a:lnTo>
                    <a:pt x="624" y="68"/>
                  </a:lnTo>
                  <a:lnTo>
                    <a:pt x="623" y="71"/>
                  </a:lnTo>
                  <a:lnTo>
                    <a:pt x="624" y="72"/>
                  </a:lnTo>
                  <a:lnTo>
                    <a:pt x="622" y="72"/>
                  </a:lnTo>
                  <a:lnTo>
                    <a:pt x="619" y="75"/>
                  </a:lnTo>
                  <a:lnTo>
                    <a:pt x="618" y="76"/>
                  </a:lnTo>
                  <a:lnTo>
                    <a:pt x="615" y="80"/>
                  </a:lnTo>
                  <a:lnTo>
                    <a:pt x="611" y="81"/>
                  </a:lnTo>
                  <a:lnTo>
                    <a:pt x="614" y="80"/>
                  </a:lnTo>
                  <a:lnTo>
                    <a:pt x="610" y="81"/>
                  </a:lnTo>
                  <a:lnTo>
                    <a:pt x="611" y="77"/>
                  </a:lnTo>
                  <a:lnTo>
                    <a:pt x="609" y="80"/>
                  </a:lnTo>
                  <a:lnTo>
                    <a:pt x="606" y="80"/>
                  </a:lnTo>
                  <a:lnTo>
                    <a:pt x="605" y="81"/>
                  </a:lnTo>
                  <a:lnTo>
                    <a:pt x="602" y="84"/>
                  </a:lnTo>
                  <a:lnTo>
                    <a:pt x="601" y="85"/>
                  </a:lnTo>
                  <a:lnTo>
                    <a:pt x="597" y="91"/>
                  </a:lnTo>
                  <a:lnTo>
                    <a:pt x="591" y="95"/>
                  </a:lnTo>
                  <a:lnTo>
                    <a:pt x="591" y="101"/>
                  </a:lnTo>
                  <a:lnTo>
                    <a:pt x="587" y="104"/>
                  </a:lnTo>
                  <a:lnTo>
                    <a:pt x="587" y="108"/>
                  </a:lnTo>
                  <a:lnTo>
                    <a:pt x="589" y="111"/>
                  </a:lnTo>
                  <a:lnTo>
                    <a:pt x="587" y="112"/>
                  </a:lnTo>
                  <a:lnTo>
                    <a:pt x="587" y="114"/>
                  </a:lnTo>
                  <a:lnTo>
                    <a:pt x="585" y="120"/>
                  </a:lnTo>
                  <a:lnTo>
                    <a:pt x="579" y="128"/>
                  </a:lnTo>
                  <a:lnTo>
                    <a:pt x="574" y="133"/>
                  </a:lnTo>
                  <a:lnTo>
                    <a:pt x="567" y="137"/>
                  </a:lnTo>
                  <a:lnTo>
                    <a:pt x="562" y="138"/>
                  </a:lnTo>
                  <a:lnTo>
                    <a:pt x="561" y="138"/>
                  </a:lnTo>
                  <a:lnTo>
                    <a:pt x="558" y="137"/>
                  </a:lnTo>
                  <a:lnTo>
                    <a:pt x="558" y="129"/>
                  </a:lnTo>
                  <a:lnTo>
                    <a:pt x="561" y="121"/>
                  </a:lnTo>
                  <a:lnTo>
                    <a:pt x="562" y="118"/>
                  </a:lnTo>
                  <a:lnTo>
                    <a:pt x="565" y="114"/>
                  </a:lnTo>
                  <a:lnTo>
                    <a:pt x="567" y="107"/>
                  </a:lnTo>
                  <a:lnTo>
                    <a:pt x="571" y="101"/>
                  </a:lnTo>
                  <a:lnTo>
                    <a:pt x="578" y="93"/>
                  </a:lnTo>
                  <a:lnTo>
                    <a:pt x="581" y="88"/>
                  </a:lnTo>
                  <a:lnTo>
                    <a:pt x="585" y="84"/>
                  </a:lnTo>
                  <a:lnTo>
                    <a:pt x="585" y="81"/>
                  </a:lnTo>
                  <a:lnTo>
                    <a:pt x="583" y="81"/>
                  </a:lnTo>
                  <a:lnTo>
                    <a:pt x="579" y="84"/>
                  </a:lnTo>
                  <a:lnTo>
                    <a:pt x="574" y="88"/>
                  </a:lnTo>
                  <a:lnTo>
                    <a:pt x="575" y="84"/>
                  </a:lnTo>
                  <a:lnTo>
                    <a:pt x="579" y="80"/>
                  </a:lnTo>
                  <a:lnTo>
                    <a:pt x="583" y="77"/>
                  </a:lnTo>
                  <a:lnTo>
                    <a:pt x="587" y="76"/>
                  </a:lnTo>
                  <a:lnTo>
                    <a:pt x="593" y="68"/>
                  </a:lnTo>
                  <a:lnTo>
                    <a:pt x="597" y="64"/>
                  </a:lnTo>
                  <a:lnTo>
                    <a:pt x="601" y="63"/>
                  </a:lnTo>
                  <a:lnTo>
                    <a:pt x="598" y="67"/>
                  </a:lnTo>
                  <a:lnTo>
                    <a:pt x="602" y="64"/>
                  </a:lnTo>
                  <a:lnTo>
                    <a:pt x="606" y="63"/>
                  </a:lnTo>
                  <a:lnTo>
                    <a:pt x="602" y="67"/>
                  </a:lnTo>
                  <a:lnTo>
                    <a:pt x="609" y="64"/>
                  </a:lnTo>
                  <a:lnTo>
                    <a:pt x="611" y="63"/>
                  </a:lnTo>
                  <a:lnTo>
                    <a:pt x="615" y="61"/>
                  </a:lnTo>
                  <a:lnTo>
                    <a:pt x="622" y="61"/>
                  </a:lnTo>
                  <a:lnTo>
                    <a:pt x="624" y="59"/>
                  </a:lnTo>
                  <a:lnTo>
                    <a:pt x="628" y="61"/>
                  </a:lnTo>
                  <a:lnTo>
                    <a:pt x="631" y="63"/>
                  </a:lnTo>
                  <a:lnTo>
                    <a:pt x="632" y="63"/>
                  </a:lnTo>
                  <a:lnTo>
                    <a:pt x="635" y="61"/>
                  </a:lnTo>
                  <a:lnTo>
                    <a:pt x="636" y="61"/>
                  </a:lnTo>
                  <a:lnTo>
                    <a:pt x="640" y="61"/>
                  </a:lnTo>
                  <a:lnTo>
                    <a:pt x="642" y="61"/>
                  </a:lnTo>
                  <a:lnTo>
                    <a:pt x="644" y="61"/>
                  </a:lnTo>
                  <a:lnTo>
                    <a:pt x="644" y="59"/>
                  </a:lnTo>
                  <a:lnTo>
                    <a:pt x="642" y="57"/>
                  </a:lnTo>
                  <a:lnTo>
                    <a:pt x="644" y="55"/>
                  </a:lnTo>
                  <a:lnTo>
                    <a:pt x="644" y="53"/>
                  </a:lnTo>
                  <a:lnTo>
                    <a:pt x="642" y="51"/>
                  </a:lnTo>
                  <a:lnTo>
                    <a:pt x="640" y="51"/>
                  </a:lnTo>
                  <a:lnTo>
                    <a:pt x="632" y="51"/>
                  </a:lnTo>
                  <a:lnTo>
                    <a:pt x="636" y="47"/>
                  </a:lnTo>
                  <a:lnTo>
                    <a:pt x="627" y="49"/>
                  </a:lnTo>
                  <a:lnTo>
                    <a:pt x="619" y="49"/>
                  </a:lnTo>
                  <a:lnTo>
                    <a:pt x="614" y="51"/>
                  </a:lnTo>
                  <a:lnTo>
                    <a:pt x="610" y="53"/>
                  </a:lnTo>
                  <a:lnTo>
                    <a:pt x="606" y="51"/>
                  </a:lnTo>
                  <a:lnTo>
                    <a:pt x="602" y="51"/>
                  </a:lnTo>
                  <a:lnTo>
                    <a:pt x="598" y="49"/>
                  </a:lnTo>
                  <a:lnTo>
                    <a:pt x="595" y="45"/>
                  </a:lnTo>
                  <a:lnTo>
                    <a:pt x="593" y="44"/>
                  </a:lnTo>
                  <a:lnTo>
                    <a:pt x="591" y="45"/>
                  </a:lnTo>
                  <a:lnTo>
                    <a:pt x="587" y="47"/>
                  </a:lnTo>
                  <a:lnTo>
                    <a:pt x="589" y="45"/>
                  </a:lnTo>
                  <a:lnTo>
                    <a:pt x="589" y="44"/>
                  </a:lnTo>
                  <a:lnTo>
                    <a:pt x="587" y="41"/>
                  </a:lnTo>
                  <a:lnTo>
                    <a:pt x="587" y="40"/>
                  </a:lnTo>
                  <a:lnTo>
                    <a:pt x="575" y="45"/>
                  </a:lnTo>
                  <a:lnTo>
                    <a:pt x="570" y="45"/>
                  </a:lnTo>
                  <a:lnTo>
                    <a:pt x="566" y="47"/>
                  </a:lnTo>
                  <a:lnTo>
                    <a:pt x="562" y="49"/>
                  </a:lnTo>
                  <a:lnTo>
                    <a:pt x="557" y="49"/>
                  </a:lnTo>
                  <a:lnTo>
                    <a:pt x="554" y="49"/>
                  </a:lnTo>
                  <a:lnTo>
                    <a:pt x="551" y="49"/>
                  </a:lnTo>
                  <a:lnTo>
                    <a:pt x="553" y="47"/>
                  </a:lnTo>
                  <a:lnTo>
                    <a:pt x="554" y="44"/>
                  </a:lnTo>
                  <a:lnTo>
                    <a:pt x="545" y="47"/>
                  </a:lnTo>
                  <a:lnTo>
                    <a:pt x="539" y="49"/>
                  </a:lnTo>
                  <a:lnTo>
                    <a:pt x="536" y="47"/>
                  </a:lnTo>
                  <a:lnTo>
                    <a:pt x="538" y="45"/>
                  </a:lnTo>
                  <a:lnTo>
                    <a:pt x="539" y="44"/>
                  </a:lnTo>
                  <a:lnTo>
                    <a:pt x="542" y="43"/>
                  </a:lnTo>
                  <a:lnTo>
                    <a:pt x="547" y="41"/>
                  </a:lnTo>
                  <a:lnTo>
                    <a:pt x="557" y="34"/>
                  </a:lnTo>
                  <a:lnTo>
                    <a:pt x="567" y="31"/>
                  </a:lnTo>
                  <a:lnTo>
                    <a:pt x="581" y="24"/>
                  </a:lnTo>
                  <a:lnTo>
                    <a:pt x="579" y="24"/>
                  </a:lnTo>
                  <a:lnTo>
                    <a:pt x="575" y="24"/>
                  </a:lnTo>
                  <a:lnTo>
                    <a:pt x="573" y="23"/>
                  </a:lnTo>
                  <a:lnTo>
                    <a:pt x="571" y="23"/>
                  </a:lnTo>
                  <a:lnTo>
                    <a:pt x="567" y="23"/>
                  </a:lnTo>
                  <a:lnTo>
                    <a:pt x="566" y="23"/>
                  </a:lnTo>
                  <a:lnTo>
                    <a:pt x="566" y="20"/>
                  </a:lnTo>
                  <a:lnTo>
                    <a:pt x="561" y="23"/>
                  </a:lnTo>
                  <a:lnTo>
                    <a:pt x="554" y="24"/>
                  </a:lnTo>
                  <a:lnTo>
                    <a:pt x="553" y="23"/>
                  </a:lnTo>
                  <a:lnTo>
                    <a:pt x="551" y="20"/>
                  </a:lnTo>
                  <a:lnTo>
                    <a:pt x="549" y="20"/>
                  </a:lnTo>
                  <a:lnTo>
                    <a:pt x="547" y="19"/>
                  </a:lnTo>
                  <a:lnTo>
                    <a:pt x="545" y="20"/>
                  </a:lnTo>
                  <a:lnTo>
                    <a:pt x="545" y="19"/>
                  </a:lnTo>
                  <a:lnTo>
                    <a:pt x="543" y="18"/>
                  </a:lnTo>
                  <a:lnTo>
                    <a:pt x="543" y="15"/>
                  </a:lnTo>
                  <a:lnTo>
                    <a:pt x="539" y="15"/>
                  </a:lnTo>
                  <a:lnTo>
                    <a:pt x="536" y="14"/>
                  </a:lnTo>
                  <a:lnTo>
                    <a:pt x="532" y="15"/>
                  </a:lnTo>
                  <a:lnTo>
                    <a:pt x="528" y="18"/>
                  </a:lnTo>
                  <a:lnTo>
                    <a:pt x="528" y="15"/>
                  </a:lnTo>
                  <a:lnTo>
                    <a:pt x="526" y="14"/>
                  </a:lnTo>
                  <a:lnTo>
                    <a:pt x="524" y="14"/>
                  </a:lnTo>
                  <a:lnTo>
                    <a:pt x="521" y="14"/>
                  </a:lnTo>
                  <a:lnTo>
                    <a:pt x="518" y="11"/>
                  </a:lnTo>
                  <a:lnTo>
                    <a:pt x="518" y="10"/>
                  </a:lnTo>
                  <a:lnTo>
                    <a:pt x="521" y="4"/>
                  </a:lnTo>
                  <a:lnTo>
                    <a:pt x="518" y="0"/>
                  </a:lnTo>
                  <a:lnTo>
                    <a:pt x="517" y="2"/>
                  </a:lnTo>
                  <a:lnTo>
                    <a:pt x="514" y="7"/>
                  </a:lnTo>
                  <a:lnTo>
                    <a:pt x="126" y="7"/>
                  </a:lnTo>
                  <a:lnTo>
                    <a:pt x="126" y="10"/>
                  </a:lnTo>
                  <a:lnTo>
                    <a:pt x="126" y="11"/>
                  </a:lnTo>
                  <a:lnTo>
                    <a:pt x="124" y="15"/>
                  </a:lnTo>
                  <a:lnTo>
                    <a:pt x="122" y="18"/>
                  </a:lnTo>
                  <a:lnTo>
                    <a:pt x="121" y="18"/>
                  </a:lnTo>
                  <a:lnTo>
                    <a:pt x="121" y="19"/>
                  </a:lnTo>
                  <a:lnTo>
                    <a:pt x="122" y="19"/>
                  </a:lnTo>
                  <a:lnTo>
                    <a:pt x="122" y="20"/>
                  </a:lnTo>
                  <a:lnTo>
                    <a:pt x="122" y="24"/>
                  </a:lnTo>
                  <a:lnTo>
                    <a:pt x="121" y="27"/>
                  </a:lnTo>
                  <a:lnTo>
                    <a:pt x="119" y="28"/>
                  </a:lnTo>
                  <a:lnTo>
                    <a:pt x="117" y="31"/>
                  </a:lnTo>
                  <a:lnTo>
                    <a:pt x="115" y="32"/>
                  </a:lnTo>
                  <a:lnTo>
                    <a:pt x="115" y="34"/>
                  </a:lnTo>
                  <a:lnTo>
                    <a:pt x="113" y="36"/>
                  </a:lnTo>
                  <a:lnTo>
                    <a:pt x="109" y="38"/>
                  </a:lnTo>
                  <a:lnTo>
                    <a:pt x="108" y="40"/>
                  </a:lnTo>
                  <a:lnTo>
                    <a:pt x="105" y="40"/>
                  </a:lnTo>
                  <a:lnTo>
                    <a:pt x="108" y="38"/>
                  </a:lnTo>
                  <a:lnTo>
                    <a:pt x="109" y="36"/>
                  </a:lnTo>
                  <a:lnTo>
                    <a:pt x="111" y="34"/>
                  </a:lnTo>
                  <a:lnTo>
                    <a:pt x="109" y="34"/>
                  </a:lnTo>
                  <a:lnTo>
                    <a:pt x="113" y="31"/>
                  </a:lnTo>
                  <a:lnTo>
                    <a:pt x="115" y="28"/>
                  </a:lnTo>
                  <a:lnTo>
                    <a:pt x="117" y="27"/>
                  </a:lnTo>
                  <a:lnTo>
                    <a:pt x="108" y="32"/>
                  </a:lnTo>
                  <a:lnTo>
                    <a:pt x="105" y="34"/>
                  </a:lnTo>
                  <a:lnTo>
                    <a:pt x="104" y="36"/>
                  </a:lnTo>
                  <a:lnTo>
                    <a:pt x="101" y="36"/>
                  </a:lnTo>
                  <a:lnTo>
                    <a:pt x="108" y="31"/>
                  </a:lnTo>
                  <a:lnTo>
                    <a:pt x="111" y="28"/>
                  </a:lnTo>
                  <a:lnTo>
                    <a:pt x="109" y="31"/>
                  </a:lnTo>
                  <a:lnTo>
                    <a:pt x="113" y="28"/>
                  </a:lnTo>
                  <a:lnTo>
                    <a:pt x="115" y="27"/>
                  </a:lnTo>
                  <a:lnTo>
                    <a:pt x="115" y="23"/>
                  </a:lnTo>
                  <a:lnTo>
                    <a:pt x="113" y="24"/>
                  </a:lnTo>
                  <a:lnTo>
                    <a:pt x="113" y="23"/>
                  </a:lnTo>
                  <a:lnTo>
                    <a:pt x="109" y="23"/>
                  </a:lnTo>
                  <a:lnTo>
                    <a:pt x="104" y="23"/>
                  </a:lnTo>
                  <a:lnTo>
                    <a:pt x="97" y="20"/>
                  </a:lnTo>
                  <a:lnTo>
                    <a:pt x="92" y="19"/>
                  </a:lnTo>
                  <a:lnTo>
                    <a:pt x="91" y="19"/>
                  </a:lnTo>
                  <a:lnTo>
                    <a:pt x="91" y="23"/>
                  </a:lnTo>
                  <a:lnTo>
                    <a:pt x="88" y="28"/>
                  </a:lnTo>
                  <a:lnTo>
                    <a:pt x="87" y="36"/>
                  </a:lnTo>
                  <a:lnTo>
                    <a:pt x="83" y="44"/>
                  </a:lnTo>
                  <a:lnTo>
                    <a:pt x="83" y="45"/>
                  </a:lnTo>
                  <a:lnTo>
                    <a:pt x="80" y="47"/>
                  </a:lnTo>
                  <a:lnTo>
                    <a:pt x="84" y="49"/>
                  </a:lnTo>
                  <a:lnTo>
                    <a:pt x="83" y="49"/>
                  </a:lnTo>
                  <a:lnTo>
                    <a:pt x="80" y="51"/>
                  </a:lnTo>
                  <a:lnTo>
                    <a:pt x="77" y="53"/>
                  </a:lnTo>
                  <a:lnTo>
                    <a:pt x="77" y="55"/>
                  </a:lnTo>
                  <a:lnTo>
                    <a:pt x="79" y="57"/>
                  </a:lnTo>
                  <a:lnTo>
                    <a:pt x="75" y="59"/>
                  </a:lnTo>
                  <a:lnTo>
                    <a:pt x="73" y="63"/>
                  </a:lnTo>
                  <a:lnTo>
                    <a:pt x="69" y="67"/>
                  </a:lnTo>
                  <a:lnTo>
                    <a:pt x="69" y="71"/>
                  </a:lnTo>
                  <a:lnTo>
                    <a:pt x="65" y="72"/>
                  </a:lnTo>
                  <a:lnTo>
                    <a:pt x="64" y="75"/>
                  </a:lnTo>
                  <a:lnTo>
                    <a:pt x="60" y="80"/>
                  </a:lnTo>
                  <a:lnTo>
                    <a:pt x="56" y="85"/>
                  </a:lnTo>
                  <a:lnTo>
                    <a:pt x="51" y="93"/>
                  </a:lnTo>
                  <a:lnTo>
                    <a:pt x="47" y="99"/>
                  </a:lnTo>
                  <a:lnTo>
                    <a:pt x="44" y="101"/>
                  </a:lnTo>
                  <a:lnTo>
                    <a:pt x="40" y="103"/>
                  </a:lnTo>
                  <a:lnTo>
                    <a:pt x="39" y="107"/>
                  </a:lnTo>
                  <a:lnTo>
                    <a:pt x="40" y="107"/>
                  </a:lnTo>
                  <a:lnTo>
                    <a:pt x="39" y="108"/>
                  </a:lnTo>
                  <a:lnTo>
                    <a:pt x="36" y="108"/>
                  </a:lnTo>
                  <a:lnTo>
                    <a:pt x="34" y="112"/>
                  </a:lnTo>
                  <a:lnTo>
                    <a:pt x="30" y="118"/>
                  </a:lnTo>
                  <a:lnTo>
                    <a:pt x="27" y="124"/>
                  </a:lnTo>
                  <a:lnTo>
                    <a:pt x="23" y="129"/>
                  </a:lnTo>
                  <a:lnTo>
                    <a:pt x="23" y="132"/>
                  </a:lnTo>
                  <a:lnTo>
                    <a:pt x="22" y="134"/>
                  </a:lnTo>
                  <a:lnTo>
                    <a:pt x="22" y="138"/>
                  </a:lnTo>
                  <a:lnTo>
                    <a:pt x="22" y="141"/>
                  </a:lnTo>
                  <a:lnTo>
                    <a:pt x="18" y="145"/>
                  </a:lnTo>
                  <a:lnTo>
                    <a:pt x="16" y="148"/>
                  </a:lnTo>
                  <a:lnTo>
                    <a:pt x="12" y="152"/>
                  </a:lnTo>
                  <a:lnTo>
                    <a:pt x="12" y="154"/>
                  </a:lnTo>
                  <a:lnTo>
                    <a:pt x="14" y="154"/>
                  </a:lnTo>
                  <a:lnTo>
                    <a:pt x="8" y="158"/>
                  </a:lnTo>
                  <a:lnTo>
                    <a:pt x="4" y="164"/>
                  </a:lnTo>
                  <a:lnTo>
                    <a:pt x="7" y="168"/>
                  </a:lnTo>
                  <a:lnTo>
                    <a:pt x="7" y="172"/>
                  </a:lnTo>
                  <a:lnTo>
                    <a:pt x="4" y="178"/>
                  </a:lnTo>
                  <a:lnTo>
                    <a:pt x="0" y="186"/>
                  </a:lnTo>
                  <a:lnTo>
                    <a:pt x="3" y="190"/>
                  </a:lnTo>
                  <a:lnTo>
                    <a:pt x="3" y="191"/>
                  </a:lnTo>
                  <a:lnTo>
                    <a:pt x="4" y="195"/>
                  </a:lnTo>
                  <a:lnTo>
                    <a:pt x="4" y="199"/>
                  </a:lnTo>
                  <a:lnTo>
                    <a:pt x="7" y="203"/>
                  </a:lnTo>
                  <a:lnTo>
                    <a:pt x="4" y="202"/>
                  </a:lnTo>
                  <a:lnTo>
                    <a:pt x="3" y="203"/>
                  </a:lnTo>
                  <a:lnTo>
                    <a:pt x="4" y="203"/>
                  </a:lnTo>
                  <a:lnTo>
                    <a:pt x="8" y="207"/>
                  </a:lnTo>
                  <a:lnTo>
                    <a:pt x="10" y="205"/>
                  </a:lnTo>
                  <a:lnTo>
                    <a:pt x="10" y="203"/>
                  </a:lnTo>
                  <a:lnTo>
                    <a:pt x="12" y="202"/>
                  </a:lnTo>
                  <a:lnTo>
                    <a:pt x="16" y="203"/>
                  </a:lnTo>
                  <a:lnTo>
                    <a:pt x="12" y="205"/>
                  </a:lnTo>
                  <a:lnTo>
                    <a:pt x="12" y="207"/>
                  </a:lnTo>
                  <a:lnTo>
                    <a:pt x="12" y="215"/>
                  </a:lnTo>
                  <a:lnTo>
                    <a:pt x="8" y="211"/>
                  </a:lnTo>
                  <a:lnTo>
                    <a:pt x="10" y="207"/>
                  </a:lnTo>
                  <a:lnTo>
                    <a:pt x="7" y="211"/>
                  </a:lnTo>
                  <a:lnTo>
                    <a:pt x="7" y="215"/>
                  </a:lnTo>
                  <a:lnTo>
                    <a:pt x="4" y="218"/>
                  </a:lnTo>
                  <a:lnTo>
                    <a:pt x="4" y="221"/>
                  </a:lnTo>
                  <a:lnTo>
                    <a:pt x="7" y="222"/>
                  </a:lnTo>
                  <a:lnTo>
                    <a:pt x="10" y="225"/>
                  </a:lnTo>
                  <a:lnTo>
                    <a:pt x="10" y="226"/>
                  </a:lnTo>
                  <a:lnTo>
                    <a:pt x="8" y="229"/>
                  </a:lnTo>
                  <a:lnTo>
                    <a:pt x="7" y="230"/>
                  </a:lnTo>
                  <a:lnTo>
                    <a:pt x="4" y="234"/>
                  </a:lnTo>
                  <a:lnTo>
                    <a:pt x="7" y="238"/>
                  </a:lnTo>
                  <a:lnTo>
                    <a:pt x="8" y="242"/>
                  </a:lnTo>
                  <a:lnTo>
                    <a:pt x="8" y="246"/>
                  </a:lnTo>
                  <a:lnTo>
                    <a:pt x="8" y="247"/>
                  </a:lnTo>
                  <a:lnTo>
                    <a:pt x="10" y="249"/>
                  </a:lnTo>
                  <a:lnTo>
                    <a:pt x="12" y="253"/>
                  </a:lnTo>
                  <a:lnTo>
                    <a:pt x="10" y="255"/>
                  </a:lnTo>
                  <a:lnTo>
                    <a:pt x="12" y="255"/>
                  </a:lnTo>
                  <a:lnTo>
                    <a:pt x="12" y="257"/>
                  </a:lnTo>
                  <a:lnTo>
                    <a:pt x="12" y="260"/>
                  </a:lnTo>
                  <a:lnTo>
                    <a:pt x="10" y="264"/>
                  </a:lnTo>
                  <a:lnTo>
                    <a:pt x="10" y="268"/>
                  </a:lnTo>
                  <a:lnTo>
                    <a:pt x="12" y="268"/>
                  </a:lnTo>
                  <a:lnTo>
                    <a:pt x="18" y="268"/>
                  </a:lnTo>
                  <a:lnTo>
                    <a:pt x="22" y="270"/>
                  </a:lnTo>
                  <a:lnTo>
                    <a:pt x="26" y="270"/>
                  </a:lnTo>
                  <a:lnTo>
                    <a:pt x="27" y="272"/>
                  </a:lnTo>
                  <a:lnTo>
                    <a:pt x="30" y="276"/>
                  </a:lnTo>
                  <a:lnTo>
                    <a:pt x="34" y="276"/>
                  </a:lnTo>
                  <a:lnTo>
                    <a:pt x="36" y="276"/>
                  </a:lnTo>
                  <a:lnTo>
                    <a:pt x="36" y="278"/>
                  </a:lnTo>
                  <a:lnTo>
                    <a:pt x="36" y="279"/>
                  </a:lnTo>
                  <a:lnTo>
                    <a:pt x="36" y="282"/>
                  </a:lnTo>
                  <a:lnTo>
                    <a:pt x="40" y="282"/>
                  </a:lnTo>
                  <a:lnTo>
                    <a:pt x="43" y="283"/>
                  </a:lnTo>
                  <a:lnTo>
                    <a:pt x="47" y="287"/>
                  </a:lnTo>
                  <a:lnTo>
                    <a:pt x="48" y="292"/>
                  </a:lnTo>
                  <a:lnTo>
                    <a:pt x="47" y="302"/>
                  </a:lnTo>
                  <a:lnTo>
                    <a:pt x="47" y="303"/>
                  </a:lnTo>
                  <a:lnTo>
                    <a:pt x="47" y="304"/>
                  </a:lnTo>
                  <a:lnTo>
                    <a:pt x="84" y="300"/>
                  </a:lnTo>
                  <a:lnTo>
                    <a:pt x="83" y="304"/>
                  </a:lnTo>
                  <a:lnTo>
                    <a:pt x="132" y="326"/>
                  </a:lnTo>
                  <a:lnTo>
                    <a:pt x="174" y="326"/>
                  </a:lnTo>
                  <a:lnTo>
                    <a:pt x="174" y="318"/>
                  </a:lnTo>
                  <a:lnTo>
                    <a:pt x="202" y="318"/>
                  </a:lnTo>
                  <a:lnTo>
                    <a:pt x="205" y="318"/>
                  </a:lnTo>
                  <a:lnTo>
                    <a:pt x="205" y="319"/>
                  </a:lnTo>
                  <a:lnTo>
                    <a:pt x="206" y="323"/>
                  </a:lnTo>
                  <a:lnTo>
                    <a:pt x="210" y="326"/>
                  </a:lnTo>
                  <a:lnTo>
                    <a:pt x="214" y="331"/>
                  </a:lnTo>
                  <a:lnTo>
                    <a:pt x="215" y="335"/>
                  </a:lnTo>
                  <a:lnTo>
                    <a:pt x="219" y="336"/>
                  </a:lnTo>
                  <a:lnTo>
                    <a:pt x="222" y="340"/>
                  </a:lnTo>
                  <a:lnTo>
                    <a:pt x="222" y="347"/>
                  </a:lnTo>
                  <a:lnTo>
                    <a:pt x="222" y="349"/>
                  </a:lnTo>
                  <a:lnTo>
                    <a:pt x="223" y="356"/>
                  </a:lnTo>
                  <a:lnTo>
                    <a:pt x="227" y="361"/>
                  </a:lnTo>
                  <a:lnTo>
                    <a:pt x="233" y="365"/>
                  </a:lnTo>
                  <a:lnTo>
                    <a:pt x="237" y="367"/>
                  </a:lnTo>
                  <a:lnTo>
                    <a:pt x="241" y="367"/>
                  </a:lnTo>
                  <a:lnTo>
                    <a:pt x="242" y="365"/>
                  </a:lnTo>
                  <a:lnTo>
                    <a:pt x="246" y="361"/>
                  </a:lnTo>
                  <a:lnTo>
                    <a:pt x="249" y="357"/>
                  </a:lnTo>
                  <a:lnTo>
                    <a:pt x="250" y="353"/>
                  </a:lnTo>
                  <a:lnTo>
                    <a:pt x="258" y="352"/>
                  </a:lnTo>
                  <a:lnTo>
                    <a:pt x="266" y="353"/>
                  </a:lnTo>
                  <a:lnTo>
                    <a:pt x="269" y="353"/>
                  </a:lnTo>
                  <a:lnTo>
                    <a:pt x="275" y="360"/>
                  </a:lnTo>
                  <a:lnTo>
                    <a:pt x="277" y="363"/>
                  </a:lnTo>
                  <a:lnTo>
                    <a:pt x="279" y="367"/>
                  </a:lnTo>
                  <a:lnTo>
                    <a:pt x="279" y="375"/>
                  </a:lnTo>
                  <a:lnTo>
                    <a:pt x="282" y="383"/>
                  </a:lnTo>
                  <a:lnTo>
                    <a:pt x="286" y="391"/>
                  </a:lnTo>
                  <a:lnTo>
                    <a:pt x="288" y="393"/>
                  </a:lnTo>
                  <a:lnTo>
                    <a:pt x="288" y="397"/>
                  </a:lnTo>
                  <a:lnTo>
                    <a:pt x="288" y="404"/>
                  </a:lnTo>
                  <a:lnTo>
                    <a:pt x="288" y="406"/>
                  </a:lnTo>
                  <a:lnTo>
                    <a:pt x="290" y="413"/>
                  </a:lnTo>
                  <a:lnTo>
                    <a:pt x="292" y="414"/>
                  </a:lnTo>
                  <a:lnTo>
                    <a:pt x="294" y="414"/>
                  </a:lnTo>
                  <a:lnTo>
                    <a:pt x="298" y="417"/>
                  </a:lnTo>
                  <a:lnTo>
                    <a:pt x="302" y="420"/>
                  </a:lnTo>
                  <a:lnTo>
                    <a:pt x="306" y="420"/>
                  </a:lnTo>
                  <a:lnTo>
                    <a:pt x="308" y="420"/>
                  </a:lnTo>
                  <a:lnTo>
                    <a:pt x="311" y="422"/>
                  </a:lnTo>
                  <a:lnTo>
                    <a:pt x="315" y="424"/>
                  </a:lnTo>
                  <a:lnTo>
                    <a:pt x="316" y="422"/>
                  </a:lnTo>
                  <a:lnTo>
                    <a:pt x="316" y="420"/>
                  </a:lnTo>
                  <a:lnTo>
                    <a:pt x="316" y="417"/>
                  </a:lnTo>
                  <a:lnTo>
                    <a:pt x="316" y="409"/>
                  </a:lnTo>
                  <a:lnTo>
                    <a:pt x="316" y="406"/>
                  </a:lnTo>
                  <a:lnTo>
                    <a:pt x="316" y="404"/>
                  </a:lnTo>
                  <a:lnTo>
                    <a:pt x="319" y="401"/>
                  </a:lnTo>
                  <a:lnTo>
                    <a:pt x="320" y="400"/>
                  </a:lnTo>
                  <a:lnTo>
                    <a:pt x="316" y="400"/>
                  </a:lnTo>
                  <a:lnTo>
                    <a:pt x="315" y="400"/>
                  </a:lnTo>
                  <a:lnTo>
                    <a:pt x="316" y="397"/>
                  </a:lnTo>
                  <a:lnTo>
                    <a:pt x="315" y="396"/>
                  </a:lnTo>
                  <a:lnTo>
                    <a:pt x="319" y="397"/>
                  </a:lnTo>
                  <a:lnTo>
                    <a:pt x="320" y="396"/>
                  </a:lnTo>
                  <a:lnTo>
                    <a:pt x="323" y="393"/>
                  </a:lnTo>
                  <a:lnTo>
                    <a:pt x="323" y="396"/>
                  </a:lnTo>
                  <a:lnTo>
                    <a:pt x="324" y="393"/>
                  </a:lnTo>
                  <a:lnTo>
                    <a:pt x="326" y="391"/>
                  </a:lnTo>
                  <a:lnTo>
                    <a:pt x="324" y="392"/>
                  </a:lnTo>
                  <a:lnTo>
                    <a:pt x="323" y="388"/>
                  </a:lnTo>
                  <a:lnTo>
                    <a:pt x="326" y="388"/>
                  </a:lnTo>
                  <a:lnTo>
                    <a:pt x="328" y="387"/>
                  </a:lnTo>
                  <a:lnTo>
                    <a:pt x="330" y="384"/>
                  </a:lnTo>
                  <a:lnTo>
                    <a:pt x="326" y="384"/>
                  </a:lnTo>
                  <a:lnTo>
                    <a:pt x="328" y="383"/>
                  </a:lnTo>
                  <a:lnTo>
                    <a:pt x="330" y="383"/>
                  </a:lnTo>
                  <a:lnTo>
                    <a:pt x="332" y="383"/>
                  </a:lnTo>
                  <a:lnTo>
                    <a:pt x="334" y="383"/>
                  </a:lnTo>
                  <a:lnTo>
                    <a:pt x="336" y="376"/>
                  </a:lnTo>
                  <a:lnTo>
                    <a:pt x="336" y="379"/>
                  </a:lnTo>
                  <a:lnTo>
                    <a:pt x="338" y="379"/>
                  </a:lnTo>
                  <a:lnTo>
                    <a:pt x="342" y="376"/>
                  </a:lnTo>
                  <a:lnTo>
                    <a:pt x="339" y="376"/>
                  </a:lnTo>
                  <a:lnTo>
                    <a:pt x="339" y="375"/>
                  </a:lnTo>
                  <a:lnTo>
                    <a:pt x="339" y="373"/>
                  </a:lnTo>
                  <a:lnTo>
                    <a:pt x="342" y="375"/>
                  </a:lnTo>
                  <a:lnTo>
                    <a:pt x="342" y="373"/>
                  </a:lnTo>
                  <a:lnTo>
                    <a:pt x="346" y="373"/>
                  </a:lnTo>
                  <a:lnTo>
                    <a:pt x="346" y="375"/>
                  </a:lnTo>
                  <a:lnTo>
                    <a:pt x="350" y="373"/>
                  </a:lnTo>
                  <a:lnTo>
                    <a:pt x="343" y="376"/>
                  </a:lnTo>
                  <a:lnTo>
                    <a:pt x="351" y="373"/>
                  </a:lnTo>
                  <a:lnTo>
                    <a:pt x="355" y="371"/>
                  </a:lnTo>
                  <a:lnTo>
                    <a:pt x="359" y="369"/>
                  </a:lnTo>
                  <a:lnTo>
                    <a:pt x="363" y="367"/>
                  </a:lnTo>
                  <a:lnTo>
                    <a:pt x="370" y="361"/>
                  </a:lnTo>
                  <a:lnTo>
                    <a:pt x="377" y="357"/>
                  </a:lnTo>
                  <a:lnTo>
                    <a:pt x="387" y="356"/>
                  </a:lnTo>
                  <a:lnTo>
                    <a:pt x="385" y="353"/>
                  </a:lnTo>
                  <a:lnTo>
                    <a:pt x="389" y="353"/>
                  </a:lnTo>
                  <a:lnTo>
                    <a:pt x="393" y="353"/>
                  </a:lnTo>
                  <a:lnTo>
                    <a:pt x="395" y="352"/>
                  </a:lnTo>
                  <a:lnTo>
                    <a:pt x="404" y="357"/>
                  </a:lnTo>
                  <a:lnTo>
                    <a:pt x="409" y="357"/>
                  </a:lnTo>
                  <a:lnTo>
                    <a:pt x="413" y="357"/>
                  </a:lnTo>
                  <a:lnTo>
                    <a:pt x="413" y="356"/>
                  </a:lnTo>
                  <a:lnTo>
                    <a:pt x="413" y="353"/>
                  </a:lnTo>
                  <a:lnTo>
                    <a:pt x="417" y="352"/>
                  </a:lnTo>
                  <a:lnTo>
                    <a:pt x="417" y="353"/>
                  </a:lnTo>
                  <a:lnTo>
                    <a:pt x="420" y="353"/>
                  </a:lnTo>
                  <a:lnTo>
                    <a:pt x="421" y="357"/>
                  </a:lnTo>
                  <a:lnTo>
                    <a:pt x="423" y="357"/>
                  </a:lnTo>
                  <a:lnTo>
                    <a:pt x="425" y="357"/>
                  </a:lnTo>
                  <a:lnTo>
                    <a:pt x="425" y="360"/>
                  </a:lnTo>
                  <a:lnTo>
                    <a:pt x="427" y="363"/>
                  </a:lnTo>
                  <a:lnTo>
                    <a:pt x="429" y="365"/>
                  </a:lnTo>
                  <a:lnTo>
                    <a:pt x="433" y="365"/>
                  </a:lnTo>
                  <a:lnTo>
                    <a:pt x="435" y="363"/>
                  </a:lnTo>
                  <a:lnTo>
                    <a:pt x="435" y="361"/>
                  </a:lnTo>
                  <a:lnTo>
                    <a:pt x="437" y="361"/>
                  </a:lnTo>
                  <a:lnTo>
                    <a:pt x="439" y="363"/>
                  </a:lnTo>
                  <a:lnTo>
                    <a:pt x="439" y="365"/>
                  </a:lnTo>
                  <a:lnTo>
                    <a:pt x="443" y="363"/>
                  </a:lnTo>
                  <a:lnTo>
                    <a:pt x="443" y="361"/>
                  </a:lnTo>
                  <a:lnTo>
                    <a:pt x="443" y="357"/>
                  </a:lnTo>
                  <a:lnTo>
                    <a:pt x="447" y="357"/>
                  </a:lnTo>
                  <a:lnTo>
                    <a:pt x="447" y="360"/>
                  </a:lnTo>
                  <a:lnTo>
                    <a:pt x="448" y="361"/>
                  </a:lnTo>
                  <a:lnTo>
                    <a:pt x="452" y="363"/>
                  </a:lnTo>
                  <a:lnTo>
                    <a:pt x="452" y="365"/>
                  </a:lnTo>
                  <a:lnTo>
                    <a:pt x="453" y="365"/>
                  </a:lnTo>
                  <a:lnTo>
                    <a:pt x="452" y="369"/>
                  </a:lnTo>
                  <a:lnTo>
                    <a:pt x="453" y="367"/>
                  </a:lnTo>
                  <a:lnTo>
                    <a:pt x="456" y="367"/>
                  </a:lnTo>
                  <a:lnTo>
                    <a:pt x="457" y="365"/>
                  </a:lnTo>
                  <a:lnTo>
                    <a:pt x="457" y="363"/>
                  </a:lnTo>
                  <a:lnTo>
                    <a:pt x="456" y="361"/>
                  </a:lnTo>
                  <a:lnTo>
                    <a:pt x="452" y="360"/>
                  </a:lnTo>
                  <a:lnTo>
                    <a:pt x="451" y="357"/>
                  </a:lnTo>
                  <a:lnTo>
                    <a:pt x="451" y="356"/>
                  </a:lnTo>
                  <a:lnTo>
                    <a:pt x="452" y="356"/>
                  </a:lnTo>
                  <a:lnTo>
                    <a:pt x="452" y="353"/>
                  </a:lnTo>
                  <a:lnTo>
                    <a:pt x="453" y="353"/>
                  </a:lnTo>
                  <a:lnTo>
                    <a:pt x="456" y="352"/>
                  </a:lnTo>
                  <a:lnTo>
                    <a:pt x="456" y="349"/>
                  </a:lnTo>
                  <a:lnTo>
                    <a:pt x="453" y="348"/>
                  </a:lnTo>
                  <a:lnTo>
                    <a:pt x="453" y="349"/>
                  </a:lnTo>
                  <a:lnTo>
                    <a:pt x="452" y="352"/>
                  </a:lnTo>
                  <a:lnTo>
                    <a:pt x="451" y="349"/>
                  </a:lnTo>
                  <a:lnTo>
                    <a:pt x="452" y="348"/>
                  </a:lnTo>
                  <a:lnTo>
                    <a:pt x="453" y="347"/>
                  </a:lnTo>
                  <a:lnTo>
                    <a:pt x="456" y="347"/>
                  </a:lnTo>
                  <a:lnTo>
                    <a:pt x="457" y="344"/>
                  </a:lnTo>
                  <a:lnTo>
                    <a:pt x="461" y="343"/>
                  </a:lnTo>
                  <a:lnTo>
                    <a:pt x="466" y="343"/>
                  </a:lnTo>
                  <a:lnTo>
                    <a:pt x="469" y="343"/>
                  </a:lnTo>
                  <a:lnTo>
                    <a:pt x="470" y="343"/>
                  </a:lnTo>
                  <a:lnTo>
                    <a:pt x="474" y="343"/>
                  </a:lnTo>
                  <a:lnTo>
                    <a:pt x="477" y="343"/>
                  </a:lnTo>
                  <a:lnTo>
                    <a:pt x="478" y="340"/>
                  </a:lnTo>
                  <a:lnTo>
                    <a:pt x="481" y="336"/>
                  </a:lnTo>
                  <a:lnTo>
                    <a:pt x="482" y="340"/>
                  </a:lnTo>
                  <a:lnTo>
                    <a:pt x="482" y="344"/>
                  </a:lnTo>
                  <a:lnTo>
                    <a:pt x="486" y="344"/>
                  </a:lnTo>
                  <a:lnTo>
                    <a:pt x="490" y="343"/>
                  </a:lnTo>
                  <a:lnTo>
                    <a:pt x="492" y="343"/>
                  </a:lnTo>
                  <a:lnTo>
                    <a:pt x="494" y="340"/>
                  </a:lnTo>
                  <a:lnTo>
                    <a:pt x="496" y="339"/>
                  </a:lnTo>
                  <a:lnTo>
                    <a:pt x="496" y="340"/>
                  </a:lnTo>
                  <a:lnTo>
                    <a:pt x="497" y="340"/>
                  </a:lnTo>
                  <a:lnTo>
                    <a:pt x="494" y="343"/>
                  </a:lnTo>
                  <a:lnTo>
                    <a:pt x="501" y="340"/>
                  </a:lnTo>
                  <a:lnTo>
                    <a:pt x="504" y="340"/>
                  </a:lnTo>
                  <a:lnTo>
                    <a:pt x="505" y="340"/>
                  </a:lnTo>
                  <a:lnTo>
                    <a:pt x="509" y="343"/>
                  </a:lnTo>
                  <a:lnTo>
                    <a:pt x="505" y="343"/>
                  </a:lnTo>
                  <a:lnTo>
                    <a:pt x="504" y="343"/>
                  </a:lnTo>
                  <a:lnTo>
                    <a:pt x="509" y="344"/>
                  </a:lnTo>
                  <a:lnTo>
                    <a:pt x="513" y="347"/>
                  </a:lnTo>
                  <a:lnTo>
                    <a:pt x="513" y="344"/>
                  </a:lnTo>
                  <a:lnTo>
                    <a:pt x="517" y="344"/>
                  </a:lnTo>
                  <a:lnTo>
                    <a:pt x="514" y="347"/>
                  </a:lnTo>
                  <a:lnTo>
                    <a:pt x="517" y="347"/>
                  </a:lnTo>
                  <a:lnTo>
                    <a:pt x="517" y="348"/>
                  </a:lnTo>
                  <a:lnTo>
                    <a:pt x="517" y="349"/>
                  </a:lnTo>
                  <a:lnTo>
                    <a:pt x="518" y="352"/>
                  </a:lnTo>
                  <a:lnTo>
                    <a:pt x="517" y="356"/>
                  </a:lnTo>
                  <a:lnTo>
                    <a:pt x="522" y="353"/>
                  </a:lnTo>
                  <a:lnTo>
                    <a:pt x="524" y="352"/>
                  </a:lnTo>
                  <a:lnTo>
                    <a:pt x="526" y="353"/>
                  </a:lnTo>
                  <a:lnTo>
                    <a:pt x="528" y="352"/>
                  </a:lnTo>
                  <a:lnTo>
                    <a:pt x="532" y="352"/>
                  </a:lnTo>
                  <a:lnTo>
                    <a:pt x="532" y="349"/>
                  </a:lnTo>
                  <a:lnTo>
                    <a:pt x="536" y="348"/>
                  </a:lnTo>
                  <a:lnTo>
                    <a:pt x="539" y="348"/>
                  </a:lnTo>
                  <a:lnTo>
                    <a:pt x="543" y="349"/>
                  </a:lnTo>
                  <a:lnTo>
                    <a:pt x="545" y="352"/>
                  </a:lnTo>
                  <a:lnTo>
                    <a:pt x="547" y="357"/>
                  </a:lnTo>
                  <a:lnTo>
                    <a:pt x="551" y="363"/>
                  </a:lnTo>
                  <a:lnTo>
                    <a:pt x="553" y="365"/>
                  </a:lnTo>
                  <a:lnTo>
                    <a:pt x="554" y="367"/>
                  </a:lnTo>
                  <a:lnTo>
                    <a:pt x="554" y="373"/>
                  </a:lnTo>
                  <a:lnTo>
                    <a:pt x="551" y="383"/>
                  </a:lnTo>
                  <a:lnTo>
                    <a:pt x="549" y="387"/>
                  </a:lnTo>
                  <a:lnTo>
                    <a:pt x="549" y="391"/>
                  </a:lnTo>
                  <a:lnTo>
                    <a:pt x="551" y="392"/>
                  </a:lnTo>
                  <a:lnTo>
                    <a:pt x="551" y="391"/>
                  </a:lnTo>
                  <a:lnTo>
                    <a:pt x="551" y="388"/>
                  </a:lnTo>
                  <a:lnTo>
                    <a:pt x="551" y="387"/>
                  </a:lnTo>
                  <a:lnTo>
                    <a:pt x="551" y="384"/>
                  </a:lnTo>
                  <a:lnTo>
                    <a:pt x="553" y="387"/>
                  </a:lnTo>
                  <a:lnTo>
                    <a:pt x="553" y="388"/>
                  </a:lnTo>
                  <a:lnTo>
                    <a:pt x="554" y="387"/>
                  </a:lnTo>
                  <a:lnTo>
                    <a:pt x="554" y="388"/>
                  </a:lnTo>
                  <a:lnTo>
                    <a:pt x="553" y="392"/>
                  </a:lnTo>
                  <a:lnTo>
                    <a:pt x="549" y="396"/>
                  </a:lnTo>
                  <a:lnTo>
                    <a:pt x="551" y="396"/>
                  </a:lnTo>
                  <a:lnTo>
                    <a:pt x="551" y="400"/>
                  </a:lnTo>
                  <a:lnTo>
                    <a:pt x="551" y="404"/>
                  </a:lnTo>
                  <a:lnTo>
                    <a:pt x="553" y="405"/>
                  </a:lnTo>
                  <a:lnTo>
                    <a:pt x="554" y="406"/>
                  </a:lnTo>
                  <a:lnTo>
                    <a:pt x="554" y="405"/>
                  </a:lnTo>
                  <a:lnTo>
                    <a:pt x="554" y="404"/>
                  </a:lnTo>
                  <a:lnTo>
                    <a:pt x="557" y="405"/>
                  </a:lnTo>
                  <a:lnTo>
                    <a:pt x="557" y="409"/>
                  </a:lnTo>
                  <a:lnTo>
                    <a:pt x="557" y="410"/>
                  </a:lnTo>
                  <a:lnTo>
                    <a:pt x="561" y="409"/>
                  </a:lnTo>
                  <a:lnTo>
                    <a:pt x="557" y="413"/>
                  </a:lnTo>
                  <a:lnTo>
                    <a:pt x="558" y="414"/>
                  </a:lnTo>
                  <a:lnTo>
                    <a:pt x="558" y="417"/>
                  </a:lnTo>
                  <a:lnTo>
                    <a:pt x="558" y="420"/>
                  </a:lnTo>
                  <a:lnTo>
                    <a:pt x="558" y="422"/>
                  </a:lnTo>
                  <a:lnTo>
                    <a:pt x="562" y="424"/>
                  </a:lnTo>
                  <a:lnTo>
                    <a:pt x="565" y="428"/>
                  </a:lnTo>
                  <a:lnTo>
                    <a:pt x="566" y="432"/>
                  </a:lnTo>
                  <a:lnTo>
                    <a:pt x="567" y="433"/>
                  </a:lnTo>
                  <a:lnTo>
                    <a:pt x="567" y="436"/>
                  </a:lnTo>
                  <a:lnTo>
                    <a:pt x="566" y="433"/>
                  </a:lnTo>
                  <a:lnTo>
                    <a:pt x="565" y="436"/>
                  </a:lnTo>
                  <a:lnTo>
                    <a:pt x="566" y="437"/>
                  </a:lnTo>
                  <a:lnTo>
                    <a:pt x="570" y="437"/>
                  </a:lnTo>
                  <a:lnTo>
                    <a:pt x="571" y="437"/>
                  </a:lnTo>
                  <a:lnTo>
                    <a:pt x="574" y="436"/>
                  </a:lnTo>
                  <a:lnTo>
                    <a:pt x="575" y="436"/>
                  </a:lnTo>
                  <a:lnTo>
                    <a:pt x="578" y="433"/>
                  </a:lnTo>
                  <a:lnTo>
                    <a:pt x="579" y="430"/>
                  </a:lnTo>
                  <a:lnTo>
                    <a:pt x="583" y="422"/>
                  </a:lnTo>
                  <a:lnTo>
                    <a:pt x="587" y="410"/>
                  </a:lnTo>
                  <a:lnTo>
                    <a:pt x="587" y="404"/>
                  </a:lnTo>
                  <a:lnTo>
                    <a:pt x="587" y="401"/>
                  </a:lnTo>
                  <a:lnTo>
                    <a:pt x="585" y="400"/>
                  </a:lnTo>
                  <a:lnTo>
                    <a:pt x="587" y="397"/>
                  </a:lnTo>
                  <a:lnTo>
                    <a:pt x="587" y="393"/>
                  </a:lnTo>
                  <a:lnTo>
                    <a:pt x="585" y="388"/>
                  </a:lnTo>
                  <a:lnTo>
                    <a:pt x="585" y="384"/>
                  </a:lnTo>
                  <a:lnTo>
                    <a:pt x="585" y="383"/>
                  </a:lnTo>
                  <a:lnTo>
                    <a:pt x="585" y="379"/>
                  </a:lnTo>
                  <a:lnTo>
                    <a:pt x="585" y="376"/>
                  </a:lnTo>
                  <a:lnTo>
                    <a:pt x="585" y="375"/>
                  </a:lnTo>
                  <a:lnTo>
                    <a:pt x="585" y="373"/>
                  </a:lnTo>
                  <a:lnTo>
                    <a:pt x="581" y="361"/>
                  </a:lnTo>
                  <a:lnTo>
                    <a:pt x="581" y="352"/>
                  </a:lnTo>
                  <a:lnTo>
                    <a:pt x="581" y="340"/>
                  </a:lnTo>
                  <a:lnTo>
                    <a:pt x="581" y="339"/>
                  </a:lnTo>
                  <a:lnTo>
                    <a:pt x="581" y="336"/>
                  </a:lnTo>
                  <a:lnTo>
                    <a:pt x="581" y="333"/>
                  </a:lnTo>
                  <a:lnTo>
                    <a:pt x="583" y="330"/>
                  </a:lnTo>
                  <a:lnTo>
                    <a:pt x="585" y="327"/>
                  </a:lnTo>
                  <a:lnTo>
                    <a:pt x="587" y="327"/>
                  </a:lnTo>
                  <a:lnTo>
                    <a:pt x="585" y="326"/>
                  </a:lnTo>
                  <a:lnTo>
                    <a:pt x="587" y="326"/>
                  </a:lnTo>
                  <a:lnTo>
                    <a:pt x="587" y="323"/>
                  </a:lnTo>
                  <a:lnTo>
                    <a:pt x="589" y="323"/>
                  </a:lnTo>
                  <a:lnTo>
                    <a:pt x="587" y="322"/>
                  </a:lnTo>
                  <a:lnTo>
                    <a:pt x="591" y="322"/>
                  </a:lnTo>
                  <a:lnTo>
                    <a:pt x="591" y="318"/>
                  </a:lnTo>
                  <a:lnTo>
                    <a:pt x="593" y="318"/>
                  </a:lnTo>
                  <a:lnTo>
                    <a:pt x="593" y="316"/>
                  </a:lnTo>
                  <a:lnTo>
                    <a:pt x="597" y="314"/>
                  </a:lnTo>
                  <a:lnTo>
                    <a:pt x="598" y="310"/>
                  </a:lnTo>
                  <a:lnTo>
                    <a:pt x="601" y="308"/>
                  </a:lnTo>
                  <a:lnTo>
                    <a:pt x="601" y="306"/>
                  </a:lnTo>
                  <a:lnTo>
                    <a:pt x="602" y="308"/>
                  </a:lnTo>
                  <a:lnTo>
                    <a:pt x="605" y="308"/>
                  </a:lnTo>
                  <a:lnTo>
                    <a:pt x="605" y="306"/>
                  </a:lnTo>
                  <a:lnTo>
                    <a:pt x="606" y="306"/>
                  </a:lnTo>
                  <a:lnTo>
                    <a:pt x="605" y="304"/>
                  </a:lnTo>
                  <a:lnTo>
                    <a:pt x="606" y="304"/>
                  </a:lnTo>
                  <a:lnTo>
                    <a:pt x="609" y="304"/>
                  </a:lnTo>
                  <a:lnTo>
                    <a:pt x="611" y="303"/>
                  </a:lnTo>
                  <a:lnTo>
                    <a:pt x="614" y="300"/>
                  </a:lnTo>
                  <a:lnTo>
                    <a:pt x="615" y="300"/>
                  </a:lnTo>
                  <a:lnTo>
                    <a:pt x="615" y="296"/>
                  </a:lnTo>
                  <a:lnTo>
                    <a:pt x="618" y="299"/>
                  </a:lnTo>
                  <a:lnTo>
                    <a:pt x="619" y="299"/>
                  </a:lnTo>
                  <a:lnTo>
                    <a:pt x="623" y="295"/>
                  </a:lnTo>
                  <a:lnTo>
                    <a:pt x="624" y="292"/>
                  </a:lnTo>
                  <a:lnTo>
                    <a:pt x="627" y="292"/>
                  </a:lnTo>
                  <a:lnTo>
                    <a:pt x="628" y="290"/>
                  </a:lnTo>
                  <a:lnTo>
                    <a:pt x="628" y="291"/>
                  </a:lnTo>
                  <a:lnTo>
                    <a:pt x="635" y="283"/>
                  </a:lnTo>
                  <a:lnTo>
                    <a:pt x="636" y="282"/>
                  </a:lnTo>
                  <a:lnTo>
                    <a:pt x="640" y="279"/>
                  </a:lnTo>
                  <a:lnTo>
                    <a:pt x="648" y="278"/>
                  </a:lnTo>
                  <a:lnTo>
                    <a:pt x="650" y="278"/>
                  </a:lnTo>
                  <a:lnTo>
                    <a:pt x="652" y="274"/>
                  </a:lnTo>
                  <a:lnTo>
                    <a:pt x="652" y="278"/>
                  </a:lnTo>
                  <a:lnTo>
                    <a:pt x="655" y="272"/>
                  </a:lnTo>
                  <a:lnTo>
                    <a:pt x="659" y="268"/>
                  </a:lnTo>
                  <a:lnTo>
                    <a:pt x="663" y="266"/>
                  </a:lnTo>
                  <a:lnTo>
                    <a:pt x="666" y="266"/>
                  </a:lnTo>
                  <a:lnTo>
                    <a:pt x="667" y="264"/>
                  </a:lnTo>
                  <a:lnTo>
                    <a:pt x="671" y="262"/>
                  </a:lnTo>
                  <a:lnTo>
                    <a:pt x="675" y="264"/>
                  </a:lnTo>
                  <a:lnTo>
                    <a:pt x="675" y="262"/>
                  </a:lnTo>
                  <a:lnTo>
                    <a:pt x="679" y="262"/>
                  </a:lnTo>
                  <a:lnTo>
                    <a:pt x="682" y="259"/>
                  </a:lnTo>
                  <a:lnTo>
                    <a:pt x="680" y="259"/>
                  </a:lnTo>
                  <a:lnTo>
                    <a:pt x="679" y="259"/>
                  </a:lnTo>
                  <a:lnTo>
                    <a:pt x="675" y="259"/>
                  </a:lnTo>
                  <a:lnTo>
                    <a:pt x="676" y="257"/>
                  </a:lnTo>
                  <a:lnTo>
                    <a:pt x="679" y="257"/>
                  </a:lnTo>
                  <a:lnTo>
                    <a:pt x="679" y="255"/>
                  </a:lnTo>
                  <a:lnTo>
                    <a:pt x="680" y="253"/>
                  </a:lnTo>
                  <a:lnTo>
                    <a:pt x="679" y="251"/>
                  </a:lnTo>
                  <a:lnTo>
                    <a:pt x="672" y="249"/>
                  </a:lnTo>
                  <a:lnTo>
                    <a:pt x="680" y="251"/>
                  </a:lnTo>
                  <a:lnTo>
                    <a:pt x="684" y="253"/>
                  </a:lnTo>
                  <a:lnTo>
                    <a:pt x="686" y="251"/>
                  </a:lnTo>
                  <a:lnTo>
                    <a:pt x="688" y="251"/>
                  </a:lnTo>
                  <a:lnTo>
                    <a:pt x="690" y="249"/>
                  </a:lnTo>
                  <a:lnTo>
                    <a:pt x="692" y="247"/>
                  </a:lnTo>
                  <a:lnTo>
                    <a:pt x="694" y="247"/>
                  </a:lnTo>
                  <a:lnTo>
                    <a:pt x="694" y="246"/>
                  </a:lnTo>
                  <a:lnTo>
                    <a:pt x="694" y="242"/>
                  </a:lnTo>
                  <a:lnTo>
                    <a:pt x="692" y="243"/>
                  </a:lnTo>
                  <a:lnTo>
                    <a:pt x="690" y="246"/>
                  </a:lnTo>
                  <a:lnTo>
                    <a:pt x="688" y="247"/>
                  </a:lnTo>
                  <a:lnTo>
                    <a:pt x="690" y="242"/>
                  </a:lnTo>
                  <a:lnTo>
                    <a:pt x="688" y="242"/>
                  </a:lnTo>
                  <a:lnTo>
                    <a:pt x="686" y="242"/>
                  </a:lnTo>
                  <a:lnTo>
                    <a:pt x="684" y="242"/>
                  </a:lnTo>
                  <a:lnTo>
                    <a:pt x="680" y="242"/>
                  </a:lnTo>
                  <a:lnTo>
                    <a:pt x="680" y="238"/>
                  </a:lnTo>
                  <a:lnTo>
                    <a:pt x="682" y="235"/>
                  </a:lnTo>
                  <a:lnTo>
                    <a:pt x="682" y="238"/>
                  </a:lnTo>
                  <a:lnTo>
                    <a:pt x="682" y="239"/>
                  </a:lnTo>
                  <a:lnTo>
                    <a:pt x="684" y="239"/>
                  </a:lnTo>
                  <a:lnTo>
                    <a:pt x="688" y="239"/>
                  </a:lnTo>
                  <a:lnTo>
                    <a:pt x="686" y="238"/>
                  </a:lnTo>
                  <a:lnTo>
                    <a:pt x="688" y="238"/>
                  </a:lnTo>
                  <a:lnTo>
                    <a:pt x="690" y="238"/>
                  </a:lnTo>
                  <a:lnTo>
                    <a:pt x="692" y="238"/>
                  </a:lnTo>
                  <a:lnTo>
                    <a:pt x="694" y="235"/>
                  </a:lnTo>
                  <a:lnTo>
                    <a:pt x="695" y="239"/>
                  </a:lnTo>
                  <a:lnTo>
                    <a:pt x="695" y="235"/>
                  </a:lnTo>
                  <a:lnTo>
                    <a:pt x="698" y="243"/>
                  </a:lnTo>
                  <a:lnTo>
                    <a:pt x="698" y="238"/>
                  </a:lnTo>
                  <a:lnTo>
                    <a:pt x="698" y="234"/>
                  </a:lnTo>
                  <a:lnTo>
                    <a:pt x="698" y="229"/>
                  </a:lnTo>
                  <a:lnTo>
                    <a:pt x="698" y="225"/>
                  </a:lnTo>
                  <a:lnTo>
                    <a:pt x="695" y="225"/>
                  </a:lnTo>
                  <a:lnTo>
                    <a:pt x="694" y="225"/>
                  </a:lnTo>
                  <a:lnTo>
                    <a:pt x="692" y="225"/>
                  </a:lnTo>
                  <a:lnTo>
                    <a:pt x="690" y="225"/>
                  </a:lnTo>
                  <a:lnTo>
                    <a:pt x="690" y="222"/>
                  </a:lnTo>
                  <a:lnTo>
                    <a:pt x="688" y="221"/>
                  </a:lnTo>
                  <a:lnTo>
                    <a:pt x="686" y="218"/>
                  </a:lnTo>
                  <a:lnTo>
                    <a:pt x="690" y="221"/>
                  </a:lnTo>
                  <a:lnTo>
                    <a:pt x="692" y="222"/>
                  </a:lnTo>
                  <a:lnTo>
                    <a:pt x="694" y="221"/>
                  </a:lnTo>
                  <a:lnTo>
                    <a:pt x="692" y="218"/>
                  </a:lnTo>
                  <a:lnTo>
                    <a:pt x="690" y="217"/>
                  </a:lnTo>
                  <a:lnTo>
                    <a:pt x="692" y="217"/>
                  </a:lnTo>
                  <a:lnTo>
                    <a:pt x="694" y="217"/>
                  </a:lnTo>
                  <a:lnTo>
                    <a:pt x="694" y="215"/>
                  </a:lnTo>
                  <a:lnTo>
                    <a:pt x="695" y="215"/>
                  </a:lnTo>
                  <a:lnTo>
                    <a:pt x="694" y="211"/>
                  </a:lnTo>
                  <a:lnTo>
                    <a:pt x="692" y="209"/>
                  </a:lnTo>
                  <a:lnTo>
                    <a:pt x="695" y="209"/>
                  </a:lnTo>
                  <a:lnTo>
                    <a:pt x="698" y="209"/>
                  </a:lnTo>
                  <a:lnTo>
                    <a:pt x="699" y="207"/>
                  </a:lnTo>
                  <a:lnTo>
                    <a:pt x="698" y="205"/>
                  </a:lnTo>
                  <a:lnTo>
                    <a:pt x="695" y="202"/>
                  </a:lnTo>
                  <a:lnTo>
                    <a:pt x="692" y="202"/>
                  </a:lnTo>
                  <a:lnTo>
                    <a:pt x="690" y="199"/>
                  </a:lnTo>
                  <a:lnTo>
                    <a:pt x="688" y="198"/>
                  </a:lnTo>
                  <a:lnTo>
                    <a:pt x="690" y="195"/>
                  </a:lnTo>
                  <a:lnTo>
                    <a:pt x="692" y="199"/>
                  </a:lnTo>
                  <a:lnTo>
                    <a:pt x="692" y="198"/>
                  </a:lnTo>
                  <a:lnTo>
                    <a:pt x="694" y="198"/>
                  </a:lnTo>
                  <a:lnTo>
                    <a:pt x="694" y="199"/>
                  </a:lnTo>
                  <a:lnTo>
                    <a:pt x="695" y="199"/>
                  </a:lnTo>
                  <a:lnTo>
                    <a:pt x="698" y="203"/>
                  </a:lnTo>
                  <a:lnTo>
                    <a:pt x="699" y="199"/>
                  </a:lnTo>
                  <a:lnTo>
                    <a:pt x="698" y="198"/>
                  </a:lnTo>
                  <a:lnTo>
                    <a:pt x="695" y="195"/>
                  </a:lnTo>
                  <a:lnTo>
                    <a:pt x="698" y="191"/>
                  </a:lnTo>
                  <a:lnTo>
                    <a:pt x="698" y="195"/>
                  </a:lnTo>
                  <a:lnTo>
                    <a:pt x="699" y="198"/>
                  </a:lnTo>
                  <a:lnTo>
                    <a:pt x="699" y="190"/>
                  </a:lnTo>
                  <a:lnTo>
                    <a:pt x="702" y="186"/>
                  </a:lnTo>
                  <a:lnTo>
                    <a:pt x="703" y="186"/>
                  </a:lnTo>
                  <a:lnTo>
                    <a:pt x="703" y="185"/>
                  </a:lnTo>
                  <a:lnTo>
                    <a:pt x="702" y="181"/>
                  </a:lnTo>
                  <a:lnTo>
                    <a:pt x="703" y="182"/>
                  </a:lnTo>
                  <a:lnTo>
                    <a:pt x="706" y="181"/>
                  </a:lnTo>
                  <a:lnTo>
                    <a:pt x="707" y="178"/>
                  </a:lnTo>
                  <a:lnTo>
                    <a:pt x="707" y="181"/>
                  </a:lnTo>
                  <a:lnTo>
                    <a:pt x="709" y="178"/>
                  </a:lnTo>
                  <a:lnTo>
                    <a:pt x="711" y="178"/>
                  </a:lnTo>
                  <a:lnTo>
                    <a:pt x="711" y="177"/>
                  </a:lnTo>
                  <a:lnTo>
                    <a:pt x="712" y="177"/>
                  </a:lnTo>
                  <a:lnTo>
                    <a:pt x="715" y="176"/>
                  </a:lnTo>
                  <a:lnTo>
                    <a:pt x="712" y="178"/>
                  </a:lnTo>
                  <a:lnTo>
                    <a:pt x="715" y="178"/>
                  </a:lnTo>
                  <a:lnTo>
                    <a:pt x="709" y="181"/>
                  </a:lnTo>
                  <a:lnTo>
                    <a:pt x="707" y="182"/>
                  </a:lnTo>
                  <a:lnTo>
                    <a:pt x="707" y="185"/>
                  </a:lnTo>
                  <a:lnTo>
                    <a:pt x="706" y="186"/>
                  </a:lnTo>
                  <a:lnTo>
                    <a:pt x="703" y="189"/>
                  </a:lnTo>
                  <a:lnTo>
                    <a:pt x="706" y="189"/>
                  </a:lnTo>
                  <a:lnTo>
                    <a:pt x="707" y="189"/>
                  </a:lnTo>
                  <a:lnTo>
                    <a:pt x="706" y="190"/>
                  </a:lnTo>
                  <a:lnTo>
                    <a:pt x="703" y="190"/>
                  </a:lnTo>
                  <a:lnTo>
                    <a:pt x="706" y="191"/>
                  </a:lnTo>
                  <a:lnTo>
                    <a:pt x="707" y="194"/>
                  </a:lnTo>
                  <a:lnTo>
                    <a:pt x="703" y="194"/>
                  </a:lnTo>
                  <a:lnTo>
                    <a:pt x="703" y="195"/>
                  </a:lnTo>
                  <a:lnTo>
                    <a:pt x="702" y="198"/>
                  </a:lnTo>
                  <a:lnTo>
                    <a:pt x="703" y="199"/>
                  </a:lnTo>
                  <a:lnTo>
                    <a:pt x="706" y="199"/>
                  </a:lnTo>
                  <a:lnTo>
                    <a:pt x="707" y="198"/>
                  </a:lnTo>
                  <a:lnTo>
                    <a:pt x="706" y="202"/>
                  </a:lnTo>
                  <a:lnTo>
                    <a:pt x="707" y="202"/>
                  </a:lnTo>
                  <a:lnTo>
                    <a:pt x="707" y="203"/>
                  </a:lnTo>
                  <a:lnTo>
                    <a:pt x="706" y="205"/>
                  </a:lnTo>
                  <a:lnTo>
                    <a:pt x="709" y="205"/>
                  </a:lnTo>
                  <a:lnTo>
                    <a:pt x="706" y="207"/>
                  </a:lnTo>
                  <a:lnTo>
                    <a:pt x="703" y="211"/>
                  </a:lnTo>
                  <a:lnTo>
                    <a:pt x="699" y="215"/>
                  </a:lnTo>
                  <a:lnTo>
                    <a:pt x="699" y="218"/>
                  </a:lnTo>
                  <a:lnTo>
                    <a:pt x="702" y="217"/>
                  </a:lnTo>
                  <a:lnTo>
                    <a:pt x="703" y="215"/>
                  </a:lnTo>
                  <a:lnTo>
                    <a:pt x="709" y="207"/>
                  </a:lnTo>
                  <a:lnTo>
                    <a:pt x="715" y="202"/>
                  </a:lnTo>
                  <a:lnTo>
                    <a:pt x="719" y="198"/>
                  </a:lnTo>
                  <a:lnTo>
                    <a:pt x="720" y="195"/>
                  </a:lnTo>
                  <a:lnTo>
                    <a:pt x="719" y="194"/>
                  </a:lnTo>
                  <a:lnTo>
                    <a:pt x="720" y="191"/>
                  </a:lnTo>
                  <a:lnTo>
                    <a:pt x="720" y="189"/>
                  </a:lnTo>
                  <a:lnTo>
                    <a:pt x="720" y="185"/>
                  </a:lnTo>
                  <a:lnTo>
                    <a:pt x="719" y="178"/>
                  </a:lnTo>
                  <a:lnTo>
                    <a:pt x="719" y="176"/>
                  </a:lnTo>
                  <a:lnTo>
                    <a:pt x="720" y="173"/>
                  </a:lnTo>
                  <a:lnTo>
                    <a:pt x="728" y="169"/>
                  </a:lnTo>
                  <a:lnTo>
                    <a:pt x="723" y="173"/>
                  </a:lnTo>
                  <a:lnTo>
                    <a:pt x="720" y="176"/>
                  </a:lnTo>
                  <a:lnTo>
                    <a:pt x="720" y="178"/>
                  </a:lnTo>
                  <a:lnTo>
                    <a:pt x="723" y="181"/>
                  </a:lnTo>
                  <a:lnTo>
                    <a:pt x="725" y="182"/>
                  </a:lnTo>
                  <a:lnTo>
                    <a:pt x="725" y="185"/>
                  </a:lnTo>
                  <a:lnTo>
                    <a:pt x="724" y="189"/>
                  </a:lnTo>
                  <a:lnTo>
                    <a:pt x="728" y="186"/>
                  </a:lnTo>
                  <a:lnTo>
                    <a:pt x="732" y="182"/>
                  </a:lnTo>
                  <a:lnTo>
                    <a:pt x="733" y="178"/>
                  </a:lnTo>
                  <a:lnTo>
                    <a:pt x="736" y="177"/>
                  </a:lnTo>
                  <a:lnTo>
                    <a:pt x="739" y="176"/>
                  </a:lnTo>
                  <a:lnTo>
                    <a:pt x="741" y="173"/>
                  </a:lnTo>
                  <a:lnTo>
                    <a:pt x="741" y="169"/>
                  </a:lnTo>
                  <a:lnTo>
                    <a:pt x="744" y="168"/>
                  </a:lnTo>
                  <a:lnTo>
                    <a:pt x="745" y="165"/>
                  </a:lnTo>
                  <a:lnTo>
                    <a:pt x="749" y="160"/>
                  </a:lnTo>
                  <a:lnTo>
                    <a:pt x="745" y="160"/>
                  </a:lnTo>
                  <a:lnTo>
                    <a:pt x="745" y="158"/>
                  </a:lnTo>
                  <a:lnTo>
                    <a:pt x="749" y="156"/>
                  </a:lnTo>
                  <a:lnTo>
                    <a:pt x="751" y="154"/>
                  </a:lnTo>
                  <a:lnTo>
                    <a:pt x="759" y="150"/>
                  </a:lnTo>
                  <a:lnTo>
                    <a:pt x="767" y="146"/>
                  </a:lnTo>
                  <a:lnTo>
                    <a:pt x="773" y="146"/>
                  </a:lnTo>
                  <a:lnTo>
                    <a:pt x="776" y="145"/>
                  </a:lnTo>
                  <a:lnTo>
                    <a:pt x="777" y="145"/>
                  </a:lnTo>
                  <a:lnTo>
                    <a:pt x="780" y="145"/>
                  </a:lnTo>
                  <a:lnTo>
                    <a:pt x="781" y="145"/>
                  </a:lnTo>
                  <a:lnTo>
                    <a:pt x="787" y="145"/>
                  </a:lnTo>
                  <a:lnTo>
                    <a:pt x="789" y="142"/>
                  </a:lnTo>
                  <a:lnTo>
                    <a:pt x="791" y="141"/>
                  </a:lnTo>
                  <a:lnTo>
                    <a:pt x="794" y="137"/>
                  </a:lnTo>
                  <a:lnTo>
                    <a:pt x="794" y="138"/>
                  </a:lnTo>
                  <a:lnTo>
                    <a:pt x="796" y="138"/>
                  </a:lnTo>
                  <a:lnTo>
                    <a:pt x="798" y="137"/>
                  </a:lnTo>
                  <a:lnTo>
                    <a:pt x="796" y="141"/>
                  </a:lnTo>
                  <a:lnTo>
                    <a:pt x="800" y="138"/>
                  </a:lnTo>
                  <a:lnTo>
                    <a:pt x="806" y="137"/>
                  </a:lnTo>
                  <a:lnTo>
                    <a:pt x="804" y="141"/>
                  </a:lnTo>
                  <a:lnTo>
                    <a:pt x="810" y="138"/>
                  </a:lnTo>
                  <a:lnTo>
                    <a:pt x="816" y="137"/>
                  </a:lnTo>
                  <a:lnTo>
                    <a:pt x="816" y="134"/>
                  </a:lnTo>
                  <a:lnTo>
                    <a:pt x="813" y="137"/>
                  </a:lnTo>
                  <a:lnTo>
                    <a:pt x="812" y="137"/>
                  </a:lnTo>
                  <a:lnTo>
                    <a:pt x="810" y="137"/>
                  </a:lnTo>
                  <a:lnTo>
                    <a:pt x="808" y="134"/>
                  </a:lnTo>
                  <a:lnTo>
                    <a:pt x="808" y="133"/>
                  </a:lnTo>
                  <a:lnTo>
                    <a:pt x="808" y="129"/>
                  </a:lnTo>
                  <a:lnTo>
                    <a:pt x="806" y="128"/>
                  </a:lnTo>
                  <a:lnTo>
                    <a:pt x="804" y="128"/>
                  </a:lnTo>
                  <a:lnTo>
                    <a:pt x="804" y="125"/>
                  </a:lnTo>
                  <a:lnTo>
                    <a:pt x="806" y="124"/>
                  </a:lnTo>
                  <a:lnTo>
                    <a:pt x="812" y="121"/>
                  </a:lnTo>
                  <a:lnTo>
                    <a:pt x="810" y="120"/>
                  </a:lnTo>
                  <a:lnTo>
                    <a:pt x="810" y="118"/>
                  </a:lnTo>
                  <a:lnTo>
                    <a:pt x="812" y="114"/>
                  </a:lnTo>
                  <a:lnTo>
                    <a:pt x="820" y="107"/>
                  </a:lnTo>
                  <a:lnTo>
                    <a:pt x="824" y="103"/>
                  </a:lnTo>
                  <a:lnTo>
                    <a:pt x="825" y="101"/>
                  </a:lnTo>
                  <a:lnTo>
                    <a:pt x="829" y="99"/>
                  </a:lnTo>
                  <a:lnTo>
                    <a:pt x="829" y="101"/>
                  </a:lnTo>
                  <a:lnTo>
                    <a:pt x="830" y="99"/>
                  </a:lnTo>
                  <a:lnTo>
                    <a:pt x="830" y="101"/>
                  </a:lnTo>
                  <a:lnTo>
                    <a:pt x="833" y="99"/>
                  </a:lnTo>
                  <a:lnTo>
                    <a:pt x="833" y="97"/>
                  </a:lnTo>
                  <a:lnTo>
                    <a:pt x="834" y="97"/>
                  </a:lnTo>
                  <a:lnTo>
                    <a:pt x="834" y="99"/>
                  </a:lnTo>
                  <a:lnTo>
                    <a:pt x="837" y="97"/>
                  </a:lnTo>
                  <a:lnTo>
                    <a:pt x="837" y="99"/>
                  </a:lnTo>
                  <a:lnTo>
                    <a:pt x="840" y="97"/>
                  </a:lnTo>
                  <a:lnTo>
                    <a:pt x="844" y="93"/>
                  </a:lnTo>
                  <a:lnTo>
                    <a:pt x="848" y="89"/>
                  </a:lnTo>
                  <a:lnTo>
                    <a:pt x="850" y="88"/>
                  </a:lnTo>
                  <a:lnTo>
                    <a:pt x="852" y="85"/>
                  </a:lnTo>
                  <a:lnTo>
                    <a:pt x="852" y="89"/>
                  </a:lnTo>
                  <a:lnTo>
                    <a:pt x="853" y="91"/>
                  </a:lnTo>
                  <a:lnTo>
                    <a:pt x="853" y="89"/>
                  </a:lnTo>
                  <a:lnTo>
                    <a:pt x="856" y="89"/>
                  </a:lnTo>
                  <a:lnTo>
                    <a:pt x="860" y="88"/>
                  </a:lnTo>
                  <a:lnTo>
                    <a:pt x="860" y="89"/>
                  </a:lnTo>
                  <a:lnTo>
                    <a:pt x="861" y="89"/>
                  </a:lnTo>
                  <a:lnTo>
                    <a:pt x="864" y="88"/>
                  </a:lnTo>
                  <a:lnTo>
                    <a:pt x="868" y="85"/>
                  </a:lnTo>
                  <a:lnTo>
                    <a:pt x="868" y="88"/>
                  </a:lnTo>
                  <a:lnTo>
                    <a:pt x="869" y="85"/>
                  </a:lnTo>
                  <a:lnTo>
                    <a:pt x="874" y="84"/>
                  </a:lnTo>
                  <a:lnTo>
                    <a:pt x="878" y="81"/>
                  </a:lnTo>
                  <a:lnTo>
                    <a:pt x="878" y="80"/>
                  </a:lnTo>
                  <a:lnTo>
                    <a:pt x="878" y="76"/>
                  </a:lnTo>
                  <a:lnTo>
                    <a:pt x="877" y="76"/>
                  </a:lnTo>
                  <a:lnTo>
                    <a:pt x="874" y="72"/>
                  </a:lnTo>
                  <a:lnTo>
                    <a:pt x="877" y="71"/>
                  </a:lnTo>
                  <a:lnTo>
                    <a:pt x="877" y="68"/>
                  </a:lnTo>
                  <a:lnTo>
                    <a:pt x="874" y="67"/>
                  </a:lnTo>
                  <a:lnTo>
                    <a:pt x="874" y="63"/>
                  </a:lnTo>
                  <a:lnTo>
                    <a:pt x="877" y="57"/>
                  </a:lnTo>
                  <a:close/>
                  <a:moveTo>
                    <a:pt x="117" y="24"/>
                  </a:moveTo>
                  <a:lnTo>
                    <a:pt x="119" y="27"/>
                  </a:lnTo>
                  <a:lnTo>
                    <a:pt x="121" y="24"/>
                  </a:lnTo>
                  <a:lnTo>
                    <a:pt x="119" y="24"/>
                  </a:lnTo>
                  <a:lnTo>
                    <a:pt x="119" y="23"/>
                  </a:lnTo>
                  <a:lnTo>
                    <a:pt x="119" y="20"/>
                  </a:lnTo>
                  <a:lnTo>
                    <a:pt x="121" y="19"/>
                  </a:lnTo>
                  <a:lnTo>
                    <a:pt x="117" y="23"/>
                  </a:lnTo>
                  <a:lnTo>
                    <a:pt x="117" y="24"/>
                  </a:lnTo>
                  <a:close/>
                  <a:moveTo>
                    <a:pt x="587" y="77"/>
                  </a:moveTo>
                  <a:lnTo>
                    <a:pt x="587" y="80"/>
                  </a:lnTo>
                  <a:lnTo>
                    <a:pt x="587" y="81"/>
                  </a:lnTo>
                  <a:lnTo>
                    <a:pt x="589" y="80"/>
                  </a:lnTo>
                  <a:lnTo>
                    <a:pt x="595" y="75"/>
                  </a:lnTo>
                  <a:lnTo>
                    <a:pt x="591" y="76"/>
                  </a:lnTo>
                  <a:lnTo>
                    <a:pt x="587" y="77"/>
                  </a:lnTo>
                  <a:close/>
                  <a:moveTo>
                    <a:pt x="598" y="38"/>
                  </a:moveTo>
                  <a:lnTo>
                    <a:pt x="598" y="36"/>
                  </a:lnTo>
                  <a:lnTo>
                    <a:pt x="601" y="36"/>
                  </a:lnTo>
                  <a:lnTo>
                    <a:pt x="602" y="34"/>
                  </a:lnTo>
                  <a:lnTo>
                    <a:pt x="597" y="34"/>
                  </a:lnTo>
                  <a:lnTo>
                    <a:pt x="593" y="36"/>
                  </a:lnTo>
                  <a:lnTo>
                    <a:pt x="589" y="40"/>
                  </a:lnTo>
                  <a:lnTo>
                    <a:pt x="589" y="41"/>
                  </a:lnTo>
                  <a:lnTo>
                    <a:pt x="589" y="44"/>
                  </a:lnTo>
                  <a:lnTo>
                    <a:pt x="593" y="40"/>
                  </a:lnTo>
                  <a:lnTo>
                    <a:pt x="598" y="38"/>
                  </a:lnTo>
                  <a:close/>
                  <a:moveTo>
                    <a:pt x="121" y="14"/>
                  </a:moveTo>
                  <a:lnTo>
                    <a:pt x="119" y="15"/>
                  </a:lnTo>
                  <a:lnTo>
                    <a:pt x="121" y="15"/>
                  </a:lnTo>
                  <a:lnTo>
                    <a:pt x="121" y="14"/>
                  </a:lnTo>
                  <a:close/>
                  <a:moveTo>
                    <a:pt x="117" y="18"/>
                  </a:moveTo>
                  <a:lnTo>
                    <a:pt x="117" y="15"/>
                  </a:lnTo>
                  <a:lnTo>
                    <a:pt x="115" y="15"/>
                  </a:lnTo>
                  <a:lnTo>
                    <a:pt x="117" y="18"/>
                  </a:lnTo>
                  <a:close/>
                  <a:moveTo>
                    <a:pt x="593" y="24"/>
                  </a:moveTo>
                  <a:lnTo>
                    <a:pt x="589" y="27"/>
                  </a:lnTo>
                  <a:lnTo>
                    <a:pt x="587" y="28"/>
                  </a:lnTo>
                  <a:lnTo>
                    <a:pt x="598" y="23"/>
                  </a:lnTo>
                  <a:lnTo>
                    <a:pt x="593" y="24"/>
                  </a:lnTo>
                  <a:close/>
                  <a:moveTo>
                    <a:pt x="460" y="348"/>
                  </a:moveTo>
                  <a:lnTo>
                    <a:pt x="460" y="347"/>
                  </a:lnTo>
                  <a:lnTo>
                    <a:pt x="457" y="348"/>
                  </a:lnTo>
                  <a:lnTo>
                    <a:pt x="460" y="348"/>
                  </a:lnTo>
                  <a:close/>
                  <a:moveTo>
                    <a:pt x="425" y="363"/>
                  </a:moveTo>
                  <a:lnTo>
                    <a:pt x="425" y="361"/>
                  </a:lnTo>
                  <a:lnTo>
                    <a:pt x="423" y="363"/>
                  </a:lnTo>
                  <a:lnTo>
                    <a:pt x="425" y="363"/>
                  </a:lnTo>
                  <a:close/>
                  <a:moveTo>
                    <a:pt x="695" y="253"/>
                  </a:moveTo>
                  <a:lnTo>
                    <a:pt x="692" y="255"/>
                  </a:lnTo>
                  <a:lnTo>
                    <a:pt x="695" y="255"/>
                  </a:lnTo>
                  <a:lnTo>
                    <a:pt x="698" y="249"/>
                  </a:lnTo>
                  <a:lnTo>
                    <a:pt x="698" y="246"/>
                  </a:lnTo>
                  <a:lnTo>
                    <a:pt x="695" y="251"/>
                  </a:lnTo>
                  <a:lnTo>
                    <a:pt x="695" y="253"/>
                  </a:ln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408" name="Freeform 189"/>
            <p:cNvSpPr>
              <a:spLocks noEditPoints="1"/>
            </p:cNvSpPr>
            <p:nvPr/>
          </p:nvSpPr>
          <p:spPr bwMode="auto">
            <a:xfrm>
              <a:off x="5192738" y="2498751"/>
              <a:ext cx="514265" cy="419482"/>
            </a:xfrm>
            <a:custGeom>
              <a:avLst/>
              <a:gdLst>
                <a:gd name="T0" fmla="*/ 2147483647 w 244"/>
                <a:gd name="T1" fmla="*/ 2147483647 h 199"/>
                <a:gd name="T2" fmla="*/ 2147483647 w 244"/>
                <a:gd name="T3" fmla="*/ 2147483647 h 199"/>
                <a:gd name="T4" fmla="*/ 2147483647 w 244"/>
                <a:gd name="T5" fmla="*/ 2147483647 h 199"/>
                <a:gd name="T6" fmla="*/ 2147483647 w 244"/>
                <a:gd name="T7" fmla="*/ 2147483647 h 199"/>
                <a:gd name="T8" fmla="*/ 2147483647 w 244"/>
                <a:gd name="T9" fmla="*/ 2147483647 h 199"/>
                <a:gd name="T10" fmla="*/ 2147483647 w 244"/>
                <a:gd name="T11" fmla="*/ 2147483647 h 199"/>
                <a:gd name="T12" fmla="*/ 2147483647 w 244"/>
                <a:gd name="T13" fmla="*/ 2147483647 h 199"/>
                <a:gd name="T14" fmla="*/ 2147483647 w 244"/>
                <a:gd name="T15" fmla="*/ 2147483647 h 199"/>
                <a:gd name="T16" fmla="*/ 2147483647 w 244"/>
                <a:gd name="T17" fmla="*/ 2147483647 h 199"/>
                <a:gd name="T18" fmla="*/ 2147483647 w 244"/>
                <a:gd name="T19" fmla="*/ 2147483647 h 199"/>
                <a:gd name="T20" fmla="*/ 2147483647 w 244"/>
                <a:gd name="T21" fmla="*/ 2147483647 h 199"/>
                <a:gd name="T22" fmla="*/ 2147483647 w 244"/>
                <a:gd name="T23" fmla="*/ 2147483647 h 199"/>
                <a:gd name="T24" fmla="*/ 2147483647 w 244"/>
                <a:gd name="T25" fmla="*/ 2147483647 h 199"/>
                <a:gd name="T26" fmla="*/ 2147483647 w 244"/>
                <a:gd name="T27" fmla="*/ 2147483647 h 199"/>
                <a:gd name="T28" fmla="*/ 2147483647 w 244"/>
                <a:gd name="T29" fmla="*/ 2147483647 h 199"/>
                <a:gd name="T30" fmla="*/ 2147483647 w 244"/>
                <a:gd name="T31" fmla="*/ 2147483647 h 199"/>
                <a:gd name="T32" fmla="*/ 2147483647 w 244"/>
                <a:gd name="T33" fmla="*/ 2147483647 h 199"/>
                <a:gd name="T34" fmla="*/ 2147483647 w 244"/>
                <a:gd name="T35" fmla="*/ 2147483647 h 199"/>
                <a:gd name="T36" fmla="*/ 2147483647 w 244"/>
                <a:gd name="T37" fmla="*/ 2147483647 h 199"/>
                <a:gd name="T38" fmla="*/ 2147483647 w 244"/>
                <a:gd name="T39" fmla="*/ 2147483647 h 199"/>
                <a:gd name="T40" fmla="*/ 2147483647 w 244"/>
                <a:gd name="T41" fmla="*/ 2147483647 h 199"/>
                <a:gd name="T42" fmla="*/ 2147483647 w 244"/>
                <a:gd name="T43" fmla="*/ 2147483647 h 199"/>
                <a:gd name="T44" fmla="*/ 2147483647 w 244"/>
                <a:gd name="T45" fmla="*/ 2147483647 h 199"/>
                <a:gd name="T46" fmla="*/ 2147483647 w 244"/>
                <a:gd name="T47" fmla="*/ 2147483647 h 199"/>
                <a:gd name="T48" fmla="*/ 2147483647 w 244"/>
                <a:gd name="T49" fmla="*/ 2147483647 h 199"/>
                <a:gd name="T50" fmla="*/ 2147483647 w 244"/>
                <a:gd name="T51" fmla="*/ 2147483647 h 199"/>
                <a:gd name="T52" fmla="*/ 2147483647 w 244"/>
                <a:gd name="T53" fmla="*/ 2147483647 h 199"/>
                <a:gd name="T54" fmla="*/ 2147483647 w 244"/>
                <a:gd name="T55" fmla="*/ 2147483647 h 199"/>
                <a:gd name="T56" fmla="*/ 2147483647 w 244"/>
                <a:gd name="T57" fmla="*/ 2147483647 h 199"/>
                <a:gd name="T58" fmla="*/ 2147483647 w 244"/>
                <a:gd name="T59" fmla="*/ 2147483647 h 199"/>
                <a:gd name="T60" fmla="*/ 2147483647 w 244"/>
                <a:gd name="T61" fmla="*/ 2147483647 h 199"/>
                <a:gd name="T62" fmla="*/ 2147483647 w 244"/>
                <a:gd name="T63" fmla="*/ 2147483647 h 199"/>
                <a:gd name="T64" fmla="*/ 2147483647 w 244"/>
                <a:gd name="T65" fmla="*/ 2147483647 h 199"/>
                <a:gd name="T66" fmla="*/ 2147483647 w 244"/>
                <a:gd name="T67" fmla="*/ 2147483647 h 199"/>
                <a:gd name="T68" fmla="*/ 2147483647 w 244"/>
                <a:gd name="T69" fmla="*/ 2147483647 h 199"/>
                <a:gd name="T70" fmla="*/ 2147483647 w 244"/>
                <a:gd name="T71" fmla="*/ 2147483647 h 199"/>
                <a:gd name="T72" fmla="*/ 2147483647 w 244"/>
                <a:gd name="T73" fmla="*/ 2147483647 h 199"/>
                <a:gd name="T74" fmla="*/ 2147483647 w 244"/>
                <a:gd name="T75" fmla="*/ 2147483647 h 199"/>
                <a:gd name="T76" fmla="*/ 2147483647 w 244"/>
                <a:gd name="T77" fmla="*/ 2147483647 h 199"/>
                <a:gd name="T78" fmla="*/ 2147483647 w 244"/>
                <a:gd name="T79" fmla="*/ 2147483647 h 199"/>
                <a:gd name="T80" fmla="*/ 2147483647 w 244"/>
                <a:gd name="T81" fmla="*/ 2147483647 h 199"/>
                <a:gd name="T82" fmla="*/ 2147483647 w 244"/>
                <a:gd name="T83" fmla="*/ 2147483647 h 199"/>
                <a:gd name="T84" fmla="*/ 2147483647 w 244"/>
                <a:gd name="T85" fmla="*/ 2147483647 h 199"/>
                <a:gd name="T86" fmla="*/ 2147483647 w 244"/>
                <a:gd name="T87" fmla="*/ 2147483647 h 199"/>
                <a:gd name="T88" fmla="*/ 2147483647 w 244"/>
                <a:gd name="T89" fmla="*/ 2147483647 h 199"/>
                <a:gd name="T90" fmla="*/ 2147483647 w 244"/>
                <a:gd name="T91" fmla="*/ 2147483647 h 199"/>
                <a:gd name="T92" fmla="*/ 2147483647 w 244"/>
                <a:gd name="T93" fmla="*/ 2147483647 h 199"/>
                <a:gd name="T94" fmla="*/ 2147483647 w 244"/>
                <a:gd name="T95" fmla="*/ 2147483647 h 199"/>
                <a:gd name="T96" fmla="*/ 2147483647 w 244"/>
                <a:gd name="T97" fmla="*/ 2147483647 h 199"/>
                <a:gd name="T98" fmla="*/ 2147483647 w 244"/>
                <a:gd name="T99" fmla="*/ 2147483647 h 199"/>
                <a:gd name="T100" fmla="*/ 2147483647 w 244"/>
                <a:gd name="T101" fmla="*/ 2147483647 h 199"/>
                <a:gd name="T102" fmla="*/ 2147483647 w 244"/>
                <a:gd name="T103" fmla="*/ 2147483647 h 199"/>
                <a:gd name="T104" fmla="*/ 2147483647 w 244"/>
                <a:gd name="T105" fmla="*/ 2147483647 h 199"/>
                <a:gd name="T106" fmla="*/ 2147483647 w 244"/>
                <a:gd name="T107" fmla="*/ 2147483647 h 19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4"/>
                <a:gd name="T163" fmla="*/ 0 h 199"/>
                <a:gd name="T164" fmla="*/ 244 w 244"/>
                <a:gd name="T165" fmla="*/ 199 h 19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4" h="199">
                  <a:moveTo>
                    <a:pt x="242" y="171"/>
                  </a:moveTo>
                  <a:cubicBezTo>
                    <a:pt x="238" y="171"/>
                    <a:pt x="238" y="171"/>
                    <a:pt x="238" y="171"/>
                  </a:cubicBezTo>
                  <a:cubicBezTo>
                    <a:pt x="238" y="169"/>
                    <a:pt x="238" y="169"/>
                    <a:pt x="238" y="169"/>
                  </a:cubicBezTo>
                  <a:cubicBezTo>
                    <a:pt x="238" y="166"/>
                    <a:pt x="238" y="166"/>
                    <a:pt x="238" y="166"/>
                  </a:cubicBezTo>
                  <a:cubicBezTo>
                    <a:pt x="236" y="161"/>
                    <a:pt x="236" y="161"/>
                    <a:pt x="236" y="161"/>
                  </a:cubicBezTo>
                  <a:cubicBezTo>
                    <a:pt x="235" y="158"/>
                    <a:pt x="235" y="158"/>
                    <a:pt x="235" y="158"/>
                  </a:cubicBezTo>
                  <a:cubicBezTo>
                    <a:pt x="234" y="156"/>
                    <a:pt x="234" y="156"/>
                    <a:pt x="234" y="156"/>
                  </a:cubicBezTo>
                  <a:cubicBezTo>
                    <a:pt x="229" y="155"/>
                    <a:pt x="229" y="155"/>
                    <a:pt x="229" y="155"/>
                  </a:cubicBezTo>
                  <a:cubicBezTo>
                    <a:pt x="225" y="152"/>
                    <a:pt x="225" y="152"/>
                    <a:pt x="225" y="152"/>
                  </a:cubicBezTo>
                  <a:cubicBezTo>
                    <a:pt x="222" y="149"/>
                    <a:pt x="222" y="149"/>
                    <a:pt x="222" y="149"/>
                  </a:cubicBezTo>
                  <a:cubicBezTo>
                    <a:pt x="219" y="146"/>
                    <a:pt x="219" y="146"/>
                    <a:pt x="219" y="146"/>
                  </a:cubicBezTo>
                  <a:cubicBezTo>
                    <a:pt x="216" y="142"/>
                    <a:pt x="216" y="142"/>
                    <a:pt x="216" y="142"/>
                  </a:cubicBezTo>
                  <a:cubicBezTo>
                    <a:pt x="213" y="138"/>
                    <a:pt x="213" y="138"/>
                    <a:pt x="213" y="138"/>
                  </a:cubicBezTo>
                  <a:cubicBezTo>
                    <a:pt x="211" y="135"/>
                    <a:pt x="211" y="135"/>
                    <a:pt x="211" y="135"/>
                  </a:cubicBezTo>
                  <a:cubicBezTo>
                    <a:pt x="212" y="133"/>
                    <a:pt x="212" y="133"/>
                    <a:pt x="212" y="133"/>
                  </a:cubicBezTo>
                  <a:cubicBezTo>
                    <a:pt x="215" y="128"/>
                    <a:pt x="215" y="128"/>
                    <a:pt x="215" y="128"/>
                  </a:cubicBezTo>
                  <a:cubicBezTo>
                    <a:pt x="216" y="125"/>
                    <a:pt x="216" y="125"/>
                    <a:pt x="216" y="125"/>
                  </a:cubicBezTo>
                  <a:cubicBezTo>
                    <a:pt x="219" y="122"/>
                    <a:pt x="219" y="122"/>
                    <a:pt x="219" y="122"/>
                  </a:cubicBezTo>
                  <a:cubicBezTo>
                    <a:pt x="219" y="119"/>
                    <a:pt x="219" y="119"/>
                    <a:pt x="219" y="119"/>
                  </a:cubicBezTo>
                  <a:cubicBezTo>
                    <a:pt x="219" y="118"/>
                    <a:pt x="219" y="118"/>
                    <a:pt x="219" y="118"/>
                  </a:cubicBezTo>
                  <a:cubicBezTo>
                    <a:pt x="219" y="116"/>
                    <a:pt x="219" y="116"/>
                    <a:pt x="219" y="116"/>
                  </a:cubicBezTo>
                  <a:cubicBezTo>
                    <a:pt x="216" y="113"/>
                    <a:pt x="216" y="113"/>
                    <a:pt x="216" y="113"/>
                  </a:cubicBezTo>
                  <a:cubicBezTo>
                    <a:pt x="212" y="113"/>
                    <a:pt x="212" y="113"/>
                    <a:pt x="212" y="113"/>
                  </a:cubicBezTo>
                  <a:cubicBezTo>
                    <a:pt x="211" y="113"/>
                    <a:pt x="211" y="113"/>
                    <a:pt x="211" y="113"/>
                  </a:cubicBezTo>
                  <a:cubicBezTo>
                    <a:pt x="208" y="112"/>
                    <a:pt x="208" y="112"/>
                    <a:pt x="208" y="112"/>
                  </a:cubicBezTo>
                  <a:cubicBezTo>
                    <a:pt x="207" y="110"/>
                    <a:pt x="207" y="110"/>
                    <a:pt x="207" y="110"/>
                  </a:cubicBezTo>
                  <a:cubicBezTo>
                    <a:pt x="206" y="108"/>
                    <a:pt x="206" y="108"/>
                    <a:pt x="206" y="108"/>
                  </a:cubicBezTo>
                  <a:cubicBezTo>
                    <a:pt x="205" y="102"/>
                    <a:pt x="205" y="102"/>
                    <a:pt x="205" y="102"/>
                  </a:cubicBezTo>
                  <a:cubicBezTo>
                    <a:pt x="204" y="100"/>
                    <a:pt x="204" y="100"/>
                    <a:pt x="204" y="100"/>
                  </a:cubicBezTo>
                  <a:cubicBezTo>
                    <a:pt x="202" y="96"/>
                    <a:pt x="202" y="96"/>
                    <a:pt x="202" y="96"/>
                  </a:cubicBezTo>
                  <a:cubicBezTo>
                    <a:pt x="201" y="92"/>
                    <a:pt x="201" y="92"/>
                    <a:pt x="201" y="92"/>
                  </a:cubicBezTo>
                  <a:cubicBezTo>
                    <a:pt x="201" y="90"/>
                    <a:pt x="201" y="90"/>
                    <a:pt x="201" y="90"/>
                  </a:cubicBezTo>
                  <a:cubicBezTo>
                    <a:pt x="201" y="89"/>
                    <a:pt x="201" y="89"/>
                    <a:pt x="201" y="89"/>
                  </a:cubicBezTo>
                  <a:cubicBezTo>
                    <a:pt x="202" y="88"/>
                    <a:pt x="202" y="88"/>
                    <a:pt x="202" y="88"/>
                  </a:cubicBezTo>
                  <a:cubicBezTo>
                    <a:pt x="203" y="86"/>
                    <a:pt x="203" y="86"/>
                    <a:pt x="203" y="86"/>
                  </a:cubicBezTo>
                  <a:cubicBezTo>
                    <a:pt x="203" y="85"/>
                    <a:pt x="203" y="85"/>
                    <a:pt x="203" y="85"/>
                  </a:cubicBezTo>
                  <a:cubicBezTo>
                    <a:pt x="201" y="85"/>
                    <a:pt x="201" y="85"/>
                    <a:pt x="201" y="85"/>
                  </a:cubicBezTo>
                  <a:cubicBezTo>
                    <a:pt x="199" y="83"/>
                    <a:pt x="199" y="83"/>
                    <a:pt x="199" y="83"/>
                  </a:cubicBezTo>
                  <a:cubicBezTo>
                    <a:pt x="198" y="80"/>
                    <a:pt x="198" y="80"/>
                    <a:pt x="198" y="80"/>
                  </a:cubicBezTo>
                  <a:cubicBezTo>
                    <a:pt x="198" y="78"/>
                    <a:pt x="198" y="78"/>
                    <a:pt x="198" y="78"/>
                  </a:cubicBezTo>
                  <a:cubicBezTo>
                    <a:pt x="198" y="76"/>
                    <a:pt x="198" y="76"/>
                    <a:pt x="198" y="76"/>
                  </a:cubicBezTo>
                  <a:cubicBezTo>
                    <a:pt x="199" y="75"/>
                    <a:pt x="199" y="75"/>
                    <a:pt x="199" y="75"/>
                  </a:cubicBezTo>
                  <a:cubicBezTo>
                    <a:pt x="201" y="73"/>
                    <a:pt x="201" y="73"/>
                    <a:pt x="201" y="73"/>
                  </a:cubicBezTo>
                  <a:cubicBezTo>
                    <a:pt x="200" y="72"/>
                    <a:pt x="200" y="72"/>
                    <a:pt x="200" y="72"/>
                  </a:cubicBezTo>
                  <a:cubicBezTo>
                    <a:pt x="199" y="70"/>
                    <a:pt x="199" y="70"/>
                    <a:pt x="199" y="70"/>
                  </a:cubicBezTo>
                  <a:cubicBezTo>
                    <a:pt x="201" y="69"/>
                    <a:pt x="201" y="69"/>
                    <a:pt x="201" y="69"/>
                  </a:cubicBezTo>
                  <a:cubicBezTo>
                    <a:pt x="202" y="67"/>
                    <a:pt x="202" y="67"/>
                    <a:pt x="202" y="67"/>
                  </a:cubicBezTo>
                  <a:cubicBezTo>
                    <a:pt x="202" y="65"/>
                    <a:pt x="202" y="65"/>
                    <a:pt x="202" y="65"/>
                  </a:cubicBezTo>
                  <a:cubicBezTo>
                    <a:pt x="202" y="62"/>
                    <a:pt x="202" y="62"/>
                    <a:pt x="202" y="62"/>
                  </a:cubicBezTo>
                  <a:cubicBezTo>
                    <a:pt x="202" y="60"/>
                    <a:pt x="202" y="60"/>
                    <a:pt x="202" y="60"/>
                  </a:cubicBezTo>
                  <a:cubicBezTo>
                    <a:pt x="202" y="59"/>
                    <a:pt x="202" y="59"/>
                    <a:pt x="202" y="59"/>
                  </a:cubicBezTo>
                  <a:cubicBezTo>
                    <a:pt x="203" y="57"/>
                    <a:pt x="203" y="57"/>
                    <a:pt x="203" y="57"/>
                  </a:cubicBezTo>
                  <a:cubicBezTo>
                    <a:pt x="203" y="56"/>
                    <a:pt x="203" y="56"/>
                    <a:pt x="203" y="56"/>
                  </a:cubicBezTo>
                  <a:cubicBezTo>
                    <a:pt x="202" y="56"/>
                    <a:pt x="202" y="56"/>
                    <a:pt x="202" y="56"/>
                  </a:cubicBezTo>
                  <a:cubicBezTo>
                    <a:pt x="202" y="55"/>
                    <a:pt x="202" y="55"/>
                    <a:pt x="202" y="55"/>
                  </a:cubicBezTo>
                  <a:cubicBezTo>
                    <a:pt x="201" y="52"/>
                    <a:pt x="201" y="52"/>
                    <a:pt x="201" y="52"/>
                  </a:cubicBezTo>
                  <a:cubicBezTo>
                    <a:pt x="201" y="50"/>
                    <a:pt x="201" y="50"/>
                    <a:pt x="201" y="50"/>
                  </a:cubicBezTo>
                  <a:cubicBezTo>
                    <a:pt x="201" y="49"/>
                    <a:pt x="201" y="49"/>
                    <a:pt x="201" y="49"/>
                  </a:cubicBezTo>
                  <a:cubicBezTo>
                    <a:pt x="201" y="47"/>
                    <a:pt x="201" y="47"/>
                    <a:pt x="201" y="47"/>
                  </a:cubicBezTo>
                  <a:cubicBezTo>
                    <a:pt x="201" y="46"/>
                    <a:pt x="201" y="46"/>
                    <a:pt x="201" y="46"/>
                  </a:cubicBezTo>
                  <a:cubicBezTo>
                    <a:pt x="199" y="42"/>
                    <a:pt x="199" y="42"/>
                    <a:pt x="199" y="42"/>
                  </a:cubicBezTo>
                  <a:cubicBezTo>
                    <a:pt x="198" y="42"/>
                    <a:pt x="198" y="42"/>
                    <a:pt x="198" y="42"/>
                  </a:cubicBezTo>
                  <a:cubicBezTo>
                    <a:pt x="196" y="42"/>
                    <a:pt x="196" y="42"/>
                    <a:pt x="196" y="42"/>
                  </a:cubicBezTo>
                  <a:cubicBezTo>
                    <a:pt x="195" y="42"/>
                    <a:pt x="195" y="42"/>
                    <a:pt x="195" y="42"/>
                  </a:cubicBezTo>
                  <a:cubicBezTo>
                    <a:pt x="192" y="42"/>
                    <a:pt x="192" y="42"/>
                    <a:pt x="192" y="42"/>
                  </a:cubicBezTo>
                  <a:cubicBezTo>
                    <a:pt x="191" y="42"/>
                    <a:pt x="191" y="42"/>
                    <a:pt x="191" y="42"/>
                  </a:cubicBezTo>
                  <a:cubicBezTo>
                    <a:pt x="189" y="42"/>
                    <a:pt x="189" y="42"/>
                    <a:pt x="189" y="42"/>
                  </a:cubicBezTo>
                  <a:cubicBezTo>
                    <a:pt x="189" y="41"/>
                    <a:pt x="189" y="41"/>
                    <a:pt x="189" y="41"/>
                  </a:cubicBezTo>
                  <a:cubicBezTo>
                    <a:pt x="188" y="39"/>
                    <a:pt x="188" y="39"/>
                    <a:pt x="188" y="39"/>
                  </a:cubicBezTo>
                  <a:cubicBezTo>
                    <a:pt x="185" y="37"/>
                    <a:pt x="185" y="37"/>
                    <a:pt x="185" y="37"/>
                  </a:cubicBezTo>
                  <a:cubicBezTo>
                    <a:pt x="182" y="36"/>
                    <a:pt x="182" y="36"/>
                    <a:pt x="182" y="36"/>
                  </a:cubicBezTo>
                  <a:cubicBezTo>
                    <a:pt x="179" y="34"/>
                    <a:pt x="179" y="34"/>
                    <a:pt x="179" y="34"/>
                  </a:cubicBezTo>
                  <a:cubicBezTo>
                    <a:pt x="178" y="33"/>
                    <a:pt x="178" y="33"/>
                    <a:pt x="178" y="33"/>
                  </a:cubicBezTo>
                  <a:cubicBezTo>
                    <a:pt x="176" y="30"/>
                    <a:pt x="176" y="30"/>
                    <a:pt x="176" y="30"/>
                  </a:cubicBezTo>
                  <a:cubicBezTo>
                    <a:pt x="173" y="29"/>
                    <a:pt x="173" y="29"/>
                    <a:pt x="173" y="29"/>
                  </a:cubicBezTo>
                  <a:cubicBezTo>
                    <a:pt x="169" y="29"/>
                    <a:pt x="169" y="29"/>
                    <a:pt x="169" y="29"/>
                  </a:cubicBezTo>
                  <a:cubicBezTo>
                    <a:pt x="166" y="29"/>
                    <a:pt x="166" y="29"/>
                    <a:pt x="166" y="29"/>
                  </a:cubicBezTo>
                  <a:cubicBezTo>
                    <a:pt x="162" y="27"/>
                    <a:pt x="162" y="27"/>
                    <a:pt x="162" y="27"/>
                  </a:cubicBezTo>
                  <a:cubicBezTo>
                    <a:pt x="159" y="26"/>
                    <a:pt x="159" y="26"/>
                    <a:pt x="159" y="26"/>
                  </a:cubicBezTo>
                  <a:cubicBezTo>
                    <a:pt x="156" y="24"/>
                    <a:pt x="156" y="24"/>
                    <a:pt x="156" y="24"/>
                  </a:cubicBezTo>
                  <a:cubicBezTo>
                    <a:pt x="153" y="23"/>
                    <a:pt x="153" y="23"/>
                    <a:pt x="153" y="23"/>
                  </a:cubicBezTo>
                  <a:cubicBezTo>
                    <a:pt x="152" y="20"/>
                    <a:pt x="152" y="20"/>
                    <a:pt x="152" y="20"/>
                  </a:cubicBezTo>
                  <a:cubicBezTo>
                    <a:pt x="149" y="20"/>
                    <a:pt x="149" y="20"/>
                    <a:pt x="149" y="20"/>
                  </a:cubicBezTo>
                  <a:cubicBezTo>
                    <a:pt x="143" y="20"/>
                    <a:pt x="143" y="20"/>
                    <a:pt x="143" y="20"/>
                  </a:cubicBezTo>
                  <a:cubicBezTo>
                    <a:pt x="142" y="20"/>
                    <a:pt x="142" y="20"/>
                    <a:pt x="142" y="20"/>
                  </a:cubicBezTo>
                  <a:cubicBezTo>
                    <a:pt x="140" y="22"/>
                    <a:pt x="140" y="22"/>
                    <a:pt x="140" y="22"/>
                  </a:cubicBezTo>
                  <a:cubicBezTo>
                    <a:pt x="140" y="23"/>
                    <a:pt x="140" y="23"/>
                    <a:pt x="140" y="23"/>
                  </a:cubicBezTo>
                  <a:cubicBezTo>
                    <a:pt x="136" y="22"/>
                    <a:pt x="136" y="22"/>
                    <a:pt x="136" y="22"/>
                  </a:cubicBezTo>
                  <a:cubicBezTo>
                    <a:pt x="134" y="22"/>
                    <a:pt x="134" y="22"/>
                    <a:pt x="134" y="22"/>
                  </a:cubicBezTo>
                  <a:cubicBezTo>
                    <a:pt x="132" y="23"/>
                    <a:pt x="132" y="23"/>
                    <a:pt x="132" y="23"/>
                  </a:cubicBezTo>
                  <a:cubicBezTo>
                    <a:pt x="130" y="24"/>
                    <a:pt x="130" y="24"/>
                    <a:pt x="130" y="24"/>
                  </a:cubicBezTo>
                  <a:cubicBezTo>
                    <a:pt x="127" y="24"/>
                    <a:pt x="127" y="24"/>
                    <a:pt x="127" y="24"/>
                  </a:cubicBezTo>
                  <a:cubicBezTo>
                    <a:pt x="125" y="27"/>
                    <a:pt x="125" y="27"/>
                    <a:pt x="125" y="27"/>
                  </a:cubicBezTo>
                  <a:cubicBezTo>
                    <a:pt x="125" y="29"/>
                    <a:pt x="125" y="29"/>
                    <a:pt x="125" y="29"/>
                  </a:cubicBezTo>
                  <a:cubicBezTo>
                    <a:pt x="125" y="30"/>
                    <a:pt x="125" y="30"/>
                    <a:pt x="125" y="30"/>
                  </a:cubicBezTo>
                  <a:cubicBezTo>
                    <a:pt x="123" y="30"/>
                    <a:pt x="123" y="30"/>
                    <a:pt x="123" y="30"/>
                  </a:cubicBezTo>
                  <a:cubicBezTo>
                    <a:pt x="123" y="31"/>
                    <a:pt x="123" y="31"/>
                    <a:pt x="123" y="31"/>
                  </a:cubicBezTo>
                  <a:cubicBezTo>
                    <a:pt x="123" y="32"/>
                    <a:pt x="123" y="32"/>
                    <a:pt x="123" y="32"/>
                  </a:cubicBezTo>
                  <a:cubicBezTo>
                    <a:pt x="119" y="33"/>
                    <a:pt x="119" y="33"/>
                    <a:pt x="119" y="33"/>
                  </a:cubicBezTo>
                  <a:cubicBezTo>
                    <a:pt x="115" y="32"/>
                    <a:pt x="115" y="32"/>
                    <a:pt x="115" y="32"/>
                  </a:cubicBezTo>
                  <a:cubicBezTo>
                    <a:pt x="116" y="36"/>
                    <a:pt x="116" y="36"/>
                    <a:pt x="116" y="36"/>
                  </a:cubicBezTo>
                  <a:cubicBezTo>
                    <a:pt x="117" y="39"/>
                    <a:pt x="117" y="39"/>
                    <a:pt x="117" y="39"/>
                  </a:cubicBezTo>
                  <a:cubicBezTo>
                    <a:pt x="117" y="40"/>
                    <a:pt x="117" y="40"/>
                    <a:pt x="117" y="40"/>
                  </a:cubicBezTo>
                  <a:cubicBezTo>
                    <a:pt x="116" y="40"/>
                    <a:pt x="116" y="40"/>
                    <a:pt x="116" y="40"/>
                  </a:cubicBezTo>
                  <a:cubicBezTo>
                    <a:pt x="113" y="39"/>
                    <a:pt x="113" y="39"/>
                    <a:pt x="113" y="39"/>
                  </a:cubicBezTo>
                  <a:cubicBezTo>
                    <a:pt x="112" y="39"/>
                    <a:pt x="112" y="39"/>
                    <a:pt x="112" y="39"/>
                  </a:cubicBezTo>
                  <a:cubicBezTo>
                    <a:pt x="107" y="39"/>
                    <a:pt x="107" y="39"/>
                    <a:pt x="107" y="39"/>
                  </a:cubicBezTo>
                  <a:cubicBezTo>
                    <a:pt x="99" y="42"/>
                    <a:pt x="99" y="42"/>
                    <a:pt x="99" y="42"/>
                  </a:cubicBezTo>
                  <a:cubicBezTo>
                    <a:pt x="94" y="43"/>
                    <a:pt x="94" y="43"/>
                    <a:pt x="94" y="43"/>
                  </a:cubicBezTo>
                  <a:cubicBezTo>
                    <a:pt x="92" y="42"/>
                    <a:pt x="92" y="42"/>
                    <a:pt x="92" y="42"/>
                  </a:cubicBezTo>
                  <a:cubicBezTo>
                    <a:pt x="84" y="40"/>
                    <a:pt x="84" y="40"/>
                    <a:pt x="84" y="40"/>
                  </a:cubicBezTo>
                  <a:cubicBezTo>
                    <a:pt x="77" y="36"/>
                    <a:pt x="77" y="36"/>
                    <a:pt x="77" y="36"/>
                  </a:cubicBezTo>
                  <a:cubicBezTo>
                    <a:pt x="74" y="34"/>
                    <a:pt x="74" y="34"/>
                    <a:pt x="74" y="34"/>
                  </a:cubicBezTo>
                  <a:cubicBezTo>
                    <a:pt x="72" y="32"/>
                    <a:pt x="72" y="32"/>
                    <a:pt x="72" y="32"/>
                  </a:cubicBezTo>
                  <a:cubicBezTo>
                    <a:pt x="67" y="30"/>
                    <a:pt x="67" y="30"/>
                    <a:pt x="67" y="30"/>
                  </a:cubicBezTo>
                  <a:cubicBezTo>
                    <a:pt x="61" y="29"/>
                    <a:pt x="61" y="29"/>
                    <a:pt x="61" y="29"/>
                  </a:cubicBezTo>
                  <a:cubicBezTo>
                    <a:pt x="59" y="27"/>
                    <a:pt x="59" y="27"/>
                    <a:pt x="59" y="27"/>
                  </a:cubicBezTo>
                  <a:cubicBezTo>
                    <a:pt x="59" y="24"/>
                    <a:pt x="59" y="24"/>
                    <a:pt x="59" y="24"/>
                  </a:cubicBezTo>
                  <a:cubicBezTo>
                    <a:pt x="56" y="19"/>
                    <a:pt x="56" y="19"/>
                    <a:pt x="56" y="19"/>
                  </a:cubicBezTo>
                  <a:cubicBezTo>
                    <a:pt x="54" y="17"/>
                    <a:pt x="54" y="17"/>
                    <a:pt x="54" y="17"/>
                  </a:cubicBezTo>
                  <a:cubicBezTo>
                    <a:pt x="50" y="14"/>
                    <a:pt x="50" y="14"/>
                    <a:pt x="50" y="14"/>
                  </a:cubicBezTo>
                  <a:cubicBezTo>
                    <a:pt x="47" y="13"/>
                    <a:pt x="47" y="13"/>
                    <a:pt x="47" y="13"/>
                  </a:cubicBezTo>
                  <a:cubicBezTo>
                    <a:pt x="46" y="12"/>
                    <a:pt x="46" y="12"/>
                    <a:pt x="46" y="12"/>
                  </a:cubicBezTo>
                  <a:cubicBezTo>
                    <a:pt x="47" y="10"/>
                    <a:pt x="47" y="10"/>
                    <a:pt x="47" y="10"/>
                  </a:cubicBezTo>
                  <a:cubicBezTo>
                    <a:pt x="49" y="10"/>
                    <a:pt x="49" y="10"/>
                    <a:pt x="49" y="10"/>
                  </a:cubicBezTo>
                  <a:cubicBezTo>
                    <a:pt x="47" y="9"/>
                    <a:pt x="47" y="9"/>
                    <a:pt x="47" y="9"/>
                  </a:cubicBezTo>
                  <a:cubicBezTo>
                    <a:pt x="47" y="6"/>
                    <a:pt x="47" y="6"/>
                    <a:pt x="47" y="6"/>
                  </a:cubicBezTo>
                  <a:cubicBezTo>
                    <a:pt x="49" y="4"/>
                    <a:pt x="49" y="4"/>
                    <a:pt x="49" y="4"/>
                  </a:cubicBezTo>
                  <a:cubicBezTo>
                    <a:pt x="46" y="2"/>
                    <a:pt x="46" y="2"/>
                    <a:pt x="46" y="2"/>
                  </a:cubicBezTo>
                  <a:cubicBezTo>
                    <a:pt x="43" y="0"/>
                    <a:pt x="43" y="0"/>
                    <a:pt x="43" y="0"/>
                  </a:cubicBezTo>
                  <a:cubicBezTo>
                    <a:pt x="41" y="2"/>
                    <a:pt x="41" y="2"/>
                    <a:pt x="41" y="2"/>
                  </a:cubicBezTo>
                  <a:cubicBezTo>
                    <a:pt x="37" y="4"/>
                    <a:pt x="37" y="4"/>
                    <a:pt x="37" y="4"/>
                  </a:cubicBezTo>
                  <a:cubicBezTo>
                    <a:pt x="36" y="6"/>
                    <a:pt x="36" y="6"/>
                    <a:pt x="36" y="6"/>
                  </a:cubicBezTo>
                  <a:cubicBezTo>
                    <a:pt x="34" y="7"/>
                    <a:pt x="34" y="7"/>
                    <a:pt x="34" y="7"/>
                  </a:cubicBezTo>
                  <a:cubicBezTo>
                    <a:pt x="30" y="11"/>
                    <a:pt x="30" y="11"/>
                    <a:pt x="30" y="11"/>
                  </a:cubicBezTo>
                  <a:cubicBezTo>
                    <a:pt x="29" y="12"/>
                    <a:pt x="29" y="12"/>
                    <a:pt x="29" y="12"/>
                  </a:cubicBezTo>
                  <a:cubicBezTo>
                    <a:pt x="27" y="12"/>
                    <a:pt x="27" y="12"/>
                    <a:pt x="27" y="12"/>
                  </a:cubicBezTo>
                  <a:cubicBezTo>
                    <a:pt x="26" y="12"/>
                    <a:pt x="26" y="12"/>
                    <a:pt x="26" y="12"/>
                  </a:cubicBezTo>
                  <a:cubicBezTo>
                    <a:pt x="21" y="12"/>
                    <a:pt x="21" y="12"/>
                    <a:pt x="21" y="12"/>
                  </a:cubicBezTo>
                  <a:cubicBezTo>
                    <a:pt x="18" y="10"/>
                    <a:pt x="18" y="10"/>
                    <a:pt x="18" y="10"/>
                  </a:cubicBezTo>
                  <a:cubicBezTo>
                    <a:pt x="16" y="8"/>
                    <a:pt x="16" y="8"/>
                    <a:pt x="16" y="8"/>
                  </a:cubicBezTo>
                  <a:cubicBezTo>
                    <a:pt x="14" y="7"/>
                    <a:pt x="14" y="7"/>
                    <a:pt x="14" y="7"/>
                  </a:cubicBezTo>
                  <a:cubicBezTo>
                    <a:pt x="11" y="4"/>
                    <a:pt x="11" y="4"/>
                    <a:pt x="11" y="4"/>
                  </a:cubicBezTo>
                  <a:cubicBezTo>
                    <a:pt x="8" y="2"/>
                    <a:pt x="8" y="2"/>
                    <a:pt x="8" y="2"/>
                  </a:cubicBezTo>
                  <a:cubicBezTo>
                    <a:pt x="7" y="1"/>
                    <a:pt x="7" y="1"/>
                    <a:pt x="7" y="1"/>
                  </a:cubicBezTo>
                  <a:cubicBezTo>
                    <a:pt x="6" y="0"/>
                    <a:pt x="6" y="0"/>
                    <a:pt x="6" y="0"/>
                  </a:cubicBezTo>
                  <a:cubicBezTo>
                    <a:pt x="4" y="2"/>
                    <a:pt x="4" y="2"/>
                    <a:pt x="4" y="2"/>
                  </a:cubicBezTo>
                  <a:cubicBezTo>
                    <a:pt x="4" y="4"/>
                    <a:pt x="4" y="4"/>
                    <a:pt x="4" y="4"/>
                  </a:cubicBezTo>
                  <a:cubicBezTo>
                    <a:pt x="0" y="4"/>
                    <a:pt x="0" y="4"/>
                    <a:pt x="0" y="4"/>
                  </a:cubicBezTo>
                  <a:cubicBezTo>
                    <a:pt x="3" y="9"/>
                    <a:pt x="3" y="9"/>
                    <a:pt x="3" y="9"/>
                  </a:cubicBezTo>
                  <a:cubicBezTo>
                    <a:pt x="4" y="13"/>
                    <a:pt x="4" y="13"/>
                    <a:pt x="4" y="13"/>
                  </a:cubicBezTo>
                  <a:cubicBezTo>
                    <a:pt x="6" y="16"/>
                    <a:pt x="6" y="16"/>
                    <a:pt x="6" y="16"/>
                  </a:cubicBezTo>
                  <a:cubicBezTo>
                    <a:pt x="6" y="19"/>
                    <a:pt x="6" y="19"/>
                    <a:pt x="6" y="19"/>
                  </a:cubicBezTo>
                  <a:cubicBezTo>
                    <a:pt x="7" y="19"/>
                    <a:pt x="7" y="19"/>
                    <a:pt x="7" y="19"/>
                  </a:cubicBezTo>
                  <a:cubicBezTo>
                    <a:pt x="6" y="22"/>
                    <a:pt x="6" y="22"/>
                    <a:pt x="6" y="22"/>
                  </a:cubicBezTo>
                  <a:cubicBezTo>
                    <a:pt x="6" y="24"/>
                    <a:pt x="6" y="24"/>
                    <a:pt x="6" y="24"/>
                  </a:cubicBezTo>
                  <a:cubicBezTo>
                    <a:pt x="7" y="26"/>
                    <a:pt x="7" y="26"/>
                    <a:pt x="7" y="26"/>
                  </a:cubicBezTo>
                  <a:cubicBezTo>
                    <a:pt x="8" y="26"/>
                    <a:pt x="8" y="26"/>
                    <a:pt x="8" y="26"/>
                  </a:cubicBezTo>
                  <a:cubicBezTo>
                    <a:pt x="10" y="29"/>
                    <a:pt x="10" y="29"/>
                    <a:pt x="10" y="29"/>
                  </a:cubicBezTo>
                  <a:cubicBezTo>
                    <a:pt x="10" y="32"/>
                    <a:pt x="10" y="32"/>
                    <a:pt x="10" y="32"/>
                  </a:cubicBezTo>
                  <a:cubicBezTo>
                    <a:pt x="13" y="33"/>
                    <a:pt x="13" y="33"/>
                    <a:pt x="13" y="33"/>
                  </a:cubicBezTo>
                  <a:cubicBezTo>
                    <a:pt x="13" y="34"/>
                    <a:pt x="13" y="34"/>
                    <a:pt x="13" y="34"/>
                  </a:cubicBezTo>
                  <a:cubicBezTo>
                    <a:pt x="14" y="37"/>
                    <a:pt x="14" y="37"/>
                    <a:pt x="14" y="37"/>
                  </a:cubicBezTo>
                  <a:cubicBezTo>
                    <a:pt x="16" y="40"/>
                    <a:pt x="16" y="40"/>
                    <a:pt x="16" y="40"/>
                  </a:cubicBezTo>
                  <a:cubicBezTo>
                    <a:pt x="17" y="42"/>
                    <a:pt x="17" y="42"/>
                    <a:pt x="17" y="42"/>
                  </a:cubicBezTo>
                  <a:cubicBezTo>
                    <a:pt x="17" y="43"/>
                    <a:pt x="17" y="43"/>
                    <a:pt x="17" y="43"/>
                  </a:cubicBezTo>
                  <a:cubicBezTo>
                    <a:pt x="17" y="45"/>
                    <a:pt x="17" y="45"/>
                    <a:pt x="17" y="45"/>
                  </a:cubicBezTo>
                  <a:cubicBezTo>
                    <a:pt x="20" y="47"/>
                    <a:pt x="20" y="47"/>
                    <a:pt x="20" y="47"/>
                  </a:cubicBezTo>
                  <a:cubicBezTo>
                    <a:pt x="21" y="49"/>
                    <a:pt x="21" y="49"/>
                    <a:pt x="21" y="49"/>
                  </a:cubicBezTo>
                  <a:cubicBezTo>
                    <a:pt x="21" y="50"/>
                    <a:pt x="21" y="50"/>
                    <a:pt x="21" y="50"/>
                  </a:cubicBezTo>
                  <a:cubicBezTo>
                    <a:pt x="24" y="52"/>
                    <a:pt x="24" y="52"/>
                    <a:pt x="24" y="52"/>
                  </a:cubicBezTo>
                  <a:cubicBezTo>
                    <a:pt x="26" y="53"/>
                    <a:pt x="26" y="53"/>
                    <a:pt x="26" y="53"/>
                  </a:cubicBezTo>
                  <a:cubicBezTo>
                    <a:pt x="29" y="53"/>
                    <a:pt x="29" y="53"/>
                    <a:pt x="29" y="53"/>
                  </a:cubicBezTo>
                  <a:cubicBezTo>
                    <a:pt x="30" y="53"/>
                    <a:pt x="30" y="53"/>
                    <a:pt x="30" y="53"/>
                  </a:cubicBezTo>
                  <a:cubicBezTo>
                    <a:pt x="33" y="53"/>
                    <a:pt x="33" y="53"/>
                    <a:pt x="33" y="53"/>
                  </a:cubicBezTo>
                  <a:cubicBezTo>
                    <a:pt x="31" y="55"/>
                    <a:pt x="31" y="55"/>
                    <a:pt x="31" y="55"/>
                  </a:cubicBezTo>
                  <a:cubicBezTo>
                    <a:pt x="30" y="56"/>
                    <a:pt x="30" y="56"/>
                    <a:pt x="30" y="56"/>
                  </a:cubicBezTo>
                  <a:cubicBezTo>
                    <a:pt x="30" y="57"/>
                    <a:pt x="30" y="57"/>
                    <a:pt x="30" y="57"/>
                  </a:cubicBezTo>
                  <a:cubicBezTo>
                    <a:pt x="30" y="59"/>
                    <a:pt x="30" y="59"/>
                    <a:pt x="30" y="59"/>
                  </a:cubicBezTo>
                  <a:cubicBezTo>
                    <a:pt x="31" y="62"/>
                    <a:pt x="31" y="62"/>
                    <a:pt x="31" y="62"/>
                  </a:cubicBezTo>
                  <a:cubicBezTo>
                    <a:pt x="31" y="63"/>
                    <a:pt x="31" y="63"/>
                    <a:pt x="31" y="63"/>
                  </a:cubicBezTo>
                  <a:cubicBezTo>
                    <a:pt x="30" y="63"/>
                    <a:pt x="30" y="63"/>
                    <a:pt x="30" y="63"/>
                  </a:cubicBezTo>
                  <a:cubicBezTo>
                    <a:pt x="29" y="65"/>
                    <a:pt x="29" y="65"/>
                    <a:pt x="29" y="65"/>
                  </a:cubicBezTo>
                  <a:cubicBezTo>
                    <a:pt x="29" y="66"/>
                    <a:pt x="29" y="66"/>
                    <a:pt x="29" y="66"/>
                  </a:cubicBezTo>
                  <a:cubicBezTo>
                    <a:pt x="27" y="67"/>
                    <a:pt x="27" y="67"/>
                    <a:pt x="27" y="67"/>
                  </a:cubicBezTo>
                  <a:cubicBezTo>
                    <a:pt x="27" y="69"/>
                    <a:pt x="27" y="69"/>
                    <a:pt x="27" y="69"/>
                  </a:cubicBezTo>
                  <a:cubicBezTo>
                    <a:pt x="29" y="70"/>
                    <a:pt x="29" y="70"/>
                    <a:pt x="29" y="70"/>
                  </a:cubicBezTo>
                  <a:cubicBezTo>
                    <a:pt x="26" y="70"/>
                    <a:pt x="26" y="70"/>
                    <a:pt x="26" y="70"/>
                  </a:cubicBezTo>
                  <a:cubicBezTo>
                    <a:pt x="26" y="72"/>
                    <a:pt x="26" y="72"/>
                    <a:pt x="26" y="72"/>
                  </a:cubicBezTo>
                  <a:cubicBezTo>
                    <a:pt x="26" y="73"/>
                    <a:pt x="26" y="73"/>
                    <a:pt x="26" y="73"/>
                  </a:cubicBezTo>
                  <a:cubicBezTo>
                    <a:pt x="27" y="75"/>
                    <a:pt x="27" y="75"/>
                    <a:pt x="27" y="75"/>
                  </a:cubicBezTo>
                  <a:cubicBezTo>
                    <a:pt x="27" y="76"/>
                    <a:pt x="27" y="76"/>
                    <a:pt x="27" y="76"/>
                  </a:cubicBezTo>
                  <a:cubicBezTo>
                    <a:pt x="26" y="78"/>
                    <a:pt x="26" y="78"/>
                    <a:pt x="26" y="78"/>
                  </a:cubicBezTo>
                  <a:cubicBezTo>
                    <a:pt x="26" y="79"/>
                    <a:pt x="26" y="79"/>
                    <a:pt x="26" y="79"/>
                  </a:cubicBezTo>
                  <a:cubicBezTo>
                    <a:pt x="29" y="82"/>
                    <a:pt x="29" y="82"/>
                    <a:pt x="29" y="82"/>
                  </a:cubicBezTo>
                  <a:cubicBezTo>
                    <a:pt x="30" y="83"/>
                    <a:pt x="30" y="83"/>
                    <a:pt x="30" y="83"/>
                  </a:cubicBezTo>
                  <a:cubicBezTo>
                    <a:pt x="33" y="86"/>
                    <a:pt x="33" y="86"/>
                    <a:pt x="33" y="86"/>
                  </a:cubicBezTo>
                  <a:cubicBezTo>
                    <a:pt x="36" y="89"/>
                    <a:pt x="36" y="89"/>
                    <a:pt x="36" y="89"/>
                  </a:cubicBezTo>
                  <a:cubicBezTo>
                    <a:pt x="34" y="90"/>
                    <a:pt x="34" y="90"/>
                    <a:pt x="34" y="90"/>
                  </a:cubicBezTo>
                  <a:cubicBezTo>
                    <a:pt x="36" y="92"/>
                    <a:pt x="36" y="92"/>
                    <a:pt x="36" y="92"/>
                  </a:cubicBezTo>
                  <a:cubicBezTo>
                    <a:pt x="39" y="93"/>
                    <a:pt x="39" y="93"/>
                    <a:pt x="39" y="93"/>
                  </a:cubicBezTo>
                  <a:cubicBezTo>
                    <a:pt x="41" y="95"/>
                    <a:pt x="41" y="95"/>
                    <a:pt x="41" y="95"/>
                  </a:cubicBezTo>
                  <a:cubicBezTo>
                    <a:pt x="44" y="98"/>
                    <a:pt x="44" y="98"/>
                    <a:pt x="44" y="98"/>
                  </a:cubicBezTo>
                  <a:cubicBezTo>
                    <a:pt x="46" y="99"/>
                    <a:pt x="46" y="99"/>
                    <a:pt x="46" y="99"/>
                  </a:cubicBezTo>
                  <a:cubicBezTo>
                    <a:pt x="47" y="99"/>
                    <a:pt x="47" y="99"/>
                    <a:pt x="47" y="99"/>
                  </a:cubicBezTo>
                  <a:cubicBezTo>
                    <a:pt x="50" y="100"/>
                    <a:pt x="50" y="100"/>
                    <a:pt x="50" y="100"/>
                  </a:cubicBezTo>
                  <a:cubicBezTo>
                    <a:pt x="52" y="101"/>
                    <a:pt x="52" y="101"/>
                    <a:pt x="52" y="101"/>
                  </a:cubicBezTo>
                  <a:cubicBezTo>
                    <a:pt x="53" y="103"/>
                    <a:pt x="53" y="103"/>
                    <a:pt x="53" y="103"/>
                  </a:cubicBezTo>
                  <a:cubicBezTo>
                    <a:pt x="56" y="108"/>
                    <a:pt x="56" y="108"/>
                    <a:pt x="56" y="108"/>
                  </a:cubicBezTo>
                  <a:cubicBezTo>
                    <a:pt x="56" y="109"/>
                    <a:pt x="56" y="109"/>
                    <a:pt x="56" y="109"/>
                  </a:cubicBezTo>
                  <a:cubicBezTo>
                    <a:pt x="56" y="110"/>
                    <a:pt x="56" y="110"/>
                    <a:pt x="56" y="110"/>
                  </a:cubicBezTo>
                  <a:cubicBezTo>
                    <a:pt x="56" y="113"/>
                    <a:pt x="56" y="113"/>
                    <a:pt x="56" y="113"/>
                  </a:cubicBezTo>
                  <a:cubicBezTo>
                    <a:pt x="56" y="116"/>
                    <a:pt x="56" y="116"/>
                    <a:pt x="56" y="116"/>
                  </a:cubicBezTo>
                  <a:cubicBezTo>
                    <a:pt x="56" y="118"/>
                    <a:pt x="56" y="118"/>
                    <a:pt x="56" y="118"/>
                  </a:cubicBezTo>
                  <a:cubicBezTo>
                    <a:pt x="57" y="119"/>
                    <a:pt x="57" y="119"/>
                    <a:pt x="57" y="119"/>
                  </a:cubicBezTo>
                  <a:cubicBezTo>
                    <a:pt x="59" y="119"/>
                    <a:pt x="59" y="119"/>
                    <a:pt x="59" y="119"/>
                  </a:cubicBezTo>
                  <a:cubicBezTo>
                    <a:pt x="60" y="119"/>
                    <a:pt x="60" y="119"/>
                    <a:pt x="60" y="119"/>
                  </a:cubicBezTo>
                  <a:cubicBezTo>
                    <a:pt x="60" y="121"/>
                    <a:pt x="60" y="121"/>
                    <a:pt x="60" y="121"/>
                  </a:cubicBezTo>
                  <a:cubicBezTo>
                    <a:pt x="60" y="122"/>
                    <a:pt x="60" y="122"/>
                    <a:pt x="60" y="122"/>
                  </a:cubicBezTo>
                  <a:cubicBezTo>
                    <a:pt x="60" y="123"/>
                    <a:pt x="60" y="123"/>
                    <a:pt x="60" y="123"/>
                  </a:cubicBezTo>
                  <a:cubicBezTo>
                    <a:pt x="60" y="125"/>
                    <a:pt x="60" y="125"/>
                    <a:pt x="60" y="125"/>
                  </a:cubicBezTo>
                  <a:cubicBezTo>
                    <a:pt x="61" y="126"/>
                    <a:pt x="61" y="126"/>
                    <a:pt x="61" y="126"/>
                  </a:cubicBezTo>
                  <a:cubicBezTo>
                    <a:pt x="63" y="128"/>
                    <a:pt x="63" y="128"/>
                    <a:pt x="63" y="128"/>
                  </a:cubicBezTo>
                  <a:cubicBezTo>
                    <a:pt x="64" y="131"/>
                    <a:pt x="64" y="131"/>
                    <a:pt x="64" y="131"/>
                  </a:cubicBezTo>
                  <a:cubicBezTo>
                    <a:pt x="66" y="132"/>
                    <a:pt x="66" y="132"/>
                    <a:pt x="66" y="132"/>
                  </a:cubicBezTo>
                  <a:cubicBezTo>
                    <a:pt x="67" y="133"/>
                    <a:pt x="67" y="133"/>
                    <a:pt x="67" y="133"/>
                  </a:cubicBezTo>
                  <a:cubicBezTo>
                    <a:pt x="69" y="133"/>
                    <a:pt x="69" y="133"/>
                    <a:pt x="69" y="133"/>
                  </a:cubicBezTo>
                  <a:cubicBezTo>
                    <a:pt x="69" y="132"/>
                    <a:pt x="69" y="132"/>
                    <a:pt x="69" y="132"/>
                  </a:cubicBezTo>
                  <a:cubicBezTo>
                    <a:pt x="72" y="132"/>
                    <a:pt x="72" y="132"/>
                    <a:pt x="72" y="132"/>
                  </a:cubicBezTo>
                  <a:cubicBezTo>
                    <a:pt x="72" y="131"/>
                    <a:pt x="72" y="131"/>
                    <a:pt x="72" y="131"/>
                  </a:cubicBezTo>
                  <a:cubicBezTo>
                    <a:pt x="72" y="128"/>
                    <a:pt x="72" y="128"/>
                    <a:pt x="72" y="128"/>
                  </a:cubicBezTo>
                  <a:cubicBezTo>
                    <a:pt x="72" y="126"/>
                    <a:pt x="72" y="126"/>
                    <a:pt x="72" y="126"/>
                  </a:cubicBezTo>
                  <a:cubicBezTo>
                    <a:pt x="73" y="126"/>
                    <a:pt x="73" y="126"/>
                    <a:pt x="73" y="126"/>
                  </a:cubicBezTo>
                  <a:cubicBezTo>
                    <a:pt x="74" y="128"/>
                    <a:pt x="74" y="128"/>
                    <a:pt x="74" y="128"/>
                  </a:cubicBezTo>
                  <a:cubicBezTo>
                    <a:pt x="72" y="128"/>
                    <a:pt x="72" y="128"/>
                    <a:pt x="72" y="128"/>
                  </a:cubicBezTo>
                  <a:cubicBezTo>
                    <a:pt x="73" y="129"/>
                    <a:pt x="73" y="129"/>
                    <a:pt x="73" y="129"/>
                  </a:cubicBezTo>
                  <a:cubicBezTo>
                    <a:pt x="74" y="131"/>
                    <a:pt x="74" y="131"/>
                    <a:pt x="74" y="131"/>
                  </a:cubicBezTo>
                  <a:cubicBezTo>
                    <a:pt x="75" y="132"/>
                    <a:pt x="75" y="132"/>
                    <a:pt x="75" y="132"/>
                  </a:cubicBezTo>
                  <a:cubicBezTo>
                    <a:pt x="76" y="132"/>
                    <a:pt x="76" y="132"/>
                    <a:pt x="76" y="132"/>
                  </a:cubicBezTo>
                  <a:cubicBezTo>
                    <a:pt x="77" y="131"/>
                    <a:pt x="77" y="131"/>
                    <a:pt x="77" y="131"/>
                  </a:cubicBezTo>
                  <a:cubicBezTo>
                    <a:pt x="79" y="132"/>
                    <a:pt x="79" y="132"/>
                    <a:pt x="79" y="132"/>
                  </a:cubicBezTo>
                  <a:cubicBezTo>
                    <a:pt x="80" y="132"/>
                    <a:pt x="80" y="132"/>
                    <a:pt x="80" y="132"/>
                  </a:cubicBezTo>
                  <a:cubicBezTo>
                    <a:pt x="81" y="133"/>
                    <a:pt x="81" y="133"/>
                    <a:pt x="81" y="133"/>
                  </a:cubicBezTo>
                  <a:cubicBezTo>
                    <a:pt x="83" y="137"/>
                    <a:pt x="83" y="137"/>
                    <a:pt x="83" y="137"/>
                  </a:cubicBezTo>
                  <a:cubicBezTo>
                    <a:pt x="84" y="136"/>
                    <a:pt x="84" y="136"/>
                    <a:pt x="84" y="136"/>
                  </a:cubicBezTo>
                  <a:cubicBezTo>
                    <a:pt x="86" y="137"/>
                    <a:pt x="86" y="137"/>
                    <a:pt x="86" y="137"/>
                  </a:cubicBezTo>
                  <a:cubicBezTo>
                    <a:pt x="87" y="138"/>
                    <a:pt x="87" y="138"/>
                    <a:pt x="87" y="138"/>
                  </a:cubicBezTo>
                  <a:cubicBezTo>
                    <a:pt x="85" y="139"/>
                    <a:pt x="85" y="139"/>
                    <a:pt x="85" y="139"/>
                  </a:cubicBezTo>
                  <a:cubicBezTo>
                    <a:pt x="83" y="138"/>
                    <a:pt x="83" y="138"/>
                    <a:pt x="83" y="138"/>
                  </a:cubicBezTo>
                  <a:cubicBezTo>
                    <a:pt x="87" y="145"/>
                    <a:pt x="87" y="145"/>
                    <a:pt x="87" y="145"/>
                  </a:cubicBezTo>
                  <a:cubicBezTo>
                    <a:pt x="88" y="145"/>
                    <a:pt x="88" y="145"/>
                    <a:pt x="88" y="145"/>
                  </a:cubicBezTo>
                  <a:cubicBezTo>
                    <a:pt x="89" y="144"/>
                    <a:pt x="89" y="144"/>
                    <a:pt x="89" y="144"/>
                  </a:cubicBezTo>
                  <a:cubicBezTo>
                    <a:pt x="92" y="145"/>
                    <a:pt x="92" y="145"/>
                    <a:pt x="92" y="145"/>
                  </a:cubicBezTo>
                  <a:cubicBezTo>
                    <a:pt x="93" y="145"/>
                    <a:pt x="93" y="145"/>
                    <a:pt x="93" y="145"/>
                  </a:cubicBezTo>
                  <a:cubicBezTo>
                    <a:pt x="94" y="145"/>
                    <a:pt x="94" y="145"/>
                    <a:pt x="94" y="145"/>
                  </a:cubicBezTo>
                  <a:cubicBezTo>
                    <a:pt x="96" y="146"/>
                    <a:pt x="96" y="146"/>
                    <a:pt x="96" y="146"/>
                  </a:cubicBezTo>
                  <a:cubicBezTo>
                    <a:pt x="94" y="146"/>
                    <a:pt x="94" y="146"/>
                    <a:pt x="94" y="146"/>
                  </a:cubicBezTo>
                  <a:cubicBezTo>
                    <a:pt x="92" y="147"/>
                    <a:pt x="92" y="147"/>
                    <a:pt x="92" y="147"/>
                  </a:cubicBezTo>
                  <a:cubicBezTo>
                    <a:pt x="90" y="147"/>
                    <a:pt x="90" y="147"/>
                    <a:pt x="90" y="147"/>
                  </a:cubicBezTo>
                  <a:cubicBezTo>
                    <a:pt x="88" y="150"/>
                    <a:pt x="88" y="150"/>
                    <a:pt x="88" y="150"/>
                  </a:cubicBezTo>
                  <a:cubicBezTo>
                    <a:pt x="87" y="152"/>
                    <a:pt x="87" y="152"/>
                    <a:pt x="87" y="152"/>
                  </a:cubicBezTo>
                  <a:cubicBezTo>
                    <a:pt x="89" y="154"/>
                    <a:pt x="89" y="154"/>
                    <a:pt x="89" y="154"/>
                  </a:cubicBezTo>
                  <a:cubicBezTo>
                    <a:pt x="92" y="156"/>
                    <a:pt x="92" y="156"/>
                    <a:pt x="92" y="156"/>
                  </a:cubicBezTo>
                  <a:cubicBezTo>
                    <a:pt x="93" y="158"/>
                    <a:pt x="93" y="158"/>
                    <a:pt x="93" y="158"/>
                  </a:cubicBezTo>
                  <a:cubicBezTo>
                    <a:pt x="92" y="161"/>
                    <a:pt x="92" y="161"/>
                    <a:pt x="92" y="161"/>
                  </a:cubicBezTo>
                  <a:cubicBezTo>
                    <a:pt x="92" y="163"/>
                    <a:pt x="92" y="163"/>
                    <a:pt x="92" y="163"/>
                  </a:cubicBezTo>
                  <a:cubicBezTo>
                    <a:pt x="93" y="164"/>
                    <a:pt x="93" y="164"/>
                    <a:pt x="93" y="164"/>
                  </a:cubicBezTo>
                  <a:cubicBezTo>
                    <a:pt x="95" y="165"/>
                    <a:pt x="95" y="165"/>
                    <a:pt x="95" y="165"/>
                  </a:cubicBezTo>
                  <a:cubicBezTo>
                    <a:pt x="96" y="163"/>
                    <a:pt x="96" y="163"/>
                    <a:pt x="96" y="163"/>
                  </a:cubicBezTo>
                  <a:cubicBezTo>
                    <a:pt x="97" y="162"/>
                    <a:pt x="97" y="162"/>
                    <a:pt x="97" y="162"/>
                  </a:cubicBezTo>
                  <a:cubicBezTo>
                    <a:pt x="97" y="163"/>
                    <a:pt x="97" y="163"/>
                    <a:pt x="97" y="163"/>
                  </a:cubicBezTo>
                  <a:cubicBezTo>
                    <a:pt x="99" y="164"/>
                    <a:pt x="99" y="164"/>
                    <a:pt x="99" y="164"/>
                  </a:cubicBezTo>
                  <a:cubicBezTo>
                    <a:pt x="100" y="169"/>
                    <a:pt x="100" y="169"/>
                    <a:pt x="100" y="169"/>
                  </a:cubicBezTo>
                  <a:cubicBezTo>
                    <a:pt x="101" y="169"/>
                    <a:pt x="101" y="169"/>
                    <a:pt x="101" y="169"/>
                  </a:cubicBezTo>
                  <a:cubicBezTo>
                    <a:pt x="102" y="165"/>
                    <a:pt x="102" y="165"/>
                    <a:pt x="102" y="165"/>
                  </a:cubicBezTo>
                  <a:cubicBezTo>
                    <a:pt x="103" y="165"/>
                    <a:pt x="103" y="165"/>
                    <a:pt x="103" y="165"/>
                  </a:cubicBezTo>
                  <a:cubicBezTo>
                    <a:pt x="104" y="166"/>
                    <a:pt x="104" y="166"/>
                    <a:pt x="104" y="166"/>
                  </a:cubicBezTo>
                  <a:cubicBezTo>
                    <a:pt x="106" y="168"/>
                    <a:pt x="106" y="168"/>
                    <a:pt x="106" y="168"/>
                  </a:cubicBezTo>
                  <a:cubicBezTo>
                    <a:pt x="107" y="169"/>
                    <a:pt x="107" y="169"/>
                    <a:pt x="107" y="169"/>
                  </a:cubicBezTo>
                  <a:cubicBezTo>
                    <a:pt x="106" y="162"/>
                    <a:pt x="106" y="162"/>
                    <a:pt x="106" y="162"/>
                  </a:cubicBezTo>
                  <a:cubicBezTo>
                    <a:pt x="107" y="162"/>
                    <a:pt x="107" y="162"/>
                    <a:pt x="107" y="162"/>
                  </a:cubicBezTo>
                  <a:cubicBezTo>
                    <a:pt x="110" y="162"/>
                    <a:pt x="110" y="162"/>
                    <a:pt x="110" y="162"/>
                  </a:cubicBezTo>
                  <a:cubicBezTo>
                    <a:pt x="113" y="165"/>
                    <a:pt x="113" y="165"/>
                    <a:pt x="113" y="165"/>
                  </a:cubicBezTo>
                  <a:cubicBezTo>
                    <a:pt x="117" y="166"/>
                    <a:pt x="117" y="166"/>
                    <a:pt x="117" y="166"/>
                  </a:cubicBezTo>
                  <a:cubicBezTo>
                    <a:pt x="119" y="168"/>
                    <a:pt x="119" y="168"/>
                    <a:pt x="119" y="168"/>
                  </a:cubicBezTo>
                  <a:cubicBezTo>
                    <a:pt x="117" y="169"/>
                    <a:pt x="117" y="169"/>
                    <a:pt x="117" y="169"/>
                  </a:cubicBezTo>
                  <a:cubicBezTo>
                    <a:pt x="125" y="172"/>
                    <a:pt x="125" y="172"/>
                    <a:pt x="125" y="172"/>
                  </a:cubicBezTo>
                  <a:cubicBezTo>
                    <a:pt x="127" y="174"/>
                    <a:pt x="127" y="174"/>
                    <a:pt x="127" y="174"/>
                  </a:cubicBezTo>
                  <a:cubicBezTo>
                    <a:pt x="129" y="175"/>
                    <a:pt x="129" y="175"/>
                    <a:pt x="129" y="175"/>
                  </a:cubicBezTo>
                  <a:cubicBezTo>
                    <a:pt x="132" y="176"/>
                    <a:pt x="132" y="176"/>
                    <a:pt x="132" y="176"/>
                  </a:cubicBezTo>
                  <a:cubicBezTo>
                    <a:pt x="133" y="178"/>
                    <a:pt x="133" y="178"/>
                    <a:pt x="133" y="178"/>
                  </a:cubicBezTo>
                  <a:cubicBezTo>
                    <a:pt x="137" y="178"/>
                    <a:pt x="137" y="178"/>
                    <a:pt x="137" y="178"/>
                  </a:cubicBezTo>
                  <a:cubicBezTo>
                    <a:pt x="142" y="179"/>
                    <a:pt x="142" y="179"/>
                    <a:pt x="142" y="179"/>
                  </a:cubicBezTo>
                  <a:cubicBezTo>
                    <a:pt x="143" y="181"/>
                    <a:pt x="143" y="181"/>
                    <a:pt x="143" y="181"/>
                  </a:cubicBezTo>
                  <a:cubicBezTo>
                    <a:pt x="146" y="181"/>
                    <a:pt x="146" y="181"/>
                    <a:pt x="146" y="181"/>
                  </a:cubicBezTo>
                  <a:cubicBezTo>
                    <a:pt x="148" y="178"/>
                    <a:pt x="148" y="178"/>
                    <a:pt x="148" y="178"/>
                  </a:cubicBezTo>
                  <a:cubicBezTo>
                    <a:pt x="150" y="176"/>
                    <a:pt x="150" y="176"/>
                    <a:pt x="150" y="176"/>
                  </a:cubicBezTo>
                  <a:cubicBezTo>
                    <a:pt x="152" y="176"/>
                    <a:pt x="152" y="176"/>
                    <a:pt x="152" y="176"/>
                  </a:cubicBezTo>
                  <a:cubicBezTo>
                    <a:pt x="153" y="176"/>
                    <a:pt x="153" y="176"/>
                    <a:pt x="153" y="176"/>
                  </a:cubicBezTo>
                  <a:cubicBezTo>
                    <a:pt x="153" y="175"/>
                    <a:pt x="153" y="175"/>
                    <a:pt x="153" y="175"/>
                  </a:cubicBezTo>
                  <a:cubicBezTo>
                    <a:pt x="155" y="175"/>
                    <a:pt x="155" y="175"/>
                    <a:pt x="155" y="175"/>
                  </a:cubicBezTo>
                  <a:cubicBezTo>
                    <a:pt x="156" y="174"/>
                    <a:pt x="156" y="174"/>
                    <a:pt x="156" y="174"/>
                  </a:cubicBezTo>
                  <a:cubicBezTo>
                    <a:pt x="159" y="172"/>
                    <a:pt x="159" y="172"/>
                    <a:pt x="159" y="172"/>
                  </a:cubicBezTo>
                  <a:cubicBezTo>
                    <a:pt x="162" y="171"/>
                    <a:pt x="162" y="171"/>
                    <a:pt x="162" y="171"/>
                  </a:cubicBezTo>
                  <a:cubicBezTo>
                    <a:pt x="165" y="172"/>
                    <a:pt x="165" y="172"/>
                    <a:pt x="165" y="172"/>
                  </a:cubicBezTo>
                  <a:cubicBezTo>
                    <a:pt x="168" y="172"/>
                    <a:pt x="168" y="172"/>
                    <a:pt x="168" y="172"/>
                  </a:cubicBezTo>
                  <a:cubicBezTo>
                    <a:pt x="170" y="175"/>
                    <a:pt x="170" y="175"/>
                    <a:pt x="170" y="175"/>
                  </a:cubicBezTo>
                  <a:cubicBezTo>
                    <a:pt x="170" y="178"/>
                    <a:pt x="170" y="178"/>
                    <a:pt x="170" y="178"/>
                  </a:cubicBezTo>
                  <a:cubicBezTo>
                    <a:pt x="172" y="184"/>
                    <a:pt x="172" y="184"/>
                    <a:pt x="172" y="184"/>
                  </a:cubicBezTo>
                  <a:cubicBezTo>
                    <a:pt x="173" y="188"/>
                    <a:pt x="173" y="188"/>
                    <a:pt x="173" y="188"/>
                  </a:cubicBezTo>
                  <a:cubicBezTo>
                    <a:pt x="175" y="189"/>
                    <a:pt x="175" y="189"/>
                    <a:pt x="175" y="189"/>
                  </a:cubicBezTo>
                  <a:cubicBezTo>
                    <a:pt x="179" y="191"/>
                    <a:pt x="179" y="191"/>
                    <a:pt x="179" y="191"/>
                  </a:cubicBezTo>
                  <a:cubicBezTo>
                    <a:pt x="180" y="191"/>
                    <a:pt x="180" y="191"/>
                    <a:pt x="180" y="191"/>
                  </a:cubicBezTo>
                  <a:cubicBezTo>
                    <a:pt x="180" y="192"/>
                    <a:pt x="180" y="192"/>
                    <a:pt x="180" y="192"/>
                  </a:cubicBezTo>
                  <a:cubicBezTo>
                    <a:pt x="182" y="192"/>
                    <a:pt x="182" y="192"/>
                    <a:pt x="182" y="192"/>
                  </a:cubicBezTo>
                  <a:cubicBezTo>
                    <a:pt x="183" y="192"/>
                    <a:pt x="183" y="192"/>
                    <a:pt x="183" y="192"/>
                  </a:cubicBezTo>
                  <a:cubicBezTo>
                    <a:pt x="185" y="194"/>
                    <a:pt x="185" y="194"/>
                    <a:pt x="185" y="194"/>
                  </a:cubicBezTo>
                  <a:cubicBezTo>
                    <a:pt x="186" y="194"/>
                    <a:pt x="186" y="194"/>
                    <a:pt x="186" y="194"/>
                  </a:cubicBezTo>
                  <a:cubicBezTo>
                    <a:pt x="189" y="194"/>
                    <a:pt x="189" y="194"/>
                    <a:pt x="189" y="194"/>
                  </a:cubicBezTo>
                  <a:cubicBezTo>
                    <a:pt x="192" y="194"/>
                    <a:pt x="192" y="194"/>
                    <a:pt x="192" y="194"/>
                  </a:cubicBezTo>
                  <a:cubicBezTo>
                    <a:pt x="193" y="194"/>
                    <a:pt x="193" y="194"/>
                    <a:pt x="193" y="194"/>
                  </a:cubicBezTo>
                  <a:cubicBezTo>
                    <a:pt x="196" y="195"/>
                    <a:pt x="196" y="195"/>
                    <a:pt x="196" y="195"/>
                  </a:cubicBezTo>
                  <a:cubicBezTo>
                    <a:pt x="198" y="195"/>
                    <a:pt x="198" y="195"/>
                    <a:pt x="198" y="195"/>
                  </a:cubicBezTo>
                  <a:cubicBezTo>
                    <a:pt x="202" y="195"/>
                    <a:pt x="202" y="195"/>
                    <a:pt x="202" y="195"/>
                  </a:cubicBezTo>
                  <a:cubicBezTo>
                    <a:pt x="206" y="196"/>
                    <a:pt x="206" y="196"/>
                    <a:pt x="206" y="196"/>
                  </a:cubicBezTo>
                  <a:cubicBezTo>
                    <a:pt x="212" y="196"/>
                    <a:pt x="212" y="196"/>
                    <a:pt x="212" y="196"/>
                  </a:cubicBezTo>
                  <a:cubicBezTo>
                    <a:pt x="213" y="195"/>
                    <a:pt x="213" y="195"/>
                    <a:pt x="213" y="195"/>
                  </a:cubicBezTo>
                  <a:cubicBezTo>
                    <a:pt x="215" y="196"/>
                    <a:pt x="215" y="196"/>
                    <a:pt x="215" y="196"/>
                  </a:cubicBezTo>
                  <a:cubicBezTo>
                    <a:pt x="216" y="198"/>
                    <a:pt x="216" y="198"/>
                    <a:pt x="216" y="198"/>
                  </a:cubicBezTo>
                  <a:cubicBezTo>
                    <a:pt x="219" y="198"/>
                    <a:pt x="219" y="198"/>
                    <a:pt x="219" y="198"/>
                  </a:cubicBezTo>
                  <a:cubicBezTo>
                    <a:pt x="222" y="199"/>
                    <a:pt x="222" y="199"/>
                    <a:pt x="222" y="199"/>
                  </a:cubicBezTo>
                  <a:cubicBezTo>
                    <a:pt x="225" y="199"/>
                    <a:pt x="225" y="199"/>
                    <a:pt x="225" y="199"/>
                  </a:cubicBezTo>
                  <a:cubicBezTo>
                    <a:pt x="225" y="198"/>
                    <a:pt x="225" y="198"/>
                    <a:pt x="225" y="198"/>
                  </a:cubicBezTo>
                  <a:cubicBezTo>
                    <a:pt x="226" y="198"/>
                    <a:pt x="226" y="198"/>
                    <a:pt x="226" y="198"/>
                  </a:cubicBezTo>
                  <a:cubicBezTo>
                    <a:pt x="226" y="195"/>
                    <a:pt x="226" y="195"/>
                    <a:pt x="226" y="195"/>
                  </a:cubicBezTo>
                  <a:cubicBezTo>
                    <a:pt x="228" y="189"/>
                    <a:pt x="228" y="189"/>
                    <a:pt x="228" y="189"/>
                  </a:cubicBezTo>
                  <a:cubicBezTo>
                    <a:pt x="229" y="184"/>
                    <a:pt x="229" y="184"/>
                    <a:pt x="229" y="184"/>
                  </a:cubicBezTo>
                  <a:cubicBezTo>
                    <a:pt x="231" y="182"/>
                    <a:pt x="231" y="182"/>
                    <a:pt x="231" y="182"/>
                  </a:cubicBezTo>
                  <a:cubicBezTo>
                    <a:pt x="232" y="182"/>
                    <a:pt x="232" y="182"/>
                    <a:pt x="232" y="182"/>
                  </a:cubicBezTo>
                  <a:cubicBezTo>
                    <a:pt x="232" y="181"/>
                    <a:pt x="232" y="181"/>
                    <a:pt x="232" y="181"/>
                  </a:cubicBezTo>
                  <a:cubicBezTo>
                    <a:pt x="234" y="181"/>
                    <a:pt x="234" y="181"/>
                    <a:pt x="234" y="181"/>
                  </a:cubicBezTo>
                  <a:cubicBezTo>
                    <a:pt x="236" y="179"/>
                    <a:pt x="236" y="179"/>
                    <a:pt x="236" y="179"/>
                  </a:cubicBezTo>
                  <a:cubicBezTo>
                    <a:pt x="241" y="179"/>
                    <a:pt x="241" y="179"/>
                    <a:pt x="241" y="179"/>
                  </a:cubicBezTo>
                  <a:cubicBezTo>
                    <a:pt x="242" y="178"/>
                    <a:pt x="242" y="178"/>
                    <a:pt x="242" y="178"/>
                  </a:cubicBezTo>
                  <a:cubicBezTo>
                    <a:pt x="244" y="178"/>
                    <a:pt x="244" y="178"/>
                    <a:pt x="244" y="178"/>
                  </a:cubicBezTo>
                  <a:cubicBezTo>
                    <a:pt x="244" y="174"/>
                    <a:pt x="244" y="174"/>
                    <a:pt x="244" y="174"/>
                  </a:cubicBezTo>
                  <a:cubicBezTo>
                    <a:pt x="244" y="171"/>
                    <a:pt x="244" y="171"/>
                    <a:pt x="244" y="171"/>
                  </a:cubicBezTo>
                  <a:lnTo>
                    <a:pt x="242" y="171"/>
                  </a:lnTo>
                  <a:close/>
                  <a:moveTo>
                    <a:pt x="80" y="146"/>
                  </a:moveTo>
                  <a:cubicBezTo>
                    <a:pt x="81" y="148"/>
                    <a:pt x="81" y="148"/>
                    <a:pt x="81" y="148"/>
                  </a:cubicBezTo>
                  <a:cubicBezTo>
                    <a:pt x="82" y="148"/>
                    <a:pt x="82" y="148"/>
                    <a:pt x="82" y="148"/>
                  </a:cubicBezTo>
                  <a:cubicBezTo>
                    <a:pt x="83" y="149"/>
                    <a:pt x="83" y="149"/>
                    <a:pt x="83" y="149"/>
                  </a:cubicBezTo>
                  <a:cubicBezTo>
                    <a:pt x="83" y="147"/>
                    <a:pt x="83" y="147"/>
                    <a:pt x="83" y="147"/>
                  </a:cubicBezTo>
                  <a:cubicBezTo>
                    <a:pt x="83" y="146"/>
                    <a:pt x="83" y="146"/>
                    <a:pt x="83" y="146"/>
                  </a:cubicBezTo>
                  <a:cubicBezTo>
                    <a:pt x="82" y="144"/>
                    <a:pt x="82" y="144"/>
                    <a:pt x="82" y="144"/>
                  </a:cubicBezTo>
                  <a:cubicBezTo>
                    <a:pt x="80" y="146"/>
                    <a:pt x="80" y="146"/>
                    <a:pt x="80" y="146"/>
                  </a:cubicBezTo>
                  <a:close/>
                  <a:moveTo>
                    <a:pt x="136" y="185"/>
                  </a:moveTo>
                  <a:cubicBezTo>
                    <a:pt x="134" y="184"/>
                    <a:pt x="134" y="184"/>
                    <a:pt x="134" y="184"/>
                  </a:cubicBezTo>
                  <a:cubicBezTo>
                    <a:pt x="133" y="183"/>
                    <a:pt x="133" y="183"/>
                    <a:pt x="133" y="183"/>
                  </a:cubicBezTo>
                  <a:cubicBezTo>
                    <a:pt x="128" y="183"/>
                    <a:pt x="128" y="183"/>
                    <a:pt x="128" y="183"/>
                  </a:cubicBezTo>
                  <a:cubicBezTo>
                    <a:pt x="127" y="183"/>
                    <a:pt x="127" y="183"/>
                    <a:pt x="127" y="183"/>
                  </a:cubicBezTo>
                  <a:cubicBezTo>
                    <a:pt x="127" y="182"/>
                    <a:pt x="127" y="182"/>
                    <a:pt x="127" y="182"/>
                  </a:cubicBezTo>
                  <a:cubicBezTo>
                    <a:pt x="125" y="181"/>
                    <a:pt x="125" y="181"/>
                    <a:pt x="125" y="181"/>
                  </a:cubicBezTo>
                  <a:cubicBezTo>
                    <a:pt x="119" y="182"/>
                    <a:pt x="119" y="182"/>
                    <a:pt x="119" y="182"/>
                  </a:cubicBezTo>
                  <a:cubicBezTo>
                    <a:pt x="118" y="181"/>
                    <a:pt x="118" y="181"/>
                    <a:pt x="118" y="181"/>
                  </a:cubicBezTo>
                  <a:cubicBezTo>
                    <a:pt x="117" y="181"/>
                    <a:pt x="117" y="181"/>
                    <a:pt x="117" y="181"/>
                  </a:cubicBezTo>
                  <a:cubicBezTo>
                    <a:pt x="118" y="180"/>
                    <a:pt x="118" y="180"/>
                    <a:pt x="118" y="180"/>
                  </a:cubicBezTo>
                  <a:cubicBezTo>
                    <a:pt x="117" y="179"/>
                    <a:pt x="117" y="179"/>
                    <a:pt x="117" y="179"/>
                  </a:cubicBezTo>
                  <a:cubicBezTo>
                    <a:pt x="116" y="180"/>
                    <a:pt x="116" y="180"/>
                    <a:pt x="116" y="180"/>
                  </a:cubicBezTo>
                  <a:cubicBezTo>
                    <a:pt x="114" y="179"/>
                    <a:pt x="114" y="179"/>
                    <a:pt x="114" y="179"/>
                  </a:cubicBezTo>
                  <a:cubicBezTo>
                    <a:pt x="113" y="179"/>
                    <a:pt x="113" y="179"/>
                    <a:pt x="113" y="179"/>
                  </a:cubicBezTo>
                  <a:cubicBezTo>
                    <a:pt x="113" y="180"/>
                    <a:pt x="113" y="180"/>
                    <a:pt x="113" y="180"/>
                  </a:cubicBezTo>
                  <a:cubicBezTo>
                    <a:pt x="112" y="180"/>
                    <a:pt x="112" y="180"/>
                    <a:pt x="112" y="180"/>
                  </a:cubicBezTo>
                  <a:cubicBezTo>
                    <a:pt x="111" y="184"/>
                    <a:pt x="111" y="184"/>
                    <a:pt x="111" y="184"/>
                  </a:cubicBezTo>
                  <a:cubicBezTo>
                    <a:pt x="118" y="184"/>
                    <a:pt x="118" y="184"/>
                    <a:pt x="118" y="184"/>
                  </a:cubicBezTo>
                  <a:cubicBezTo>
                    <a:pt x="121" y="185"/>
                    <a:pt x="121" y="185"/>
                    <a:pt x="121" y="185"/>
                  </a:cubicBezTo>
                  <a:cubicBezTo>
                    <a:pt x="122" y="186"/>
                    <a:pt x="122" y="186"/>
                    <a:pt x="122" y="186"/>
                  </a:cubicBezTo>
                  <a:cubicBezTo>
                    <a:pt x="123" y="186"/>
                    <a:pt x="123" y="186"/>
                    <a:pt x="123" y="186"/>
                  </a:cubicBezTo>
                  <a:cubicBezTo>
                    <a:pt x="124" y="188"/>
                    <a:pt x="124" y="188"/>
                    <a:pt x="124" y="188"/>
                  </a:cubicBezTo>
                  <a:cubicBezTo>
                    <a:pt x="136" y="186"/>
                    <a:pt x="136" y="186"/>
                    <a:pt x="136" y="186"/>
                  </a:cubicBezTo>
                  <a:cubicBezTo>
                    <a:pt x="138" y="187"/>
                    <a:pt x="138" y="187"/>
                    <a:pt x="138" y="187"/>
                  </a:cubicBezTo>
                  <a:cubicBezTo>
                    <a:pt x="140" y="185"/>
                    <a:pt x="140" y="185"/>
                    <a:pt x="140" y="185"/>
                  </a:cubicBezTo>
                  <a:cubicBezTo>
                    <a:pt x="139" y="184"/>
                    <a:pt x="139" y="184"/>
                    <a:pt x="139" y="184"/>
                  </a:cubicBezTo>
                  <a:cubicBezTo>
                    <a:pt x="136" y="185"/>
                    <a:pt x="136" y="185"/>
                    <a:pt x="136" y="185"/>
                  </a:cubicBez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409" name="Freeform 190"/>
            <p:cNvSpPr>
              <a:spLocks/>
            </p:cNvSpPr>
            <p:nvPr/>
          </p:nvSpPr>
          <p:spPr bwMode="auto">
            <a:xfrm>
              <a:off x="5427423" y="2893445"/>
              <a:ext cx="122444" cy="97244"/>
            </a:xfrm>
            <a:custGeom>
              <a:avLst/>
              <a:gdLst>
                <a:gd name="T0" fmla="*/ 2147483647 w 58"/>
                <a:gd name="T1" fmla="*/ 2147483647 h 46"/>
                <a:gd name="T2" fmla="*/ 2147483647 w 58"/>
                <a:gd name="T3" fmla="*/ 2147483647 h 46"/>
                <a:gd name="T4" fmla="*/ 2147483647 w 58"/>
                <a:gd name="T5" fmla="*/ 2147483647 h 46"/>
                <a:gd name="T6" fmla="*/ 2147483647 w 58"/>
                <a:gd name="T7" fmla="*/ 2147483647 h 46"/>
                <a:gd name="T8" fmla="*/ 2147483647 w 58"/>
                <a:gd name="T9" fmla="*/ 2147483647 h 46"/>
                <a:gd name="T10" fmla="*/ 2147483647 w 58"/>
                <a:gd name="T11" fmla="*/ 2147483647 h 46"/>
                <a:gd name="T12" fmla="*/ 2147483647 w 58"/>
                <a:gd name="T13" fmla="*/ 2147483647 h 46"/>
                <a:gd name="T14" fmla="*/ 2147483647 w 58"/>
                <a:gd name="T15" fmla="*/ 2147483647 h 46"/>
                <a:gd name="T16" fmla="*/ 2147483647 w 58"/>
                <a:gd name="T17" fmla="*/ 2147483647 h 46"/>
                <a:gd name="T18" fmla="*/ 2147483647 w 58"/>
                <a:gd name="T19" fmla="*/ 2147483647 h 46"/>
                <a:gd name="T20" fmla="*/ 2147483647 w 58"/>
                <a:gd name="T21" fmla="*/ 2147483647 h 46"/>
                <a:gd name="T22" fmla="*/ 2147483647 w 58"/>
                <a:gd name="T23" fmla="*/ 2147483647 h 46"/>
                <a:gd name="T24" fmla="*/ 2147483647 w 58"/>
                <a:gd name="T25" fmla="*/ 0 h 46"/>
                <a:gd name="T26" fmla="*/ 2147483647 w 58"/>
                <a:gd name="T27" fmla="*/ 2147483647 h 46"/>
                <a:gd name="T28" fmla="*/ 2147483647 w 58"/>
                <a:gd name="T29" fmla="*/ 2147483647 h 46"/>
                <a:gd name="T30" fmla="*/ 2147483647 w 58"/>
                <a:gd name="T31" fmla="*/ 2147483647 h 46"/>
                <a:gd name="T32" fmla="*/ 2147483647 w 58"/>
                <a:gd name="T33" fmla="*/ 2147483647 h 46"/>
                <a:gd name="T34" fmla="*/ 2147483647 w 58"/>
                <a:gd name="T35" fmla="*/ 2147483647 h 46"/>
                <a:gd name="T36" fmla="*/ 2147483647 w 58"/>
                <a:gd name="T37" fmla="*/ 2147483647 h 46"/>
                <a:gd name="T38" fmla="*/ 2147483647 w 58"/>
                <a:gd name="T39" fmla="*/ 2147483647 h 46"/>
                <a:gd name="T40" fmla="*/ 2147483647 w 58"/>
                <a:gd name="T41" fmla="*/ 2147483647 h 46"/>
                <a:gd name="T42" fmla="*/ 2147483647 w 58"/>
                <a:gd name="T43" fmla="*/ 2147483647 h 46"/>
                <a:gd name="T44" fmla="*/ 2147483647 w 58"/>
                <a:gd name="T45" fmla="*/ 2147483647 h 46"/>
                <a:gd name="T46" fmla="*/ 2147483647 w 58"/>
                <a:gd name="T47" fmla="*/ 2147483647 h 46"/>
                <a:gd name="T48" fmla="*/ 2147483647 w 58"/>
                <a:gd name="T49" fmla="*/ 2147483647 h 46"/>
                <a:gd name="T50" fmla="*/ 2147483647 w 58"/>
                <a:gd name="T51" fmla="*/ 2147483647 h 46"/>
                <a:gd name="T52" fmla="*/ 2147483647 w 58"/>
                <a:gd name="T53" fmla="*/ 2147483647 h 46"/>
                <a:gd name="T54" fmla="*/ 2147483647 w 58"/>
                <a:gd name="T55" fmla="*/ 2147483647 h 46"/>
                <a:gd name="T56" fmla="*/ 2147483647 w 58"/>
                <a:gd name="T57" fmla="*/ 2147483647 h 46"/>
                <a:gd name="T58" fmla="*/ 2147483647 w 58"/>
                <a:gd name="T59" fmla="*/ 2147483647 h 46"/>
                <a:gd name="T60" fmla="*/ 2147483647 w 58"/>
                <a:gd name="T61" fmla="*/ 2147483647 h 46"/>
                <a:gd name="T62" fmla="*/ 2147483647 w 58"/>
                <a:gd name="T63" fmla="*/ 2147483647 h 46"/>
                <a:gd name="T64" fmla="*/ 2147483647 w 58"/>
                <a:gd name="T65" fmla="*/ 2147483647 h 46"/>
                <a:gd name="T66" fmla="*/ 2147483647 w 58"/>
                <a:gd name="T67" fmla="*/ 2147483647 h 46"/>
                <a:gd name="T68" fmla="*/ 0 w 58"/>
                <a:gd name="T69" fmla="*/ 2147483647 h 46"/>
                <a:gd name="T70" fmla="*/ 2147483647 w 58"/>
                <a:gd name="T71" fmla="*/ 2147483647 h 46"/>
                <a:gd name="T72" fmla="*/ 2147483647 w 58"/>
                <a:gd name="T73" fmla="*/ 2147483647 h 46"/>
                <a:gd name="T74" fmla="*/ 2147483647 w 58"/>
                <a:gd name="T75" fmla="*/ 2147483647 h 46"/>
                <a:gd name="T76" fmla="*/ 2147483647 w 58"/>
                <a:gd name="T77" fmla="*/ 2147483647 h 46"/>
                <a:gd name="T78" fmla="*/ 2147483647 w 58"/>
                <a:gd name="T79" fmla="*/ 2147483647 h 46"/>
                <a:gd name="T80" fmla="*/ 2147483647 w 58"/>
                <a:gd name="T81" fmla="*/ 2147483647 h 46"/>
                <a:gd name="T82" fmla="*/ 2147483647 w 58"/>
                <a:gd name="T83" fmla="*/ 2147483647 h 46"/>
                <a:gd name="T84" fmla="*/ 2147483647 w 58"/>
                <a:gd name="T85" fmla="*/ 2147483647 h 46"/>
                <a:gd name="T86" fmla="*/ 2147483647 w 58"/>
                <a:gd name="T87" fmla="*/ 2147483647 h 46"/>
                <a:gd name="T88" fmla="*/ 2147483647 w 58"/>
                <a:gd name="T89" fmla="*/ 2147483647 h 46"/>
                <a:gd name="T90" fmla="*/ 2147483647 w 58"/>
                <a:gd name="T91" fmla="*/ 2147483647 h 46"/>
                <a:gd name="T92" fmla="*/ 2147483647 w 58"/>
                <a:gd name="T93" fmla="*/ 2147483647 h 46"/>
                <a:gd name="T94" fmla="*/ 2147483647 w 58"/>
                <a:gd name="T95" fmla="*/ 2147483647 h 46"/>
                <a:gd name="T96" fmla="*/ 2147483647 w 58"/>
                <a:gd name="T97" fmla="*/ 2147483647 h 46"/>
                <a:gd name="T98" fmla="*/ 2147483647 w 58"/>
                <a:gd name="T99" fmla="*/ 2147483647 h 46"/>
                <a:gd name="T100" fmla="*/ 2147483647 w 58"/>
                <a:gd name="T101" fmla="*/ 2147483647 h 46"/>
                <a:gd name="T102" fmla="*/ 2147483647 w 58"/>
                <a:gd name="T103" fmla="*/ 2147483647 h 46"/>
                <a:gd name="T104" fmla="*/ 2147483647 w 58"/>
                <a:gd name="T105" fmla="*/ 2147483647 h 46"/>
                <a:gd name="T106" fmla="*/ 2147483647 w 58"/>
                <a:gd name="T107" fmla="*/ 2147483647 h 46"/>
                <a:gd name="T108" fmla="*/ 2147483647 w 58"/>
                <a:gd name="T109" fmla="*/ 2147483647 h 46"/>
                <a:gd name="T110" fmla="*/ 2147483647 w 58"/>
                <a:gd name="T111" fmla="*/ 2147483647 h 46"/>
                <a:gd name="T112" fmla="*/ 2147483647 w 58"/>
                <a:gd name="T113" fmla="*/ 2147483647 h 46"/>
                <a:gd name="T114" fmla="*/ 2147483647 w 58"/>
                <a:gd name="T115" fmla="*/ 2147483647 h 46"/>
                <a:gd name="T116" fmla="*/ 2147483647 w 58"/>
                <a:gd name="T117" fmla="*/ 2147483647 h 46"/>
                <a:gd name="T118" fmla="*/ 2147483647 w 58"/>
                <a:gd name="T119" fmla="*/ 2147483647 h 46"/>
                <a:gd name="T120" fmla="*/ 2147483647 w 58"/>
                <a:gd name="T121" fmla="*/ 2147483647 h 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8"/>
                <a:gd name="T184" fmla="*/ 0 h 46"/>
                <a:gd name="T185" fmla="*/ 58 w 58"/>
                <a:gd name="T186" fmla="*/ 46 h 4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8" h="46">
                  <a:moveTo>
                    <a:pt x="55" y="11"/>
                  </a:moveTo>
                  <a:cubicBezTo>
                    <a:pt x="54" y="7"/>
                    <a:pt x="54" y="7"/>
                    <a:pt x="54" y="7"/>
                  </a:cubicBezTo>
                  <a:cubicBezTo>
                    <a:pt x="53" y="7"/>
                    <a:pt x="53" y="7"/>
                    <a:pt x="53" y="7"/>
                  </a:cubicBezTo>
                  <a:cubicBezTo>
                    <a:pt x="52" y="7"/>
                    <a:pt x="52" y="7"/>
                    <a:pt x="52" y="7"/>
                  </a:cubicBezTo>
                  <a:cubicBezTo>
                    <a:pt x="51" y="6"/>
                    <a:pt x="50" y="7"/>
                    <a:pt x="50" y="7"/>
                  </a:cubicBezTo>
                  <a:cubicBezTo>
                    <a:pt x="49" y="5"/>
                    <a:pt x="49" y="5"/>
                    <a:pt x="49" y="5"/>
                  </a:cubicBezTo>
                  <a:cubicBezTo>
                    <a:pt x="49" y="5"/>
                    <a:pt x="48" y="6"/>
                    <a:pt x="49" y="5"/>
                  </a:cubicBezTo>
                  <a:cubicBezTo>
                    <a:pt x="50" y="4"/>
                    <a:pt x="50" y="4"/>
                    <a:pt x="50" y="4"/>
                  </a:cubicBezTo>
                  <a:cubicBezTo>
                    <a:pt x="50" y="3"/>
                    <a:pt x="50" y="3"/>
                    <a:pt x="50" y="3"/>
                  </a:cubicBezTo>
                  <a:cubicBezTo>
                    <a:pt x="50" y="3"/>
                    <a:pt x="50" y="3"/>
                    <a:pt x="50" y="3"/>
                  </a:cubicBezTo>
                  <a:cubicBezTo>
                    <a:pt x="49" y="2"/>
                    <a:pt x="49" y="2"/>
                    <a:pt x="49" y="2"/>
                  </a:cubicBezTo>
                  <a:cubicBezTo>
                    <a:pt x="49" y="1"/>
                    <a:pt x="49" y="1"/>
                    <a:pt x="49" y="1"/>
                  </a:cubicBezTo>
                  <a:cubicBezTo>
                    <a:pt x="49" y="0"/>
                    <a:pt x="49" y="0"/>
                    <a:pt x="49" y="0"/>
                  </a:cubicBezTo>
                  <a:cubicBezTo>
                    <a:pt x="48" y="3"/>
                    <a:pt x="48" y="3"/>
                    <a:pt x="48" y="3"/>
                  </a:cubicBezTo>
                  <a:cubicBezTo>
                    <a:pt x="44" y="6"/>
                    <a:pt x="44" y="6"/>
                    <a:pt x="44" y="6"/>
                  </a:cubicBezTo>
                  <a:cubicBezTo>
                    <a:pt x="41" y="10"/>
                    <a:pt x="41" y="10"/>
                    <a:pt x="41" y="10"/>
                  </a:cubicBezTo>
                  <a:cubicBezTo>
                    <a:pt x="38" y="14"/>
                    <a:pt x="38" y="14"/>
                    <a:pt x="38" y="14"/>
                  </a:cubicBezTo>
                  <a:cubicBezTo>
                    <a:pt x="35" y="17"/>
                    <a:pt x="35" y="17"/>
                    <a:pt x="35" y="17"/>
                  </a:cubicBezTo>
                  <a:cubicBezTo>
                    <a:pt x="34" y="21"/>
                    <a:pt x="34" y="21"/>
                    <a:pt x="34" y="21"/>
                  </a:cubicBezTo>
                  <a:cubicBezTo>
                    <a:pt x="32" y="23"/>
                    <a:pt x="32" y="23"/>
                    <a:pt x="32" y="23"/>
                  </a:cubicBezTo>
                  <a:cubicBezTo>
                    <a:pt x="31" y="24"/>
                    <a:pt x="31" y="24"/>
                    <a:pt x="31" y="24"/>
                  </a:cubicBezTo>
                  <a:cubicBezTo>
                    <a:pt x="29" y="23"/>
                    <a:pt x="29" y="23"/>
                    <a:pt x="29" y="23"/>
                  </a:cubicBezTo>
                  <a:cubicBezTo>
                    <a:pt x="28" y="23"/>
                    <a:pt x="28" y="23"/>
                    <a:pt x="28" y="23"/>
                  </a:cubicBezTo>
                  <a:cubicBezTo>
                    <a:pt x="29" y="24"/>
                    <a:pt x="29" y="24"/>
                    <a:pt x="29" y="24"/>
                  </a:cubicBezTo>
                  <a:cubicBezTo>
                    <a:pt x="26" y="26"/>
                    <a:pt x="26" y="26"/>
                    <a:pt x="26" y="26"/>
                  </a:cubicBezTo>
                  <a:cubicBezTo>
                    <a:pt x="24" y="26"/>
                    <a:pt x="24" y="26"/>
                    <a:pt x="24" y="26"/>
                  </a:cubicBezTo>
                  <a:cubicBezTo>
                    <a:pt x="18" y="26"/>
                    <a:pt x="18" y="26"/>
                    <a:pt x="18" y="26"/>
                  </a:cubicBezTo>
                  <a:cubicBezTo>
                    <a:pt x="14" y="26"/>
                    <a:pt x="14" y="26"/>
                    <a:pt x="14" y="26"/>
                  </a:cubicBezTo>
                  <a:cubicBezTo>
                    <a:pt x="11" y="24"/>
                    <a:pt x="11" y="24"/>
                    <a:pt x="11" y="24"/>
                  </a:cubicBezTo>
                  <a:cubicBezTo>
                    <a:pt x="9" y="26"/>
                    <a:pt x="9" y="26"/>
                    <a:pt x="9" y="26"/>
                  </a:cubicBezTo>
                  <a:cubicBezTo>
                    <a:pt x="5" y="27"/>
                    <a:pt x="5" y="27"/>
                    <a:pt x="5" y="27"/>
                  </a:cubicBezTo>
                  <a:cubicBezTo>
                    <a:pt x="4" y="27"/>
                    <a:pt x="4" y="27"/>
                    <a:pt x="4" y="27"/>
                  </a:cubicBezTo>
                  <a:cubicBezTo>
                    <a:pt x="2" y="27"/>
                    <a:pt x="2" y="27"/>
                    <a:pt x="2" y="27"/>
                  </a:cubicBezTo>
                  <a:cubicBezTo>
                    <a:pt x="1" y="23"/>
                    <a:pt x="1" y="23"/>
                    <a:pt x="1" y="23"/>
                  </a:cubicBezTo>
                  <a:cubicBezTo>
                    <a:pt x="0" y="24"/>
                    <a:pt x="0" y="24"/>
                    <a:pt x="0" y="24"/>
                  </a:cubicBezTo>
                  <a:cubicBezTo>
                    <a:pt x="1" y="27"/>
                    <a:pt x="1" y="27"/>
                    <a:pt x="1" y="27"/>
                  </a:cubicBezTo>
                  <a:cubicBezTo>
                    <a:pt x="8" y="36"/>
                    <a:pt x="8" y="36"/>
                    <a:pt x="8" y="36"/>
                  </a:cubicBezTo>
                  <a:cubicBezTo>
                    <a:pt x="12" y="41"/>
                    <a:pt x="12" y="41"/>
                    <a:pt x="12" y="41"/>
                  </a:cubicBezTo>
                  <a:cubicBezTo>
                    <a:pt x="29" y="43"/>
                    <a:pt x="29" y="43"/>
                    <a:pt x="29" y="43"/>
                  </a:cubicBezTo>
                  <a:cubicBezTo>
                    <a:pt x="41" y="46"/>
                    <a:pt x="41" y="46"/>
                    <a:pt x="41" y="46"/>
                  </a:cubicBezTo>
                  <a:cubicBezTo>
                    <a:pt x="42" y="44"/>
                    <a:pt x="42" y="44"/>
                    <a:pt x="42" y="44"/>
                  </a:cubicBezTo>
                  <a:cubicBezTo>
                    <a:pt x="44" y="46"/>
                    <a:pt x="44" y="46"/>
                    <a:pt x="44" y="46"/>
                  </a:cubicBezTo>
                  <a:cubicBezTo>
                    <a:pt x="44" y="44"/>
                    <a:pt x="44" y="44"/>
                    <a:pt x="44" y="44"/>
                  </a:cubicBezTo>
                  <a:cubicBezTo>
                    <a:pt x="44" y="40"/>
                    <a:pt x="44" y="40"/>
                    <a:pt x="44" y="40"/>
                  </a:cubicBezTo>
                  <a:cubicBezTo>
                    <a:pt x="45" y="36"/>
                    <a:pt x="45" y="36"/>
                    <a:pt x="45" y="36"/>
                  </a:cubicBezTo>
                  <a:cubicBezTo>
                    <a:pt x="47" y="30"/>
                    <a:pt x="47" y="30"/>
                    <a:pt x="47" y="30"/>
                  </a:cubicBezTo>
                  <a:cubicBezTo>
                    <a:pt x="45" y="29"/>
                    <a:pt x="45" y="29"/>
                    <a:pt x="45" y="29"/>
                  </a:cubicBezTo>
                  <a:cubicBezTo>
                    <a:pt x="45" y="27"/>
                    <a:pt x="45" y="27"/>
                    <a:pt x="45" y="27"/>
                  </a:cubicBezTo>
                  <a:cubicBezTo>
                    <a:pt x="48" y="27"/>
                    <a:pt x="48" y="27"/>
                    <a:pt x="48" y="27"/>
                  </a:cubicBezTo>
                  <a:cubicBezTo>
                    <a:pt x="51" y="26"/>
                    <a:pt x="51" y="26"/>
                    <a:pt x="51" y="26"/>
                  </a:cubicBezTo>
                  <a:cubicBezTo>
                    <a:pt x="51" y="24"/>
                    <a:pt x="51" y="24"/>
                    <a:pt x="51" y="24"/>
                  </a:cubicBezTo>
                  <a:cubicBezTo>
                    <a:pt x="49" y="24"/>
                    <a:pt x="49" y="24"/>
                    <a:pt x="49" y="24"/>
                  </a:cubicBezTo>
                  <a:cubicBezTo>
                    <a:pt x="48" y="19"/>
                    <a:pt x="48" y="19"/>
                    <a:pt x="48" y="19"/>
                  </a:cubicBezTo>
                  <a:cubicBezTo>
                    <a:pt x="48" y="16"/>
                    <a:pt x="48" y="16"/>
                    <a:pt x="48" y="16"/>
                  </a:cubicBezTo>
                  <a:cubicBezTo>
                    <a:pt x="48" y="14"/>
                    <a:pt x="48" y="14"/>
                    <a:pt x="48" y="14"/>
                  </a:cubicBezTo>
                  <a:cubicBezTo>
                    <a:pt x="49" y="14"/>
                    <a:pt x="49" y="14"/>
                    <a:pt x="49" y="14"/>
                  </a:cubicBezTo>
                  <a:cubicBezTo>
                    <a:pt x="51" y="16"/>
                    <a:pt x="51" y="16"/>
                    <a:pt x="51" y="16"/>
                  </a:cubicBezTo>
                  <a:cubicBezTo>
                    <a:pt x="54" y="14"/>
                    <a:pt x="54" y="14"/>
                    <a:pt x="54" y="14"/>
                  </a:cubicBezTo>
                  <a:cubicBezTo>
                    <a:pt x="55" y="16"/>
                    <a:pt x="55" y="16"/>
                    <a:pt x="55" y="16"/>
                  </a:cubicBezTo>
                  <a:cubicBezTo>
                    <a:pt x="58" y="13"/>
                    <a:pt x="58" y="13"/>
                    <a:pt x="58" y="13"/>
                  </a:cubicBezTo>
                  <a:cubicBezTo>
                    <a:pt x="55" y="11"/>
                    <a:pt x="55" y="11"/>
                    <a:pt x="55" y="11"/>
                  </a:cubicBez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410" name="Freeform 191"/>
            <p:cNvSpPr>
              <a:spLocks/>
            </p:cNvSpPr>
            <p:nvPr/>
          </p:nvSpPr>
          <p:spPr bwMode="auto">
            <a:xfrm>
              <a:off x="5527419" y="2891539"/>
              <a:ext cx="12244" cy="19067"/>
            </a:xfrm>
            <a:custGeom>
              <a:avLst/>
              <a:gdLst>
                <a:gd name="T0" fmla="*/ 2147483647 w 5"/>
                <a:gd name="T1" fmla="*/ 2147483647 h 9"/>
                <a:gd name="T2" fmla="*/ 2147483647 w 5"/>
                <a:gd name="T3" fmla="*/ 2147483647 h 9"/>
                <a:gd name="T4" fmla="*/ 2147483647 w 5"/>
                <a:gd name="T5" fmla="*/ 2147483647 h 9"/>
                <a:gd name="T6" fmla="*/ 2147483647 w 5"/>
                <a:gd name="T7" fmla="*/ 2147483647 h 9"/>
                <a:gd name="T8" fmla="*/ 2147483647 w 5"/>
                <a:gd name="T9" fmla="*/ 2147483647 h 9"/>
                <a:gd name="T10" fmla="*/ 2147483647 w 5"/>
                <a:gd name="T11" fmla="*/ 2147483647 h 9"/>
                <a:gd name="T12" fmla="*/ 2147483647 w 5"/>
                <a:gd name="T13" fmla="*/ 2147483647 h 9"/>
                <a:gd name="T14" fmla="*/ 2147483647 w 5"/>
                <a:gd name="T15" fmla="*/ 2147483647 h 9"/>
                <a:gd name="T16" fmla="*/ 2147483647 w 5"/>
                <a:gd name="T17" fmla="*/ 2147483647 h 9"/>
                <a:gd name="T18" fmla="*/ 2147483647 w 5"/>
                <a:gd name="T19" fmla="*/ 2147483647 h 9"/>
                <a:gd name="T20" fmla="*/ 2147483647 w 5"/>
                <a:gd name="T21" fmla="*/ 2147483647 h 9"/>
                <a:gd name="T22" fmla="*/ 2147483647 w 5"/>
                <a:gd name="T23" fmla="*/ 2147483647 h 9"/>
                <a:gd name="T24" fmla="*/ 2147483647 w 5"/>
                <a:gd name="T25" fmla="*/ 2147483647 h 9"/>
                <a:gd name="T26" fmla="*/ 2147483647 w 5"/>
                <a:gd name="T27" fmla="*/ 2147483647 h 9"/>
                <a:gd name="T28" fmla="*/ 2147483647 w 5"/>
                <a:gd name="T29" fmla="*/ 2147483647 h 9"/>
                <a:gd name="T30" fmla="*/ 2147483647 w 5"/>
                <a:gd name="T31" fmla="*/ 0 h 9"/>
                <a:gd name="T32" fmla="*/ 2147483647 w 5"/>
                <a:gd name="T33" fmla="*/ 0 h 9"/>
                <a:gd name="T34" fmla="*/ 2147483647 w 5"/>
                <a:gd name="T35" fmla="*/ 2147483647 h 9"/>
                <a:gd name="T36" fmla="*/ 2147483647 w 5"/>
                <a:gd name="T37" fmla="*/ 2147483647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
                <a:gd name="T58" fmla="*/ 0 h 9"/>
                <a:gd name="T59" fmla="*/ 5 w 5"/>
                <a:gd name="T60" fmla="*/ 9 h 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 h="9">
                  <a:moveTo>
                    <a:pt x="1" y="3"/>
                  </a:moveTo>
                  <a:cubicBezTo>
                    <a:pt x="1" y="4"/>
                    <a:pt x="1" y="4"/>
                    <a:pt x="1" y="4"/>
                  </a:cubicBezTo>
                  <a:cubicBezTo>
                    <a:pt x="1" y="4"/>
                    <a:pt x="1" y="4"/>
                    <a:pt x="2" y="5"/>
                  </a:cubicBezTo>
                  <a:cubicBezTo>
                    <a:pt x="2" y="5"/>
                    <a:pt x="2" y="5"/>
                    <a:pt x="2" y="5"/>
                  </a:cubicBezTo>
                  <a:cubicBezTo>
                    <a:pt x="2" y="6"/>
                    <a:pt x="2" y="6"/>
                    <a:pt x="2" y="6"/>
                  </a:cubicBezTo>
                  <a:cubicBezTo>
                    <a:pt x="2" y="6"/>
                    <a:pt x="2" y="6"/>
                    <a:pt x="1" y="7"/>
                  </a:cubicBezTo>
                  <a:cubicBezTo>
                    <a:pt x="0" y="8"/>
                    <a:pt x="1" y="7"/>
                    <a:pt x="1" y="7"/>
                  </a:cubicBezTo>
                  <a:cubicBezTo>
                    <a:pt x="2" y="9"/>
                    <a:pt x="2" y="9"/>
                    <a:pt x="2" y="9"/>
                  </a:cubicBezTo>
                  <a:cubicBezTo>
                    <a:pt x="2" y="9"/>
                    <a:pt x="3" y="8"/>
                    <a:pt x="4" y="9"/>
                  </a:cubicBezTo>
                  <a:cubicBezTo>
                    <a:pt x="4" y="9"/>
                    <a:pt x="4" y="9"/>
                    <a:pt x="5" y="9"/>
                  </a:cubicBezTo>
                  <a:cubicBezTo>
                    <a:pt x="4" y="8"/>
                    <a:pt x="4" y="8"/>
                    <a:pt x="4" y="8"/>
                  </a:cubicBezTo>
                  <a:cubicBezTo>
                    <a:pt x="4" y="6"/>
                    <a:pt x="4" y="6"/>
                    <a:pt x="4" y="6"/>
                  </a:cubicBezTo>
                  <a:cubicBezTo>
                    <a:pt x="3" y="6"/>
                    <a:pt x="3" y="6"/>
                    <a:pt x="3" y="6"/>
                  </a:cubicBezTo>
                  <a:cubicBezTo>
                    <a:pt x="3" y="5"/>
                    <a:pt x="3" y="5"/>
                    <a:pt x="3" y="5"/>
                  </a:cubicBezTo>
                  <a:cubicBezTo>
                    <a:pt x="3" y="2"/>
                    <a:pt x="3" y="2"/>
                    <a:pt x="3" y="2"/>
                  </a:cubicBezTo>
                  <a:cubicBezTo>
                    <a:pt x="3" y="0"/>
                    <a:pt x="3" y="0"/>
                    <a:pt x="3" y="0"/>
                  </a:cubicBezTo>
                  <a:cubicBezTo>
                    <a:pt x="1" y="0"/>
                    <a:pt x="1" y="0"/>
                    <a:pt x="1" y="0"/>
                  </a:cubicBezTo>
                  <a:cubicBezTo>
                    <a:pt x="1" y="1"/>
                    <a:pt x="1" y="1"/>
                    <a:pt x="1" y="2"/>
                  </a:cubicBezTo>
                  <a:cubicBezTo>
                    <a:pt x="1" y="3"/>
                    <a:pt x="1" y="3"/>
                    <a:pt x="1" y="3"/>
                  </a:cubicBez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411" name="Freeform 192"/>
            <p:cNvSpPr>
              <a:spLocks/>
            </p:cNvSpPr>
            <p:nvPr/>
          </p:nvSpPr>
          <p:spPr bwMode="auto">
            <a:xfrm>
              <a:off x="4735614" y="1686480"/>
              <a:ext cx="804049" cy="768415"/>
            </a:xfrm>
            <a:custGeom>
              <a:avLst/>
              <a:gdLst>
                <a:gd name="T0" fmla="*/ 2147483647 w 382"/>
                <a:gd name="T1" fmla="*/ 2147483647 h 366"/>
                <a:gd name="T2" fmla="*/ 2147483647 w 382"/>
                <a:gd name="T3" fmla="*/ 2147483647 h 366"/>
                <a:gd name="T4" fmla="*/ 2147483647 w 382"/>
                <a:gd name="T5" fmla="*/ 2147483647 h 366"/>
                <a:gd name="T6" fmla="*/ 2147483647 w 382"/>
                <a:gd name="T7" fmla="*/ 2147483647 h 366"/>
                <a:gd name="T8" fmla="*/ 2147483647 w 382"/>
                <a:gd name="T9" fmla="*/ 2147483647 h 366"/>
                <a:gd name="T10" fmla="*/ 2147483647 w 382"/>
                <a:gd name="T11" fmla="*/ 2147483647 h 366"/>
                <a:gd name="T12" fmla="*/ 2147483647 w 382"/>
                <a:gd name="T13" fmla="*/ 2147483647 h 366"/>
                <a:gd name="T14" fmla="*/ 2147483647 w 382"/>
                <a:gd name="T15" fmla="*/ 2147483647 h 366"/>
                <a:gd name="T16" fmla="*/ 2147483647 w 382"/>
                <a:gd name="T17" fmla="*/ 2147483647 h 366"/>
                <a:gd name="T18" fmla="*/ 2147483647 w 382"/>
                <a:gd name="T19" fmla="*/ 2147483647 h 366"/>
                <a:gd name="T20" fmla="*/ 2147483647 w 382"/>
                <a:gd name="T21" fmla="*/ 2147483647 h 366"/>
                <a:gd name="T22" fmla="*/ 2147483647 w 382"/>
                <a:gd name="T23" fmla="*/ 2147483647 h 366"/>
                <a:gd name="T24" fmla="*/ 2147483647 w 382"/>
                <a:gd name="T25" fmla="*/ 2147483647 h 366"/>
                <a:gd name="T26" fmla="*/ 2147483647 w 382"/>
                <a:gd name="T27" fmla="*/ 2147483647 h 366"/>
                <a:gd name="T28" fmla="*/ 2147483647 w 382"/>
                <a:gd name="T29" fmla="*/ 2147483647 h 366"/>
                <a:gd name="T30" fmla="*/ 2147483647 w 382"/>
                <a:gd name="T31" fmla="*/ 2147483647 h 366"/>
                <a:gd name="T32" fmla="*/ 2147483647 w 382"/>
                <a:gd name="T33" fmla="*/ 2147483647 h 366"/>
                <a:gd name="T34" fmla="*/ 2147483647 w 382"/>
                <a:gd name="T35" fmla="*/ 2147483647 h 366"/>
                <a:gd name="T36" fmla="*/ 2147483647 w 382"/>
                <a:gd name="T37" fmla="*/ 2147483647 h 366"/>
                <a:gd name="T38" fmla="*/ 2147483647 w 382"/>
                <a:gd name="T39" fmla="*/ 2147483647 h 366"/>
                <a:gd name="T40" fmla="*/ 2147483647 w 382"/>
                <a:gd name="T41" fmla="*/ 2147483647 h 366"/>
                <a:gd name="T42" fmla="*/ 2147483647 w 382"/>
                <a:gd name="T43" fmla="*/ 2147483647 h 366"/>
                <a:gd name="T44" fmla="*/ 2147483647 w 382"/>
                <a:gd name="T45" fmla="*/ 0 h 366"/>
                <a:gd name="T46" fmla="*/ 2147483647 w 382"/>
                <a:gd name="T47" fmla="*/ 2147483647 h 366"/>
                <a:gd name="T48" fmla="*/ 2147483647 w 382"/>
                <a:gd name="T49" fmla="*/ 2147483647 h 366"/>
                <a:gd name="T50" fmla="*/ 2147483647 w 382"/>
                <a:gd name="T51" fmla="*/ 2147483647 h 366"/>
                <a:gd name="T52" fmla="*/ 2147483647 w 382"/>
                <a:gd name="T53" fmla="*/ 2147483647 h 366"/>
                <a:gd name="T54" fmla="*/ 2147483647 w 382"/>
                <a:gd name="T55" fmla="*/ 2147483647 h 366"/>
                <a:gd name="T56" fmla="*/ 2147483647 w 382"/>
                <a:gd name="T57" fmla="*/ 2147483647 h 366"/>
                <a:gd name="T58" fmla="*/ 2147483647 w 382"/>
                <a:gd name="T59" fmla="*/ 2147483647 h 366"/>
                <a:gd name="T60" fmla="*/ 2147483647 w 382"/>
                <a:gd name="T61" fmla="*/ 2147483647 h 366"/>
                <a:gd name="T62" fmla="*/ 2147483647 w 382"/>
                <a:gd name="T63" fmla="*/ 2147483647 h 366"/>
                <a:gd name="T64" fmla="*/ 2147483647 w 382"/>
                <a:gd name="T65" fmla="*/ 2147483647 h 366"/>
                <a:gd name="T66" fmla="*/ 2147483647 w 382"/>
                <a:gd name="T67" fmla="*/ 2147483647 h 366"/>
                <a:gd name="T68" fmla="*/ 2147483647 w 382"/>
                <a:gd name="T69" fmla="*/ 2147483647 h 366"/>
                <a:gd name="T70" fmla="*/ 2147483647 w 382"/>
                <a:gd name="T71" fmla="*/ 2147483647 h 366"/>
                <a:gd name="T72" fmla="*/ 2147483647 w 382"/>
                <a:gd name="T73" fmla="*/ 2147483647 h 366"/>
                <a:gd name="T74" fmla="*/ 2147483647 w 382"/>
                <a:gd name="T75" fmla="*/ 2147483647 h 366"/>
                <a:gd name="T76" fmla="*/ 2147483647 w 382"/>
                <a:gd name="T77" fmla="*/ 2147483647 h 366"/>
                <a:gd name="T78" fmla="*/ 2147483647 w 382"/>
                <a:gd name="T79" fmla="*/ 2147483647 h 366"/>
                <a:gd name="T80" fmla="*/ 2147483647 w 382"/>
                <a:gd name="T81" fmla="*/ 2147483647 h 366"/>
                <a:gd name="T82" fmla="*/ 2147483647 w 382"/>
                <a:gd name="T83" fmla="*/ 2147483647 h 366"/>
                <a:gd name="T84" fmla="*/ 2147483647 w 382"/>
                <a:gd name="T85" fmla="*/ 2147483647 h 366"/>
                <a:gd name="T86" fmla="*/ 2147483647 w 382"/>
                <a:gd name="T87" fmla="*/ 2147483647 h 366"/>
                <a:gd name="T88" fmla="*/ 2147483647 w 382"/>
                <a:gd name="T89" fmla="*/ 2147483647 h 366"/>
                <a:gd name="T90" fmla="*/ 2147483647 w 382"/>
                <a:gd name="T91" fmla="*/ 2147483647 h 366"/>
                <a:gd name="T92" fmla="*/ 2147483647 w 382"/>
                <a:gd name="T93" fmla="*/ 2147483647 h 366"/>
                <a:gd name="T94" fmla="*/ 2147483647 w 382"/>
                <a:gd name="T95" fmla="*/ 2147483647 h 366"/>
                <a:gd name="T96" fmla="*/ 2147483647 w 382"/>
                <a:gd name="T97" fmla="*/ 2147483647 h 366"/>
                <a:gd name="T98" fmla="*/ 2147483647 w 382"/>
                <a:gd name="T99" fmla="*/ 2147483647 h 366"/>
                <a:gd name="T100" fmla="*/ 2147483647 w 382"/>
                <a:gd name="T101" fmla="*/ 2147483647 h 366"/>
                <a:gd name="T102" fmla="*/ 2147483647 w 382"/>
                <a:gd name="T103" fmla="*/ 2147483647 h 366"/>
                <a:gd name="T104" fmla="*/ 2147483647 w 382"/>
                <a:gd name="T105" fmla="*/ 2147483647 h 366"/>
                <a:gd name="T106" fmla="*/ 2147483647 w 382"/>
                <a:gd name="T107" fmla="*/ 2147483647 h 366"/>
                <a:gd name="T108" fmla="*/ 2147483647 w 382"/>
                <a:gd name="T109" fmla="*/ 2147483647 h 366"/>
                <a:gd name="T110" fmla="*/ 2147483647 w 382"/>
                <a:gd name="T111" fmla="*/ 2147483647 h 366"/>
                <a:gd name="T112" fmla="*/ 2147483647 w 382"/>
                <a:gd name="T113" fmla="*/ 2147483647 h 366"/>
                <a:gd name="T114" fmla="*/ 2147483647 w 382"/>
                <a:gd name="T115" fmla="*/ 2147483647 h 366"/>
                <a:gd name="T116" fmla="*/ 2147483647 w 382"/>
                <a:gd name="T117" fmla="*/ 2147483647 h 366"/>
                <a:gd name="T118" fmla="*/ 2147483647 w 382"/>
                <a:gd name="T119" fmla="*/ 2147483647 h 3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2"/>
                <a:gd name="T181" fmla="*/ 0 h 366"/>
                <a:gd name="T182" fmla="*/ 382 w 382"/>
                <a:gd name="T183" fmla="*/ 366 h 3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2" h="366">
                  <a:moveTo>
                    <a:pt x="381" y="190"/>
                  </a:moveTo>
                  <a:cubicBezTo>
                    <a:pt x="380" y="190"/>
                    <a:pt x="380" y="190"/>
                    <a:pt x="380" y="190"/>
                  </a:cubicBezTo>
                  <a:cubicBezTo>
                    <a:pt x="377" y="191"/>
                    <a:pt x="377" y="191"/>
                    <a:pt x="377" y="191"/>
                  </a:cubicBezTo>
                  <a:cubicBezTo>
                    <a:pt x="376" y="190"/>
                    <a:pt x="376" y="190"/>
                    <a:pt x="376" y="190"/>
                  </a:cubicBezTo>
                  <a:cubicBezTo>
                    <a:pt x="377" y="190"/>
                    <a:pt x="377" y="190"/>
                    <a:pt x="377" y="190"/>
                  </a:cubicBezTo>
                  <a:cubicBezTo>
                    <a:pt x="377" y="189"/>
                    <a:pt x="377" y="189"/>
                    <a:pt x="377" y="189"/>
                  </a:cubicBezTo>
                  <a:cubicBezTo>
                    <a:pt x="378" y="189"/>
                    <a:pt x="378" y="189"/>
                    <a:pt x="378" y="189"/>
                  </a:cubicBezTo>
                  <a:cubicBezTo>
                    <a:pt x="378" y="188"/>
                    <a:pt x="378" y="188"/>
                    <a:pt x="378" y="188"/>
                  </a:cubicBezTo>
                  <a:cubicBezTo>
                    <a:pt x="377" y="188"/>
                    <a:pt x="377" y="188"/>
                    <a:pt x="377" y="188"/>
                  </a:cubicBezTo>
                  <a:cubicBezTo>
                    <a:pt x="376" y="189"/>
                    <a:pt x="376" y="189"/>
                    <a:pt x="376" y="189"/>
                  </a:cubicBezTo>
                  <a:cubicBezTo>
                    <a:pt x="375" y="188"/>
                    <a:pt x="375" y="188"/>
                    <a:pt x="375" y="188"/>
                  </a:cubicBezTo>
                  <a:cubicBezTo>
                    <a:pt x="375" y="187"/>
                    <a:pt x="375" y="187"/>
                    <a:pt x="375" y="187"/>
                  </a:cubicBezTo>
                  <a:cubicBezTo>
                    <a:pt x="374" y="185"/>
                    <a:pt x="374" y="185"/>
                    <a:pt x="374" y="185"/>
                  </a:cubicBezTo>
                  <a:cubicBezTo>
                    <a:pt x="375" y="185"/>
                    <a:pt x="375" y="184"/>
                    <a:pt x="375" y="184"/>
                  </a:cubicBezTo>
                  <a:cubicBezTo>
                    <a:pt x="375" y="184"/>
                    <a:pt x="375" y="184"/>
                    <a:pt x="371" y="182"/>
                  </a:cubicBezTo>
                  <a:cubicBezTo>
                    <a:pt x="371" y="182"/>
                    <a:pt x="371" y="182"/>
                    <a:pt x="369" y="178"/>
                  </a:cubicBezTo>
                  <a:cubicBezTo>
                    <a:pt x="369" y="178"/>
                    <a:pt x="369" y="178"/>
                    <a:pt x="371" y="172"/>
                  </a:cubicBezTo>
                  <a:cubicBezTo>
                    <a:pt x="371" y="172"/>
                    <a:pt x="371" y="172"/>
                    <a:pt x="378" y="165"/>
                  </a:cubicBezTo>
                  <a:cubicBezTo>
                    <a:pt x="378" y="165"/>
                    <a:pt x="378" y="165"/>
                    <a:pt x="376" y="160"/>
                  </a:cubicBezTo>
                  <a:cubicBezTo>
                    <a:pt x="376" y="160"/>
                    <a:pt x="373" y="162"/>
                    <a:pt x="370" y="163"/>
                  </a:cubicBezTo>
                  <a:cubicBezTo>
                    <a:pt x="370" y="163"/>
                    <a:pt x="370" y="163"/>
                    <a:pt x="366" y="164"/>
                  </a:cubicBezTo>
                  <a:cubicBezTo>
                    <a:pt x="366" y="164"/>
                    <a:pt x="366" y="164"/>
                    <a:pt x="361" y="166"/>
                  </a:cubicBezTo>
                  <a:cubicBezTo>
                    <a:pt x="361" y="166"/>
                    <a:pt x="361" y="166"/>
                    <a:pt x="357" y="166"/>
                  </a:cubicBezTo>
                  <a:cubicBezTo>
                    <a:pt x="356" y="166"/>
                    <a:pt x="354" y="166"/>
                    <a:pt x="353" y="166"/>
                  </a:cubicBezTo>
                  <a:cubicBezTo>
                    <a:pt x="353" y="166"/>
                    <a:pt x="353" y="166"/>
                    <a:pt x="351" y="160"/>
                  </a:cubicBezTo>
                  <a:cubicBezTo>
                    <a:pt x="351" y="160"/>
                    <a:pt x="352" y="158"/>
                    <a:pt x="354" y="155"/>
                  </a:cubicBezTo>
                  <a:cubicBezTo>
                    <a:pt x="354" y="155"/>
                    <a:pt x="354" y="155"/>
                    <a:pt x="355" y="153"/>
                  </a:cubicBezTo>
                  <a:cubicBezTo>
                    <a:pt x="355" y="152"/>
                    <a:pt x="356" y="151"/>
                    <a:pt x="356" y="150"/>
                  </a:cubicBezTo>
                  <a:cubicBezTo>
                    <a:pt x="356" y="150"/>
                    <a:pt x="356" y="150"/>
                    <a:pt x="361" y="149"/>
                  </a:cubicBezTo>
                  <a:cubicBezTo>
                    <a:pt x="361" y="148"/>
                    <a:pt x="362" y="149"/>
                    <a:pt x="364" y="149"/>
                  </a:cubicBezTo>
                  <a:cubicBezTo>
                    <a:pt x="365" y="149"/>
                    <a:pt x="366" y="150"/>
                    <a:pt x="367" y="150"/>
                  </a:cubicBezTo>
                  <a:cubicBezTo>
                    <a:pt x="367" y="150"/>
                    <a:pt x="367" y="150"/>
                    <a:pt x="372" y="146"/>
                  </a:cubicBezTo>
                  <a:cubicBezTo>
                    <a:pt x="372" y="146"/>
                    <a:pt x="372" y="146"/>
                    <a:pt x="374" y="146"/>
                  </a:cubicBezTo>
                  <a:cubicBezTo>
                    <a:pt x="374" y="146"/>
                    <a:pt x="374" y="146"/>
                    <a:pt x="371" y="144"/>
                  </a:cubicBezTo>
                  <a:cubicBezTo>
                    <a:pt x="371" y="144"/>
                    <a:pt x="371" y="144"/>
                    <a:pt x="365" y="143"/>
                  </a:cubicBezTo>
                  <a:cubicBezTo>
                    <a:pt x="364" y="143"/>
                    <a:pt x="363" y="142"/>
                    <a:pt x="362" y="141"/>
                  </a:cubicBezTo>
                  <a:cubicBezTo>
                    <a:pt x="364" y="142"/>
                    <a:pt x="366" y="142"/>
                    <a:pt x="364" y="139"/>
                  </a:cubicBezTo>
                  <a:cubicBezTo>
                    <a:pt x="361" y="134"/>
                    <a:pt x="362" y="127"/>
                    <a:pt x="362" y="127"/>
                  </a:cubicBezTo>
                  <a:cubicBezTo>
                    <a:pt x="362" y="127"/>
                    <a:pt x="362" y="127"/>
                    <a:pt x="366" y="128"/>
                  </a:cubicBezTo>
                  <a:cubicBezTo>
                    <a:pt x="366" y="128"/>
                    <a:pt x="366" y="128"/>
                    <a:pt x="365" y="126"/>
                  </a:cubicBezTo>
                  <a:cubicBezTo>
                    <a:pt x="365" y="126"/>
                    <a:pt x="365" y="126"/>
                    <a:pt x="362" y="118"/>
                  </a:cubicBezTo>
                  <a:cubicBezTo>
                    <a:pt x="362" y="118"/>
                    <a:pt x="362" y="118"/>
                    <a:pt x="361" y="114"/>
                  </a:cubicBezTo>
                  <a:cubicBezTo>
                    <a:pt x="361" y="114"/>
                    <a:pt x="357" y="116"/>
                    <a:pt x="358" y="108"/>
                  </a:cubicBezTo>
                  <a:cubicBezTo>
                    <a:pt x="358" y="108"/>
                    <a:pt x="358" y="108"/>
                    <a:pt x="358" y="106"/>
                  </a:cubicBezTo>
                  <a:cubicBezTo>
                    <a:pt x="359" y="104"/>
                    <a:pt x="359" y="102"/>
                    <a:pt x="359" y="101"/>
                  </a:cubicBezTo>
                  <a:cubicBezTo>
                    <a:pt x="359" y="99"/>
                    <a:pt x="359" y="97"/>
                    <a:pt x="360" y="96"/>
                  </a:cubicBezTo>
                  <a:cubicBezTo>
                    <a:pt x="360" y="96"/>
                    <a:pt x="360" y="96"/>
                    <a:pt x="359" y="92"/>
                  </a:cubicBezTo>
                  <a:cubicBezTo>
                    <a:pt x="359" y="92"/>
                    <a:pt x="359" y="92"/>
                    <a:pt x="357" y="88"/>
                  </a:cubicBezTo>
                  <a:cubicBezTo>
                    <a:pt x="357" y="88"/>
                    <a:pt x="357" y="88"/>
                    <a:pt x="355" y="81"/>
                  </a:cubicBezTo>
                  <a:cubicBezTo>
                    <a:pt x="355" y="81"/>
                    <a:pt x="355" y="80"/>
                    <a:pt x="355" y="79"/>
                  </a:cubicBezTo>
                  <a:cubicBezTo>
                    <a:pt x="355" y="79"/>
                    <a:pt x="355" y="79"/>
                    <a:pt x="354" y="74"/>
                  </a:cubicBezTo>
                  <a:cubicBezTo>
                    <a:pt x="354" y="74"/>
                    <a:pt x="350" y="69"/>
                    <a:pt x="351" y="65"/>
                  </a:cubicBezTo>
                  <a:cubicBezTo>
                    <a:pt x="351" y="61"/>
                    <a:pt x="350" y="60"/>
                    <a:pt x="354" y="55"/>
                  </a:cubicBezTo>
                  <a:cubicBezTo>
                    <a:pt x="356" y="52"/>
                    <a:pt x="357" y="50"/>
                    <a:pt x="357" y="48"/>
                  </a:cubicBezTo>
                  <a:cubicBezTo>
                    <a:pt x="358" y="46"/>
                    <a:pt x="358" y="46"/>
                    <a:pt x="358" y="46"/>
                  </a:cubicBezTo>
                  <a:cubicBezTo>
                    <a:pt x="358" y="46"/>
                    <a:pt x="358" y="46"/>
                    <a:pt x="360" y="37"/>
                  </a:cubicBezTo>
                  <a:cubicBezTo>
                    <a:pt x="360" y="37"/>
                    <a:pt x="360" y="37"/>
                    <a:pt x="357" y="26"/>
                  </a:cubicBezTo>
                  <a:cubicBezTo>
                    <a:pt x="357" y="26"/>
                    <a:pt x="357" y="26"/>
                    <a:pt x="356" y="23"/>
                  </a:cubicBezTo>
                  <a:cubicBezTo>
                    <a:pt x="354" y="23"/>
                    <a:pt x="354" y="23"/>
                    <a:pt x="354" y="23"/>
                  </a:cubicBezTo>
                  <a:cubicBezTo>
                    <a:pt x="354" y="22"/>
                    <a:pt x="354" y="22"/>
                    <a:pt x="354" y="21"/>
                  </a:cubicBezTo>
                  <a:cubicBezTo>
                    <a:pt x="353" y="20"/>
                    <a:pt x="353" y="19"/>
                    <a:pt x="353" y="19"/>
                  </a:cubicBezTo>
                  <a:cubicBezTo>
                    <a:pt x="350" y="18"/>
                    <a:pt x="350" y="18"/>
                    <a:pt x="350" y="18"/>
                  </a:cubicBezTo>
                  <a:cubicBezTo>
                    <a:pt x="343" y="15"/>
                    <a:pt x="343" y="15"/>
                    <a:pt x="343" y="15"/>
                  </a:cubicBezTo>
                  <a:cubicBezTo>
                    <a:pt x="336" y="12"/>
                    <a:pt x="336" y="12"/>
                    <a:pt x="336" y="12"/>
                  </a:cubicBezTo>
                  <a:cubicBezTo>
                    <a:pt x="330" y="11"/>
                    <a:pt x="330" y="11"/>
                    <a:pt x="330" y="11"/>
                  </a:cubicBezTo>
                  <a:cubicBezTo>
                    <a:pt x="327" y="11"/>
                    <a:pt x="327" y="11"/>
                    <a:pt x="327" y="11"/>
                  </a:cubicBezTo>
                  <a:cubicBezTo>
                    <a:pt x="326" y="9"/>
                    <a:pt x="326" y="9"/>
                    <a:pt x="326" y="9"/>
                  </a:cubicBezTo>
                  <a:cubicBezTo>
                    <a:pt x="323" y="8"/>
                    <a:pt x="323" y="8"/>
                    <a:pt x="323" y="8"/>
                  </a:cubicBezTo>
                  <a:cubicBezTo>
                    <a:pt x="320" y="8"/>
                    <a:pt x="320" y="8"/>
                    <a:pt x="320" y="8"/>
                  </a:cubicBezTo>
                  <a:cubicBezTo>
                    <a:pt x="319" y="9"/>
                    <a:pt x="319" y="9"/>
                    <a:pt x="319" y="9"/>
                  </a:cubicBezTo>
                  <a:cubicBezTo>
                    <a:pt x="317" y="9"/>
                    <a:pt x="317" y="9"/>
                    <a:pt x="317" y="9"/>
                  </a:cubicBezTo>
                  <a:cubicBezTo>
                    <a:pt x="317" y="8"/>
                    <a:pt x="317" y="8"/>
                    <a:pt x="317" y="8"/>
                  </a:cubicBezTo>
                  <a:cubicBezTo>
                    <a:pt x="319" y="8"/>
                    <a:pt x="319" y="8"/>
                    <a:pt x="319" y="8"/>
                  </a:cubicBezTo>
                  <a:cubicBezTo>
                    <a:pt x="304" y="3"/>
                    <a:pt x="304" y="3"/>
                    <a:pt x="304" y="3"/>
                  </a:cubicBezTo>
                  <a:cubicBezTo>
                    <a:pt x="291" y="2"/>
                    <a:pt x="291" y="2"/>
                    <a:pt x="291" y="2"/>
                  </a:cubicBezTo>
                  <a:cubicBezTo>
                    <a:pt x="283" y="2"/>
                    <a:pt x="283" y="2"/>
                    <a:pt x="283" y="2"/>
                  </a:cubicBezTo>
                  <a:cubicBezTo>
                    <a:pt x="281" y="0"/>
                    <a:pt x="281" y="0"/>
                    <a:pt x="281" y="0"/>
                  </a:cubicBezTo>
                  <a:cubicBezTo>
                    <a:pt x="278" y="2"/>
                    <a:pt x="278" y="2"/>
                    <a:pt x="278" y="2"/>
                  </a:cubicBezTo>
                  <a:cubicBezTo>
                    <a:pt x="278" y="3"/>
                    <a:pt x="278" y="3"/>
                    <a:pt x="278" y="3"/>
                  </a:cubicBezTo>
                  <a:cubicBezTo>
                    <a:pt x="277" y="3"/>
                    <a:pt x="277" y="3"/>
                    <a:pt x="277" y="3"/>
                  </a:cubicBezTo>
                  <a:cubicBezTo>
                    <a:pt x="276" y="3"/>
                    <a:pt x="276" y="3"/>
                    <a:pt x="276" y="3"/>
                  </a:cubicBezTo>
                  <a:cubicBezTo>
                    <a:pt x="274" y="5"/>
                    <a:pt x="274" y="5"/>
                    <a:pt x="274" y="5"/>
                  </a:cubicBezTo>
                  <a:cubicBezTo>
                    <a:pt x="277" y="6"/>
                    <a:pt x="277" y="6"/>
                    <a:pt x="277" y="6"/>
                  </a:cubicBezTo>
                  <a:cubicBezTo>
                    <a:pt x="280" y="8"/>
                    <a:pt x="280" y="8"/>
                    <a:pt x="280" y="8"/>
                  </a:cubicBezTo>
                  <a:cubicBezTo>
                    <a:pt x="283" y="9"/>
                    <a:pt x="283" y="9"/>
                    <a:pt x="283" y="9"/>
                  </a:cubicBezTo>
                  <a:cubicBezTo>
                    <a:pt x="284" y="11"/>
                    <a:pt x="284" y="11"/>
                    <a:pt x="284" y="11"/>
                  </a:cubicBezTo>
                  <a:cubicBezTo>
                    <a:pt x="284" y="12"/>
                    <a:pt x="284" y="12"/>
                    <a:pt x="284" y="12"/>
                  </a:cubicBezTo>
                  <a:cubicBezTo>
                    <a:pt x="284" y="13"/>
                    <a:pt x="284" y="13"/>
                    <a:pt x="284" y="13"/>
                  </a:cubicBezTo>
                  <a:cubicBezTo>
                    <a:pt x="281" y="13"/>
                    <a:pt x="281" y="13"/>
                    <a:pt x="281" y="13"/>
                  </a:cubicBezTo>
                  <a:cubicBezTo>
                    <a:pt x="278" y="15"/>
                    <a:pt x="278" y="15"/>
                    <a:pt x="278" y="15"/>
                  </a:cubicBezTo>
                  <a:cubicBezTo>
                    <a:pt x="276" y="15"/>
                    <a:pt x="276" y="15"/>
                    <a:pt x="276" y="15"/>
                  </a:cubicBezTo>
                  <a:cubicBezTo>
                    <a:pt x="278" y="16"/>
                    <a:pt x="278" y="16"/>
                    <a:pt x="278" y="16"/>
                  </a:cubicBezTo>
                  <a:cubicBezTo>
                    <a:pt x="278" y="18"/>
                    <a:pt x="278" y="18"/>
                    <a:pt x="278" y="18"/>
                  </a:cubicBezTo>
                  <a:cubicBezTo>
                    <a:pt x="277" y="19"/>
                    <a:pt x="277" y="19"/>
                    <a:pt x="277" y="19"/>
                  </a:cubicBezTo>
                  <a:cubicBezTo>
                    <a:pt x="274" y="18"/>
                    <a:pt x="274" y="18"/>
                    <a:pt x="274" y="18"/>
                  </a:cubicBezTo>
                  <a:cubicBezTo>
                    <a:pt x="273" y="18"/>
                    <a:pt x="273" y="18"/>
                    <a:pt x="273" y="18"/>
                  </a:cubicBezTo>
                  <a:cubicBezTo>
                    <a:pt x="271" y="16"/>
                    <a:pt x="271" y="16"/>
                    <a:pt x="271" y="16"/>
                  </a:cubicBezTo>
                  <a:cubicBezTo>
                    <a:pt x="271" y="15"/>
                    <a:pt x="271" y="15"/>
                    <a:pt x="271" y="15"/>
                  </a:cubicBezTo>
                  <a:cubicBezTo>
                    <a:pt x="273" y="13"/>
                    <a:pt x="273" y="13"/>
                    <a:pt x="273" y="13"/>
                  </a:cubicBezTo>
                  <a:cubicBezTo>
                    <a:pt x="270" y="12"/>
                    <a:pt x="270" y="12"/>
                    <a:pt x="270" y="12"/>
                  </a:cubicBezTo>
                  <a:cubicBezTo>
                    <a:pt x="268" y="12"/>
                    <a:pt x="268" y="12"/>
                    <a:pt x="268" y="12"/>
                  </a:cubicBezTo>
                  <a:cubicBezTo>
                    <a:pt x="270" y="11"/>
                    <a:pt x="270" y="11"/>
                    <a:pt x="270" y="11"/>
                  </a:cubicBezTo>
                  <a:cubicBezTo>
                    <a:pt x="266" y="11"/>
                    <a:pt x="266" y="11"/>
                    <a:pt x="266" y="11"/>
                  </a:cubicBezTo>
                  <a:cubicBezTo>
                    <a:pt x="261" y="12"/>
                    <a:pt x="261" y="12"/>
                    <a:pt x="261" y="12"/>
                  </a:cubicBezTo>
                  <a:cubicBezTo>
                    <a:pt x="263" y="13"/>
                    <a:pt x="263" y="13"/>
                    <a:pt x="263" y="13"/>
                  </a:cubicBezTo>
                  <a:cubicBezTo>
                    <a:pt x="261" y="13"/>
                    <a:pt x="261" y="13"/>
                    <a:pt x="261" y="13"/>
                  </a:cubicBezTo>
                  <a:cubicBezTo>
                    <a:pt x="260" y="12"/>
                    <a:pt x="260" y="12"/>
                    <a:pt x="260" y="12"/>
                  </a:cubicBezTo>
                  <a:cubicBezTo>
                    <a:pt x="260" y="13"/>
                    <a:pt x="260" y="13"/>
                    <a:pt x="260" y="13"/>
                  </a:cubicBezTo>
                  <a:cubicBezTo>
                    <a:pt x="258" y="13"/>
                    <a:pt x="258" y="13"/>
                    <a:pt x="258" y="13"/>
                  </a:cubicBezTo>
                  <a:cubicBezTo>
                    <a:pt x="257" y="15"/>
                    <a:pt x="257" y="15"/>
                    <a:pt x="257" y="15"/>
                  </a:cubicBezTo>
                  <a:cubicBezTo>
                    <a:pt x="256" y="15"/>
                    <a:pt x="256" y="15"/>
                    <a:pt x="256" y="15"/>
                  </a:cubicBezTo>
                  <a:cubicBezTo>
                    <a:pt x="254" y="16"/>
                    <a:pt x="254" y="16"/>
                    <a:pt x="254" y="16"/>
                  </a:cubicBezTo>
                  <a:cubicBezTo>
                    <a:pt x="251" y="15"/>
                    <a:pt x="251" y="15"/>
                    <a:pt x="251" y="15"/>
                  </a:cubicBezTo>
                  <a:cubicBezTo>
                    <a:pt x="247" y="15"/>
                    <a:pt x="247" y="15"/>
                    <a:pt x="247" y="15"/>
                  </a:cubicBezTo>
                  <a:cubicBezTo>
                    <a:pt x="241" y="15"/>
                    <a:pt x="241" y="15"/>
                    <a:pt x="241" y="15"/>
                  </a:cubicBezTo>
                  <a:cubicBezTo>
                    <a:pt x="237" y="16"/>
                    <a:pt x="237" y="16"/>
                    <a:pt x="237" y="16"/>
                  </a:cubicBezTo>
                  <a:cubicBezTo>
                    <a:pt x="235" y="18"/>
                    <a:pt x="235" y="18"/>
                    <a:pt x="235" y="18"/>
                  </a:cubicBezTo>
                  <a:cubicBezTo>
                    <a:pt x="235" y="21"/>
                    <a:pt x="235" y="21"/>
                    <a:pt x="235" y="21"/>
                  </a:cubicBezTo>
                  <a:cubicBezTo>
                    <a:pt x="233" y="19"/>
                    <a:pt x="233" y="19"/>
                    <a:pt x="233" y="19"/>
                  </a:cubicBezTo>
                  <a:cubicBezTo>
                    <a:pt x="231" y="19"/>
                    <a:pt x="231" y="19"/>
                    <a:pt x="231" y="19"/>
                  </a:cubicBezTo>
                  <a:cubicBezTo>
                    <a:pt x="230" y="21"/>
                    <a:pt x="230" y="21"/>
                    <a:pt x="230" y="21"/>
                  </a:cubicBezTo>
                  <a:cubicBezTo>
                    <a:pt x="228" y="19"/>
                    <a:pt x="228" y="19"/>
                    <a:pt x="228" y="19"/>
                  </a:cubicBezTo>
                  <a:cubicBezTo>
                    <a:pt x="227" y="21"/>
                    <a:pt x="227" y="21"/>
                    <a:pt x="227" y="21"/>
                  </a:cubicBezTo>
                  <a:cubicBezTo>
                    <a:pt x="225" y="21"/>
                    <a:pt x="225" y="21"/>
                    <a:pt x="225" y="21"/>
                  </a:cubicBezTo>
                  <a:cubicBezTo>
                    <a:pt x="220" y="19"/>
                    <a:pt x="220" y="19"/>
                    <a:pt x="220" y="19"/>
                  </a:cubicBezTo>
                  <a:cubicBezTo>
                    <a:pt x="221" y="18"/>
                    <a:pt x="221" y="18"/>
                    <a:pt x="221" y="18"/>
                  </a:cubicBezTo>
                  <a:cubicBezTo>
                    <a:pt x="223" y="18"/>
                    <a:pt x="223" y="18"/>
                    <a:pt x="223" y="18"/>
                  </a:cubicBezTo>
                  <a:cubicBezTo>
                    <a:pt x="225" y="18"/>
                    <a:pt x="225" y="18"/>
                    <a:pt x="225" y="18"/>
                  </a:cubicBezTo>
                  <a:cubicBezTo>
                    <a:pt x="224" y="15"/>
                    <a:pt x="224" y="15"/>
                    <a:pt x="224" y="15"/>
                  </a:cubicBezTo>
                  <a:cubicBezTo>
                    <a:pt x="224" y="13"/>
                    <a:pt x="224" y="13"/>
                    <a:pt x="224" y="13"/>
                  </a:cubicBezTo>
                  <a:cubicBezTo>
                    <a:pt x="221" y="12"/>
                    <a:pt x="221" y="12"/>
                    <a:pt x="221" y="12"/>
                  </a:cubicBezTo>
                  <a:cubicBezTo>
                    <a:pt x="224" y="12"/>
                    <a:pt x="224" y="12"/>
                    <a:pt x="224" y="12"/>
                  </a:cubicBezTo>
                  <a:cubicBezTo>
                    <a:pt x="228" y="11"/>
                    <a:pt x="228" y="11"/>
                    <a:pt x="228" y="11"/>
                  </a:cubicBezTo>
                  <a:cubicBezTo>
                    <a:pt x="220" y="12"/>
                    <a:pt x="220" y="12"/>
                    <a:pt x="220" y="12"/>
                  </a:cubicBezTo>
                  <a:cubicBezTo>
                    <a:pt x="214" y="13"/>
                    <a:pt x="214" y="13"/>
                    <a:pt x="214" y="13"/>
                  </a:cubicBezTo>
                  <a:cubicBezTo>
                    <a:pt x="211" y="16"/>
                    <a:pt x="211" y="16"/>
                    <a:pt x="211" y="16"/>
                  </a:cubicBezTo>
                  <a:cubicBezTo>
                    <a:pt x="213" y="16"/>
                    <a:pt x="213" y="16"/>
                    <a:pt x="213" y="16"/>
                  </a:cubicBezTo>
                  <a:cubicBezTo>
                    <a:pt x="215" y="18"/>
                    <a:pt x="215" y="18"/>
                    <a:pt x="215" y="18"/>
                  </a:cubicBezTo>
                  <a:cubicBezTo>
                    <a:pt x="213" y="19"/>
                    <a:pt x="213" y="19"/>
                    <a:pt x="213" y="19"/>
                  </a:cubicBezTo>
                  <a:cubicBezTo>
                    <a:pt x="211" y="19"/>
                    <a:pt x="211" y="19"/>
                    <a:pt x="211" y="19"/>
                  </a:cubicBezTo>
                  <a:cubicBezTo>
                    <a:pt x="211" y="18"/>
                    <a:pt x="211" y="18"/>
                    <a:pt x="211" y="18"/>
                  </a:cubicBezTo>
                  <a:cubicBezTo>
                    <a:pt x="210" y="16"/>
                    <a:pt x="210" y="16"/>
                    <a:pt x="210" y="16"/>
                  </a:cubicBezTo>
                  <a:cubicBezTo>
                    <a:pt x="207" y="16"/>
                    <a:pt x="207" y="16"/>
                    <a:pt x="207" y="16"/>
                  </a:cubicBezTo>
                  <a:cubicBezTo>
                    <a:pt x="205" y="18"/>
                    <a:pt x="205" y="18"/>
                    <a:pt x="205" y="18"/>
                  </a:cubicBezTo>
                  <a:cubicBezTo>
                    <a:pt x="203" y="18"/>
                    <a:pt x="203" y="18"/>
                    <a:pt x="203" y="18"/>
                  </a:cubicBezTo>
                  <a:cubicBezTo>
                    <a:pt x="200" y="18"/>
                    <a:pt x="200" y="18"/>
                    <a:pt x="200" y="18"/>
                  </a:cubicBezTo>
                  <a:cubicBezTo>
                    <a:pt x="195" y="19"/>
                    <a:pt x="195" y="19"/>
                    <a:pt x="195" y="19"/>
                  </a:cubicBezTo>
                  <a:cubicBezTo>
                    <a:pt x="191" y="22"/>
                    <a:pt x="191" y="22"/>
                    <a:pt x="191" y="22"/>
                  </a:cubicBezTo>
                  <a:cubicBezTo>
                    <a:pt x="187" y="23"/>
                    <a:pt x="187" y="23"/>
                    <a:pt x="187" y="23"/>
                  </a:cubicBezTo>
                  <a:cubicBezTo>
                    <a:pt x="181" y="23"/>
                    <a:pt x="181" y="23"/>
                    <a:pt x="181" y="23"/>
                  </a:cubicBezTo>
                  <a:cubicBezTo>
                    <a:pt x="187" y="26"/>
                    <a:pt x="187" y="26"/>
                    <a:pt x="187" y="26"/>
                  </a:cubicBezTo>
                  <a:cubicBezTo>
                    <a:pt x="182" y="26"/>
                    <a:pt x="182" y="26"/>
                    <a:pt x="182" y="26"/>
                  </a:cubicBezTo>
                  <a:cubicBezTo>
                    <a:pt x="178" y="26"/>
                    <a:pt x="178" y="26"/>
                    <a:pt x="178" y="26"/>
                  </a:cubicBezTo>
                  <a:cubicBezTo>
                    <a:pt x="177" y="28"/>
                    <a:pt x="177" y="28"/>
                    <a:pt x="177" y="28"/>
                  </a:cubicBezTo>
                  <a:cubicBezTo>
                    <a:pt x="175" y="28"/>
                    <a:pt x="175" y="28"/>
                    <a:pt x="175" y="28"/>
                  </a:cubicBezTo>
                  <a:cubicBezTo>
                    <a:pt x="177" y="29"/>
                    <a:pt x="177" y="29"/>
                    <a:pt x="177" y="29"/>
                  </a:cubicBezTo>
                  <a:cubicBezTo>
                    <a:pt x="175" y="32"/>
                    <a:pt x="175" y="32"/>
                    <a:pt x="175" y="32"/>
                  </a:cubicBezTo>
                  <a:cubicBezTo>
                    <a:pt x="175" y="33"/>
                    <a:pt x="175" y="33"/>
                    <a:pt x="175" y="33"/>
                  </a:cubicBezTo>
                  <a:cubicBezTo>
                    <a:pt x="177" y="35"/>
                    <a:pt x="177" y="35"/>
                    <a:pt x="177" y="35"/>
                  </a:cubicBezTo>
                  <a:cubicBezTo>
                    <a:pt x="175" y="35"/>
                    <a:pt x="175" y="35"/>
                    <a:pt x="175" y="35"/>
                  </a:cubicBezTo>
                  <a:cubicBezTo>
                    <a:pt x="171" y="36"/>
                    <a:pt x="171" y="36"/>
                    <a:pt x="171" y="36"/>
                  </a:cubicBezTo>
                  <a:cubicBezTo>
                    <a:pt x="168" y="36"/>
                    <a:pt x="168" y="36"/>
                    <a:pt x="168" y="36"/>
                  </a:cubicBezTo>
                  <a:cubicBezTo>
                    <a:pt x="165" y="38"/>
                    <a:pt x="165" y="38"/>
                    <a:pt x="165" y="38"/>
                  </a:cubicBezTo>
                  <a:cubicBezTo>
                    <a:pt x="167" y="36"/>
                    <a:pt x="167" y="36"/>
                    <a:pt x="167" y="36"/>
                  </a:cubicBezTo>
                  <a:cubicBezTo>
                    <a:pt x="162" y="36"/>
                    <a:pt x="162" y="36"/>
                    <a:pt x="162" y="36"/>
                  </a:cubicBezTo>
                  <a:cubicBezTo>
                    <a:pt x="160" y="35"/>
                    <a:pt x="160" y="35"/>
                    <a:pt x="160" y="35"/>
                  </a:cubicBezTo>
                  <a:cubicBezTo>
                    <a:pt x="155" y="32"/>
                    <a:pt x="155" y="32"/>
                    <a:pt x="155" y="32"/>
                  </a:cubicBezTo>
                  <a:cubicBezTo>
                    <a:pt x="152" y="32"/>
                    <a:pt x="152" y="32"/>
                    <a:pt x="152" y="32"/>
                  </a:cubicBezTo>
                  <a:cubicBezTo>
                    <a:pt x="151" y="31"/>
                    <a:pt x="151" y="31"/>
                    <a:pt x="151" y="31"/>
                  </a:cubicBezTo>
                  <a:cubicBezTo>
                    <a:pt x="149" y="29"/>
                    <a:pt x="149" y="29"/>
                    <a:pt x="149" y="29"/>
                  </a:cubicBezTo>
                  <a:cubicBezTo>
                    <a:pt x="151" y="28"/>
                    <a:pt x="151" y="28"/>
                    <a:pt x="151" y="28"/>
                  </a:cubicBezTo>
                  <a:cubicBezTo>
                    <a:pt x="152" y="28"/>
                    <a:pt x="152" y="28"/>
                    <a:pt x="152" y="28"/>
                  </a:cubicBezTo>
                  <a:cubicBezTo>
                    <a:pt x="152" y="26"/>
                    <a:pt x="152" y="26"/>
                    <a:pt x="152" y="26"/>
                  </a:cubicBezTo>
                  <a:cubicBezTo>
                    <a:pt x="158" y="25"/>
                    <a:pt x="158" y="25"/>
                    <a:pt x="158" y="25"/>
                  </a:cubicBezTo>
                  <a:cubicBezTo>
                    <a:pt x="164" y="25"/>
                    <a:pt x="164" y="25"/>
                    <a:pt x="164" y="25"/>
                  </a:cubicBezTo>
                  <a:cubicBezTo>
                    <a:pt x="161" y="22"/>
                    <a:pt x="161" y="22"/>
                    <a:pt x="161" y="22"/>
                  </a:cubicBezTo>
                  <a:cubicBezTo>
                    <a:pt x="157" y="19"/>
                    <a:pt x="157" y="19"/>
                    <a:pt x="157" y="19"/>
                  </a:cubicBezTo>
                  <a:cubicBezTo>
                    <a:pt x="154" y="18"/>
                    <a:pt x="154" y="18"/>
                    <a:pt x="154" y="18"/>
                  </a:cubicBezTo>
                  <a:cubicBezTo>
                    <a:pt x="149" y="16"/>
                    <a:pt x="149" y="16"/>
                    <a:pt x="149" y="16"/>
                  </a:cubicBezTo>
                  <a:cubicBezTo>
                    <a:pt x="144" y="16"/>
                    <a:pt x="144" y="16"/>
                    <a:pt x="144" y="16"/>
                  </a:cubicBezTo>
                  <a:cubicBezTo>
                    <a:pt x="138" y="16"/>
                    <a:pt x="138" y="16"/>
                    <a:pt x="138" y="16"/>
                  </a:cubicBezTo>
                  <a:cubicBezTo>
                    <a:pt x="135" y="15"/>
                    <a:pt x="135" y="15"/>
                    <a:pt x="135" y="15"/>
                  </a:cubicBezTo>
                  <a:cubicBezTo>
                    <a:pt x="132" y="15"/>
                    <a:pt x="132" y="15"/>
                    <a:pt x="132" y="15"/>
                  </a:cubicBezTo>
                  <a:cubicBezTo>
                    <a:pt x="131" y="15"/>
                    <a:pt x="131" y="15"/>
                    <a:pt x="131" y="15"/>
                  </a:cubicBezTo>
                  <a:cubicBezTo>
                    <a:pt x="139" y="19"/>
                    <a:pt x="139" y="19"/>
                    <a:pt x="139" y="19"/>
                  </a:cubicBezTo>
                  <a:cubicBezTo>
                    <a:pt x="141" y="21"/>
                    <a:pt x="141" y="21"/>
                    <a:pt x="141" y="21"/>
                  </a:cubicBezTo>
                  <a:cubicBezTo>
                    <a:pt x="141" y="22"/>
                    <a:pt x="141" y="22"/>
                    <a:pt x="141" y="22"/>
                  </a:cubicBezTo>
                  <a:cubicBezTo>
                    <a:pt x="142" y="22"/>
                    <a:pt x="142" y="22"/>
                    <a:pt x="142" y="22"/>
                  </a:cubicBezTo>
                  <a:cubicBezTo>
                    <a:pt x="141" y="23"/>
                    <a:pt x="141" y="23"/>
                    <a:pt x="141" y="23"/>
                  </a:cubicBezTo>
                  <a:cubicBezTo>
                    <a:pt x="142" y="23"/>
                    <a:pt x="142" y="23"/>
                    <a:pt x="142" y="23"/>
                  </a:cubicBezTo>
                  <a:cubicBezTo>
                    <a:pt x="141" y="25"/>
                    <a:pt x="141" y="25"/>
                    <a:pt x="141" y="25"/>
                  </a:cubicBezTo>
                  <a:cubicBezTo>
                    <a:pt x="141" y="26"/>
                    <a:pt x="141" y="26"/>
                    <a:pt x="141" y="26"/>
                  </a:cubicBezTo>
                  <a:cubicBezTo>
                    <a:pt x="141" y="28"/>
                    <a:pt x="141" y="28"/>
                    <a:pt x="141" y="28"/>
                  </a:cubicBezTo>
                  <a:cubicBezTo>
                    <a:pt x="139" y="31"/>
                    <a:pt x="139" y="31"/>
                    <a:pt x="139" y="31"/>
                  </a:cubicBezTo>
                  <a:cubicBezTo>
                    <a:pt x="141" y="32"/>
                    <a:pt x="141" y="32"/>
                    <a:pt x="141" y="32"/>
                  </a:cubicBezTo>
                  <a:cubicBezTo>
                    <a:pt x="144" y="33"/>
                    <a:pt x="144" y="33"/>
                    <a:pt x="144" y="33"/>
                  </a:cubicBezTo>
                  <a:cubicBezTo>
                    <a:pt x="147" y="35"/>
                    <a:pt x="147" y="35"/>
                    <a:pt x="147" y="35"/>
                  </a:cubicBezTo>
                  <a:cubicBezTo>
                    <a:pt x="148" y="36"/>
                    <a:pt x="148" y="36"/>
                    <a:pt x="148" y="36"/>
                  </a:cubicBezTo>
                  <a:cubicBezTo>
                    <a:pt x="149" y="38"/>
                    <a:pt x="149" y="38"/>
                    <a:pt x="149" y="38"/>
                  </a:cubicBezTo>
                  <a:cubicBezTo>
                    <a:pt x="147" y="41"/>
                    <a:pt x="147" y="41"/>
                    <a:pt x="147" y="41"/>
                  </a:cubicBezTo>
                  <a:cubicBezTo>
                    <a:pt x="147" y="42"/>
                    <a:pt x="147" y="42"/>
                    <a:pt x="147" y="42"/>
                  </a:cubicBezTo>
                  <a:cubicBezTo>
                    <a:pt x="148" y="48"/>
                    <a:pt x="148" y="48"/>
                    <a:pt x="148" y="48"/>
                  </a:cubicBezTo>
                  <a:cubicBezTo>
                    <a:pt x="147" y="45"/>
                    <a:pt x="147" y="45"/>
                    <a:pt x="147" y="45"/>
                  </a:cubicBezTo>
                  <a:cubicBezTo>
                    <a:pt x="144" y="43"/>
                    <a:pt x="144" y="43"/>
                    <a:pt x="144" y="43"/>
                  </a:cubicBezTo>
                  <a:cubicBezTo>
                    <a:pt x="142" y="45"/>
                    <a:pt x="142" y="45"/>
                    <a:pt x="142" y="45"/>
                  </a:cubicBezTo>
                  <a:cubicBezTo>
                    <a:pt x="141" y="46"/>
                    <a:pt x="141" y="46"/>
                    <a:pt x="141" y="46"/>
                  </a:cubicBezTo>
                  <a:cubicBezTo>
                    <a:pt x="139" y="45"/>
                    <a:pt x="139" y="45"/>
                    <a:pt x="139" y="45"/>
                  </a:cubicBezTo>
                  <a:cubicBezTo>
                    <a:pt x="142" y="43"/>
                    <a:pt x="142" y="43"/>
                    <a:pt x="142" y="43"/>
                  </a:cubicBezTo>
                  <a:cubicBezTo>
                    <a:pt x="141" y="42"/>
                    <a:pt x="141" y="42"/>
                    <a:pt x="141" y="42"/>
                  </a:cubicBezTo>
                  <a:cubicBezTo>
                    <a:pt x="139" y="42"/>
                    <a:pt x="139" y="42"/>
                    <a:pt x="139" y="42"/>
                  </a:cubicBezTo>
                  <a:cubicBezTo>
                    <a:pt x="137" y="41"/>
                    <a:pt x="137" y="41"/>
                    <a:pt x="137" y="41"/>
                  </a:cubicBezTo>
                  <a:cubicBezTo>
                    <a:pt x="131" y="41"/>
                    <a:pt x="131" y="41"/>
                    <a:pt x="131" y="41"/>
                  </a:cubicBezTo>
                  <a:cubicBezTo>
                    <a:pt x="128" y="41"/>
                    <a:pt x="128" y="41"/>
                    <a:pt x="128" y="41"/>
                  </a:cubicBezTo>
                  <a:cubicBezTo>
                    <a:pt x="125" y="42"/>
                    <a:pt x="125" y="42"/>
                    <a:pt x="125" y="42"/>
                  </a:cubicBezTo>
                  <a:cubicBezTo>
                    <a:pt x="122" y="45"/>
                    <a:pt x="122" y="45"/>
                    <a:pt x="122" y="45"/>
                  </a:cubicBezTo>
                  <a:cubicBezTo>
                    <a:pt x="119" y="46"/>
                    <a:pt x="119" y="46"/>
                    <a:pt x="119" y="46"/>
                  </a:cubicBezTo>
                  <a:cubicBezTo>
                    <a:pt x="117" y="48"/>
                    <a:pt x="117" y="48"/>
                    <a:pt x="117" y="48"/>
                  </a:cubicBezTo>
                  <a:cubicBezTo>
                    <a:pt x="114" y="49"/>
                    <a:pt x="114" y="49"/>
                    <a:pt x="114" y="49"/>
                  </a:cubicBezTo>
                  <a:cubicBezTo>
                    <a:pt x="111" y="51"/>
                    <a:pt x="111" y="51"/>
                    <a:pt x="111" y="51"/>
                  </a:cubicBezTo>
                  <a:cubicBezTo>
                    <a:pt x="109" y="52"/>
                    <a:pt x="109" y="52"/>
                    <a:pt x="109" y="52"/>
                  </a:cubicBezTo>
                  <a:cubicBezTo>
                    <a:pt x="111" y="55"/>
                    <a:pt x="111" y="55"/>
                    <a:pt x="111" y="55"/>
                  </a:cubicBezTo>
                  <a:cubicBezTo>
                    <a:pt x="115" y="58"/>
                    <a:pt x="115" y="58"/>
                    <a:pt x="115" y="58"/>
                  </a:cubicBezTo>
                  <a:cubicBezTo>
                    <a:pt x="117" y="61"/>
                    <a:pt x="117" y="61"/>
                    <a:pt x="117" y="61"/>
                  </a:cubicBezTo>
                  <a:cubicBezTo>
                    <a:pt x="119" y="64"/>
                    <a:pt x="119" y="64"/>
                    <a:pt x="119" y="64"/>
                  </a:cubicBezTo>
                  <a:cubicBezTo>
                    <a:pt x="117" y="62"/>
                    <a:pt x="117" y="62"/>
                    <a:pt x="117" y="62"/>
                  </a:cubicBezTo>
                  <a:cubicBezTo>
                    <a:pt x="112" y="62"/>
                    <a:pt x="112" y="62"/>
                    <a:pt x="112" y="62"/>
                  </a:cubicBezTo>
                  <a:cubicBezTo>
                    <a:pt x="109" y="64"/>
                    <a:pt x="109" y="64"/>
                    <a:pt x="109" y="64"/>
                  </a:cubicBezTo>
                  <a:cubicBezTo>
                    <a:pt x="108" y="62"/>
                    <a:pt x="108" y="62"/>
                    <a:pt x="108" y="62"/>
                  </a:cubicBezTo>
                  <a:cubicBezTo>
                    <a:pt x="104" y="61"/>
                    <a:pt x="104" y="61"/>
                    <a:pt x="104" y="61"/>
                  </a:cubicBezTo>
                  <a:cubicBezTo>
                    <a:pt x="99" y="61"/>
                    <a:pt x="99" y="61"/>
                    <a:pt x="99" y="61"/>
                  </a:cubicBezTo>
                  <a:cubicBezTo>
                    <a:pt x="98" y="62"/>
                    <a:pt x="98" y="62"/>
                    <a:pt x="98" y="62"/>
                  </a:cubicBezTo>
                  <a:cubicBezTo>
                    <a:pt x="96" y="62"/>
                    <a:pt x="96" y="62"/>
                    <a:pt x="96" y="62"/>
                  </a:cubicBezTo>
                  <a:cubicBezTo>
                    <a:pt x="96" y="61"/>
                    <a:pt x="96" y="61"/>
                    <a:pt x="96" y="61"/>
                  </a:cubicBezTo>
                  <a:cubicBezTo>
                    <a:pt x="98" y="59"/>
                    <a:pt x="98" y="59"/>
                    <a:pt x="98" y="59"/>
                  </a:cubicBezTo>
                  <a:cubicBezTo>
                    <a:pt x="95" y="59"/>
                    <a:pt x="95" y="59"/>
                    <a:pt x="95" y="59"/>
                  </a:cubicBezTo>
                  <a:cubicBezTo>
                    <a:pt x="94" y="59"/>
                    <a:pt x="94" y="59"/>
                    <a:pt x="94" y="59"/>
                  </a:cubicBezTo>
                  <a:cubicBezTo>
                    <a:pt x="89" y="56"/>
                    <a:pt x="89" y="56"/>
                    <a:pt x="89" y="56"/>
                  </a:cubicBezTo>
                  <a:cubicBezTo>
                    <a:pt x="86" y="56"/>
                    <a:pt x="86" y="56"/>
                    <a:pt x="86" y="56"/>
                  </a:cubicBezTo>
                  <a:cubicBezTo>
                    <a:pt x="85" y="56"/>
                    <a:pt x="85" y="56"/>
                    <a:pt x="85" y="56"/>
                  </a:cubicBezTo>
                  <a:cubicBezTo>
                    <a:pt x="84" y="56"/>
                    <a:pt x="84" y="56"/>
                    <a:pt x="84" y="56"/>
                  </a:cubicBezTo>
                  <a:cubicBezTo>
                    <a:pt x="82" y="58"/>
                    <a:pt x="82" y="58"/>
                    <a:pt x="82" y="58"/>
                  </a:cubicBezTo>
                  <a:cubicBezTo>
                    <a:pt x="81" y="59"/>
                    <a:pt x="81" y="59"/>
                    <a:pt x="81" y="59"/>
                  </a:cubicBezTo>
                  <a:cubicBezTo>
                    <a:pt x="84" y="62"/>
                    <a:pt x="84" y="62"/>
                    <a:pt x="84" y="62"/>
                  </a:cubicBezTo>
                  <a:cubicBezTo>
                    <a:pt x="88" y="65"/>
                    <a:pt x="88" y="65"/>
                    <a:pt x="88" y="65"/>
                  </a:cubicBezTo>
                  <a:cubicBezTo>
                    <a:pt x="91" y="66"/>
                    <a:pt x="91" y="66"/>
                    <a:pt x="91" y="66"/>
                  </a:cubicBezTo>
                  <a:cubicBezTo>
                    <a:pt x="92" y="65"/>
                    <a:pt x="92" y="65"/>
                    <a:pt x="92" y="65"/>
                  </a:cubicBezTo>
                  <a:cubicBezTo>
                    <a:pt x="95" y="65"/>
                    <a:pt x="95" y="65"/>
                    <a:pt x="95" y="65"/>
                  </a:cubicBezTo>
                  <a:cubicBezTo>
                    <a:pt x="96" y="66"/>
                    <a:pt x="96" y="66"/>
                    <a:pt x="96" y="66"/>
                  </a:cubicBezTo>
                  <a:cubicBezTo>
                    <a:pt x="96" y="68"/>
                    <a:pt x="96" y="68"/>
                    <a:pt x="96" y="68"/>
                  </a:cubicBezTo>
                  <a:cubicBezTo>
                    <a:pt x="98" y="69"/>
                    <a:pt x="98" y="69"/>
                    <a:pt x="98" y="69"/>
                  </a:cubicBezTo>
                  <a:cubicBezTo>
                    <a:pt x="96" y="71"/>
                    <a:pt x="96" y="71"/>
                    <a:pt x="96" y="71"/>
                  </a:cubicBezTo>
                  <a:cubicBezTo>
                    <a:pt x="95" y="71"/>
                    <a:pt x="95" y="71"/>
                    <a:pt x="95" y="71"/>
                  </a:cubicBezTo>
                  <a:cubicBezTo>
                    <a:pt x="92" y="72"/>
                    <a:pt x="92" y="72"/>
                    <a:pt x="92" y="72"/>
                  </a:cubicBezTo>
                  <a:cubicBezTo>
                    <a:pt x="91" y="72"/>
                    <a:pt x="91" y="72"/>
                    <a:pt x="91" y="72"/>
                  </a:cubicBezTo>
                  <a:cubicBezTo>
                    <a:pt x="84" y="71"/>
                    <a:pt x="84" y="71"/>
                    <a:pt x="84" y="71"/>
                  </a:cubicBezTo>
                  <a:cubicBezTo>
                    <a:pt x="81" y="69"/>
                    <a:pt x="81" y="69"/>
                    <a:pt x="81" y="69"/>
                  </a:cubicBezTo>
                  <a:cubicBezTo>
                    <a:pt x="79" y="68"/>
                    <a:pt x="79" y="68"/>
                    <a:pt x="79" y="68"/>
                  </a:cubicBezTo>
                  <a:cubicBezTo>
                    <a:pt x="78" y="68"/>
                    <a:pt x="78" y="68"/>
                    <a:pt x="78" y="68"/>
                  </a:cubicBezTo>
                  <a:cubicBezTo>
                    <a:pt x="78" y="66"/>
                    <a:pt x="78" y="66"/>
                    <a:pt x="78" y="66"/>
                  </a:cubicBezTo>
                  <a:cubicBezTo>
                    <a:pt x="76" y="66"/>
                    <a:pt x="76" y="66"/>
                    <a:pt x="76" y="66"/>
                  </a:cubicBezTo>
                  <a:cubicBezTo>
                    <a:pt x="74" y="66"/>
                    <a:pt x="74" y="66"/>
                    <a:pt x="74" y="66"/>
                  </a:cubicBezTo>
                  <a:cubicBezTo>
                    <a:pt x="71" y="66"/>
                    <a:pt x="71" y="66"/>
                    <a:pt x="71" y="66"/>
                  </a:cubicBezTo>
                  <a:cubicBezTo>
                    <a:pt x="66" y="64"/>
                    <a:pt x="66" y="64"/>
                    <a:pt x="66" y="64"/>
                  </a:cubicBezTo>
                  <a:cubicBezTo>
                    <a:pt x="68" y="62"/>
                    <a:pt x="68" y="62"/>
                    <a:pt x="68" y="62"/>
                  </a:cubicBezTo>
                  <a:cubicBezTo>
                    <a:pt x="66" y="62"/>
                    <a:pt x="66" y="62"/>
                    <a:pt x="66" y="62"/>
                  </a:cubicBezTo>
                  <a:cubicBezTo>
                    <a:pt x="68" y="61"/>
                    <a:pt x="68" y="61"/>
                    <a:pt x="68" y="61"/>
                  </a:cubicBezTo>
                  <a:cubicBezTo>
                    <a:pt x="66" y="59"/>
                    <a:pt x="66" y="59"/>
                    <a:pt x="66" y="59"/>
                  </a:cubicBezTo>
                  <a:cubicBezTo>
                    <a:pt x="65" y="58"/>
                    <a:pt x="65" y="58"/>
                    <a:pt x="65" y="58"/>
                  </a:cubicBezTo>
                  <a:cubicBezTo>
                    <a:pt x="65" y="56"/>
                    <a:pt x="65" y="56"/>
                    <a:pt x="65" y="56"/>
                  </a:cubicBezTo>
                  <a:cubicBezTo>
                    <a:pt x="63" y="56"/>
                    <a:pt x="63" y="56"/>
                    <a:pt x="63" y="56"/>
                  </a:cubicBezTo>
                  <a:cubicBezTo>
                    <a:pt x="61" y="54"/>
                    <a:pt x="61" y="54"/>
                    <a:pt x="61" y="54"/>
                  </a:cubicBezTo>
                  <a:cubicBezTo>
                    <a:pt x="62" y="52"/>
                    <a:pt x="62" y="52"/>
                    <a:pt x="62" y="52"/>
                  </a:cubicBezTo>
                  <a:cubicBezTo>
                    <a:pt x="63" y="51"/>
                    <a:pt x="63" y="51"/>
                    <a:pt x="63" y="51"/>
                  </a:cubicBezTo>
                  <a:cubicBezTo>
                    <a:pt x="63" y="49"/>
                    <a:pt x="63" y="49"/>
                    <a:pt x="63" y="49"/>
                  </a:cubicBezTo>
                  <a:cubicBezTo>
                    <a:pt x="63" y="48"/>
                    <a:pt x="63" y="48"/>
                    <a:pt x="63" y="48"/>
                  </a:cubicBezTo>
                  <a:cubicBezTo>
                    <a:pt x="61" y="45"/>
                    <a:pt x="61" y="45"/>
                    <a:pt x="61" y="45"/>
                  </a:cubicBezTo>
                  <a:cubicBezTo>
                    <a:pt x="55" y="43"/>
                    <a:pt x="55" y="43"/>
                    <a:pt x="55" y="43"/>
                  </a:cubicBezTo>
                  <a:cubicBezTo>
                    <a:pt x="49" y="42"/>
                    <a:pt x="49" y="42"/>
                    <a:pt x="49" y="42"/>
                  </a:cubicBezTo>
                  <a:cubicBezTo>
                    <a:pt x="51" y="42"/>
                    <a:pt x="51" y="42"/>
                    <a:pt x="51" y="42"/>
                  </a:cubicBezTo>
                  <a:cubicBezTo>
                    <a:pt x="51" y="41"/>
                    <a:pt x="51" y="41"/>
                    <a:pt x="51" y="41"/>
                  </a:cubicBezTo>
                  <a:cubicBezTo>
                    <a:pt x="45" y="41"/>
                    <a:pt x="45" y="41"/>
                    <a:pt x="45" y="41"/>
                  </a:cubicBezTo>
                  <a:cubicBezTo>
                    <a:pt x="48" y="39"/>
                    <a:pt x="48" y="39"/>
                    <a:pt x="48" y="39"/>
                  </a:cubicBezTo>
                  <a:cubicBezTo>
                    <a:pt x="45" y="38"/>
                    <a:pt x="45" y="38"/>
                    <a:pt x="45" y="38"/>
                  </a:cubicBezTo>
                  <a:cubicBezTo>
                    <a:pt x="43" y="38"/>
                    <a:pt x="43" y="38"/>
                    <a:pt x="43" y="38"/>
                  </a:cubicBezTo>
                  <a:cubicBezTo>
                    <a:pt x="42" y="36"/>
                    <a:pt x="42" y="36"/>
                    <a:pt x="42" y="36"/>
                  </a:cubicBezTo>
                  <a:cubicBezTo>
                    <a:pt x="39" y="36"/>
                    <a:pt x="39" y="36"/>
                    <a:pt x="39" y="36"/>
                  </a:cubicBezTo>
                  <a:cubicBezTo>
                    <a:pt x="41" y="35"/>
                    <a:pt x="41" y="35"/>
                    <a:pt x="41" y="35"/>
                  </a:cubicBezTo>
                  <a:cubicBezTo>
                    <a:pt x="38" y="33"/>
                    <a:pt x="38" y="33"/>
                    <a:pt x="38" y="33"/>
                  </a:cubicBezTo>
                  <a:cubicBezTo>
                    <a:pt x="33" y="32"/>
                    <a:pt x="33" y="32"/>
                    <a:pt x="33" y="32"/>
                  </a:cubicBezTo>
                  <a:cubicBezTo>
                    <a:pt x="36" y="32"/>
                    <a:pt x="36" y="32"/>
                    <a:pt x="36" y="32"/>
                  </a:cubicBezTo>
                  <a:cubicBezTo>
                    <a:pt x="39" y="32"/>
                    <a:pt x="39" y="32"/>
                    <a:pt x="39" y="32"/>
                  </a:cubicBezTo>
                  <a:cubicBezTo>
                    <a:pt x="43" y="33"/>
                    <a:pt x="43" y="33"/>
                    <a:pt x="43" y="33"/>
                  </a:cubicBezTo>
                  <a:cubicBezTo>
                    <a:pt x="45" y="35"/>
                    <a:pt x="45" y="35"/>
                    <a:pt x="45" y="35"/>
                  </a:cubicBezTo>
                  <a:cubicBezTo>
                    <a:pt x="48" y="38"/>
                    <a:pt x="48" y="38"/>
                    <a:pt x="48" y="38"/>
                  </a:cubicBezTo>
                  <a:cubicBezTo>
                    <a:pt x="51" y="38"/>
                    <a:pt x="51" y="38"/>
                    <a:pt x="51" y="38"/>
                  </a:cubicBezTo>
                  <a:cubicBezTo>
                    <a:pt x="52" y="38"/>
                    <a:pt x="52" y="38"/>
                    <a:pt x="52" y="38"/>
                  </a:cubicBezTo>
                  <a:cubicBezTo>
                    <a:pt x="53" y="38"/>
                    <a:pt x="53" y="38"/>
                    <a:pt x="53" y="38"/>
                  </a:cubicBezTo>
                  <a:cubicBezTo>
                    <a:pt x="55" y="36"/>
                    <a:pt x="55" y="36"/>
                    <a:pt x="55" y="36"/>
                  </a:cubicBezTo>
                  <a:cubicBezTo>
                    <a:pt x="55" y="38"/>
                    <a:pt x="55" y="38"/>
                    <a:pt x="55" y="38"/>
                  </a:cubicBezTo>
                  <a:cubicBezTo>
                    <a:pt x="56" y="38"/>
                    <a:pt x="56" y="38"/>
                    <a:pt x="56" y="38"/>
                  </a:cubicBezTo>
                  <a:cubicBezTo>
                    <a:pt x="59" y="39"/>
                    <a:pt x="59" y="39"/>
                    <a:pt x="59" y="39"/>
                  </a:cubicBezTo>
                  <a:cubicBezTo>
                    <a:pt x="63" y="39"/>
                    <a:pt x="63" y="39"/>
                    <a:pt x="63" y="39"/>
                  </a:cubicBezTo>
                  <a:cubicBezTo>
                    <a:pt x="69" y="42"/>
                    <a:pt x="69" y="42"/>
                    <a:pt x="69" y="42"/>
                  </a:cubicBezTo>
                  <a:cubicBezTo>
                    <a:pt x="76" y="42"/>
                    <a:pt x="76" y="42"/>
                    <a:pt x="76" y="42"/>
                  </a:cubicBezTo>
                  <a:cubicBezTo>
                    <a:pt x="85" y="43"/>
                    <a:pt x="85" y="43"/>
                    <a:pt x="85" y="43"/>
                  </a:cubicBezTo>
                  <a:cubicBezTo>
                    <a:pt x="92" y="45"/>
                    <a:pt x="92" y="45"/>
                    <a:pt x="92" y="45"/>
                  </a:cubicBezTo>
                  <a:cubicBezTo>
                    <a:pt x="99" y="45"/>
                    <a:pt x="99" y="45"/>
                    <a:pt x="99" y="45"/>
                  </a:cubicBezTo>
                  <a:cubicBezTo>
                    <a:pt x="106" y="43"/>
                    <a:pt x="106" y="43"/>
                    <a:pt x="106" y="43"/>
                  </a:cubicBezTo>
                  <a:cubicBezTo>
                    <a:pt x="111" y="42"/>
                    <a:pt x="111" y="42"/>
                    <a:pt x="111" y="42"/>
                  </a:cubicBezTo>
                  <a:cubicBezTo>
                    <a:pt x="117" y="38"/>
                    <a:pt x="117" y="38"/>
                    <a:pt x="117" y="38"/>
                  </a:cubicBezTo>
                  <a:cubicBezTo>
                    <a:pt x="119" y="35"/>
                    <a:pt x="119" y="35"/>
                    <a:pt x="119" y="35"/>
                  </a:cubicBezTo>
                  <a:cubicBezTo>
                    <a:pt x="118" y="33"/>
                    <a:pt x="118" y="33"/>
                    <a:pt x="118" y="33"/>
                  </a:cubicBezTo>
                  <a:cubicBezTo>
                    <a:pt x="117" y="32"/>
                    <a:pt x="117" y="32"/>
                    <a:pt x="117" y="32"/>
                  </a:cubicBezTo>
                  <a:cubicBezTo>
                    <a:pt x="115" y="31"/>
                    <a:pt x="115" y="31"/>
                    <a:pt x="115" y="31"/>
                  </a:cubicBezTo>
                  <a:cubicBezTo>
                    <a:pt x="115" y="28"/>
                    <a:pt x="115" y="28"/>
                    <a:pt x="115" y="28"/>
                  </a:cubicBezTo>
                  <a:cubicBezTo>
                    <a:pt x="114" y="26"/>
                    <a:pt x="114" y="26"/>
                    <a:pt x="114" y="26"/>
                  </a:cubicBezTo>
                  <a:cubicBezTo>
                    <a:pt x="112" y="26"/>
                    <a:pt x="112" y="26"/>
                    <a:pt x="112" y="26"/>
                  </a:cubicBezTo>
                  <a:cubicBezTo>
                    <a:pt x="109" y="25"/>
                    <a:pt x="109" y="25"/>
                    <a:pt x="109" y="25"/>
                  </a:cubicBezTo>
                  <a:cubicBezTo>
                    <a:pt x="106" y="23"/>
                    <a:pt x="106" y="23"/>
                    <a:pt x="106" y="23"/>
                  </a:cubicBezTo>
                  <a:cubicBezTo>
                    <a:pt x="102" y="21"/>
                    <a:pt x="102" y="21"/>
                    <a:pt x="102" y="21"/>
                  </a:cubicBezTo>
                  <a:cubicBezTo>
                    <a:pt x="102" y="22"/>
                    <a:pt x="102" y="22"/>
                    <a:pt x="102" y="22"/>
                  </a:cubicBezTo>
                  <a:cubicBezTo>
                    <a:pt x="96" y="21"/>
                    <a:pt x="96" y="21"/>
                    <a:pt x="96" y="21"/>
                  </a:cubicBezTo>
                  <a:cubicBezTo>
                    <a:pt x="91" y="18"/>
                    <a:pt x="91" y="18"/>
                    <a:pt x="91" y="18"/>
                  </a:cubicBezTo>
                  <a:cubicBezTo>
                    <a:pt x="92" y="19"/>
                    <a:pt x="92" y="19"/>
                    <a:pt x="92" y="19"/>
                  </a:cubicBezTo>
                  <a:cubicBezTo>
                    <a:pt x="86" y="16"/>
                    <a:pt x="86" y="16"/>
                    <a:pt x="86" y="16"/>
                  </a:cubicBezTo>
                  <a:cubicBezTo>
                    <a:pt x="81" y="13"/>
                    <a:pt x="81" y="13"/>
                    <a:pt x="81" y="13"/>
                  </a:cubicBezTo>
                  <a:cubicBezTo>
                    <a:pt x="66" y="9"/>
                    <a:pt x="66" y="9"/>
                    <a:pt x="66" y="9"/>
                  </a:cubicBezTo>
                  <a:cubicBezTo>
                    <a:pt x="61" y="9"/>
                    <a:pt x="61" y="9"/>
                    <a:pt x="61" y="9"/>
                  </a:cubicBezTo>
                  <a:cubicBezTo>
                    <a:pt x="55" y="8"/>
                    <a:pt x="55" y="8"/>
                    <a:pt x="55" y="8"/>
                  </a:cubicBezTo>
                  <a:cubicBezTo>
                    <a:pt x="49" y="8"/>
                    <a:pt x="49" y="8"/>
                    <a:pt x="49" y="8"/>
                  </a:cubicBezTo>
                  <a:cubicBezTo>
                    <a:pt x="45" y="8"/>
                    <a:pt x="45" y="8"/>
                    <a:pt x="45" y="8"/>
                  </a:cubicBezTo>
                  <a:cubicBezTo>
                    <a:pt x="43" y="9"/>
                    <a:pt x="43" y="9"/>
                    <a:pt x="43" y="9"/>
                  </a:cubicBezTo>
                  <a:cubicBezTo>
                    <a:pt x="42" y="9"/>
                    <a:pt x="42" y="9"/>
                    <a:pt x="42" y="9"/>
                  </a:cubicBezTo>
                  <a:cubicBezTo>
                    <a:pt x="43" y="8"/>
                    <a:pt x="43" y="8"/>
                    <a:pt x="43" y="8"/>
                  </a:cubicBezTo>
                  <a:cubicBezTo>
                    <a:pt x="42" y="8"/>
                    <a:pt x="42" y="8"/>
                    <a:pt x="42" y="8"/>
                  </a:cubicBezTo>
                  <a:cubicBezTo>
                    <a:pt x="43" y="6"/>
                    <a:pt x="43" y="6"/>
                    <a:pt x="43" y="6"/>
                  </a:cubicBezTo>
                  <a:cubicBezTo>
                    <a:pt x="41" y="6"/>
                    <a:pt x="41" y="6"/>
                    <a:pt x="41" y="6"/>
                  </a:cubicBezTo>
                  <a:cubicBezTo>
                    <a:pt x="38" y="8"/>
                    <a:pt x="38" y="8"/>
                    <a:pt x="38" y="8"/>
                  </a:cubicBezTo>
                  <a:cubicBezTo>
                    <a:pt x="39" y="6"/>
                    <a:pt x="39" y="6"/>
                    <a:pt x="39" y="6"/>
                  </a:cubicBezTo>
                  <a:cubicBezTo>
                    <a:pt x="35" y="5"/>
                    <a:pt x="35" y="5"/>
                    <a:pt x="35" y="5"/>
                  </a:cubicBezTo>
                  <a:cubicBezTo>
                    <a:pt x="38" y="5"/>
                    <a:pt x="38" y="5"/>
                    <a:pt x="38" y="5"/>
                  </a:cubicBezTo>
                  <a:cubicBezTo>
                    <a:pt x="39" y="2"/>
                    <a:pt x="39" y="2"/>
                    <a:pt x="39" y="2"/>
                  </a:cubicBezTo>
                  <a:cubicBezTo>
                    <a:pt x="33" y="2"/>
                    <a:pt x="33" y="2"/>
                    <a:pt x="33" y="2"/>
                  </a:cubicBezTo>
                  <a:cubicBezTo>
                    <a:pt x="31" y="0"/>
                    <a:pt x="31" y="0"/>
                    <a:pt x="31" y="0"/>
                  </a:cubicBezTo>
                  <a:cubicBezTo>
                    <a:pt x="29" y="0"/>
                    <a:pt x="29" y="0"/>
                    <a:pt x="29" y="0"/>
                  </a:cubicBezTo>
                  <a:cubicBezTo>
                    <a:pt x="28" y="0"/>
                    <a:pt x="28" y="0"/>
                    <a:pt x="28" y="0"/>
                  </a:cubicBezTo>
                  <a:cubicBezTo>
                    <a:pt x="26" y="2"/>
                    <a:pt x="26" y="2"/>
                    <a:pt x="26" y="2"/>
                  </a:cubicBezTo>
                  <a:cubicBezTo>
                    <a:pt x="25" y="3"/>
                    <a:pt x="25" y="3"/>
                    <a:pt x="25" y="3"/>
                  </a:cubicBezTo>
                  <a:cubicBezTo>
                    <a:pt x="19" y="2"/>
                    <a:pt x="19" y="2"/>
                    <a:pt x="19" y="2"/>
                  </a:cubicBezTo>
                  <a:cubicBezTo>
                    <a:pt x="20" y="3"/>
                    <a:pt x="20" y="3"/>
                    <a:pt x="20" y="3"/>
                  </a:cubicBezTo>
                  <a:cubicBezTo>
                    <a:pt x="18" y="2"/>
                    <a:pt x="18" y="2"/>
                    <a:pt x="18" y="2"/>
                  </a:cubicBezTo>
                  <a:cubicBezTo>
                    <a:pt x="16" y="3"/>
                    <a:pt x="16" y="3"/>
                    <a:pt x="16" y="3"/>
                  </a:cubicBezTo>
                  <a:cubicBezTo>
                    <a:pt x="15" y="2"/>
                    <a:pt x="15" y="2"/>
                    <a:pt x="15" y="2"/>
                  </a:cubicBezTo>
                  <a:cubicBezTo>
                    <a:pt x="13" y="0"/>
                    <a:pt x="13" y="0"/>
                    <a:pt x="13" y="0"/>
                  </a:cubicBezTo>
                  <a:cubicBezTo>
                    <a:pt x="13" y="3"/>
                    <a:pt x="13" y="3"/>
                    <a:pt x="13" y="3"/>
                  </a:cubicBezTo>
                  <a:cubicBezTo>
                    <a:pt x="13" y="5"/>
                    <a:pt x="13" y="5"/>
                    <a:pt x="13" y="5"/>
                  </a:cubicBezTo>
                  <a:cubicBezTo>
                    <a:pt x="12" y="6"/>
                    <a:pt x="12" y="6"/>
                    <a:pt x="12" y="6"/>
                  </a:cubicBezTo>
                  <a:cubicBezTo>
                    <a:pt x="11" y="7"/>
                    <a:pt x="11" y="7"/>
                    <a:pt x="11" y="7"/>
                  </a:cubicBezTo>
                  <a:cubicBezTo>
                    <a:pt x="9" y="8"/>
                    <a:pt x="9" y="8"/>
                    <a:pt x="9" y="8"/>
                  </a:cubicBezTo>
                  <a:cubicBezTo>
                    <a:pt x="8" y="8"/>
                    <a:pt x="8" y="8"/>
                    <a:pt x="8" y="8"/>
                  </a:cubicBezTo>
                  <a:cubicBezTo>
                    <a:pt x="6" y="11"/>
                    <a:pt x="6" y="11"/>
                    <a:pt x="6" y="11"/>
                  </a:cubicBezTo>
                  <a:cubicBezTo>
                    <a:pt x="3" y="12"/>
                    <a:pt x="3" y="12"/>
                    <a:pt x="3" y="12"/>
                  </a:cubicBezTo>
                  <a:cubicBezTo>
                    <a:pt x="0" y="12"/>
                    <a:pt x="0" y="12"/>
                    <a:pt x="0" y="12"/>
                  </a:cubicBezTo>
                  <a:cubicBezTo>
                    <a:pt x="2" y="13"/>
                    <a:pt x="2" y="13"/>
                    <a:pt x="2" y="13"/>
                  </a:cubicBezTo>
                  <a:cubicBezTo>
                    <a:pt x="3" y="13"/>
                    <a:pt x="3" y="13"/>
                    <a:pt x="3" y="13"/>
                  </a:cubicBezTo>
                  <a:cubicBezTo>
                    <a:pt x="2" y="15"/>
                    <a:pt x="2" y="15"/>
                    <a:pt x="2" y="15"/>
                  </a:cubicBezTo>
                  <a:cubicBezTo>
                    <a:pt x="1" y="16"/>
                    <a:pt x="1" y="16"/>
                    <a:pt x="1" y="16"/>
                  </a:cubicBezTo>
                  <a:cubicBezTo>
                    <a:pt x="1" y="17"/>
                    <a:pt x="1" y="17"/>
                    <a:pt x="1" y="17"/>
                  </a:cubicBezTo>
                  <a:cubicBezTo>
                    <a:pt x="0" y="18"/>
                    <a:pt x="0" y="18"/>
                    <a:pt x="0" y="18"/>
                  </a:cubicBezTo>
                  <a:cubicBezTo>
                    <a:pt x="1" y="18"/>
                    <a:pt x="1" y="18"/>
                    <a:pt x="1" y="18"/>
                  </a:cubicBezTo>
                  <a:cubicBezTo>
                    <a:pt x="3" y="19"/>
                    <a:pt x="3" y="19"/>
                    <a:pt x="3" y="19"/>
                  </a:cubicBezTo>
                  <a:cubicBezTo>
                    <a:pt x="6" y="21"/>
                    <a:pt x="6" y="21"/>
                    <a:pt x="6" y="21"/>
                  </a:cubicBezTo>
                  <a:cubicBezTo>
                    <a:pt x="9" y="22"/>
                    <a:pt x="9" y="22"/>
                    <a:pt x="9" y="22"/>
                  </a:cubicBezTo>
                  <a:cubicBezTo>
                    <a:pt x="16" y="26"/>
                    <a:pt x="16" y="26"/>
                    <a:pt x="16" y="26"/>
                  </a:cubicBezTo>
                  <a:cubicBezTo>
                    <a:pt x="16" y="28"/>
                    <a:pt x="16" y="28"/>
                    <a:pt x="16" y="28"/>
                  </a:cubicBezTo>
                  <a:cubicBezTo>
                    <a:pt x="15" y="29"/>
                    <a:pt x="15" y="29"/>
                    <a:pt x="15" y="29"/>
                  </a:cubicBezTo>
                  <a:cubicBezTo>
                    <a:pt x="12" y="31"/>
                    <a:pt x="12" y="31"/>
                    <a:pt x="12" y="31"/>
                  </a:cubicBezTo>
                  <a:cubicBezTo>
                    <a:pt x="10" y="33"/>
                    <a:pt x="10" y="33"/>
                    <a:pt x="10" y="33"/>
                  </a:cubicBezTo>
                  <a:cubicBezTo>
                    <a:pt x="9" y="35"/>
                    <a:pt x="9" y="35"/>
                    <a:pt x="9" y="35"/>
                  </a:cubicBezTo>
                  <a:cubicBezTo>
                    <a:pt x="10" y="36"/>
                    <a:pt x="10" y="36"/>
                    <a:pt x="10" y="36"/>
                  </a:cubicBezTo>
                  <a:cubicBezTo>
                    <a:pt x="16" y="42"/>
                    <a:pt x="16" y="42"/>
                    <a:pt x="16" y="42"/>
                  </a:cubicBezTo>
                  <a:cubicBezTo>
                    <a:pt x="19" y="46"/>
                    <a:pt x="19" y="46"/>
                    <a:pt x="19" y="46"/>
                  </a:cubicBezTo>
                  <a:cubicBezTo>
                    <a:pt x="20" y="49"/>
                    <a:pt x="20" y="49"/>
                    <a:pt x="20" y="49"/>
                  </a:cubicBezTo>
                  <a:cubicBezTo>
                    <a:pt x="18" y="51"/>
                    <a:pt x="18" y="51"/>
                    <a:pt x="18" y="51"/>
                  </a:cubicBezTo>
                  <a:cubicBezTo>
                    <a:pt x="19" y="52"/>
                    <a:pt x="19" y="52"/>
                    <a:pt x="19" y="52"/>
                  </a:cubicBezTo>
                  <a:cubicBezTo>
                    <a:pt x="18" y="54"/>
                    <a:pt x="18" y="54"/>
                    <a:pt x="18" y="54"/>
                  </a:cubicBezTo>
                  <a:cubicBezTo>
                    <a:pt x="18" y="55"/>
                    <a:pt x="18" y="55"/>
                    <a:pt x="18" y="55"/>
                  </a:cubicBezTo>
                  <a:cubicBezTo>
                    <a:pt x="19" y="56"/>
                    <a:pt x="19" y="56"/>
                    <a:pt x="19" y="56"/>
                  </a:cubicBezTo>
                  <a:cubicBezTo>
                    <a:pt x="18" y="58"/>
                    <a:pt x="18" y="58"/>
                    <a:pt x="18" y="58"/>
                  </a:cubicBezTo>
                  <a:cubicBezTo>
                    <a:pt x="19" y="59"/>
                    <a:pt x="19" y="59"/>
                    <a:pt x="19" y="59"/>
                  </a:cubicBezTo>
                  <a:cubicBezTo>
                    <a:pt x="20" y="61"/>
                    <a:pt x="20" y="61"/>
                    <a:pt x="20" y="61"/>
                  </a:cubicBezTo>
                  <a:cubicBezTo>
                    <a:pt x="22" y="61"/>
                    <a:pt x="22" y="61"/>
                    <a:pt x="22" y="61"/>
                  </a:cubicBezTo>
                  <a:cubicBezTo>
                    <a:pt x="23" y="62"/>
                    <a:pt x="23" y="62"/>
                    <a:pt x="23" y="62"/>
                  </a:cubicBezTo>
                  <a:cubicBezTo>
                    <a:pt x="22" y="64"/>
                    <a:pt x="22" y="64"/>
                    <a:pt x="22" y="64"/>
                  </a:cubicBezTo>
                  <a:cubicBezTo>
                    <a:pt x="23" y="65"/>
                    <a:pt x="23" y="65"/>
                    <a:pt x="23" y="65"/>
                  </a:cubicBezTo>
                  <a:cubicBezTo>
                    <a:pt x="28" y="66"/>
                    <a:pt x="28" y="66"/>
                    <a:pt x="28" y="66"/>
                  </a:cubicBezTo>
                  <a:cubicBezTo>
                    <a:pt x="29" y="68"/>
                    <a:pt x="29" y="68"/>
                    <a:pt x="29" y="68"/>
                  </a:cubicBezTo>
                  <a:cubicBezTo>
                    <a:pt x="28" y="71"/>
                    <a:pt x="28" y="71"/>
                    <a:pt x="28" y="71"/>
                  </a:cubicBezTo>
                  <a:cubicBezTo>
                    <a:pt x="23" y="74"/>
                    <a:pt x="23" y="74"/>
                    <a:pt x="23" y="74"/>
                  </a:cubicBezTo>
                  <a:cubicBezTo>
                    <a:pt x="38" y="81"/>
                    <a:pt x="38" y="81"/>
                    <a:pt x="38" y="81"/>
                  </a:cubicBezTo>
                  <a:cubicBezTo>
                    <a:pt x="39" y="82"/>
                    <a:pt x="39" y="82"/>
                    <a:pt x="39" y="82"/>
                  </a:cubicBezTo>
                  <a:cubicBezTo>
                    <a:pt x="39" y="84"/>
                    <a:pt x="39" y="84"/>
                    <a:pt x="39" y="84"/>
                  </a:cubicBezTo>
                  <a:cubicBezTo>
                    <a:pt x="39" y="85"/>
                    <a:pt x="39" y="85"/>
                    <a:pt x="39" y="85"/>
                  </a:cubicBezTo>
                  <a:cubicBezTo>
                    <a:pt x="38" y="88"/>
                    <a:pt x="38" y="88"/>
                    <a:pt x="38" y="88"/>
                  </a:cubicBezTo>
                  <a:cubicBezTo>
                    <a:pt x="36" y="89"/>
                    <a:pt x="36" y="89"/>
                    <a:pt x="36" y="89"/>
                  </a:cubicBezTo>
                  <a:cubicBezTo>
                    <a:pt x="35" y="91"/>
                    <a:pt x="35" y="91"/>
                    <a:pt x="35" y="91"/>
                  </a:cubicBezTo>
                  <a:cubicBezTo>
                    <a:pt x="22" y="102"/>
                    <a:pt x="22" y="102"/>
                    <a:pt x="22" y="102"/>
                  </a:cubicBezTo>
                  <a:cubicBezTo>
                    <a:pt x="15" y="108"/>
                    <a:pt x="15" y="108"/>
                    <a:pt x="15" y="108"/>
                  </a:cubicBezTo>
                  <a:cubicBezTo>
                    <a:pt x="9" y="112"/>
                    <a:pt x="9" y="112"/>
                    <a:pt x="9" y="112"/>
                  </a:cubicBezTo>
                  <a:cubicBezTo>
                    <a:pt x="11" y="112"/>
                    <a:pt x="11" y="112"/>
                    <a:pt x="11" y="112"/>
                  </a:cubicBezTo>
                  <a:cubicBezTo>
                    <a:pt x="12" y="112"/>
                    <a:pt x="12" y="112"/>
                    <a:pt x="12" y="112"/>
                  </a:cubicBezTo>
                  <a:cubicBezTo>
                    <a:pt x="13" y="111"/>
                    <a:pt x="13" y="111"/>
                    <a:pt x="13" y="111"/>
                  </a:cubicBezTo>
                  <a:cubicBezTo>
                    <a:pt x="15" y="111"/>
                    <a:pt x="15" y="111"/>
                    <a:pt x="15" y="111"/>
                  </a:cubicBezTo>
                  <a:cubicBezTo>
                    <a:pt x="18" y="111"/>
                    <a:pt x="18" y="111"/>
                    <a:pt x="18" y="111"/>
                  </a:cubicBezTo>
                  <a:cubicBezTo>
                    <a:pt x="16" y="112"/>
                    <a:pt x="16" y="112"/>
                    <a:pt x="16" y="112"/>
                  </a:cubicBezTo>
                  <a:cubicBezTo>
                    <a:pt x="19" y="115"/>
                    <a:pt x="19" y="115"/>
                    <a:pt x="19" y="115"/>
                  </a:cubicBezTo>
                  <a:cubicBezTo>
                    <a:pt x="22" y="117"/>
                    <a:pt x="22" y="117"/>
                    <a:pt x="22" y="117"/>
                  </a:cubicBezTo>
                  <a:cubicBezTo>
                    <a:pt x="25" y="117"/>
                    <a:pt x="25" y="117"/>
                    <a:pt x="25" y="117"/>
                  </a:cubicBezTo>
                  <a:cubicBezTo>
                    <a:pt x="28" y="117"/>
                    <a:pt x="28" y="117"/>
                    <a:pt x="28" y="117"/>
                  </a:cubicBezTo>
                  <a:cubicBezTo>
                    <a:pt x="29" y="118"/>
                    <a:pt x="29" y="118"/>
                    <a:pt x="29" y="118"/>
                  </a:cubicBezTo>
                  <a:cubicBezTo>
                    <a:pt x="32" y="119"/>
                    <a:pt x="32" y="119"/>
                    <a:pt x="32" y="119"/>
                  </a:cubicBezTo>
                  <a:cubicBezTo>
                    <a:pt x="32" y="121"/>
                    <a:pt x="32" y="121"/>
                    <a:pt x="32" y="121"/>
                  </a:cubicBezTo>
                  <a:cubicBezTo>
                    <a:pt x="28" y="119"/>
                    <a:pt x="28" y="119"/>
                    <a:pt x="28" y="119"/>
                  </a:cubicBezTo>
                  <a:cubicBezTo>
                    <a:pt x="25" y="119"/>
                    <a:pt x="25" y="119"/>
                    <a:pt x="25" y="119"/>
                  </a:cubicBezTo>
                  <a:cubicBezTo>
                    <a:pt x="23" y="119"/>
                    <a:pt x="23" y="119"/>
                    <a:pt x="23" y="119"/>
                  </a:cubicBezTo>
                  <a:cubicBezTo>
                    <a:pt x="22" y="121"/>
                    <a:pt x="22" y="121"/>
                    <a:pt x="22" y="121"/>
                  </a:cubicBezTo>
                  <a:cubicBezTo>
                    <a:pt x="19" y="122"/>
                    <a:pt x="19" y="122"/>
                    <a:pt x="19" y="122"/>
                  </a:cubicBezTo>
                  <a:cubicBezTo>
                    <a:pt x="18" y="121"/>
                    <a:pt x="18" y="121"/>
                    <a:pt x="18" y="121"/>
                  </a:cubicBezTo>
                  <a:cubicBezTo>
                    <a:pt x="16" y="121"/>
                    <a:pt x="16" y="121"/>
                    <a:pt x="16" y="121"/>
                  </a:cubicBezTo>
                  <a:cubicBezTo>
                    <a:pt x="16" y="122"/>
                    <a:pt x="16" y="122"/>
                    <a:pt x="16" y="122"/>
                  </a:cubicBezTo>
                  <a:cubicBezTo>
                    <a:pt x="15" y="124"/>
                    <a:pt x="15" y="124"/>
                    <a:pt x="15" y="124"/>
                  </a:cubicBezTo>
                  <a:cubicBezTo>
                    <a:pt x="13" y="122"/>
                    <a:pt x="13" y="122"/>
                    <a:pt x="13" y="122"/>
                  </a:cubicBezTo>
                  <a:cubicBezTo>
                    <a:pt x="12" y="122"/>
                    <a:pt x="12" y="122"/>
                    <a:pt x="12" y="122"/>
                  </a:cubicBezTo>
                  <a:cubicBezTo>
                    <a:pt x="12" y="124"/>
                    <a:pt x="12" y="124"/>
                    <a:pt x="12" y="124"/>
                  </a:cubicBezTo>
                  <a:cubicBezTo>
                    <a:pt x="12" y="125"/>
                    <a:pt x="12" y="125"/>
                    <a:pt x="12" y="125"/>
                  </a:cubicBezTo>
                  <a:cubicBezTo>
                    <a:pt x="15" y="128"/>
                    <a:pt x="15" y="128"/>
                    <a:pt x="15" y="128"/>
                  </a:cubicBezTo>
                  <a:cubicBezTo>
                    <a:pt x="13" y="128"/>
                    <a:pt x="13" y="128"/>
                    <a:pt x="13" y="128"/>
                  </a:cubicBezTo>
                  <a:cubicBezTo>
                    <a:pt x="12" y="128"/>
                    <a:pt x="12" y="128"/>
                    <a:pt x="12" y="128"/>
                  </a:cubicBezTo>
                  <a:cubicBezTo>
                    <a:pt x="10" y="131"/>
                    <a:pt x="10" y="131"/>
                    <a:pt x="10" y="131"/>
                  </a:cubicBezTo>
                  <a:cubicBezTo>
                    <a:pt x="9" y="132"/>
                    <a:pt x="9" y="132"/>
                    <a:pt x="9" y="132"/>
                  </a:cubicBezTo>
                  <a:cubicBezTo>
                    <a:pt x="8" y="135"/>
                    <a:pt x="8" y="135"/>
                    <a:pt x="8" y="135"/>
                  </a:cubicBezTo>
                  <a:cubicBezTo>
                    <a:pt x="9" y="137"/>
                    <a:pt x="9" y="137"/>
                    <a:pt x="9" y="137"/>
                  </a:cubicBezTo>
                  <a:cubicBezTo>
                    <a:pt x="9" y="140"/>
                    <a:pt x="9" y="140"/>
                    <a:pt x="9" y="140"/>
                  </a:cubicBezTo>
                  <a:cubicBezTo>
                    <a:pt x="9" y="141"/>
                    <a:pt x="9" y="141"/>
                    <a:pt x="9" y="141"/>
                  </a:cubicBezTo>
                  <a:cubicBezTo>
                    <a:pt x="9" y="142"/>
                    <a:pt x="9" y="142"/>
                    <a:pt x="9" y="142"/>
                  </a:cubicBezTo>
                  <a:cubicBezTo>
                    <a:pt x="10" y="144"/>
                    <a:pt x="10" y="144"/>
                    <a:pt x="10" y="144"/>
                  </a:cubicBezTo>
                  <a:cubicBezTo>
                    <a:pt x="13" y="147"/>
                    <a:pt x="13" y="147"/>
                    <a:pt x="13" y="147"/>
                  </a:cubicBezTo>
                  <a:cubicBezTo>
                    <a:pt x="9" y="150"/>
                    <a:pt x="9" y="150"/>
                    <a:pt x="9" y="150"/>
                  </a:cubicBezTo>
                  <a:cubicBezTo>
                    <a:pt x="10" y="151"/>
                    <a:pt x="10" y="151"/>
                    <a:pt x="10" y="151"/>
                  </a:cubicBezTo>
                  <a:cubicBezTo>
                    <a:pt x="13" y="152"/>
                    <a:pt x="13" y="152"/>
                    <a:pt x="13" y="152"/>
                  </a:cubicBezTo>
                  <a:cubicBezTo>
                    <a:pt x="13" y="154"/>
                    <a:pt x="13" y="154"/>
                    <a:pt x="13" y="154"/>
                  </a:cubicBezTo>
                  <a:cubicBezTo>
                    <a:pt x="13" y="155"/>
                    <a:pt x="13" y="155"/>
                    <a:pt x="13" y="155"/>
                  </a:cubicBezTo>
                  <a:cubicBezTo>
                    <a:pt x="13" y="158"/>
                    <a:pt x="13" y="158"/>
                    <a:pt x="13" y="158"/>
                  </a:cubicBezTo>
                  <a:cubicBezTo>
                    <a:pt x="13" y="160"/>
                    <a:pt x="13" y="160"/>
                    <a:pt x="13" y="160"/>
                  </a:cubicBezTo>
                  <a:cubicBezTo>
                    <a:pt x="15" y="160"/>
                    <a:pt x="15" y="160"/>
                    <a:pt x="15" y="160"/>
                  </a:cubicBezTo>
                  <a:cubicBezTo>
                    <a:pt x="16" y="161"/>
                    <a:pt x="16" y="161"/>
                    <a:pt x="16" y="161"/>
                  </a:cubicBezTo>
                  <a:cubicBezTo>
                    <a:pt x="19" y="164"/>
                    <a:pt x="19" y="164"/>
                    <a:pt x="19" y="164"/>
                  </a:cubicBezTo>
                  <a:cubicBezTo>
                    <a:pt x="19" y="167"/>
                    <a:pt x="19" y="167"/>
                    <a:pt x="19" y="167"/>
                  </a:cubicBezTo>
                  <a:cubicBezTo>
                    <a:pt x="20" y="168"/>
                    <a:pt x="20" y="168"/>
                    <a:pt x="20" y="168"/>
                  </a:cubicBezTo>
                  <a:cubicBezTo>
                    <a:pt x="20" y="169"/>
                    <a:pt x="20" y="169"/>
                    <a:pt x="20" y="169"/>
                  </a:cubicBezTo>
                  <a:cubicBezTo>
                    <a:pt x="20" y="170"/>
                    <a:pt x="20" y="170"/>
                    <a:pt x="20" y="170"/>
                  </a:cubicBezTo>
                  <a:cubicBezTo>
                    <a:pt x="22" y="170"/>
                    <a:pt x="22" y="170"/>
                    <a:pt x="22" y="170"/>
                  </a:cubicBezTo>
                  <a:cubicBezTo>
                    <a:pt x="23" y="170"/>
                    <a:pt x="23" y="170"/>
                    <a:pt x="23" y="170"/>
                  </a:cubicBezTo>
                  <a:cubicBezTo>
                    <a:pt x="26" y="170"/>
                    <a:pt x="26" y="170"/>
                    <a:pt x="26" y="170"/>
                  </a:cubicBezTo>
                  <a:cubicBezTo>
                    <a:pt x="28" y="170"/>
                    <a:pt x="28" y="170"/>
                    <a:pt x="28" y="170"/>
                  </a:cubicBezTo>
                  <a:cubicBezTo>
                    <a:pt x="31" y="170"/>
                    <a:pt x="31" y="170"/>
                    <a:pt x="31" y="170"/>
                  </a:cubicBezTo>
                  <a:cubicBezTo>
                    <a:pt x="32" y="171"/>
                    <a:pt x="32" y="171"/>
                    <a:pt x="32" y="171"/>
                  </a:cubicBezTo>
                  <a:cubicBezTo>
                    <a:pt x="32" y="173"/>
                    <a:pt x="32" y="173"/>
                    <a:pt x="32" y="173"/>
                  </a:cubicBezTo>
                  <a:cubicBezTo>
                    <a:pt x="33" y="174"/>
                    <a:pt x="33" y="174"/>
                    <a:pt x="33" y="174"/>
                  </a:cubicBezTo>
                  <a:cubicBezTo>
                    <a:pt x="36" y="173"/>
                    <a:pt x="36" y="173"/>
                    <a:pt x="36" y="173"/>
                  </a:cubicBezTo>
                  <a:cubicBezTo>
                    <a:pt x="41" y="173"/>
                    <a:pt x="41" y="173"/>
                    <a:pt x="41" y="173"/>
                  </a:cubicBezTo>
                  <a:cubicBezTo>
                    <a:pt x="45" y="174"/>
                    <a:pt x="45" y="174"/>
                    <a:pt x="45" y="174"/>
                  </a:cubicBezTo>
                  <a:cubicBezTo>
                    <a:pt x="48" y="175"/>
                    <a:pt x="48" y="175"/>
                    <a:pt x="48" y="175"/>
                  </a:cubicBezTo>
                  <a:cubicBezTo>
                    <a:pt x="48" y="178"/>
                    <a:pt x="48" y="178"/>
                    <a:pt x="48" y="178"/>
                  </a:cubicBezTo>
                  <a:cubicBezTo>
                    <a:pt x="48" y="180"/>
                    <a:pt x="48" y="180"/>
                    <a:pt x="48" y="180"/>
                  </a:cubicBezTo>
                  <a:cubicBezTo>
                    <a:pt x="49" y="181"/>
                    <a:pt x="49" y="181"/>
                    <a:pt x="49" y="181"/>
                  </a:cubicBezTo>
                  <a:cubicBezTo>
                    <a:pt x="48" y="184"/>
                    <a:pt x="48" y="184"/>
                    <a:pt x="48" y="184"/>
                  </a:cubicBezTo>
                  <a:cubicBezTo>
                    <a:pt x="48" y="185"/>
                    <a:pt x="48" y="185"/>
                    <a:pt x="48" y="185"/>
                  </a:cubicBezTo>
                  <a:cubicBezTo>
                    <a:pt x="49" y="187"/>
                    <a:pt x="49" y="187"/>
                    <a:pt x="49" y="187"/>
                  </a:cubicBezTo>
                  <a:cubicBezTo>
                    <a:pt x="52" y="190"/>
                    <a:pt x="52" y="190"/>
                    <a:pt x="52" y="190"/>
                  </a:cubicBezTo>
                  <a:cubicBezTo>
                    <a:pt x="53" y="193"/>
                    <a:pt x="53" y="193"/>
                    <a:pt x="53" y="193"/>
                  </a:cubicBezTo>
                  <a:cubicBezTo>
                    <a:pt x="56" y="194"/>
                    <a:pt x="56" y="194"/>
                    <a:pt x="56" y="194"/>
                  </a:cubicBezTo>
                  <a:cubicBezTo>
                    <a:pt x="58" y="194"/>
                    <a:pt x="58" y="194"/>
                    <a:pt x="58" y="194"/>
                  </a:cubicBezTo>
                  <a:cubicBezTo>
                    <a:pt x="59" y="195"/>
                    <a:pt x="59" y="195"/>
                    <a:pt x="59" y="195"/>
                  </a:cubicBezTo>
                  <a:cubicBezTo>
                    <a:pt x="59" y="198"/>
                    <a:pt x="59" y="198"/>
                    <a:pt x="59" y="198"/>
                  </a:cubicBezTo>
                  <a:cubicBezTo>
                    <a:pt x="61" y="198"/>
                    <a:pt x="61" y="198"/>
                    <a:pt x="61" y="198"/>
                  </a:cubicBezTo>
                  <a:cubicBezTo>
                    <a:pt x="65" y="198"/>
                    <a:pt x="65" y="198"/>
                    <a:pt x="65" y="198"/>
                  </a:cubicBezTo>
                  <a:cubicBezTo>
                    <a:pt x="66" y="200"/>
                    <a:pt x="66" y="200"/>
                    <a:pt x="66" y="200"/>
                  </a:cubicBezTo>
                  <a:cubicBezTo>
                    <a:pt x="66" y="201"/>
                    <a:pt x="66" y="201"/>
                    <a:pt x="66" y="201"/>
                  </a:cubicBezTo>
                  <a:cubicBezTo>
                    <a:pt x="69" y="203"/>
                    <a:pt x="69" y="203"/>
                    <a:pt x="69" y="203"/>
                  </a:cubicBezTo>
                  <a:cubicBezTo>
                    <a:pt x="71" y="204"/>
                    <a:pt x="71" y="204"/>
                    <a:pt x="71" y="204"/>
                  </a:cubicBezTo>
                  <a:cubicBezTo>
                    <a:pt x="68" y="205"/>
                    <a:pt x="68" y="205"/>
                    <a:pt x="68" y="205"/>
                  </a:cubicBezTo>
                  <a:cubicBezTo>
                    <a:pt x="65" y="207"/>
                    <a:pt x="65" y="207"/>
                    <a:pt x="65" y="207"/>
                  </a:cubicBezTo>
                  <a:cubicBezTo>
                    <a:pt x="61" y="207"/>
                    <a:pt x="61" y="207"/>
                    <a:pt x="61" y="207"/>
                  </a:cubicBezTo>
                  <a:cubicBezTo>
                    <a:pt x="58" y="207"/>
                    <a:pt x="58" y="207"/>
                    <a:pt x="58" y="207"/>
                  </a:cubicBezTo>
                  <a:cubicBezTo>
                    <a:pt x="56" y="207"/>
                    <a:pt x="56" y="207"/>
                    <a:pt x="56" y="207"/>
                  </a:cubicBezTo>
                  <a:cubicBezTo>
                    <a:pt x="56" y="208"/>
                    <a:pt x="56" y="208"/>
                    <a:pt x="56" y="208"/>
                  </a:cubicBezTo>
                  <a:cubicBezTo>
                    <a:pt x="58" y="211"/>
                    <a:pt x="58" y="211"/>
                    <a:pt x="58" y="211"/>
                  </a:cubicBezTo>
                  <a:cubicBezTo>
                    <a:pt x="59" y="213"/>
                    <a:pt x="59" y="213"/>
                    <a:pt x="59" y="213"/>
                  </a:cubicBezTo>
                  <a:cubicBezTo>
                    <a:pt x="59" y="214"/>
                    <a:pt x="59" y="214"/>
                    <a:pt x="59" y="214"/>
                  </a:cubicBezTo>
                  <a:cubicBezTo>
                    <a:pt x="61" y="218"/>
                    <a:pt x="61" y="218"/>
                    <a:pt x="61" y="218"/>
                  </a:cubicBezTo>
                  <a:cubicBezTo>
                    <a:pt x="62" y="220"/>
                    <a:pt x="62" y="220"/>
                    <a:pt x="62" y="220"/>
                  </a:cubicBezTo>
                  <a:cubicBezTo>
                    <a:pt x="63" y="221"/>
                    <a:pt x="63" y="221"/>
                    <a:pt x="63" y="221"/>
                  </a:cubicBezTo>
                  <a:cubicBezTo>
                    <a:pt x="66" y="221"/>
                    <a:pt x="66" y="221"/>
                    <a:pt x="66" y="221"/>
                  </a:cubicBezTo>
                  <a:cubicBezTo>
                    <a:pt x="68" y="220"/>
                    <a:pt x="68" y="220"/>
                    <a:pt x="68" y="220"/>
                  </a:cubicBezTo>
                  <a:cubicBezTo>
                    <a:pt x="68" y="217"/>
                    <a:pt x="68" y="217"/>
                    <a:pt x="68" y="217"/>
                  </a:cubicBezTo>
                  <a:cubicBezTo>
                    <a:pt x="69" y="217"/>
                    <a:pt x="69" y="217"/>
                    <a:pt x="69" y="217"/>
                  </a:cubicBezTo>
                  <a:cubicBezTo>
                    <a:pt x="72" y="218"/>
                    <a:pt x="72" y="218"/>
                    <a:pt x="72" y="218"/>
                  </a:cubicBezTo>
                  <a:cubicBezTo>
                    <a:pt x="75" y="218"/>
                    <a:pt x="75" y="218"/>
                    <a:pt x="75" y="218"/>
                  </a:cubicBezTo>
                  <a:cubicBezTo>
                    <a:pt x="79" y="218"/>
                    <a:pt x="79" y="218"/>
                    <a:pt x="79" y="218"/>
                  </a:cubicBezTo>
                  <a:cubicBezTo>
                    <a:pt x="82" y="217"/>
                    <a:pt x="82" y="217"/>
                    <a:pt x="82" y="217"/>
                  </a:cubicBezTo>
                  <a:cubicBezTo>
                    <a:pt x="84" y="217"/>
                    <a:pt x="84" y="217"/>
                    <a:pt x="84" y="217"/>
                  </a:cubicBezTo>
                  <a:cubicBezTo>
                    <a:pt x="85" y="218"/>
                    <a:pt x="85" y="218"/>
                    <a:pt x="85" y="218"/>
                  </a:cubicBezTo>
                  <a:cubicBezTo>
                    <a:pt x="86" y="221"/>
                    <a:pt x="86" y="221"/>
                    <a:pt x="86" y="221"/>
                  </a:cubicBezTo>
                  <a:cubicBezTo>
                    <a:pt x="87" y="222"/>
                    <a:pt x="87" y="222"/>
                    <a:pt x="87" y="222"/>
                  </a:cubicBezTo>
                  <a:cubicBezTo>
                    <a:pt x="89" y="223"/>
                    <a:pt x="89" y="223"/>
                    <a:pt x="89" y="223"/>
                  </a:cubicBezTo>
                  <a:cubicBezTo>
                    <a:pt x="91" y="226"/>
                    <a:pt x="91" y="226"/>
                    <a:pt x="91" y="226"/>
                  </a:cubicBezTo>
                  <a:cubicBezTo>
                    <a:pt x="89" y="226"/>
                    <a:pt x="89" y="226"/>
                    <a:pt x="89" y="226"/>
                  </a:cubicBezTo>
                  <a:cubicBezTo>
                    <a:pt x="88" y="227"/>
                    <a:pt x="88" y="227"/>
                    <a:pt x="88" y="227"/>
                  </a:cubicBezTo>
                  <a:cubicBezTo>
                    <a:pt x="89" y="228"/>
                    <a:pt x="89" y="228"/>
                    <a:pt x="89" y="228"/>
                  </a:cubicBezTo>
                  <a:cubicBezTo>
                    <a:pt x="89" y="230"/>
                    <a:pt x="89" y="230"/>
                    <a:pt x="89" y="230"/>
                  </a:cubicBezTo>
                  <a:cubicBezTo>
                    <a:pt x="89" y="231"/>
                    <a:pt x="89" y="231"/>
                    <a:pt x="89" y="231"/>
                  </a:cubicBezTo>
                  <a:cubicBezTo>
                    <a:pt x="92" y="233"/>
                    <a:pt x="92" y="233"/>
                    <a:pt x="92" y="233"/>
                  </a:cubicBezTo>
                  <a:cubicBezTo>
                    <a:pt x="96" y="233"/>
                    <a:pt x="96" y="233"/>
                    <a:pt x="96" y="233"/>
                  </a:cubicBezTo>
                  <a:cubicBezTo>
                    <a:pt x="98" y="233"/>
                    <a:pt x="98" y="233"/>
                    <a:pt x="98" y="233"/>
                  </a:cubicBezTo>
                  <a:cubicBezTo>
                    <a:pt x="99" y="233"/>
                    <a:pt x="99" y="233"/>
                    <a:pt x="99" y="233"/>
                  </a:cubicBezTo>
                  <a:cubicBezTo>
                    <a:pt x="101" y="234"/>
                    <a:pt x="101" y="234"/>
                    <a:pt x="101" y="234"/>
                  </a:cubicBezTo>
                  <a:cubicBezTo>
                    <a:pt x="102" y="237"/>
                    <a:pt x="102" y="237"/>
                    <a:pt x="102" y="237"/>
                  </a:cubicBezTo>
                  <a:cubicBezTo>
                    <a:pt x="104" y="241"/>
                    <a:pt x="104" y="241"/>
                    <a:pt x="104" y="241"/>
                  </a:cubicBezTo>
                  <a:cubicBezTo>
                    <a:pt x="105" y="243"/>
                    <a:pt x="105" y="243"/>
                    <a:pt x="105" y="243"/>
                  </a:cubicBezTo>
                  <a:cubicBezTo>
                    <a:pt x="106" y="243"/>
                    <a:pt x="106" y="243"/>
                    <a:pt x="106" y="243"/>
                  </a:cubicBezTo>
                  <a:cubicBezTo>
                    <a:pt x="108" y="243"/>
                    <a:pt x="108" y="243"/>
                    <a:pt x="108" y="243"/>
                  </a:cubicBezTo>
                  <a:cubicBezTo>
                    <a:pt x="109" y="243"/>
                    <a:pt x="109" y="243"/>
                    <a:pt x="109" y="243"/>
                  </a:cubicBezTo>
                  <a:cubicBezTo>
                    <a:pt x="111" y="243"/>
                    <a:pt x="111" y="243"/>
                    <a:pt x="111" y="243"/>
                  </a:cubicBezTo>
                  <a:cubicBezTo>
                    <a:pt x="112" y="244"/>
                    <a:pt x="112" y="244"/>
                    <a:pt x="112" y="244"/>
                  </a:cubicBezTo>
                  <a:cubicBezTo>
                    <a:pt x="115" y="246"/>
                    <a:pt x="115" y="246"/>
                    <a:pt x="115" y="246"/>
                  </a:cubicBezTo>
                  <a:cubicBezTo>
                    <a:pt x="119" y="244"/>
                    <a:pt x="119" y="244"/>
                    <a:pt x="119" y="244"/>
                  </a:cubicBezTo>
                  <a:cubicBezTo>
                    <a:pt x="122" y="243"/>
                    <a:pt x="122" y="243"/>
                    <a:pt x="122" y="243"/>
                  </a:cubicBezTo>
                  <a:cubicBezTo>
                    <a:pt x="124" y="243"/>
                    <a:pt x="124" y="243"/>
                    <a:pt x="124" y="243"/>
                  </a:cubicBezTo>
                  <a:cubicBezTo>
                    <a:pt x="126" y="244"/>
                    <a:pt x="126" y="244"/>
                    <a:pt x="126" y="244"/>
                  </a:cubicBezTo>
                  <a:cubicBezTo>
                    <a:pt x="127" y="244"/>
                    <a:pt x="127" y="244"/>
                    <a:pt x="127" y="244"/>
                  </a:cubicBezTo>
                  <a:cubicBezTo>
                    <a:pt x="128" y="246"/>
                    <a:pt x="128" y="246"/>
                    <a:pt x="128" y="246"/>
                  </a:cubicBezTo>
                  <a:cubicBezTo>
                    <a:pt x="128" y="247"/>
                    <a:pt x="128" y="247"/>
                    <a:pt x="128" y="247"/>
                  </a:cubicBezTo>
                  <a:cubicBezTo>
                    <a:pt x="129" y="248"/>
                    <a:pt x="129" y="248"/>
                    <a:pt x="129" y="248"/>
                  </a:cubicBezTo>
                  <a:cubicBezTo>
                    <a:pt x="131" y="250"/>
                    <a:pt x="131" y="250"/>
                    <a:pt x="131" y="250"/>
                  </a:cubicBezTo>
                  <a:cubicBezTo>
                    <a:pt x="134" y="248"/>
                    <a:pt x="134" y="248"/>
                    <a:pt x="134" y="248"/>
                  </a:cubicBezTo>
                  <a:cubicBezTo>
                    <a:pt x="137" y="248"/>
                    <a:pt x="137" y="248"/>
                    <a:pt x="137" y="248"/>
                  </a:cubicBezTo>
                  <a:cubicBezTo>
                    <a:pt x="139" y="250"/>
                    <a:pt x="139" y="250"/>
                    <a:pt x="139" y="250"/>
                  </a:cubicBezTo>
                  <a:cubicBezTo>
                    <a:pt x="142" y="250"/>
                    <a:pt x="142" y="250"/>
                    <a:pt x="142" y="250"/>
                  </a:cubicBezTo>
                  <a:cubicBezTo>
                    <a:pt x="144" y="250"/>
                    <a:pt x="144" y="250"/>
                    <a:pt x="144" y="250"/>
                  </a:cubicBezTo>
                  <a:cubicBezTo>
                    <a:pt x="145" y="251"/>
                    <a:pt x="145" y="251"/>
                    <a:pt x="145" y="251"/>
                  </a:cubicBezTo>
                  <a:cubicBezTo>
                    <a:pt x="148" y="253"/>
                    <a:pt x="148" y="253"/>
                    <a:pt x="148" y="253"/>
                  </a:cubicBezTo>
                  <a:cubicBezTo>
                    <a:pt x="149" y="254"/>
                    <a:pt x="149" y="254"/>
                    <a:pt x="149" y="254"/>
                  </a:cubicBezTo>
                  <a:cubicBezTo>
                    <a:pt x="151" y="254"/>
                    <a:pt x="151" y="254"/>
                    <a:pt x="151" y="254"/>
                  </a:cubicBezTo>
                  <a:cubicBezTo>
                    <a:pt x="152" y="254"/>
                    <a:pt x="152" y="254"/>
                    <a:pt x="152" y="254"/>
                  </a:cubicBezTo>
                  <a:cubicBezTo>
                    <a:pt x="154" y="254"/>
                    <a:pt x="154" y="254"/>
                    <a:pt x="154" y="254"/>
                  </a:cubicBezTo>
                  <a:cubicBezTo>
                    <a:pt x="154" y="256"/>
                    <a:pt x="154" y="256"/>
                    <a:pt x="154" y="256"/>
                  </a:cubicBezTo>
                  <a:cubicBezTo>
                    <a:pt x="154" y="257"/>
                    <a:pt x="154" y="257"/>
                    <a:pt x="154" y="257"/>
                  </a:cubicBezTo>
                  <a:cubicBezTo>
                    <a:pt x="155" y="259"/>
                    <a:pt x="155" y="259"/>
                    <a:pt x="155" y="259"/>
                  </a:cubicBezTo>
                  <a:cubicBezTo>
                    <a:pt x="152" y="260"/>
                    <a:pt x="152" y="260"/>
                    <a:pt x="152" y="260"/>
                  </a:cubicBezTo>
                  <a:cubicBezTo>
                    <a:pt x="151" y="261"/>
                    <a:pt x="151" y="261"/>
                    <a:pt x="151" y="261"/>
                  </a:cubicBezTo>
                  <a:cubicBezTo>
                    <a:pt x="152" y="263"/>
                    <a:pt x="152" y="263"/>
                    <a:pt x="152" y="263"/>
                  </a:cubicBezTo>
                  <a:cubicBezTo>
                    <a:pt x="154" y="263"/>
                    <a:pt x="154" y="263"/>
                    <a:pt x="154" y="263"/>
                  </a:cubicBezTo>
                  <a:cubicBezTo>
                    <a:pt x="155" y="264"/>
                    <a:pt x="155" y="264"/>
                    <a:pt x="155" y="264"/>
                  </a:cubicBezTo>
                  <a:cubicBezTo>
                    <a:pt x="152" y="264"/>
                    <a:pt x="152" y="264"/>
                    <a:pt x="152" y="264"/>
                  </a:cubicBezTo>
                  <a:cubicBezTo>
                    <a:pt x="151" y="266"/>
                    <a:pt x="151" y="266"/>
                    <a:pt x="151" y="266"/>
                  </a:cubicBezTo>
                  <a:cubicBezTo>
                    <a:pt x="151" y="267"/>
                    <a:pt x="151" y="267"/>
                    <a:pt x="151" y="267"/>
                  </a:cubicBezTo>
                  <a:cubicBezTo>
                    <a:pt x="154" y="269"/>
                    <a:pt x="154" y="269"/>
                    <a:pt x="154" y="269"/>
                  </a:cubicBezTo>
                  <a:cubicBezTo>
                    <a:pt x="155" y="270"/>
                    <a:pt x="155" y="270"/>
                    <a:pt x="155" y="270"/>
                  </a:cubicBezTo>
                  <a:cubicBezTo>
                    <a:pt x="154" y="270"/>
                    <a:pt x="154" y="270"/>
                    <a:pt x="154" y="270"/>
                  </a:cubicBezTo>
                  <a:cubicBezTo>
                    <a:pt x="155" y="271"/>
                    <a:pt x="155" y="271"/>
                    <a:pt x="155" y="271"/>
                  </a:cubicBezTo>
                  <a:cubicBezTo>
                    <a:pt x="155" y="274"/>
                    <a:pt x="155" y="274"/>
                    <a:pt x="155" y="274"/>
                  </a:cubicBezTo>
                  <a:cubicBezTo>
                    <a:pt x="154" y="276"/>
                    <a:pt x="154" y="276"/>
                    <a:pt x="154" y="276"/>
                  </a:cubicBezTo>
                  <a:cubicBezTo>
                    <a:pt x="152" y="277"/>
                    <a:pt x="152" y="277"/>
                    <a:pt x="152" y="277"/>
                  </a:cubicBezTo>
                  <a:cubicBezTo>
                    <a:pt x="151" y="277"/>
                    <a:pt x="151" y="277"/>
                    <a:pt x="151" y="277"/>
                  </a:cubicBezTo>
                  <a:cubicBezTo>
                    <a:pt x="148" y="277"/>
                    <a:pt x="148" y="277"/>
                    <a:pt x="148" y="277"/>
                  </a:cubicBezTo>
                  <a:cubicBezTo>
                    <a:pt x="147" y="277"/>
                    <a:pt x="147" y="277"/>
                    <a:pt x="147" y="277"/>
                  </a:cubicBezTo>
                  <a:cubicBezTo>
                    <a:pt x="145" y="277"/>
                    <a:pt x="145" y="277"/>
                    <a:pt x="145" y="277"/>
                  </a:cubicBezTo>
                  <a:cubicBezTo>
                    <a:pt x="144" y="277"/>
                    <a:pt x="144" y="277"/>
                    <a:pt x="144" y="277"/>
                  </a:cubicBezTo>
                  <a:cubicBezTo>
                    <a:pt x="141" y="280"/>
                    <a:pt x="141" y="280"/>
                    <a:pt x="141" y="280"/>
                  </a:cubicBezTo>
                  <a:cubicBezTo>
                    <a:pt x="139" y="281"/>
                    <a:pt x="139" y="281"/>
                    <a:pt x="139" y="281"/>
                  </a:cubicBezTo>
                  <a:cubicBezTo>
                    <a:pt x="138" y="283"/>
                    <a:pt x="138" y="283"/>
                    <a:pt x="138" y="283"/>
                  </a:cubicBezTo>
                  <a:cubicBezTo>
                    <a:pt x="139" y="284"/>
                    <a:pt x="139" y="284"/>
                    <a:pt x="139" y="284"/>
                  </a:cubicBezTo>
                  <a:cubicBezTo>
                    <a:pt x="139" y="286"/>
                    <a:pt x="139" y="286"/>
                    <a:pt x="139" y="286"/>
                  </a:cubicBezTo>
                  <a:cubicBezTo>
                    <a:pt x="141" y="286"/>
                    <a:pt x="141" y="286"/>
                    <a:pt x="141" y="286"/>
                  </a:cubicBezTo>
                  <a:cubicBezTo>
                    <a:pt x="142" y="286"/>
                    <a:pt x="142" y="286"/>
                    <a:pt x="142" y="286"/>
                  </a:cubicBezTo>
                  <a:cubicBezTo>
                    <a:pt x="145" y="286"/>
                    <a:pt x="145" y="286"/>
                    <a:pt x="145" y="286"/>
                  </a:cubicBezTo>
                  <a:cubicBezTo>
                    <a:pt x="148" y="284"/>
                    <a:pt x="148" y="284"/>
                    <a:pt x="148" y="284"/>
                  </a:cubicBezTo>
                  <a:cubicBezTo>
                    <a:pt x="149" y="284"/>
                    <a:pt x="149" y="284"/>
                    <a:pt x="149" y="284"/>
                  </a:cubicBezTo>
                  <a:cubicBezTo>
                    <a:pt x="149" y="286"/>
                    <a:pt x="149" y="286"/>
                    <a:pt x="149" y="286"/>
                  </a:cubicBezTo>
                  <a:cubicBezTo>
                    <a:pt x="151" y="287"/>
                    <a:pt x="151" y="287"/>
                    <a:pt x="151" y="287"/>
                  </a:cubicBezTo>
                  <a:cubicBezTo>
                    <a:pt x="148" y="289"/>
                    <a:pt x="148" y="289"/>
                    <a:pt x="148" y="289"/>
                  </a:cubicBezTo>
                  <a:cubicBezTo>
                    <a:pt x="145" y="290"/>
                    <a:pt x="145" y="290"/>
                    <a:pt x="145" y="290"/>
                  </a:cubicBezTo>
                  <a:cubicBezTo>
                    <a:pt x="142" y="291"/>
                    <a:pt x="142" y="291"/>
                    <a:pt x="142" y="291"/>
                  </a:cubicBezTo>
                  <a:cubicBezTo>
                    <a:pt x="142" y="293"/>
                    <a:pt x="142" y="293"/>
                    <a:pt x="142" y="293"/>
                  </a:cubicBezTo>
                  <a:cubicBezTo>
                    <a:pt x="139" y="293"/>
                    <a:pt x="139" y="293"/>
                    <a:pt x="139" y="293"/>
                  </a:cubicBezTo>
                  <a:cubicBezTo>
                    <a:pt x="137" y="293"/>
                    <a:pt x="137" y="293"/>
                    <a:pt x="137" y="293"/>
                  </a:cubicBezTo>
                  <a:cubicBezTo>
                    <a:pt x="135" y="293"/>
                    <a:pt x="135" y="293"/>
                    <a:pt x="135" y="293"/>
                  </a:cubicBezTo>
                  <a:cubicBezTo>
                    <a:pt x="137" y="294"/>
                    <a:pt x="137" y="294"/>
                    <a:pt x="137" y="294"/>
                  </a:cubicBezTo>
                  <a:cubicBezTo>
                    <a:pt x="137" y="296"/>
                    <a:pt x="137" y="296"/>
                    <a:pt x="137" y="296"/>
                  </a:cubicBezTo>
                  <a:cubicBezTo>
                    <a:pt x="141" y="297"/>
                    <a:pt x="141" y="297"/>
                    <a:pt x="141" y="297"/>
                  </a:cubicBezTo>
                  <a:cubicBezTo>
                    <a:pt x="142" y="299"/>
                    <a:pt x="142" y="299"/>
                    <a:pt x="142" y="299"/>
                  </a:cubicBezTo>
                  <a:cubicBezTo>
                    <a:pt x="144" y="302"/>
                    <a:pt x="144" y="302"/>
                    <a:pt x="144" y="302"/>
                  </a:cubicBezTo>
                  <a:cubicBezTo>
                    <a:pt x="142" y="300"/>
                    <a:pt x="142" y="300"/>
                    <a:pt x="142" y="300"/>
                  </a:cubicBezTo>
                  <a:cubicBezTo>
                    <a:pt x="141" y="300"/>
                    <a:pt x="141" y="300"/>
                    <a:pt x="141" y="300"/>
                  </a:cubicBezTo>
                  <a:cubicBezTo>
                    <a:pt x="139" y="302"/>
                    <a:pt x="139" y="302"/>
                    <a:pt x="139" y="302"/>
                  </a:cubicBezTo>
                  <a:cubicBezTo>
                    <a:pt x="138" y="304"/>
                    <a:pt x="138" y="304"/>
                    <a:pt x="138" y="304"/>
                  </a:cubicBezTo>
                  <a:cubicBezTo>
                    <a:pt x="137" y="306"/>
                    <a:pt x="137" y="306"/>
                    <a:pt x="137" y="306"/>
                  </a:cubicBezTo>
                  <a:cubicBezTo>
                    <a:pt x="135" y="306"/>
                    <a:pt x="135" y="306"/>
                    <a:pt x="135" y="306"/>
                  </a:cubicBezTo>
                  <a:cubicBezTo>
                    <a:pt x="135" y="309"/>
                    <a:pt x="135" y="309"/>
                    <a:pt x="135" y="309"/>
                  </a:cubicBezTo>
                  <a:cubicBezTo>
                    <a:pt x="137" y="307"/>
                    <a:pt x="137" y="307"/>
                    <a:pt x="137" y="307"/>
                  </a:cubicBezTo>
                  <a:cubicBezTo>
                    <a:pt x="137" y="309"/>
                    <a:pt x="137" y="309"/>
                    <a:pt x="137" y="309"/>
                  </a:cubicBezTo>
                  <a:cubicBezTo>
                    <a:pt x="137" y="312"/>
                    <a:pt x="137" y="312"/>
                    <a:pt x="137" y="312"/>
                  </a:cubicBezTo>
                  <a:cubicBezTo>
                    <a:pt x="132" y="310"/>
                    <a:pt x="132" y="310"/>
                    <a:pt x="132" y="310"/>
                  </a:cubicBezTo>
                  <a:cubicBezTo>
                    <a:pt x="131" y="310"/>
                    <a:pt x="131" y="310"/>
                    <a:pt x="131" y="310"/>
                  </a:cubicBezTo>
                  <a:cubicBezTo>
                    <a:pt x="132" y="312"/>
                    <a:pt x="132" y="312"/>
                    <a:pt x="132" y="312"/>
                  </a:cubicBezTo>
                  <a:cubicBezTo>
                    <a:pt x="128" y="310"/>
                    <a:pt x="128" y="310"/>
                    <a:pt x="128" y="310"/>
                  </a:cubicBezTo>
                  <a:cubicBezTo>
                    <a:pt x="127" y="309"/>
                    <a:pt x="127" y="309"/>
                    <a:pt x="127" y="309"/>
                  </a:cubicBezTo>
                  <a:cubicBezTo>
                    <a:pt x="125" y="310"/>
                    <a:pt x="125" y="310"/>
                    <a:pt x="125" y="310"/>
                  </a:cubicBezTo>
                  <a:cubicBezTo>
                    <a:pt x="127" y="310"/>
                    <a:pt x="127" y="310"/>
                    <a:pt x="127" y="310"/>
                  </a:cubicBezTo>
                  <a:cubicBezTo>
                    <a:pt x="128" y="312"/>
                    <a:pt x="128" y="312"/>
                    <a:pt x="128" y="312"/>
                  </a:cubicBezTo>
                  <a:cubicBezTo>
                    <a:pt x="127" y="312"/>
                    <a:pt x="127" y="312"/>
                    <a:pt x="127" y="312"/>
                  </a:cubicBezTo>
                  <a:cubicBezTo>
                    <a:pt x="125" y="313"/>
                    <a:pt x="125" y="313"/>
                    <a:pt x="125" y="313"/>
                  </a:cubicBezTo>
                  <a:cubicBezTo>
                    <a:pt x="131" y="314"/>
                    <a:pt x="131" y="314"/>
                    <a:pt x="131" y="314"/>
                  </a:cubicBezTo>
                  <a:cubicBezTo>
                    <a:pt x="132" y="316"/>
                    <a:pt x="132" y="316"/>
                    <a:pt x="132" y="316"/>
                  </a:cubicBezTo>
                  <a:cubicBezTo>
                    <a:pt x="134" y="317"/>
                    <a:pt x="134" y="317"/>
                    <a:pt x="134" y="317"/>
                  </a:cubicBezTo>
                  <a:cubicBezTo>
                    <a:pt x="138" y="320"/>
                    <a:pt x="138" y="320"/>
                    <a:pt x="138" y="320"/>
                  </a:cubicBezTo>
                  <a:cubicBezTo>
                    <a:pt x="139" y="320"/>
                    <a:pt x="139" y="320"/>
                    <a:pt x="139" y="320"/>
                  </a:cubicBezTo>
                  <a:cubicBezTo>
                    <a:pt x="139" y="319"/>
                    <a:pt x="139" y="319"/>
                    <a:pt x="139" y="319"/>
                  </a:cubicBezTo>
                  <a:cubicBezTo>
                    <a:pt x="142" y="320"/>
                    <a:pt x="142" y="320"/>
                    <a:pt x="142" y="320"/>
                  </a:cubicBezTo>
                  <a:cubicBezTo>
                    <a:pt x="144" y="323"/>
                    <a:pt x="144" y="323"/>
                    <a:pt x="144" y="323"/>
                  </a:cubicBezTo>
                  <a:cubicBezTo>
                    <a:pt x="151" y="326"/>
                    <a:pt x="151" y="326"/>
                    <a:pt x="151" y="326"/>
                  </a:cubicBezTo>
                  <a:cubicBezTo>
                    <a:pt x="158" y="332"/>
                    <a:pt x="158" y="332"/>
                    <a:pt x="158" y="332"/>
                  </a:cubicBezTo>
                  <a:cubicBezTo>
                    <a:pt x="164" y="337"/>
                    <a:pt x="164" y="337"/>
                    <a:pt x="164" y="337"/>
                  </a:cubicBezTo>
                  <a:cubicBezTo>
                    <a:pt x="165" y="337"/>
                    <a:pt x="165" y="337"/>
                    <a:pt x="165" y="337"/>
                  </a:cubicBezTo>
                  <a:cubicBezTo>
                    <a:pt x="165" y="334"/>
                    <a:pt x="165" y="334"/>
                    <a:pt x="165" y="334"/>
                  </a:cubicBezTo>
                  <a:cubicBezTo>
                    <a:pt x="167" y="334"/>
                    <a:pt x="167" y="334"/>
                    <a:pt x="167" y="334"/>
                  </a:cubicBezTo>
                  <a:cubicBezTo>
                    <a:pt x="171" y="334"/>
                    <a:pt x="171" y="334"/>
                    <a:pt x="171" y="334"/>
                  </a:cubicBezTo>
                  <a:cubicBezTo>
                    <a:pt x="180" y="337"/>
                    <a:pt x="180" y="337"/>
                    <a:pt x="180" y="337"/>
                  </a:cubicBezTo>
                  <a:cubicBezTo>
                    <a:pt x="185" y="339"/>
                    <a:pt x="185" y="339"/>
                    <a:pt x="185" y="339"/>
                  </a:cubicBezTo>
                  <a:cubicBezTo>
                    <a:pt x="191" y="339"/>
                    <a:pt x="191" y="339"/>
                    <a:pt x="191" y="339"/>
                  </a:cubicBezTo>
                  <a:cubicBezTo>
                    <a:pt x="195" y="340"/>
                    <a:pt x="195" y="340"/>
                    <a:pt x="195" y="340"/>
                  </a:cubicBezTo>
                  <a:cubicBezTo>
                    <a:pt x="198" y="340"/>
                    <a:pt x="198" y="340"/>
                    <a:pt x="198" y="340"/>
                  </a:cubicBezTo>
                  <a:cubicBezTo>
                    <a:pt x="204" y="343"/>
                    <a:pt x="204" y="343"/>
                    <a:pt x="204" y="343"/>
                  </a:cubicBezTo>
                  <a:cubicBezTo>
                    <a:pt x="207" y="345"/>
                    <a:pt x="207" y="345"/>
                    <a:pt x="207" y="345"/>
                  </a:cubicBezTo>
                  <a:cubicBezTo>
                    <a:pt x="208" y="346"/>
                    <a:pt x="208" y="346"/>
                    <a:pt x="208" y="346"/>
                  </a:cubicBezTo>
                  <a:cubicBezTo>
                    <a:pt x="211" y="347"/>
                    <a:pt x="211" y="347"/>
                    <a:pt x="211" y="347"/>
                  </a:cubicBezTo>
                  <a:cubicBezTo>
                    <a:pt x="214" y="346"/>
                    <a:pt x="214" y="346"/>
                    <a:pt x="214" y="346"/>
                  </a:cubicBezTo>
                  <a:cubicBezTo>
                    <a:pt x="217" y="346"/>
                    <a:pt x="217" y="346"/>
                    <a:pt x="217" y="346"/>
                  </a:cubicBezTo>
                  <a:cubicBezTo>
                    <a:pt x="218" y="346"/>
                    <a:pt x="218" y="346"/>
                    <a:pt x="218" y="346"/>
                  </a:cubicBezTo>
                  <a:cubicBezTo>
                    <a:pt x="220" y="347"/>
                    <a:pt x="220" y="347"/>
                    <a:pt x="220" y="347"/>
                  </a:cubicBezTo>
                  <a:cubicBezTo>
                    <a:pt x="220" y="346"/>
                    <a:pt x="220" y="346"/>
                    <a:pt x="220" y="346"/>
                  </a:cubicBezTo>
                  <a:cubicBezTo>
                    <a:pt x="221" y="346"/>
                    <a:pt x="221" y="346"/>
                    <a:pt x="221" y="346"/>
                  </a:cubicBezTo>
                  <a:cubicBezTo>
                    <a:pt x="224" y="346"/>
                    <a:pt x="224" y="346"/>
                    <a:pt x="224" y="346"/>
                  </a:cubicBezTo>
                  <a:cubicBezTo>
                    <a:pt x="227" y="347"/>
                    <a:pt x="227" y="347"/>
                    <a:pt x="227" y="347"/>
                  </a:cubicBezTo>
                  <a:cubicBezTo>
                    <a:pt x="230" y="349"/>
                    <a:pt x="230" y="349"/>
                    <a:pt x="230" y="349"/>
                  </a:cubicBezTo>
                  <a:cubicBezTo>
                    <a:pt x="230" y="350"/>
                    <a:pt x="230" y="350"/>
                    <a:pt x="230" y="350"/>
                  </a:cubicBezTo>
                  <a:cubicBezTo>
                    <a:pt x="230" y="352"/>
                    <a:pt x="230" y="352"/>
                    <a:pt x="230" y="352"/>
                  </a:cubicBezTo>
                  <a:cubicBezTo>
                    <a:pt x="231" y="353"/>
                    <a:pt x="231" y="353"/>
                    <a:pt x="231" y="353"/>
                  </a:cubicBezTo>
                  <a:cubicBezTo>
                    <a:pt x="234" y="355"/>
                    <a:pt x="234" y="355"/>
                    <a:pt x="234" y="355"/>
                  </a:cubicBezTo>
                  <a:cubicBezTo>
                    <a:pt x="238" y="356"/>
                    <a:pt x="238" y="356"/>
                    <a:pt x="238" y="356"/>
                  </a:cubicBezTo>
                  <a:cubicBezTo>
                    <a:pt x="241" y="357"/>
                    <a:pt x="241" y="357"/>
                    <a:pt x="241" y="357"/>
                  </a:cubicBezTo>
                  <a:cubicBezTo>
                    <a:pt x="246" y="360"/>
                    <a:pt x="246" y="360"/>
                    <a:pt x="246" y="360"/>
                  </a:cubicBezTo>
                  <a:cubicBezTo>
                    <a:pt x="248" y="362"/>
                    <a:pt x="248" y="362"/>
                    <a:pt x="248" y="362"/>
                  </a:cubicBezTo>
                  <a:cubicBezTo>
                    <a:pt x="249" y="364"/>
                    <a:pt x="249" y="364"/>
                    <a:pt x="249" y="364"/>
                  </a:cubicBezTo>
                  <a:cubicBezTo>
                    <a:pt x="250" y="365"/>
                    <a:pt x="250" y="365"/>
                    <a:pt x="250" y="365"/>
                  </a:cubicBezTo>
                  <a:cubicBezTo>
                    <a:pt x="251" y="365"/>
                    <a:pt x="251" y="365"/>
                    <a:pt x="251" y="365"/>
                  </a:cubicBezTo>
                  <a:cubicBezTo>
                    <a:pt x="256" y="366"/>
                    <a:pt x="256" y="366"/>
                    <a:pt x="256" y="366"/>
                  </a:cubicBezTo>
                  <a:cubicBezTo>
                    <a:pt x="257" y="365"/>
                    <a:pt x="257" y="365"/>
                    <a:pt x="257" y="365"/>
                  </a:cubicBezTo>
                  <a:cubicBezTo>
                    <a:pt x="258" y="363"/>
                    <a:pt x="258" y="363"/>
                    <a:pt x="258" y="363"/>
                  </a:cubicBezTo>
                  <a:cubicBezTo>
                    <a:pt x="260" y="360"/>
                    <a:pt x="260" y="360"/>
                    <a:pt x="260" y="360"/>
                  </a:cubicBezTo>
                  <a:cubicBezTo>
                    <a:pt x="261" y="359"/>
                    <a:pt x="261" y="359"/>
                    <a:pt x="261" y="359"/>
                  </a:cubicBezTo>
                  <a:cubicBezTo>
                    <a:pt x="261" y="357"/>
                    <a:pt x="261" y="357"/>
                    <a:pt x="261" y="357"/>
                  </a:cubicBezTo>
                  <a:cubicBezTo>
                    <a:pt x="260" y="356"/>
                    <a:pt x="260" y="356"/>
                    <a:pt x="260" y="356"/>
                  </a:cubicBezTo>
                  <a:cubicBezTo>
                    <a:pt x="256" y="350"/>
                    <a:pt x="256" y="350"/>
                    <a:pt x="256" y="350"/>
                  </a:cubicBezTo>
                  <a:cubicBezTo>
                    <a:pt x="251" y="346"/>
                    <a:pt x="251" y="346"/>
                    <a:pt x="251" y="346"/>
                  </a:cubicBezTo>
                  <a:cubicBezTo>
                    <a:pt x="250" y="345"/>
                    <a:pt x="250" y="345"/>
                    <a:pt x="250" y="345"/>
                  </a:cubicBezTo>
                  <a:cubicBezTo>
                    <a:pt x="248" y="342"/>
                    <a:pt x="248" y="342"/>
                    <a:pt x="248" y="342"/>
                  </a:cubicBezTo>
                  <a:cubicBezTo>
                    <a:pt x="247" y="340"/>
                    <a:pt x="247" y="340"/>
                    <a:pt x="247" y="340"/>
                  </a:cubicBezTo>
                  <a:cubicBezTo>
                    <a:pt x="248" y="337"/>
                    <a:pt x="248" y="337"/>
                    <a:pt x="248" y="337"/>
                  </a:cubicBezTo>
                  <a:cubicBezTo>
                    <a:pt x="247" y="336"/>
                    <a:pt x="247" y="336"/>
                    <a:pt x="247" y="336"/>
                  </a:cubicBezTo>
                  <a:cubicBezTo>
                    <a:pt x="247" y="334"/>
                    <a:pt x="247" y="334"/>
                    <a:pt x="247" y="334"/>
                  </a:cubicBezTo>
                  <a:cubicBezTo>
                    <a:pt x="246" y="334"/>
                    <a:pt x="246" y="334"/>
                    <a:pt x="246" y="334"/>
                  </a:cubicBezTo>
                  <a:cubicBezTo>
                    <a:pt x="246" y="333"/>
                    <a:pt x="246" y="333"/>
                    <a:pt x="246" y="333"/>
                  </a:cubicBezTo>
                  <a:cubicBezTo>
                    <a:pt x="246" y="332"/>
                    <a:pt x="246" y="332"/>
                    <a:pt x="246" y="332"/>
                  </a:cubicBezTo>
                  <a:cubicBezTo>
                    <a:pt x="246" y="330"/>
                    <a:pt x="246" y="330"/>
                    <a:pt x="246" y="330"/>
                  </a:cubicBezTo>
                  <a:cubicBezTo>
                    <a:pt x="244" y="327"/>
                    <a:pt x="244" y="327"/>
                    <a:pt x="244" y="327"/>
                  </a:cubicBezTo>
                  <a:cubicBezTo>
                    <a:pt x="240" y="324"/>
                    <a:pt x="240" y="324"/>
                    <a:pt x="240" y="324"/>
                  </a:cubicBezTo>
                  <a:cubicBezTo>
                    <a:pt x="237" y="323"/>
                    <a:pt x="237" y="323"/>
                    <a:pt x="237" y="323"/>
                  </a:cubicBezTo>
                  <a:cubicBezTo>
                    <a:pt x="235" y="322"/>
                    <a:pt x="235" y="322"/>
                    <a:pt x="235" y="322"/>
                  </a:cubicBezTo>
                  <a:cubicBezTo>
                    <a:pt x="235" y="320"/>
                    <a:pt x="235" y="320"/>
                    <a:pt x="235" y="320"/>
                  </a:cubicBezTo>
                  <a:cubicBezTo>
                    <a:pt x="237" y="319"/>
                    <a:pt x="237" y="319"/>
                    <a:pt x="237" y="319"/>
                  </a:cubicBezTo>
                  <a:cubicBezTo>
                    <a:pt x="238" y="317"/>
                    <a:pt x="238" y="317"/>
                    <a:pt x="238" y="317"/>
                  </a:cubicBezTo>
                  <a:cubicBezTo>
                    <a:pt x="241" y="312"/>
                    <a:pt x="241" y="312"/>
                    <a:pt x="241" y="312"/>
                  </a:cubicBezTo>
                  <a:cubicBezTo>
                    <a:pt x="241" y="309"/>
                    <a:pt x="241" y="309"/>
                    <a:pt x="241" y="309"/>
                  </a:cubicBezTo>
                  <a:cubicBezTo>
                    <a:pt x="240" y="304"/>
                    <a:pt x="240" y="304"/>
                    <a:pt x="240" y="304"/>
                  </a:cubicBezTo>
                  <a:cubicBezTo>
                    <a:pt x="243" y="306"/>
                    <a:pt x="243" y="306"/>
                    <a:pt x="243" y="306"/>
                  </a:cubicBezTo>
                  <a:cubicBezTo>
                    <a:pt x="243" y="304"/>
                    <a:pt x="243" y="304"/>
                    <a:pt x="243" y="304"/>
                  </a:cubicBezTo>
                  <a:cubicBezTo>
                    <a:pt x="246" y="306"/>
                    <a:pt x="246" y="306"/>
                    <a:pt x="246" y="306"/>
                  </a:cubicBezTo>
                  <a:cubicBezTo>
                    <a:pt x="247" y="304"/>
                    <a:pt x="247" y="304"/>
                    <a:pt x="247" y="304"/>
                  </a:cubicBezTo>
                  <a:cubicBezTo>
                    <a:pt x="248" y="304"/>
                    <a:pt x="248" y="304"/>
                    <a:pt x="248" y="304"/>
                  </a:cubicBezTo>
                  <a:cubicBezTo>
                    <a:pt x="251" y="304"/>
                    <a:pt x="251" y="304"/>
                    <a:pt x="251" y="304"/>
                  </a:cubicBezTo>
                  <a:cubicBezTo>
                    <a:pt x="251" y="303"/>
                    <a:pt x="251" y="303"/>
                    <a:pt x="251" y="303"/>
                  </a:cubicBezTo>
                  <a:cubicBezTo>
                    <a:pt x="254" y="303"/>
                    <a:pt x="254" y="303"/>
                    <a:pt x="254" y="303"/>
                  </a:cubicBezTo>
                  <a:cubicBezTo>
                    <a:pt x="253" y="302"/>
                    <a:pt x="253" y="302"/>
                    <a:pt x="253" y="302"/>
                  </a:cubicBezTo>
                  <a:cubicBezTo>
                    <a:pt x="254" y="302"/>
                    <a:pt x="254" y="302"/>
                    <a:pt x="254" y="302"/>
                  </a:cubicBezTo>
                  <a:cubicBezTo>
                    <a:pt x="253" y="300"/>
                    <a:pt x="253" y="300"/>
                    <a:pt x="253" y="300"/>
                  </a:cubicBezTo>
                  <a:cubicBezTo>
                    <a:pt x="256" y="300"/>
                    <a:pt x="256" y="300"/>
                    <a:pt x="256" y="300"/>
                  </a:cubicBezTo>
                  <a:cubicBezTo>
                    <a:pt x="256" y="299"/>
                    <a:pt x="256" y="299"/>
                    <a:pt x="256" y="299"/>
                  </a:cubicBezTo>
                  <a:cubicBezTo>
                    <a:pt x="258" y="300"/>
                    <a:pt x="258" y="300"/>
                    <a:pt x="258" y="300"/>
                  </a:cubicBezTo>
                  <a:cubicBezTo>
                    <a:pt x="257" y="297"/>
                    <a:pt x="257" y="297"/>
                    <a:pt x="257" y="297"/>
                  </a:cubicBezTo>
                  <a:cubicBezTo>
                    <a:pt x="258" y="297"/>
                    <a:pt x="258" y="297"/>
                    <a:pt x="258" y="297"/>
                  </a:cubicBezTo>
                  <a:cubicBezTo>
                    <a:pt x="256" y="296"/>
                    <a:pt x="256" y="296"/>
                    <a:pt x="256" y="296"/>
                  </a:cubicBezTo>
                  <a:cubicBezTo>
                    <a:pt x="254" y="294"/>
                    <a:pt x="254" y="294"/>
                    <a:pt x="254" y="294"/>
                  </a:cubicBezTo>
                  <a:cubicBezTo>
                    <a:pt x="250" y="293"/>
                    <a:pt x="250" y="293"/>
                    <a:pt x="250" y="293"/>
                  </a:cubicBezTo>
                  <a:cubicBezTo>
                    <a:pt x="251" y="292"/>
                    <a:pt x="251" y="292"/>
                    <a:pt x="251" y="292"/>
                  </a:cubicBezTo>
                  <a:cubicBezTo>
                    <a:pt x="250" y="291"/>
                    <a:pt x="250" y="291"/>
                    <a:pt x="250" y="291"/>
                  </a:cubicBezTo>
                  <a:cubicBezTo>
                    <a:pt x="251" y="291"/>
                    <a:pt x="251" y="291"/>
                    <a:pt x="251" y="291"/>
                  </a:cubicBezTo>
                  <a:cubicBezTo>
                    <a:pt x="253" y="291"/>
                    <a:pt x="253" y="291"/>
                    <a:pt x="253" y="291"/>
                  </a:cubicBezTo>
                  <a:cubicBezTo>
                    <a:pt x="254" y="291"/>
                    <a:pt x="254" y="291"/>
                    <a:pt x="254" y="291"/>
                  </a:cubicBezTo>
                  <a:cubicBezTo>
                    <a:pt x="253" y="289"/>
                    <a:pt x="253" y="289"/>
                    <a:pt x="253" y="289"/>
                  </a:cubicBezTo>
                  <a:cubicBezTo>
                    <a:pt x="251" y="287"/>
                    <a:pt x="251" y="287"/>
                    <a:pt x="251" y="287"/>
                  </a:cubicBezTo>
                  <a:cubicBezTo>
                    <a:pt x="247" y="283"/>
                    <a:pt x="247" y="283"/>
                    <a:pt x="247" y="283"/>
                  </a:cubicBezTo>
                  <a:cubicBezTo>
                    <a:pt x="246" y="280"/>
                    <a:pt x="246" y="280"/>
                    <a:pt x="246" y="280"/>
                  </a:cubicBezTo>
                  <a:cubicBezTo>
                    <a:pt x="241" y="279"/>
                    <a:pt x="241" y="279"/>
                    <a:pt x="241" y="279"/>
                  </a:cubicBezTo>
                  <a:cubicBezTo>
                    <a:pt x="238" y="277"/>
                    <a:pt x="238" y="277"/>
                    <a:pt x="238" y="277"/>
                  </a:cubicBezTo>
                  <a:cubicBezTo>
                    <a:pt x="237" y="277"/>
                    <a:pt x="237" y="277"/>
                    <a:pt x="237" y="277"/>
                  </a:cubicBezTo>
                  <a:cubicBezTo>
                    <a:pt x="235" y="279"/>
                    <a:pt x="235" y="279"/>
                    <a:pt x="235" y="279"/>
                  </a:cubicBezTo>
                  <a:cubicBezTo>
                    <a:pt x="234" y="279"/>
                    <a:pt x="234" y="279"/>
                    <a:pt x="234" y="279"/>
                  </a:cubicBezTo>
                  <a:cubicBezTo>
                    <a:pt x="233" y="277"/>
                    <a:pt x="233" y="277"/>
                    <a:pt x="233" y="277"/>
                  </a:cubicBezTo>
                  <a:cubicBezTo>
                    <a:pt x="231" y="274"/>
                    <a:pt x="231" y="274"/>
                    <a:pt x="231" y="274"/>
                  </a:cubicBezTo>
                  <a:cubicBezTo>
                    <a:pt x="233" y="274"/>
                    <a:pt x="233" y="274"/>
                    <a:pt x="233" y="274"/>
                  </a:cubicBezTo>
                  <a:cubicBezTo>
                    <a:pt x="230" y="271"/>
                    <a:pt x="230" y="271"/>
                    <a:pt x="230" y="271"/>
                  </a:cubicBezTo>
                  <a:cubicBezTo>
                    <a:pt x="228" y="270"/>
                    <a:pt x="228" y="270"/>
                    <a:pt x="228" y="270"/>
                  </a:cubicBezTo>
                  <a:cubicBezTo>
                    <a:pt x="227" y="270"/>
                    <a:pt x="227" y="270"/>
                    <a:pt x="227" y="270"/>
                  </a:cubicBezTo>
                  <a:cubicBezTo>
                    <a:pt x="225" y="269"/>
                    <a:pt x="225" y="269"/>
                    <a:pt x="225" y="269"/>
                  </a:cubicBezTo>
                  <a:cubicBezTo>
                    <a:pt x="224" y="267"/>
                    <a:pt x="224" y="267"/>
                    <a:pt x="224" y="267"/>
                  </a:cubicBezTo>
                  <a:cubicBezTo>
                    <a:pt x="224" y="266"/>
                    <a:pt x="224" y="266"/>
                    <a:pt x="224" y="266"/>
                  </a:cubicBezTo>
                  <a:cubicBezTo>
                    <a:pt x="225" y="263"/>
                    <a:pt x="225" y="263"/>
                    <a:pt x="225" y="263"/>
                  </a:cubicBezTo>
                  <a:cubicBezTo>
                    <a:pt x="227" y="261"/>
                    <a:pt x="227" y="261"/>
                    <a:pt x="227" y="261"/>
                  </a:cubicBezTo>
                  <a:cubicBezTo>
                    <a:pt x="228" y="260"/>
                    <a:pt x="228" y="260"/>
                    <a:pt x="228" y="260"/>
                  </a:cubicBezTo>
                  <a:cubicBezTo>
                    <a:pt x="227" y="259"/>
                    <a:pt x="227" y="259"/>
                    <a:pt x="227" y="259"/>
                  </a:cubicBezTo>
                  <a:cubicBezTo>
                    <a:pt x="226" y="258"/>
                    <a:pt x="226" y="258"/>
                    <a:pt x="226" y="258"/>
                  </a:cubicBezTo>
                  <a:cubicBezTo>
                    <a:pt x="225" y="257"/>
                    <a:pt x="225" y="257"/>
                    <a:pt x="225" y="257"/>
                  </a:cubicBezTo>
                  <a:cubicBezTo>
                    <a:pt x="224" y="254"/>
                    <a:pt x="224" y="254"/>
                    <a:pt x="224" y="254"/>
                  </a:cubicBezTo>
                  <a:cubicBezTo>
                    <a:pt x="225" y="251"/>
                    <a:pt x="225" y="251"/>
                    <a:pt x="225" y="251"/>
                  </a:cubicBezTo>
                  <a:cubicBezTo>
                    <a:pt x="228" y="248"/>
                    <a:pt x="228" y="248"/>
                    <a:pt x="228" y="248"/>
                  </a:cubicBezTo>
                  <a:cubicBezTo>
                    <a:pt x="228" y="247"/>
                    <a:pt x="228" y="247"/>
                    <a:pt x="228" y="247"/>
                  </a:cubicBezTo>
                  <a:cubicBezTo>
                    <a:pt x="228" y="246"/>
                    <a:pt x="228" y="246"/>
                    <a:pt x="228" y="246"/>
                  </a:cubicBezTo>
                  <a:cubicBezTo>
                    <a:pt x="228" y="244"/>
                    <a:pt x="228" y="244"/>
                    <a:pt x="228" y="244"/>
                  </a:cubicBezTo>
                  <a:cubicBezTo>
                    <a:pt x="228" y="243"/>
                    <a:pt x="228" y="243"/>
                    <a:pt x="228" y="243"/>
                  </a:cubicBezTo>
                  <a:cubicBezTo>
                    <a:pt x="230" y="243"/>
                    <a:pt x="230" y="243"/>
                    <a:pt x="230" y="243"/>
                  </a:cubicBezTo>
                  <a:cubicBezTo>
                    <a:pt x="231" y="243"/>
                    <a:pt x="231" y="243"/>
                    <a:pt x="231" y="243"/>
                  </a:cubicBezTo>
                  <a:cubicBezTo>
                    <a:pt x="233" y="244"/>
                    <a:pt x="233" y="244"/>
                    <a:pt x="233" y="244"/>
                  </a:cubicBezTo>
                  <a:cubicBezTo>
                    <a:pt x="235" y="246"/>
                    <a:pt x="235" y="246"/>
                    <a:pt x="235" y="246"/>
                  </a:cubicBezTo>
                  <a:cubicBezTo>
                    <a:pt x="240" y="250"/>
                    <a:pt x="240" y="250"/>
                    <a:pt x="240" y="250"/>
                  </a:cubicBezTo>
                  <a:cubicBezTo>
                    <a:pt x="243" y="250"/>
                    <a:pt x="243" y="250"/>
                    <a:pt x="243" y="250"/>
                  </a:cubicBezTo>
                  <a:cubicBezTo>
                    <a:pt x="244" y="248"/>
                    <a:pt x="244" y="248"/>
                    <a:pt x="244" y="248"/>
                  </a:cubicBezTo>
                  <a:cubicBezTo>
                    <a:pt x="244" y="247"/>
                    <a:pt x="244" y="247"/>
                    <a:pt x="244" y="247"/>
                  </a:cubicBezTo>
                  <a:cubicBezTo>
                    <a:pt x="243" y="243"/>
                    <a:pt x="243" y="243"/>
                    <a:pt x="243" y="243"/>
                  </a:cubicBezTo>
                  <a:cubicBezTo>
                    <a:pt x="241" y="241"/>
                    <a:pt x="241" y="241"/>
                    <a:pt x="241" y="241"/>
                  </a:cubicBezTo>
                  <a:cubicBezTo>
                    <a:pt x="240" y="240"/>
                    <a:pt x="240" y="240"/>
                    <a:pt x="240" y="240"/>
                  </a:cubicBezTo>
                  <a:cubicBezTo>
                    <a:pt x="244" y="240"/>
                    <a:pt x="244" y="240"/>
                    <a:pt x="244" y="240"/>
                  </a:cubicBezTo>
                  <a:cubicBezTo>
                    <a:pt x="247" y="237"/>
                    <a:pt x="247" y="237"/>
                    <a:pt x="247" y="237"/>
                  </a:cubicBezTo>
                  <a:cubicBezTo>
                    <a:pt x="248" y="236"/>
                    <a:pt x="248" y="236"/>
                    <a:pt x="248" y="236"/>
                  </a:cubicBezTo>
                  <a:cubicBezTo>
                    <a:pt x="247" y="236"/>
                    <a:pt x="247" y="236"/>
                    <a:pt x="247" y="236"/>
                  </a:cubicBezTo>
                  <a:cubicBezTo>
                    <a:pt x="247" y="234"/>
                    <a:pt x="247" y="234"/>
                    <a:pt x="247" y="234"/>
                  </a:cubicBezTo>
                  <a:cubicBezTo>
                    <a:pt x="248" y="234"/>
                    <a:pt x="248" y="234"/>
                    <a:pt x="248" y="234"/>
                  </a:cubicBezTo>
                  <a:cubicBezTo>
                    <a:pt x="251" y="233"/>
                    <a:pt x="251" y="233"/>
                    <a:pt x="251" y="233"/>
                  </a:cubicBezTo>
                  <a:cubicBezTo>
                    <a:pt x="253" y="231"/>
                    <a:pt x="253" y="231"/>
                    <a:pt x="253" y="231"/>
                  </a:cubicBezTo>
                  <a:cubicBezTo>
                    <a:pt x="254" y="231"/>
                    <a:pt x="254" y="231"/>
                    <a:pt x="254" y="231"/>
                  </a:cubicBezTo>
                  <a:cubicBezTo>
                    <a:pt x="256" y="231"/>
                    <a:pt x="256" y="231"/>
                    <a:pt x="256" y="231"/>
                  </a:cubicBezTo>
                  <a:cubicBezTo>
                    <a:pt x="257" y="230"/>
                    <a:pt x="257" y="230"/>
                    <a:pt x="257" y="230"/>
                  </a:cubicBezTo>
                  <a:cubicBezTo>
                    <a:pt x="257" y="228"/>
                    <a:pt x="257" y="228"/>
                    <a:pt x="257" y="228"/>
                  </a:cubicBezTo>
                  <a:cubicBezTo>
                    <a:pt x="258" y="227"/>
                    <a:pt x="258" y="227"/>
                    <a:pt x="258" y="227"/>
                  </a:cubicBezTo>
                  <a:cubicBezTo>
                    <a:pt x="260" y="227"/>
                    <a:pt x="260" y="227"/>
                    <a:pt x="260" y="227"/>
                  </a:cubicBezTo>
                  <a:cubicBezTo>
                    <a:pt x="260" y="226"/>
                    <a:pt x="260" y="226"/>
                    <a:pt x="260" y="226"/>
                  </a:cubicBezTo>
                  <a:cubicBezTo>
                    <a:pt x="263" y="226"/>
                    <a:pt x="263" y="226"/>
                    <a:pt x="263" y="226"/>
                  </a:cubicBezTo>
                  <a:cubicBezTo>
                    <a:pt x="266" y="227"/>
                    <a:pt x="266" y="227"/>
                    <a:pt x="266" y="227"/>
                  </a:cubicBezTo>
                  <a:cubicBezTo>
                    <a:pt x="267" y="228"/>
                    <a:pt x="267" y="228"/>
                    <a:pt x="267" y="228"/>
                  </a:cubicBezTo>
                  <a:cubicBezTo>
                    <a:pt x="268" y="228"/>
                    <a:pt x="268" y="228"/>
                    <a:pt x="268" y="228"/>
                  </a:cubicBezTo>
                  <a:cubicBezTo>
                    <a:pt x="270" y="228"/>
                    <a:pt x="270" y="228"/>
                    <a:pt x="270" y="228"/>
                  </a:cubicBezTo>
                  <a:cubicBezTo>
                    <a:pt x="270" y="227"/>
                    <a:pt x="270" y="227"/>
                    <a:pt x="270" y="227"/>
                  </a:cubicBezTo>
                  <a:cubicBezTo>
                    <a:pt x="271" y="226"/>
                    <a:pt x="271" y="226"/>
                    <a:pt x="271" y="226"/>
                  </a:cubicBezTo>
                  <a:cubicBezTo>
                    <a:pt x="276" y="224"/>
                    <a:pt x="276" y="224"/>
                    <a:pt x="276" y="224"/>
                  </a:cubicBezTo>
                  <a:cubicBezTo>
                    <a:pt x="277" y="227"/>
                    <a:pt x="277" y="227"/>
                    <a:pt x="277" y="227"/>
                  </a:cubicBezTo>
                  <a:cubicBezTo>
                    <a:pt x="278" y="228"/>
                    <a:pt x="278" y="228"/>
                    <a:pt x="278" y="228"/>
                  </a:cubicBezTo>
                  <a:cubicBezTo>
                    <a:pt x="280" y="228"/>
                    <a:pt x="280" y="228"/>
                    <a:pt x="280" y="228"/>
                  </a:cubicBezTo>
                  <a:cubicBezTo>
                    <a:pt x="281" y="228"/>
                    <a:pt x="281" y="228"/>
                    <a:pt x="281" y="228"/>
                  </a:cubicBezTo>
                  <a:cubicBezTo>
                    <a:pt x="286" y="228"/>
                    <a:pt x="286" y="228"/>
                    <a:pt x="286" y="228"/>
                  </a:cubicBezTo>
                  <a:cubicBezTo>
                    <a:pt x="287" y="228"/>
                    <a:pt x="287" y="228"/>
                    <a:pt x="287" y="228"/>
                  </a:cubicBezTo>
                  <a:cubicBezTo>
                    <a:pt x="290" y="230"/>
                    <a:pt x="290" y="230"/>
                    <a:pt x="290" y="230"/>
                  </a:cubicBezTo>
                  <a:cubicBezTo>
                    <a:pt x="291" y="231"/>
                    <a:pt x="291" y="231"/>
                    <a:pt x="291" y="231"/>
                  </a:cubicBezTo>
                  <a:cubicBezTo>
                    <a:pt x="296" y="233"/>
                    <a:pt x="296" y="233"/>
                    <a:pt x="296" y="233"/>
                  </a:cubicBezTo>
                  <a:cubicBezTo>
                    <a:pt x="301" y="237"/>
                    <a:pt x="301" y="237"/>
                    <a:pt x="301" y="237"/>
                  </a:cubicBezTo>
                  <a:cubicBezTo>
                    <a:pt x="301" y="240"/>
                    <a:pt x="301" y="240"/>
                    <a:pt x="301" y="240"/>
                  </a:cubicBezTo>
                  <a:cubicBezTo>
                    <a:pt x="301" y="241"/>
                    <a:pt x="301" y="241"/>
                    <a:pt x="301" y="241"/>
                  </a:cubicBezTo>
                  <a:cubicBezTo>
                    <a:pt x="303" y="241"/>
                    <a:pt x="303" y="241"/>
                    <a:pt x="303" y="241"/>
                  </a:cubicBezTo>
                  <a:cubicBezTo>
                    <a:pt x="303" y="240"/>
                    <a:pt x="303" y="240"/>
                    <a:pt x="303" y="240"/>
                  </a:cubicBezTo>
                  <a:cubicBezTo>
                    <a:pt x="303" y="238"/>
                    <a:pt x="303" y="238"/>
                    <a:pt x="303" y="238"/>
                  </a:cubicBezTo>
                  <a:cubicBezTo>
                    <a:pt x="301" y="236"/>
                    <a:pt x="301" y="236"/>
                    <a:pt x="301" y="236"/>
                  </a:cubicBezTo>
                  <a:cubicBezTo>
                    <a:pt x="303" y="234"/>
                    <a:pt x="303" y="234"/>
                    <a:pt x="303" y="234"/>
                  </a:cubicBezTo>
                  <a:cubicBezTo>
                    <a:pt x="304" y="236"/>
                    <a:pt x="304" y="236"/>
                    <a:pt x="304" y="236"/>
                  </a:cubicBezTo>
                  <a:cubicBezTo>
                    <a:pt x="307" y="237"/>
                    <a:pt x="307" y="237"/>
                    <a:pt x="307" y="237"/>
                  </a:cubicBezTo>
                  <a:cubicBezTo>
                    <a:pt x="310" y="238"/>
                    <a:pt x="310" y="238"/>
                    <a:pt x="310" y="238"/>
                  </a:cubicBezTo>
                  <a:cubicBezTo>
                    <a:pt x="313" y="240"/>
                    <a:pt x="313" y="240"/>
                    <a:pt x="313" y="240"/>
                  </a:cubicBezTo>
                  <a:cubicBezTo>
                    <a:pt x="316" y="240"/>
                    <a:pt x="316" y="240"/>
                    <a:pt x="316" y="240"/>
                  </a:cubicBezTo>
                  <a:cubicBezTo>
                    <a:pt x="317" y="238"/>
                    <a:pt x="317" y="238"/>
                    <a:pt x="317" y="238"/>
                  </a:cubicBezTo>
                  <a:cubicBezTo>
                    <a:pt x="319" y="237"/>
                    <a:pt x="319" y="237"/>
                    <a:pt x="319" y="237"/>
                  </a:cubicBezTo>
                  <a:cubicBezTo>
                    <a:pt x="320" y="236"/>
                    <a:pt x="320" y="236"/>
                    <a:pt x="320" y="236"/>
                  </a:cubicBezTo>
                  <a:cubicBezTo>
                    <a:pt x="320" y="234"/>
                    <a:pt x="320" y="234"/>
                    <a:pt x="320" y="234"/>
                  </a:cubicBezTo>
                  <a:cubicBezTo>
                    <a:pt x="323" y="236"/>
                    <a:pt x="323" y="236"/>
                    <a:pt x="323" y="236"/>
                  </a:cubicBezTo>
                  <a:cubicBezTo>
                    <a:pt x="324" y="234"/>
                    <a:pt x="324" y="234"/>
                    <a:pt x="324" y="234"/>
                  </a:cubicBezTo>
                  <a:cubicBezTo>
                    <a:pt x="326" y="234"/>
                    <a:pt x="326" y="234"/>
                    <a:pt x="326" y="234"/>
                  </a:cubicBezTo>
                  <a:cubicBezTo>
                    <a:pt x="329" y="234"/>
                    <a:pt x="329" y="234"/>
                    <a:pt x="329" y="234"/>
                  </a:cubicBezTo>
                  <a:cubicBezTo>
                    <a:pt x="332" y="237"/>
                    <a:pt x="332" y="237"/>
                    <a:pt x="332" y="237"/>
                  </a:cubicBezTo>
                  <a:cubicBezTo>
                    <a:pt x="333" y="237"/>
                    <a:pt x="333" y="237"/>
                    <a:pt x="333" y="237"/>
                  </a:cubicBezTo>
                  <a:cubicBezTo>
                    <a:pt x="334" y="236"/>
                    <a:pt x="334" y="236"/>
                    <a:pt x="334" y="236"/>
                  </a:cubicBezTo>
                  <a:cubicBezTo>
                    <a:pt x="334" y="234"/>
                    <a:pt x="334" y="234"/>
                    <a:pt x="334" y="234"/>
                  </a:cubicBezTo>
                  <a:cubicBezTo>
                    <a:pt x="336" y="234"/>
                    <a:pt x="336" y="234"/>
                    <a:pt x="336" y="234"/>
                  </a:cubicBezTo>
                  <a:cubicBezTo>
                    <a:pt x="337" y="234"/>
                    <a:pt x="337" y="234"/>
                    <a:pt x="337" y="234"/>
                  </a:cubicBezTo>
                  <a:cubicBezTo>
                    <a:pt x="339" y="233"/>
                    <a:pt x="339" y="233"/>
                    <a:pt x="339" y="233"/>
                  </a:cubicBezTo>
                  <a:cubicBezTo>
                    <a:pt x="340" y="233"/>
                    <a:pt x="340" y="233"/>
                    <a:pt x="340" y="233"/>
                  </a:cubicBezTo>
                  <a:cubicBezTo>
                    <a:pt x="342" y="233"/>
                    <a:pt x="342" y="233"/>
                    <a:pt x="342" y="233"/>
                  </a:cubicBezTo>
                  <a:cubicBezTo>
                    <a:pt x="344" y="237"/>
                    <a:pt x="344" y="237"/>
                    <a:pt x="344" y="237"/>
                  </a:cubicBezTo>
                  <a:cubicBezTo>
                    <a:pt x="347" y="238"/>
                    <a:pt x="347" y="238"/>
                    <a:pt x="347" y="238"/>
                  </a:cubicBezTo>
                  <a:cubicBezTo>
                    <a:pt x="350" y="240"/>
                    <a:pt x="350" y="240"/>
                    <a:pt x="350" y="240"/>
                  </a:cubicBezTo>
                  <a:cubicBezTo>
                    <a:pt x="353" y="240"/>
                    <a:pt x="353" y="240"/>
                    <a:pt x="353" y="240"/>
                  </a:cubicBezTo>
                  <a:cubicBezTo>
                    <a:pt x="354" y="240"/>
                    <a:pt x="354" y="240"/>
                    <a:pt x="354" y="240"/>
                  </a:cubicBezTo>
                  <a:cubicBezTo>
                    <a:pt x="354" y="241"/>
                    <a:pt x="354" y="241"/>
                    <a:pt x="354" y="241"/>
                  </a:cubicBezTo>
                  <a:cubicBezTo>
                    <a:pt x="356" y="241"/>
                    <a:pt x="356" y="241"/>
                    <a:pt x="356" y="241"/>
                  </a:cubicBezTo>
                  <a:cubicBezTo>
                    <a:pt x="357" y="240"/>
                    <a:pt x="357" y="240"/>
                    <a:pt x="357" y="240"/>
                  </a:cubicBezTo>
                  <a:cubicBezTo>
                    <a:pt x="357" y="238"/>
                    <a:pt x="357" y="238"/>
                    <a:pt x="357" y="238"/>
                  </a:cubicBezTo>
                  <a:cubicBezTo>
                    <a:pt x="359" y="237"/>
                    <a:pt x="359" y="237"/>
                    <a:pt x="359" y="237"/>
                  </a:cubicBezTo>
                  <a:cubicBezTo>
                    <a:pt x="360" y="237"/>
                    <a:pt x="360" y="237"/>
                    <a:pt x="360" y="237"/>
                  </a:cubicBezTo>
                  <a:cubicBezTo>
                    <a:pt x="362" y="238"/>
                    <a:pt x="362" y="238"/>
                    <a:pt x="362" y="238"/>
                  </a:cubicBezTo>
                  <a:cubicBezTo>
                    <a:pt x="366" y="240"/>
                    <a:pt x="366" y="240"/>
                    <a:pt x="366" y="240"/>
                  </a:cubicBezTo>
                  <a:cubicBezTo>
                    <a:pt x="370" y="238"/>
                    <a:pt x="370" y="238"/>
                    <a:pt x="370" y="238"/>
                  </a:cubicBezTo>
                  <a:cubicBezTo>
                    <a:pt x="372" y="238"/>
                    <a:pt x="372" y="238"/>
                    <a:pt x="372" y="238"/>
                  </a:cubicBezTo>
                  <a:cubicBezTo>
                    <a:pt x="373" y="237"/>
                    <a:pt x="373" y="237"/>
                    <a:pt x="373" y="237"/>
                  </a:cubicBezTo>
                  <a:cubicBezTo>
                    <a:pt x="373" y="234"/>
                    <a:pt x="373" y="234"/>
                    <a:pt x="373" y="234"/>
                  </a:cubicBezTo>
                  <a:cubicBezTo>
                    <a:pt x="373" y="233"/>
                    <a:pt x="373" y="233"/>
                    <a:pt x="373" y="233"/>
                  </a:cubicBezTo>
                  <a:cubicBezTo>
                    <a:pt x="375" y="231"/>
                    <a:pt x="375" y="231"/>
                    <a:pt x="375" y="231"/>
                  </a:cubicBezTo>
                  <a:cubicBezTo>
                    <a:pt x="372" y="230"/>
                    <a:pt x="372" y="230"/>
                    <a:pt x="372" y="230"/>
                  </a:cubicBezTo>
                  <a:cubicBezTo>
                    <a:pt x="369" y="230"/>
                    <a:pt x="369" y="230"/>
                    <a:pt x="369" y="230"/>
                  </a:cubicBezTo>
                  <a:cubicBezTo>
                    <a:pt x="367" y="230"/>
                    <a:pt x="367" y="230"/>
                    <a:pt x="367" y="230"/>
                  </a:cubicBezTo>
                  <a:cubicBezTo>
                    <a:pt x="366" y="228"/>
                    <a:pt x="366" y="228"/>
                    <a:pt x="366" y="228"/>
                  </a:cubicBezTo>
                  <a:cubicBezTo>
                    <a:pt x="365" y="227"/>
                    <a:pt x="365" y="227"/>
                    <a:pt x="365" y="227"/>
                  </a:cubicBezTo>
                  <a:cubicBezTo>
                    <a:pt x="363" y="227"/>
                    <a:pt x="363" y="227"/>
                    <a:pt x="363" y="227"/>
                  </a:cubicBezTo>
                  <a:cubicBezTo>
                    <a:pt x="362" y="227"/>
                    <a:pt x="362" y="227"/>
                    <a:pt x="362" y="227"/>
                  </a:cubicBezTo>
                  <a:cubicBezTo>
                    <a:pt x="359" y="226"/>
                    <a:pt x="359" y="226"/>
                    <a:pt x="359" y="226"/>
                  </a:cubicBezTo>
                  <a:cubicBezTo>
                    <a:pt x="356" y="224"/>
                    <a:pt x="356" y="224"/>
                    <a:pt x="356" y="224"/>
                  </a:cubicBezTo>
                  <a:cubicBezTo>
                    <a:pt x="354" y="224"/>
                    <a:pt x="354" y="224"/>
                    <a:pt x="354" y="224"/>
                  </a:cubicBezTo>
                  <a:cubicBezTo>
                    <a:pt x="354" y="223"/>
                    <a:pt x="354" y="223"/>
                    <a:pt x="354" y="223"/>
                  </a:cubicBezTo>
                  <a:cubicBezTo>
                    <a:pt x="359" y="220"/>
                    <a:pt x="359" y="220"/>
                    <a:pt x="359" y="220"/>
                  </a:cubicBezTo>
                  <a:cubicBezTo>
                    <a:pt x="360" y="220"/>
                    <a:pt x="360" y="220"/>
                    <a:pt x="360" y="220"/>
                  </a:cubicBezTo>
                  <a:cubicBezTo>
                    <a:pt x="363" y="217"/>
                    <a:pt x="363" y="217"/>
                    <a:pt x="363" y="217"/>
                  </a:cubicBezTo>
                  <a:cubicBezTo>
                    <a:pt x="359" y="213"/>
                    <a:pt x="359" y="213"/>
                    <a:pt x="359" y="213"/>
                  </a:cubicBezTo>
                  <a:cubicBezTo>
                    <a:pt x="360" y="211"/>
                    <a:pt x="360" y="211"/>
                    <a:pt x="360" y="211"/>
                  </a:cubicBezTo>
                  <a:cubicBezTo>
                    <a:pt x="360" y="210"/>
                    <a:pt x="360" y="210"/>
                    <a:pt x="360" y="210"/>
                  </a:cubicBezTo>
                  <a:cubicBezTo>
                    <a:pt x="360" y="208"/>
                    <a:pt x="360" y="208"/>
                    <a:pt x="360" y="208"/>
                  </a:cubicBezTo>
                  <a:cubicBezTo>
                    <a:pt x="365" y="208"/>
                    <a:pt x="365" y="208"/>
                    <a:pt x="365" y="208"/>
                  </a:cubicBezTo>
                  <a:cubicBezTo>
                    <a:pt x="367" y="210"/>
                    <a:pt x="367" y="210"/>
                    <a:pt x="367" y="210"/>
                  </a:cubicBezTo>
                  <a:cubicBezTo>
                    <a:pt x="372" y="208"/>
                    <a:pt x="372" y="208"/>
                    <a:pt x="372" y="208"/>
                  </a:cubicBezTo>
                  <a:cubicBezTo>
                    <a:pt x="370" y="207"/>
                    <a:pt x="370" y="207"/>
                    <a:pt x="370" y="207"/>
                  </a:cubicBezTo>
                  <a:cubicBezTo>
                    <a:pt x="369" y="207"/>
                    <a:pt x="369" y="207"/>
                    <a:pt x="369" y="207"/>
                  </a:cubicBezTo>
                  <a:cubicBezTo>
                    <a:pt x="360" y="205"/>
                    <a:pt x="360" y="205"/>
                    <a:pt x="360" y="205"/>
                  </a:cubicBezTo>
                  <a:cubicBezTo>
                    <a:pt x="360" y="204"/>
                    <a:pt x="360" y="204"/>
                    <a:pt x="360" y="204"/>
                  </a:cubicBezTo>
                  <a:cubicBezTo>
                    <a:pt x="362" y="203"/>
                    <a:pt x="362" y="203"/>
                    <a:pt x="362" y="203"/>
                  </a:cubicBezTo>
                  <a:cubicBezTo>
                    <a:pt x="365" y="203"/>
                    <a:pt x="365" y="203"/>
                    <a:pt x="365" y="203"/>
                  </a:cubicBezTo>
                  <a:cubicBezTo>
                    <a:pt x="364" y="202"/>
                    <a:pt x="364" y="202"/>
                    <a:pt x="364" y="202"/>
                  </a:cubicBezTo>
                  <a:cubicBezTo>
                    <a:pt x="363" y="201"/>
                    <a:pt x="363" y="201"/>
                    <a:pt x="363" y="201"/>
                  </a:cubicBezTo>
                  <a:cubicBezTo>
                    <a:pt x="362" y="201"/>
                    <a:pt x="362" y="201"/>
                    <a:pt x="362" y="201"/>
                  </a:cubicBezTo>
                  <a:cubicBezTo>
                    <a:pt x="360" y="201"/>
                    <a:pt x="360" y="201"/>
                    <a:pt x="360" y="201"/>
                  </a:cubicBezTo>
                  <a:cubicBezTo>
                    <a:pt x="359" y="201"/>
                    <a:pt x="359" y="201"/>
                    <a:pt x="359" y="201"/>
                  </a:cubicBezTo>
                  <a:cubicBezTo>
                    <a:pt x="358" y="200"/>
                    <a:pt x="358" y="200"/>
                    <a:pt x="358" y="200"/>
                  </a:cubicBezTo>
                  <a:cubicBezTo>
                    <a:pt x="359" y="200"/>
                    <a:pt x="359" y="200"/>
                    <a:pt x="359" y="200"/>
                  </a:cubicBezTo>
                  <a:cubicBezTo>
                    <a:pt x="359" y="198"/>
                    <a:pt x="359" y="198"/>
                    <a:pt x="359" y="198"/>
                  </a:cubicBezTo>
                  <a:cubicBezTo>
                    <a:pt x="356" y="197"/>
                    <a:pt x="356" y="197"/>
                    <a:pt x="356" y="197"/>
                  </a:cubicBezTo>
                  <a:cubicBezTo>
                    <a:pt x="359" y="197"/>
                    <a:pt x="359" y="197"/>
                    <a:pt x="359" y="197"/>
                  </a:cubicBezTo>
                  <a:cubicBezTo>
                    <a:pt x="359" y="195"/>
                    <a:pt x="359" y="195"/>
                    <a:pt x="359" y="195"/>
                  </a:cubicBezTo>
                  <a:cubicBezTo>
                    <a:pt x="361" y="195"/>
                    <a:pt x="361" y="195"/>
                    <a:pt x="361" y="195"/>
                  </a:cubicBezTo>
                  <a:cubicBezTo>
                    <a:pt x="362" y="195"/>
                    <a:pt x="362" y="195"/>
                    <a:pt x="362" y="195"/>
                  </a:cubicBezTo>
                  <a:cubicBezTo>
                    <a:pt x="365" y="197"/>
                    <a:pt x="365" y="197"/>
                    <a:pt x="365" y="197"/>
                  </a:cubicBezTo>
                  <a:cubicBezTo>
                    <a:pt x="365" y="197"/>
                    <a:pt x="365" y="197"/>
                    <a:pt x="365" y="197"/>
                  </a:cubicBezTo>
                  <a:cubicBezTo>
                    <a:pt x="367" y="195"/>
                    <a:pt x="367" y="195"/>
                    <a:pt x="367" y="195"/>
                  </a:cubicBezTo>
                  <a:cubicBezTo>
                    <a:pt x="369" y="195"/>
                    <a:pt x="369" y="195"/>
                    <a:pt x="369" y="195"/>
                  </a:cubicBezTo>
                  <a:cubicBezTo>
                    <a:pt x="370" y="195"/>
                    <a:pt x="370" y="195"/>
                    <a:pt x="370" y="195"/>
                  </a:cubicBezTo>
                  <a:cubicBezTo>
                    <a:pt x="372" y="197"/>
                    <a:pt x="372" y="197"/>
                    <a:pt x="372" y="197"/>
                  </a:cubicBezTo>
                  <a:cubicBezTo>
                    <a:pt x="373" y="195"/>
                    <a:pt x="373" y="195"/>
                    <a:pt x="373" y="195"/>
                  </a:cubicBezTo>
                  <a:cubicBezTo>
                    <a:pt x="373" y="194"/>
                    <a:pt x="373" y="194"/>
                    <a:pt x="373" y="194"/>
                  </a:cubicBezTo>
                  <a:cubicBezTo>
                    <a:pt x="373" y="194"/>
                    <a:pt x="374" y="194"/>
                    <a:pt x="374" y="194"/>
                  </a:cubicBezTo>
                  <a:cubicBezTo>
                    <a:pt x="377" y="194"/>
                    <a:pt x="377" y="194"/>
                    <a:pt x="377" y="194"/>
                  </a:cubicBezTo>
                  <a:cubicBezTo>
                    <a:pt x="379" y="193"/>
                    <a:pt x="379" y="193"/>
                    <a:pt x="379" y="193"/>
                  </a:cubicBezTo>
                  <a:cubicBezTo>
                    <a:pt x="380" y="193"/>
                    <a:pt x="380" y="193"/>
                    <a:pt x="380" y="193"/>
                  </a:cubicBezTo>
                  <a:cubicBezTo>
                    <a:pt x="380" y="193"/>
                    <a:pt x="380" y="193"/>
                    <a:pt x="380" y="193"/>
                  </a:cubicBezTo>
                  <a:cubicBezTo>
                    <a:pt x="381" y="193"/>
                    <a:pt x="381" y="193"/>
                    <a:pt x="381" y="193"/>
                  </a:cubicBezTo>
                  <a:cubicBezTo>
                    <a:pt x="382" y="192"/>
                    <a:pt x="382" y="192"/>
                    <a:pt x="382" y="192"/>
                  </a:cubicBezTo>
                  <a:cubicBezTo>
                    <a:pt x="382" y="191"/>
                    <a:pt x="382" y="191"/>
                    <a:pt x="382" y="191"/>
                  </a:cubicBezTo>
                  <a:cubicBezTo>
                    <a:pt x="381" y="190"/>
                    <a:pt x="381" y="190"/>
                    <a:pt x="381" y="190"/>
                  </a:cubicBezTo>
                  <a:close/>
                </a:path>
              </a:pathLst>
            </a:custGeom>
            <a:solidFill>
              <a:schemeClr val="accent5"/>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sp>
          <p:nvSpPr>
            <p:cNvPr id="412" name="Freeform 193"/>
            <p:cNvSpPr>
              <a:spLocks/>
            </p:cNvSpPr>
            <p:nvPr/>
          </p:nvSpPr>
          <p:spPr bwMode="auto">
            <a:xfrm>
              <a:off x="5207024" y="2058293"/>
              <a:ext cx="904044" cy="415669"/>
            </a:xfrm>
            <a:custGeom>
              <a:avLst/>
              <a:gdLst>
                <a:gd name="T0" fmla="*/ 2147483647 w 429"/>
                <a:gd name="T1" fmla="*/ 2147483647 h 198"/>
                <a:gd name="T2" fmla="*/ 2147483647 w 429"/>
                <a:gd name="T3" fmla="*/ 2147483647 h 198"/>
                <a:gd name="T4" fmla="*/ 2147483647 w 429"/>
                <a:gd name="T5" fmla="*/ 2147483647 h 198"/>
                <a:gd name="T6" fmla="*/ 2147483647 w 429"/>
                <a:gd name="T7" fmla="*/ 2147483647 h 198"/>
                <a:gd name="T8" fmla="*/ 2147483647 w 429"/>
                <a:gd name="T9" fmla="*/ 2147483647 h 198"/>
                <a:gd name="T10" fmla="*/ 2147483647 w 429"/>
                <a:gd name="T11" fmla="*/ 2147483647 h 198"/>
                <a:gd name="T12" fmla="*/ 2147483647 w 429"/>
                <a:gd name="T13" fmla="*/ 2147483647 h 198"/>
                <a:gd name="T14" fmla="*/ 2147483647 w 429"/>
                <a:gd name="T15" fmla="*/ 2147483647 h 198"/>
                <a:gd name="T16" fmla="*/ 2147483647 w 429"/>
                <a:gd name="T17" fmla="*/ 2147483647 h 198"/>
                <a:gd name="T18" fmla="*/ 2147483647 w 429"/>
                <a:gd name="T19" fmla="*/ 2147483647 h 198"/>
                <a:gd name="T20" fmla="*/ 2147483647 w 429"/>
                <a:gd name="T21" fmla="*/ 2147483647 h 198"/>
                <a:gd name="T22" fmla="*/ 2147483647 w 429"/>
                <a:gd name="T23" fmla="*/ 2147483647 h 198"/>
                <a:gd name="T24" fmla="*/ 2147483647 w 429"/>
                <a:gd name="T25" fmla="*/ 2147483647 h 198"/>
                <a:gd name="T26" fmla="*/ 2147483647 w 429"/>
                <a:gd name="T27" fmla="*/ 2147483647 h 198"/>
                <a:gd name="T28" fmla="*/ 2147483647 w 429"/>
                <a:gd name="T29" fmla="*/ 2147483647 h 198"/>
                <a:gd name="T30" fmla="*/ 2147483647 w 429"/>
                <a:gd name="T31" fmla="*/ 2147483647 h 198"/>
                <a:gd name="T32" fmla="*/ 2147483647 w 429"/>
                <a:gd name="T33" fmla="*/ 2147483647 h 198"/>
                <a:gd name="T34" fmla="*/ 2147483647 w 429"/>
                <a:gd name="T35" fmla="*/ 2147483647 h 198"/>
                <a:gd name="T36" fmla="*/ 2147483647 w 429"/>
                <a:gd name="T37" fmla="*/ 2147483647 h 198"/>
                <a:gd name="T38" fmla="*/ 2147483647 w 429"/>
                <a:gd name="T39" fmla="*/ 2147483647 h 198"/>
                <a:gd name="T40" fmla="*/ 2147483647 w 429"/>
                <a:gd name="T41" fmla="*/ 2147483647 h 198"/>
                <a:gd name="T42" fmla="*/ 2147483647 w 429"/>
                <a:gd name="T43" fmla="*/ 2147483647 h 198"/>
                <a:gd name="T44" fmla="*/ 2147483647 w 429"/>
                <a:gd name="T45" fmla="*/ 2147483647 h 198"/>
                <a:gd name="T46" fmla="*/ 2147483647 w 429"/>
                <a:gd name="T47" fmla="*/ 2147483647 h 198"/>
                <a:gd name="T48" fmla="*/ 2147483647 w 429"/>
                <a:gd name="T49" fmla="*/ 2147483647 h 198"/>
                <a:gd name="T50" fmla="*/ 2147483647 w 429"/>
                <a:gd name="T51" fmla="*/ 2147483647 h 198"/>
                <a:gd name="T52" fmla="*/ 2147483647 w 429"/>
                <a:gd name="T53" fmla="*/ 2147483647 h 198"/>
                <a:gd name="T54" fmla="*/ 2147483647 w 429"/>
                <a:gd name="T55" fmla="*/ 2147483647 h 198"/>
                <a:gd name="T56" fmla="*/ 2147483647 w 429"/>
                <a:gd name="T57" fmla="*/ 2147483647 h 198"/>
                <a:gd name="T58" fmla="*/ 2147483647 w 429"/>
                <a:gd name="T59" fmla="*/ 2147483647 h 198"/>
                <a:gd name="T60" fmla="*/ 2147483647 w 429"/>
                <a:gd name="T61" fmla="*/ 2147483647 h 198"/>
                <a:gd name="T62" fmla="*/ 2147483647 w 429"/>
                <a:gd name="T63" fmla="*/ 2147483647 h 198"/>
                <a:gd name="T64" fmla="*/ 2147483647 w 429"/>
                <a:gd name="T65" fmla="*/ 2147483647 h 198"/>
                <a:gd name="T66" fmla="*/ 2147483647 w 429"/>
                <a:gd name="T67" fmla="*/ 2147483647 h 198"/>
                <a:gd name="T68" fmla="*/ 2147483647 w 429"/>
                <a:gd name="T69" fmla="*/ 2147483647 h 198"/>
                <a:gd name="T70" fmla="*/ 2147483647 w 429"/>
                <a:gd name="T71" fmla="*/ 2147483647 h 198"/>
                <a:gd name="T72" fmla="*/ 2147483647 w 429"/>
                <a:gd name="T73" fmla="*/ 2147483647 h 198"/>
                <a:gd name="T74" fmla="*/ 2147483647 w 429"/>
                <a:gd name="T75" fmla="*/ 2147483647 h 198"/>
                <a:gd name="T76" fmla="*/ 2147483647 w 429"/>
                <a:gd name="T77" fmla="*/ 2147483647 h 198"/>
                <a:gd name="T78" fmla="*/ 2147483647 w 429"/>
                <a:gd name="T79" fmla="*/ 2147483647 h 198"/>
                <a:gd name="T80" fmla="*/ 2147483647 w 429"/>
                <a:gd name="T81" fmla="*/ 2147483647 h 198"/>
                <a:gd name="T82" fmla="*/ 2147483647 w 429"/>
                <a:gd name="T83" fmla="*/ 2147483647 h 198"/>
                <a:gd name="T84" fmla="*/ 2147483647 w 429"/>
                <a:gd name="T85" fmla="*/ 2147483647 h 198"/>
                <a:gd name="T86" fmla="*/ 2147483647 w 429"/>
                <a:gd name="T87" fmla="*/ 2147483647 h 198"/>
                <a:gd name="T88" fmla="*/ 2147483647 w 429"/>
                <a:gd name="T89" fmla="*/ 2147483647 h 198"/>
                <a:gd name="T90" fmla="*/ 2147483647 w 429"/>
                <a:gd name="T91" fmla="*/ 2147483647 h 198"/>
                <a:gd name="T92" fmla="*/ 2147483647 w 429"/>
                <a:gd name="T93" fmla="*/ 2147483647 h 198"/>
                <a:gd name="T94" fmla="*/ 2147483647 w 429"/>
                <a:gd name="T95" fmla="*/ 2147483647 h 198"/>
                <a:gd name="T96" fmla="*/ 2147483647 w 429"/>
                <a:gd name="T97" fmla="*/ 2147483647 h 198"/>
                <a:gd name="T98" fmla="*/ 2147483647 w 429"/>
                <a:gd name="T99" fmla="*/ 2147483647 h 198"/>
                <a:gd name="T100" fmla="*/ 2147483647 w 429"/>
                <a:gd name="T101" fmla="*/ 2147483647 h 198"/>
                <a:gd name="T102" fmla="*/ 2147483647 w 429"/>
                <a:gd name="T103" fmla="*/ 2147483647 h 198"/>
                <a:gd name="T104" fmla="*/ 2147483647 w 429"/>
                <a:gd name="T105" fmla="*/ 2147483647 h 198"/>
                <a:gd name="T106" fmla="*/ 2147483647 w 429"/>
                <a:gd name="T107" fmla="*/ 2147483647 h 198"/>
                <a:gd name="T108" fmla="*/ 2147483647 w 429"/>
                <a:gd name="T109" fmla="*/ 2147483647 h 198"/>
                <a:gd name="T110" fmla="*/ 2147483647 w 429"/>
                <a:gd name="T111" fmla="*/ 2147483647 h 198"/>
                <a:gd name="T112" fmla="*/ 2147483647 w 429"/>
                <a:gd name="T113" fmla="*/ 2147483647 h 198"/>
                <a:gd name="T114" fmla="*/ 2147483647 w 429"/>
                <a:gd name="T115" fmla="*/ 2147483647 h 198"/>
                <a:gd name="T116" fmla="*/ 2147483647 w 429"/>
                <a:gd name="T117" fmla="*/ 2147483647 h 198"/>
                <a:gd name="T118" fmla="*/ 2147483647 w 429"/>
                <a:gd name="T119" fmla="*/ 2147483647 h 19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9"/>
                <a:gd name="T181" fmla="*/ 0 h 198"/>
                <a:gd name="T182" fmla="*/ 429 w 429"/>
                <a:gd name="T183" fmla="*/ 198 h 19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9" h="198">
                  <a:moveTo>
                    <a:pt x="429" y="83"/>
                  </a:moveTo>
                  <a:cubicBezTo>
                    <a:pt x="427" y="82"/>
                    <a:pt x="427" y="82"/>
                    <a:pt x="427" y="82"/>
                  </a:cubicBezTo>
                  <a:cubicBezTo>
                    <a:pt x="426" y="82"/>
                    <a:pt x="426" y="82"/>
                    <a:pt x="426" y="82"/>
                  </a:cubicBezTo>
                  <a:cubicBezTo>
                    <a:pt x="425" y="81"/>
                    <a:pt x="425" y="81"/>
                    <a:pt x="425" y="81"/>
                  </a:cubicBezTo>
                  <a:cubicBezTo>
                    <a:pt x="423" y="80"/>
                    <a:pt x="423" y="80"/>
                    <a:pt x="423" y="80"/>
                  </a:cubicBezTo>
                  <a:cubicBezTo>
                    <a:pt x="421" y="77"/>
                    <a:pt x="421" y="77"/>
                    <a:pt x="421" y="77"/>
                  </a:cubicBezTo>
                  <a:cubicBezTo>
                    <a:pt x="420" y="77"/>
                    <a:pt x="420" y="77"/>
                    <a:pt x="420" y="77"/>
                  </a:cubicBezTo>
                  <a:cubicBezTo>
                    <a:pt x="419" y="76"/>
                    <a:pt x="419" y="76"/>
                    <a:pt x="419" y="76"/>
                  </a:cubicBezTo>
                  <a:cubicBezTo>
                    <a:pt x="419" y="74"/>
                    <a:pt x="419" y="74"/>
                    <a:pt x="419" y="74"/>
                  </a:cubicBezTo>
                  <a:cubicBezTo>
                    <a:pt x="417" y="74"/>
                    <a:pt x="417" y="74"/>
                    <a:pt x="417" y="74"/>
                  </a:cubicBezTo>
                  <a:cubicBezTo>
                    <a:pt x="416" y="76"/>
                    <a:pt x="416" y="76"/>
                    <a:pt x="416" y="76"/>
                  </a:cubicBezTo>
                  <a:cubicBezTo>
                    <a:pt x="414" y="77"/>
                    <a:pt x="414" y="77"/>
                    <a:pt x="414" y="77"/>
                  </a:cubicBezTo>
                  <a:cubicBezTo>
                    <a:pt x="413" y="77"/>
                    <a:pt x="413" y="77"/>
                    <a:pt x="413" y="77"/>
                  </a:cubicBezTo>
                  <a:cubicBezTo>
                    <a:pt x="411" y="77"/>
                    <a:pt x="411" y="77"/>
                    <a:pt x="411" y="77"/>
                  </a:cubicBezTo>
                  <a:cubicBezTo>
                    <a:pt x="409" y="77"/>
                    <a:pt x="409" y="77"/>
                    <a:pt x="409" y="77"/>
                  </a:cubicBezTo>
                  <a:cubicBezTo>
                    <a:pt x="403" y="76"/>
                    <a:pt x="403" y="76"/>
                    <a:pt x="403" y="76"/>
                  </a:cubicBezTo>
                  <a:cubicBezTo>
                    <a:pt x="401" y="73"/>
                    <a:pt x="401" y="73"/>
                    <a:pt x="401" y="73"/>
                  </a:cubicBezTo>
                  <a:cubicBezTo>
                    <a:pt x="400" y="71"/>
                    <a:pt x="400" y="71"/>
                    <a:pt x="400" y="71"/>
                  </a:cubicBezTo>
                  <a:cubicBezTo>
                    <a:pt x="399" y="70"/>
                    <a:pt x="399" y="70"/>
                    <a:pt x="399" y="70"/>
                  </a:cubicBezTo>
                  <a:cubicBezTo>
                    <a:pt x="397" y="69"/>
                    <a:pt x="397" y="69"/>
                    <a:pt x="397" y="69"/>
                  </a:cubicBezTo>
                  <a:cubicBezTo>
                    <a:pt x="394" y="69"/>
                    <a:pt x="394" y="69"/>
                    <a:pt x="394" y="69"/>
                  </a:cubicBezTo>
                  <a:cubicBezTo>
                    <a:pt x="391" y="67"/>
                    <a:pt x="391" y="67"/>
                    <a:pt x="391" y="67"/>
                  </a:cubicBezTo>
                  <a:cubicBezTo>
                    <a:pt x="390" y="66"/>
                    <a:pt x="390" y="66"/>
                    <a:pt x="390" y="66"/>
                  </a:cubicBezTo>
                  <a:cubicBezTo>
                    <a:pt x="387" y="64"/>
                    <a:pt x="387" y="64"/>
                    <a:pt x="387" y="64"/>
                  </a:cubicBezTo>
                  <a:cubicBezTo>
                    <a:pt x="383" y="60"/>
                    <a:pt x="383" y="60"/>
                    <a:pt x="383" y="60"/>
                  </a:cubicBezTo>
                  <a:cubicBezTo>
                    <a:pt x="378" y="59"/>
                    <a:pt x="378" y="59"/>
                    <a:pt x="378" y="59"/>
                  </a:cubicBezTo>
                  <a:cubicBezTo>
                    <a:pt x="374" y="57"/>
                    <a:pt x="374" y="57"/>
                    <a:pt x="374" y="57"/>
                  </a:cubicBezTo>
                  <a:cubicBezTo>
                    <a:pt x="373" y="59"/>
                    <a:pt x="373" y="59"/>
                    <a:pt x="373" y="59"/>
                  </a:cubicBezTo>
                  <a:cubicBezTo>
                    <a:pt x="371" y="59"/>
                    <a:pt x="371" y="59"/>
                    <a:pt x="371" y="59"/>
                  </a:cubicBezTo>
                  <a:cubicBezTo>
                    <a:pt x="370" y="60"/>
                    <a:pt x="370" y="60"/>
                    <a:pt x="370" y="60"/>
                  </a:cubicBezTo>
                  <a:cubicBezTo>
                    <a:pt x="368" y="61"/>
                    <a:pt x="368" y="61"/>
                    <a:pt x="368" y="61"/>
                  </a:cubicBezTo>
                  <a:cubicBezTo>
                    <a:pt x="367" y="61"/>
                    <a:pt x="367" y="61"/>
                    <a:pt x="367" y="61"/>
                  </a:cubicBezTo>
                  <a:cubicBezTo>
                    <a:pt x="366" y="61"/>
                    <a:pt x="366" y="61"/>
                    <a:pt x="366" y="61"/>
                  </a:cubicBezTo>
                  <a:cubicBezTo>
                    <a:pt x="364" y="61"/>
                    <a:pt x="364" y="61"/>
                    <a:pt x="364" y="61"/>
                  </a:cubicBezTo>
                  <a:cubicBezTo>
                    <a:pt x="363" y="61"/>
                    <a:pt x="363" y="61"/>
                    <a:pt x="363" y="61"/>
                  </a:cubicBezTo>
                  <a:cubicBezTo>
                    <a:pt x="361" y="61"/>
                    <a:pt x="361" y="61"/>
                    <a:pt x="361" y="61"/>
                  </a:cubicBezTo>
                  <a:cubicBezTo>
                    <a:pt x="360" y="61"/>
                    <a:pt x="360" y="61"/>
                    <a:pt x="360" y="61"/>
                  </a:cubicBezTo>
                  <a:cubicBezTo>
                    <a:pt x="357" y="60"/>
                    <a:pt x="357" y="60"/>
                    <a:pt x="357" y="60"/>
                  </a:cubicBezTo>
                  <a:cubicBezTo>
                    <a:pt x="357" y="59"/>
                    <a:pt x="357" y="59"/>
                    <a:pt x="357" y="59"/>
                  </a:cubicBezTo>
                  <a:cubicBezTo>
                    <a:pt x="356" y="59"/>
                    <a:pt x="356" y="59"/>
                    <a:pt x="356" y="59"/>
                  </a:cubicBezTo>
                  <a:cubicBezTo>
                    <a:pt x="354" y="59"/>
                    <a:pt x="354" y="59"/>
                    <a:pt x="354" y="59"/>
                  </a:cubicBezTo>
                  <a:cubicBezTo>
                    <a:pt x="353" y="59"/>
                    <a:pt x="353" y="59"/>
                    <a:pt x="353" y="59"/>
                  </a:cubicBezTo>
                  <a:cubicBezTo>
                    <a:pt x="353" y="56"/>
                    <a:pt x="353" y="56"/>
                    <a:pt x="353" y="56"/>
                  </a:cubicBezTo>
                  <a:cubicBezTo>
                    <a:pt x="351" y="56"/>
                    <a:pt x="351" y="56"/>
                    <a:pt x="351" y="56"/>
                  </a:cubicBezTo>
                  <a:cubicBezTo>
                    <a:pt x="350" y="54"/>
                    <a:pt x="350" y="54"/>
                    <a:pt x="350" y="54"/>
                  </a:cubicBezTo>
                  <a:cubicBezTo>
                    <a:pt x="347" y="54"/>
                    <a:pt x="347" y="54"/>
                    <a:pt x="347" y="54"/>
                  </a:cubicBezTo>
                  <a:cubicBezTo>
                    <a:pt x="346" y="54"/>
                    <a:pt x="346" y="54"/>
                    <a:pt x="346" y="54"/>
                  </a:cubicBezTo>
                  <a:cubicBezTo>
                    <a:pt x="346" y="56"/>
                    <a:pt x="346" y="56"/>
                    <a:pt x="346" y="56"/>
                  </a:cubicBezTo>
                  <a:cubicBezTo>
                    <a:pt x="346" y="57"/>
                    <a:pt x="346" y="57"/>
                    <a:pt x="346" y="57"/>
                  </a:cubicBezTo>
                  <a:cubicBezTo>
                    <a:pt x="346" y="59"/>
                    <a:pt x="346" y="59"/>
                    <a:pt x="346" y="59"/>
                  </a:cubicBezTo>
                  <a:cubicBezTo>
                    <a:pt x="344" y="60"/>
                    <a:pt x="344" y="60"/>
                    <a:pt x="344" y="60"/>
                  </a:cubicBezTo>
                  <a:cubicBezTo>
                    <a:pt x="344" y="61"/>
                    <a:pt x="344" y="61"/>
                    <a:pt x="344" y="61"/>
                  </a:cubicBezTo>
                  <a:cubicBezTo>
                    <a:pt x="341" y="60"/>
                    <a:pt x="341" y="60"/>
                    <a:pt x="341" y="60"/>
                  </a:cubicBezTo>
                  <a:cubicBezTo>
                    <a:pt x="338" y="57"/>
                    <a:pt x="338" y="57"/>
                    <a:pt x="338" y="57"/>
                  </a:cubicBezTo>
                  <a:cubicBezTo>
                    <a:pt x="333" y="51"/>
                    <a:pt x="333" y="51"/>
                    <a:pt x="333" y="51"/>
                  </a:cubicBezTo>
                  <a:cubicBezTo>
                    <a:pt x="320" y="39"/>
                    <a:pt x="320" y="39"/>
                    <a:pt x="320" y="39"/>
                  </a:cubicBezTo>
                  <a:cubicBezTo>
                    <a:pt x="318" y="37"/>
                    <a:pt x="318" y="37"/>
                    <a:pt x="318" y="37"/>
                  </a:cubicBezTo>
                  <a:cubicBezTo>
                    <a:pt x="311" y="31"/>
                    <a:pt x="311" y="31"/>
                    <a:pt x="311" y="31"/>
                  </a:cubicBezTo>
                  <a:cubicBezTo>
                    <a:pt x="304" y="26"/>
                    <a:pt x="304" y="26"/>
                    <a:pt x="304" y="26"/>
                  </a:cubicBezTo>
                  <a:cubicBezTo>
                    <a:pt x="295" y="21"/>
                    <a:pt x="295" y="21"/>
                    <a:pt x="295" y="21"/>
                  </a:cubicBezTo>
                  <a:cubicBezTo>
                    <a:pt x="288" y="17"/>
                    <a:pt x="288" y="17"/>
                    <a:pt x="288" y="17"/>
                  </a:cubicBezTo>
                  <a:cubicBezTo>
                    <a:pt x="290" y="17"/>
                    <a:pt x="290" y="17"/>
                    <a:pt x="290" y="17"/>
                  </a:cubicBezTo>
                  <a:cubicBezTo>
                    <a:pt x="291" y="17"/>
                    <a:pt x="291" y="17"/>
                    <a:pt x="291" y="17"/>
                  </a:cubicBezTo>
                  <a:cubicBezTo>
                    <a:pt x="291" y="16"/>
                    <a:pt x="291" y="16"/>
                    <a:pt x="291" y="16"/>
                  </a:cubicBezTo>
                  <a:cubicBezTo>
                    <a:pt x="290" y="14"/>
                    <a:pt x="290" y="14"/>
                    <a:pt x="290" y="14"/>
                  </a:cubicBezTo>
                  <a:cubicBezTo>
                    <a:pt x="291" y="13"/>
                    <a:pt x="291" y="13"/>
                    <a:pt x="291" y="13"/>
                  </a:cubicBezTo>
                  <a:cubicBezTo>
                    <a:pt x="288" y="14"/>
                    <a:pt x="288" y="14"/>
                    <a:pt x="288" y="14"/>
                  </a:cubicBezTo>
                  <a:cubicBezTo>
                    <a:pt x="285" y="14"/>
                    <a:pt x="285" y="14"/>
                    <a:pt x="285" y="14"/>
                  </a:cubicBezTo>
                  <a:cubicBezTo>
                    <a:pt x="284" y="16"/>
                    <a:pt x="284" y="16"/>
                    <a:pt x="284" y="16"/>
                  </a:cubicBezTo>
                  <a:cubicBezTo>
                    <a:pt x="278" y="17"/>
                    <a:pt x="278" y="17"/>
                    <a:pt x="278" y="17"/>
                  </a:cubicBezTo>
                  <a:cubicBezTo>
                    <a:pt x="278" y="18"/>
                    <a:pt x="278" y="18"/>
                    <a:pt x="278" y="18"/>
                  </a:cubicBezTo>
                  <a:cubicBezTo>
                    <a:pt x="278" y="20"/>
                    <a:pt x="278" y="20"/>
                    <a:pt x="278" y="20"/>
                  </a:cubicBezTo>
                  <a:cubicBezTo>
                    <a:pt x="275" y="21"/>
                    <a:pt x="275" y="21"/>
                    <a:pt x="275" y="21"/>
                  </a:cubicBezTo>
                  <a:cubicBezTo>
                    <a:pt x="272" y="23"/>
                    <a:pt x="272" y="23"/>
                    <a:pt x="272" y="23"/>
                  </a:cubicBezTo>
                  <a:cubicBezTo>
                    <a:pt x="271" y="24"/>
                    <a:pt x="271" y="24"/>
                    <a:pt x="271" y="24"/>
                  </a:cubicBezTo>
                  <a:cubicBezTo>
                    <a:pt x="271" y="26"/>
                    <a:pt x="271" y="26"/>
                    <a:pt x="271" y="26"/>
                  </a:cubicBezTo>
                  <a:cubicBezTo>
                    <a:pt x="270" y="24"/>
                    <a:pt x="270" y="24"/>
                    <a:pt x="270" y="24"/>
                  </a:cubicBezTo>
                  <a:cubicBezTo>
                    <a:pt x="268" y="24"/>
                    <a:pt x="268" y="24"/>
                    <a:pt x="268" y="24"/>
                  </a:cubicBezTo>
                  <a:cubicBezTo>
                    <a:pt x="267" y="23"/>
                    <a:pt x="267" y="23"/>
                    <a:pt x="267" y="23"/>
                  </a:cubicBezTo>
                  <a:cubicBezTo>
                    <a:pt x="264" y="24"/>
                    <a:pt x="264" y="24"/>
                    <a:pt x="264" y="24"/>
                  </a:cubicBezTo>
                  <a:cubicBezTo>
                    <a:pt x="261" y="26"/>
                    <a:pt x="261" y="26"/>
                    <a:pt x="261" y="26"/>
                  </a:cubicBezTo>
                  <a:cubicBezTo>
                    <a:pt x="259" y="24"/>
                    <a:pt x="259" y="24"/>
                    <a:pt x="259" y="24"/>
                  </a:cubicBezTo>
                  <a:cubicBezTo>
                    <a:pt x="258" y="23"/>
                    <a:pt x="258" y="23"/>
                    <a:pt x="258" y="23"/>
                  </a:cubicBezTo>
                  <a:cubicBezTo>
                    <a:pt x="259" y="21"/>
                    <a:pt x="259" y="21"/>
                    <a:pt x="259" y="21"/>
                  </a:cubicBezTo>
                  <a:cubicBezTo>
                    <a:pt x="262" y="20"/>
                    <a:pt x="262" y="20"/>
                    <a:pt x="262" y="20"/>
                  </a:cubicBezTo>
                  <a:cubicBezTo>
                    <a:pt x="261" y="17"/>
                    <a:pt x="261" y="17"/>
                    <a:pt x="261" y="17"/>
                  </a:cubicBezTo>
                  <a:cubicBezTo>
                    <a:pt x="259" y="18"/>
                    <a:pt x="259" y="18"/>
                    <a:pt x="259" y="18"/>
                  </a:cubicBezTo>
                  <a:cubicBezTo>
                    <a:pt x="258" y="20"/>
                    <a:pt x="258" y="20"/>
                    <a:pt x="258" y="20"/>
                  </a:cubicBezTo>
                  <a:cubicBezTo>
                    <a:pt x="254" y="18"/>
                    <a:pt x="254" y="18"/>
                    <a:pt x="254" y="18"/>
                  </a:cubicBezTo>
                  <a:cubicBezTo>
                    <a:pt x="251" y="17"/>
                    <a:pt x="251" y="17"/>
                    <a:pt x="251" y="17"/>
                  </a:cubicBezTo>
                  <a:cubicBezTo>
                    <a:pt x="249" y="17"/>
                    <a:pt x="249" y="17"/>
                    <a:pt x="249" y="17"/>
                  </a:cubicBezTo>
                  <a:cubicBezTo>
                    <a:pt x="249" y="18"/>
                    <a:pt x="249" y="18"/>
                    <a:pt x="249" y="18"/>
                  </a:cubicBezTo>
                  <a:cubicBezTo>
                    <a:pt x="251" y="18"/>
                    <a:pt x="251" y="18"/>
                    <a:pt x="251" y="18"/>
                  </a:cubicBezTo>
                  <a:cubicBezTo>
                    <a:pt x="248" y="20"/>
                    <a:pt x="248" y="20"/>
                    <a:pt x="248" y="20"/>
                  </a:cubicBezTo>
                  <a:cubicBezTo>
                    <a:pt x="248" y="18"/>
                    <a:pt x="248" y="18"/>
                    <a:pt x="248" y="18"/>
                  </a:cubicBezTo>
                  <a:cubicBezTo>
                    <a:pt x="248" y="17"/>
                    <a:pt x="248" y="17"/>
                    <a:pt x="248" y="17"/>
                  </a:cubicBezTo>
                  <a:cubicBezTo>
                    <a:pt x="245" y="16"/>
                    <a:pt x="245" y="16"/>
                    <a:pt x="245" y="16"/>
                  </a:cubicBezTo>
                  <a:cubicBezTo>
                    <a:pt x="244" y="14"/>
                    <a:pt x="244" y="14"/>
                    <a:pt x="244" y="14"/>
                  </a:cubicBezTo>
                  <a:cubicBezTo>
                    <a:pt x="244" y="16"/>
                    <a:pt x="244" y="16"/>
                    <a:pt x="244" y="16"/>
                  </a:cubicBezTo>
                  <a:cubicBezTo>
                    <a:pt x="242" y="16"/>
                    <a:pt x="242" y="16"/>
                    <a:pt x="242" y="16"/>
                  </a:cubicBezTo>
                  <a:cubicBezTo>
                    <a:pt x="241" y="16"/>
                    <a:pt x="241" y="16"/>
                    <a:pt x="241" y="16"/>
                  </a:cubicBezTo>
                  <a:cubicBezTo>
                    <a:pt x="239" y="17"/>
                    <a:pt x="239" y="17"/>
                    <a:pt x="239" y="17"/>
                  </a:cubicBezTo>
                  <a:cubicBezTo>
                    <a:pt x="238" y="17"/>
                    <a:pt x="238" y="17"/>
                    <a:pt x="238" y="17"/>
                  </a:cubicBezTo>
                  <a:cubicBezTo>
                    <a:pt x="235" y="17"/>
                    <a:pt x="235" y="17"/>
                    <a:pt x="235" y="17"/>
                  </a:cubicBezTo>
                  <a:cubicBezTo>
                    <a:pt x="234" y="17"/>
                    <a:pt x="234" y="17"/>
                    <a:pt x="234" y="17"/>
                  </a:cubicBezTo>
                  <a:cubicBezTo>
                    <a:pt x="232" y="16"/>
                    <a:pt x="232" y="16"/>
                    <a:pt x="232" y="16"/>
                  </a:cubicBezTo>
                  <a:cubicBezTo>
                    <a:pt x="234" y="14"/>
                    <a:pt x="234" y="14"/>
                    <a:pt x="234" y="14"/>
                  </a:cubicBezTo>
                  <a:cubicBezTo>
                    <a:pt x="234" y="13"/>
                    <a:pt x="234" y="13"/>
                    <a:pt x="234" y="13"/>
                  </a:cubicBezTo>
                  <a:cubicBezTo>
                    <a:pt x="232" y="11"/>
                    <a:pt x="232" y="11"/>
                    <a:pt x="232" y="11"/>
                  </a:cubicBezTo>
                  <a:cubicBezTo>
                    <a:pt x="232" y="10"/>
                    <a:pt x="232" y="10"/>
                    <a:pt x="232" y="10"/>
                  </a:cubicBezTo>
                  <a:cubicBezTo>
                    <a:pt x="231" y="8"/>
                    <a:pt x="231" y="8"/>
                    <a:pt x="231" y="8"/>
                  </a:cubicBezTo>
                  <a:cubicBezTo>
                    <a:pt x="229" y="7"/>
                    <a:pt x="229" y="7"/>
                    <a:pt x="229" y="7"/>
                  </a:cubicBezTo>
                  <a:cubicBezTo>
                    <a:pt x="228" y="4"/>
                    <a:pt x="228" y="4"/>
                    <a:pt x="228" y="4"/>
                  </a:cubicBezTo>
                  <a:cubicBezTo>
                    <a:pt x="225" y="3"/>
                    <a:pt x="225" y="3"/>
                    <a:pt x="225" y="3"/>
                  </a:cubicBezTo>
                  <a:cubicBezTo>
                    <a:pt x="224" y="1"/>
                    <a:pt x="224" y="1"/>
                    <a:pt x="224" y="1"/>
                  </a:cubicBezTo>
                  <a:cubicBezTo>
                    <a:pt x="221" y="3"/>
                    <a:pt x="221" y="3"/>
                    <a:pt x="221" y="3"/>
                  </a:cubicBezTo>
                  <a:cubicBezTo>
                    <a:pt x="219" y="4"/>
                    <a:pt x="219" y="4"/>
                    <a:pt x="219" y="4"/>
                  </a:cubicBezTo>
                  <a:cubicBezTo>
                    <a:pt x="216" y="3"/>
                    <a:pt x="216" y="3"/>
                    <a:pt x="216" y="3"/>
                  </a:cubicBezTo>
                  <a:cubicBezTo>
                    <a:pt x="214" y="1"/>
                    <a:pt x="214" y="1"/>
                    <a:pt x="214" y="1"/>
                  </a:cubicBezTo>
                  <a:cubicBezTo>
                    <a:pt x="209" y="1"/>
                    <a:pt x="209" y="1"/>
                    <a:pt x="209" y="1"/>
                  </a:cubicBezTo>
                  <a:cubicBezTo>
                    <a:pt x="208" y="1"/>
                    <a:pt x="208" y="1"/>
                    <a:pt x="208" y="1"/>
                  </a:cubicBezTo>
                  <a:cubicBezTo>
                    <a:pt x="205" y="0"/>
                    <a:pt x="205" y="0"/>
                    <a:pt x="205" y="0"/>
                  </a:cubicBezTo>
                  <a:cubicBezTo>
                    <a:pt x="206" y="1"/>
                    <a:pt x="206" y="1"/>
                    <a:pt x="206" y="1"/>
                  </a:cubicBezTo>
                  <a:cubicBezTo>
                    <a:pt x="204" y="1"/>
                    <a:pt x="204" y="1"/>
                    <a:pt x="204" y="1"/>
                  </a:cubicBezTo>
                  <a:cubicBezTo>
                    <a:pt x="204" y="3"/>
                    <a:pt x="204" y="3"/>
                    <a:pt x="204" y="3"/>
                  </a:cubicBezTo>
                  <a:cubicBezTo>
                    <a:pt x="202" y="3"/>
                    <a:pt x="202" y="3"/>
                    <a:pt x="202" y="3"/>
                  </a:cubicBezTo>
                  <a:cubicBezTo>
                    <a:pt x="201" y="4"/>
                    <a:pt x="201" y="4"/>
                    <a:pt x="201" y="4"/>
                  </a:cubicBezTo>
                  <a:cubicBezTo>
                    <a:pt x="199" y="4"/>
                    <a:pt x="199" y="4"/>
                    <a:pt x="199" y="4"/>
                  </a:cubicBezTo>
                  <a:cubicBezTo>
                    <a:pt x="201" y="6"/>
                    <a:pt x="201" y="6"/>
                    <a:pt x="201" y="6"/>
                  </a:cubicBezTo>
                  <a:cubicBezTo>
                    <a:pt x="196" y="7"/>
                    <a:pt x="196" y="7"/>
                    <a:pt x="196" y="7"/>
                  </a:cubicBezTo>
                  <a:cubicBezTo>
                    <a:pt x="192" y="8"/>
                    <a:pt x="192" y="8"/>
                    <a:pt x="192" y="8"/>
                  </a:cubicBezTo>
                  <a:cubicBezTo>
                    <a:pt x="185" y="10"/>
                    <a:pt x="185" y="10"/>
                    <a:pt x="185" y="10"/>
                  </a:cubicBezTo>
                  <a:cubicBezTo>
                    <a:pt x="178" y="10"/>
                    <a:pt x="178" y="10"/>
                    <a:pt x="178" y="10"/>
                  </a:cubicBezTo>
                  <a:cubicBezTo>
                    <a:pt x="173" y="11"/>
                    <a:pt x="173" y="11"/>
                    <a:pt x="173" y="11"/>
                  </a:cubicBezTo>
                  <a:cubicBezTo>
                    <a:pt x="172" y="13"/>
                    <a:pt x="172" y="13"/>
                    <a:pt x="172" y="13"/>
                  </a:cubicBezTo>
                  <a:cubicBezTo>
                    <a:pt x="172" y="14"/>
                    <a:pt x="172" y="14"/>
                    <a:pt x="172" y="14"/>
                  </a:cubicBezTo>
                  <a:cubicBezTo>
                    <a:pt x="171" y="14"/>
                    <a:pt x="171" y="14"/>
                    <a:pt x="171" y="14"/>
                  </a:cubicBezTo>
                  <a:cubicBezTo>
                    <a:pt x="169" y="14"/>
                    <a:pt x="169" y="14"/>
                    <a:pt x="169" y="14"/>
                  </a:cubicBezTo>
                  <a:cubicBezTo>
                    <a:pt x="168" y="14"/>
                    <a:pt x="168" y="14"/>
                    <a:pt x="168" y="14"/>
                  </a:cubicBezTo>
                  <a:cubicBezTo>
                    <a:pt x="163" y="14"/>
                    <a:pt x="163" y="14"/>
                    <a:pt x="163" y="14"/>
                  </a:cubicBezTo>
                  <a:cubicBezTo>
                    <a:pt x="162" y="14"/>
                    <a:pt x="162" y="14"/>
                    <a:pt x="162" y="14"/>
                  </a:cubicBezTo>
                  <a:cubicBezTo>
                    <a:pt x="162" y="16"/>
                    <a:pt x="162" y="16"/>
                    <a:pt x="162" y="16"/>
                  </a:cubicBezTo>
                  <a:cubicBezTo>
                    <a:pt x="158" y="16"/>
                    <a:pt x="158" y="16"/>
                    <a:pt x="158" y="16"/>
                  </a:cubicBezTo>
                  <a:cubicBezTo>
                    <a:pt x="157" y="16"/>
                    <a:pt x="157" y="16"/>
                    <a:pt x="157" y="16"/>
                  </a:cubicBezTo>
                  <a:cubicBezTo>
                    <a:pt x="157" y="16"/>
                    <a:pt x="157" y="16"/>
                    <a:pt x="156" y="16"/>
                  </a:cubicBezTo>
                  <a:cubicBezTo>
                    <a:pt x="156" y="16"/>
                    <a:pt x="156" y="16"/>
                    <a:pt x="156" y="16"/>
                  </a:cubicBezTo>
                  <a:cubicBezTo>
                    <a:pt x="156" y="16"/>
                    <a:pt x="156" y="16"/>
                    <a:pt x="155" y="16"/>
                  </a:cubicBezTo>
                  <a:cubicBezTo>
                    <a:pt x="153" y="17"/>
                    <a:pt x="153" y="17"/>
                    <a:pt x="153" y="17"/>
                  </a:cubicBezTo>
                  <a:cubicBezTo>
                    <a:pt x="153" y="17"/>
                    <a:pt x="153" y="17"/>
                    <a:pt x="150" y="17"/>
                  </a:cubicBezTo>
                  <a:cubicBezTo>
                    <a:pt x="150" y="17"/>
                    <a:pt x="149" y="17"/>
                    <a:pt x="149" y="17"/>
                  </a:cubicBezTo>
                  <a:cubicBezTo>
                    <a:pt x="149" y="17"/>
                    <a:pt x="149" y="17"/>
                    <a:pt x="149" y="18"/>
                  </a:cubicBezTo>
                  <a:cubicBezTo>
                    <a:pt x="149" y="18"/>
                    <a:pt x="149" y="18"/>
                    <a:pt x="148" y="20"/>
                  </a:cubicBezTo>
                  <a:cubicBezTo>
                    <a:pt x="148" y="20"/>
                    <a:pt x="148" y="20"/>
                    <a:pt x="146" y="18"/>
                  </a:cubicBezTo>
                  <a:cubicBezTo>
                    <a:pt x="146" y="18"/>
                    <a:pt x="146" y="18"/>
                    <a:pt x="145" y="18"/>
                  </a:cubicBezTo>
                  <a:cubicBezTo>
                    <a:pt x="145" y="18"/>
                    <a:pt x="145" y="18"/>
                    <a:pt x="143" y="18"/>
                  </a:cubicBezTo>
                  <a:cubicBezTo>
                    <a:pt x="143" y="18"/>
                    <a:pt x="143" y="18"/>
                    <a:pt x="141" y="20"/>
                  </a:cubicBezTo>
                  <a:cubicBezTo>
                    <a:pt x="141" y="20"/>
                    <a:pt x="141" y="20"/>
                    <a:pt x="141" y="20"/>
                  </a:cubicBezTo>
                  <a:cubicBezTo>
                    <a:pt x="138" y="18"/>
                    <a:pt x="138" y="18"/>
                    <a:pt x="138" y="18"/>
                  </a:cubicBezTo>
                  <a:cubicBezTo>
                    <a:pt x="137" y="18"/>
                    <a:pt x="137" y="18"/>
                    <a:pt x="137" y="18"/>
                  </a:cubicBezTo>
                  <a:cubicBezTo>
                    <a:pt x="135" y="18"/>
                    <a:pt x="135" y="18"/>
                    <a:pt x="135" y="18"/>
                  </a:cubicBezTo>
                  <a:cubicBezTo>
                    <a:pt x="135" y="20"/>
                    <a:pt x="135" y="20"/>
                    <a:pt x="135" y="20"/>
                  </a:cubicBezTo>
                  <a:cubicBezTo>
                    <a:pt x="132" y="20"/>
                    <a:pt x="132" y="20"/>
                    <a:pt x="132" y="20"/>
                  </a:cubicBezTo>
                  <a:cubicBezTo>
                    <a:pt x="135" y="21"/>
                    <a:pt x="135" y="21"/>
                    <a:pt x="135" y="21"/>
                  </a:cubicBezTo>
                  <a:cubicBezTo>
                    <a:pt x="135" y="23"/>
                    <a:pt x="135" y="23"/>
                    <a:pt x="135" y="23"/>
                  </a:cubicBezTo>
                  <a:cubicBezTo>
                    <a:pt x="134" y="23"/>
                    <a:pt x="134" y="23"/>
                    <a:pt x="134" y="23"/>
                  </a:cubicBezTo>
                  <a:cubicBezTo>
                    <a:pt x="135" y="24"/>
                    <a:pt x="135" y="24"/>
                    <a:pt x="135" y="24"/>
                  </a:cubicBezTo>
                  <a:cubicBezTo>
                    <a:pt x="136" y="24"/>
                    <a:pt x="136" y="24"/>
                    <a:pt x="136" y="24"/>
                  </a:cubicBezTo>
                  <a:cubicBezTo>
                    <a:pt x="138" y="24"/>
                    <a:pt x="138" y="24"/>
                    <a:pt x="138" y="24"/>
                  </a:cubicBezTo>
                  <a:cubicBezTo>
                    <a:pt x="139" y="24"/>
                    <a:pt x="139" y="24"/>
                    <a:pt x="139" y="24"/>
                  </a:cubicBezTo>
                  <a:cubicBezTo>
                    <a:pt x="140" y="25"/>
                    <a:pt x="140" y="25"/>
                    <a:pt x="140" y="25"/>
                  </a:cubicBezTo>
                  <a:cubicBezTo>
                    <a:pt x="140" y="25"/>
                    <a:pt x="140" y="25"/>
                    <a:pt x="141" y="26"/>
                  </a:cubicBezTo>
                  <a:cubicBezTo>
                    <a:pt x="141" y="26"/>
                    <a:pt x="141" y="26"/>
                    <a:pt x="138" y="26"/>
                  </a:cubicBezTo>
                  <a:cubicBezTo>
                    <a:pt x="138" y="26"/>
                    <a:pt x="138" y="26"/>
                    <a:pt x="136" y="27"/>
                  </a:cubicBezTo>
                  <a:cubicBezTo>
                    <a:pt x="136" y="27"/>
                    <a:pt x="136" y="27"/>
                    <a:pt x="136" y="28"/>
                  </a:cubicBezTo>
                  <a:cubicBezTo>
                    <a:pt x="136" y="28"/>
                    <a:pt x="136" y="28"/>
                    <a:pt x="145" y="30"/>
                  </a:cubicBezTo>
                  <a:cubicBezTo>
                    <a:pt x="145" y="30"/>
                    <a:pt x="145" y="30"/>
                    <a:pt x="146" y="30"/>
                  </a:cubicBezTo>
                  <a:cubicBezTo>
                    <a:pt x="146" y="30"/>
                    <a:pt x="146" y="30"/>
                    <a:pt x="148" y="31"/>
                  </a:cubicBezTo>
                  <a:cubicBezTo>
                    <a:pt x="148" y="31"/>
                    <a:pt x="148" y="31"/>
                    <a:pt x="143" y="33"/>
                  </a:cubicBezTo>
                  <a:cubicBezTo>
                    <a:pt x="143" y="33"/>
                    <a:pt x="143" y="33"/>
                    <a:pt x="141" y="31"/>
                  </a:cubicBezTo>
                  <a:cubicBezTo>
                    <a:pt x="141" y="31"/>
                    <a:pt x="141" y="31"/>
                    <a:pt x="136" y="31"/>
                  </a:cubicBezTo>
                  <a:cubicBezTo>
                    <a:pt x="136" y="31"/>
                    <a:pt x="136" y="31"/>
                    <a:pt x="136" y="33"/>
                  </a:cubicBezTo>
                  <a:cubicBezTo>
                    <a:pt x="136" y="33"/>
                    <a:pt x="136" y="33"/>
                    <a:pt x="136" y="34"/>
                  </a:cubicBezTo>
                  <a:cubicBezTo>
                    <a:pt x="136" y="34"/>
                    <a:pt x="136" y="34"/>
                    <a:pt x="135" y="36"/>
                  </a:cubicBezTo>
                  <a:cubicBezTo>
                    <a:pt x="135" y="36"/>
                    <a:pt x="135" y="36"/>
                    <a:pt x="139" y="40"/>
                  </a:cubicBezTo>
                  <a:cubicBezTo>
                    <a:pt x="139" y="40"/>
                    <a:pt x="139" y="40"/>
                    <a:pt x="136" y="43"/>
                  </a:cubicBezTo>
                  <a:cubicBezTo>
                    <a:pt x="136" y="43"/>
                    <a:pt x="136" y="43"/>
                    <a:pt x="135" y="43"/>
                  </a:cubicBezTo>
                  <a:cubicBezTo>
                    <a:pt x="135" y="43"/>
                    <a:pt x="135" y="43"/>
                    <a:pt x="130" y="46"/>
                  </a:cubicBezTo>
                  <a:cubicBezTo>
                    <a:pt x="130" y="46"/>
                    <a:pt x="130" y="46"/>
                    <a:pt x="130" y="47"/>
                  </a:cubicBezTo>
                  <a:cubicBezTo>
                    <a:pt x="130" y="47"/>
                    <a:pt x="130" y="47"/>
                    <a:pt x="132" y="47"/>
                  </a:cubicBezTo>
                  <a:cubicBezTo>
                    <a:pt x="132" y="47"/>
                    <a:pt x="132" y="47"/>
                    <a:pt x="135" y="49"/>
                  </a:cubicBezTo>
                  <a:cubicBezTo>
                    <a:pt x="135" y="49"/>
                    <a:pt x="135" y="49"/>
                    <a:pt x="138" y="50"/>
                  </a:cubicBezTo>
                  <a:cubicBezTo>
                    <a:pt x="138" y="50"/>
                    <a:pt x="138" y="50"/>
                    <a:pt x="139" y="50"/>
                  </a:cubicBezTo>
                  <a:cubicBezTo>
                    <a:pt x="139" y="50"/>
                    <a:pt x="139" y="50"/>
                    <a:pt x="141" y="50"/>
                  </a:cubicBezTo>
                  <a:cubicBezTo>
                    <a:pt x="141" y="50"/>
                    <a:pt x="141" y="50"/>
                    <a:pt x="142" y="51"/>
                  </a:cubicBezTo>
                  <a:cubicBezTo>
                    <a:pt x="142" y="51"/>
                    <a:pt x="142" y="51"/>
                    <a:pt x="143" y="53"/>
                  </a:cubicBezTo>
                  <a:cubicBezTo>
                    <a:pt x="143" y="53"/>
                    <a:pt x="143" y="53"/>
                    <a:pt x="145" y="53"/>
                  </a:cubicBezTo>
                  <a:cubicBezTo>
                    <a:pt x="145" y="53"/>
                    <a:pt x="145" y="53"/>
                    <a:pt x="148" y="53"/>
                  </a:cubicBezTo>
                  <a:cubicBezTo>
                    <a:pt x="148" y="53"/>
                    <a:pt x="148" y="53"/>
                    <a:pt x="151" y="54"/>
                  </a:cubicBezTo>
                  <a:cubicBezTo>
                    <a:pt x="151" y="54"/>
                    <a:pt x="151" y="54"/>
                    <a:pt x="149" y="56"/>
                  </a:cubicBezTo>
                  <a:cubicBezTo>
                    <a:pt x="149" y="56"/>
                    <a:pt x="149" y="56"/>
                    <a:pt x="149" y="57"/>
                  </a:cubicBezTo>
                  <a:cubicBezTo>
                    <a:pt x="149" y="57"/>
                    <a:pt x="149" y="57"/>
                    <a:pt x="149" y="60"/>
                  </a:cubicBezTo>
                  <a:cubicBezTo>
                    <a:pt x="149" y="60"/>
                    <a:pt x="149" y="60"/>
                    <a:pt x="148" y="61"/>
                  </a:cubicBezTo>
                  <a:cubicBezTo>
                    <a:pt x="148" y="61"/>
                    <a:pt x="148" y="61"/>
                    <a:pt x="146" y="61"/>
                  </a:cubicBezTo>
                  <a:cubicBezTo>
                    <a:pt x="146" y="61"/>
                    <a:pt x="146" y="61"/>
                    <a:pt x="142" y="63"/>
                  </a:cubicBezTo>
                  <a:cubicBezTo>
                    <a:pt x="142" y="63"/>
                    <a:pt x="142" y="63"/>
                    <a:pt x="138" y="61"/>
                  </a:cubicBezTo>
                  <a:cubicBezTo>
                    <a:pt x="138" y="61"/>
                    <a:pt x="138" y="61"/>
                    <a:pt x="136" y="60"/>
                  </a:cubicBezTo>
                  <a:cubicBezTo>
                    <a:pt x="136" y="60"/>
                    <a:pt x="136" y="60"/>
                    <a:pt x="135" y="60"/>
                  </a:cubicBezTo>
                  <a:cubicBezTo>
                    <a:pt x="135" y="60"/>
                    <a:pt x="135" y="60"/>
                    <a:pt x="133" y="61"/>
                  </a:cubicBezTo>
                  <a:cubicBezTo>
                    <a:pt x="133" y="61"/>
                    <a:pt x="133" y="61"/>
                    <a:pt x="133" y="63"/>
                  </a:cubicBezTo>
                  <a:cubicBezTo>
                    <a:pt x="133" y="63"/>
                    <a:pt x="133" y="63"/>
                    <a:pt x="132" y="64"/>
                  </a:cubicBezTo>
                  <a:cubicBezTo>
                    <a:pt x="132" y="64"/>
                    <a:pt x="132" y="64"/>
                    <a:pt x="130" y="64"/>
                  </a:cubicBezTo>
                  <a:cubicBezTo>
                    <a:pt x="130" y="64"/>
                    <a:pt x="130" y="64"/>
                    <a:pt x="130" y="63"/>
                  </a:cubicBezTo>
                  <a:cubicBezTo>
                    <a:pt x="130" y="63"/>
                    <a:pt x="130" y="63"/>
                    <a:pt x="129" y="63"/>
                  </a:cubicBezTo>
                  <a:cubicBezTo>
                    <a:pt x="129" y="63"/>
                    <a:pt x="129" y="63"/>
                    <a:pt x="126" y="63"/>
                  </a:cubicBezTo>
                  <a:cubicBezTo>
                    <a:pt x="126" y="63"/>
                    <a:pt x="126" y="63"/>
                    <a:pt x="123" y="61"/>
                  </a:cubicBezTo>
                  <a:cubicBezTo>
                    <a:pt x="123" y="61"/>
                    <a:pt x="123" y="61"/>
                    <a:pt x="120" y="60"/>
                  </a:cubicBezTo>
                  <a:cubicBezTo>
                    <a:pt x="120" y="60"/>
                    <a:pt x="120" y="60"/>
                    <a:pt x="118" y="56"/>
                  </a:cubicBezTo>
                  <a:cubicBezTo>
                    <a:pt x="118" y="56"/>
                    <a:pt x="118" y="56"/>
                    <a:pt x="116" y="56"/>
                  </a:cubicBezTo>
                  <a:cubicBezTo>
                    <a:pt x="116" y="56"/>
                    <a:pt x="116" y="56"/>
                    <a:pt x="115" y="56"/>
                  </a:cubicBezTo>
                  <a:cubicBezTo>
                    <a:pt x="115" y="56"/>
                    <a:pt x="115" y="56"/>
                    <a:pt x="113" y="57"/>
                  </a:cubicBezTo>
                  <a:cubicBezTo>
                    <a:pt x="113" y="57"/>
                    <a:pt x="113" y="57"/>
                    <a:pt x="112" y="57"/>
                  </a:cubicBezTo>
                  <a:cubicBezTo>
                    <a:pt x="112" y="57"/>
                    <a:pt x="112" y="57"/>
                    <a:pt x="110" y="57"/>
                  </a:cubicBezTo>
                  <a:cubicBezTo>
                    <a:pt x="110" y="57"/>
                    <a:pt x="110" y="57"/>
                    <a:pt x="110" y="59"/>
                  </a:cubicBezTo>
                  <a:cubicBezTo>
                    <a:pt x="110" y="59"/>
                    <a:pt x="110" y="59"/>
                    <a:pt x="109" y="60"/>
                  </a:cubicBezTo>
                  <a:cubicBezTo>
                    <a:pt x="109" y="60"/>
                    <a:pt x="109" y="60"/>
                    <a:pt x="108" y="60"/>
                  </a:cubicBezTo>
                  <a:cubicBezTo>
                    <a:pt x="108" y="60"/>
                    <a:pt x="108" y="60"/>
                    <a:pt x="105" y="57"/>
                  </a:cubicBezTo>
                  <a:cubicBezTo>
                    <a:pt x="105" y="57"/>
                    <a:pt x="105" y="57"/>
                    <a:pt x="102" y="57"/>
                  </a:cubicBezTo>
                  <a:cubicBezTo>
                    <a:pt x="102" y="57"/>
                    <a:pt x="102" y="57"/>
                    <a:pt x="100" y="57"/>
                  </a:cubicBezTo>
                  <a:cubicBezTo>
                    <a:pt x="100" y="57"/>
                    <a:pt x="100" y="57"/>
                    <a:pt x="99" y="59"/>
                  </a:cubicBezTo>
                  <a:cubicBezTo>
                    <a:pt x="99" y="59"/>
                    <a:pt x="99" y="59"/>
                    <a:pt x="96" y="57"/>
                  </a:cubicBezTo>
                  <a:cubicBezTo>
                    <a:pt x="96" y="57"/>
                    <a:pt x="96" y="57"/>
                    <a:pt x="96" y="59"/>
                  </a:cubicBezTo>
                  <a:cubicBezTo>
                    <a:pt x="96" y="59"/>
                    <a:pt x="96" y="59"/>
                    <a:pt x="95" y="60"/>
                  </a:cubicBezTo>
                  <a:cubicBezTo>
                    <a:pt x="95" y="60"/>
                    <a:pt x="95" y="60"/>
                    <a:pt x="93" y="61"/>
                  </a:cubicBezTo>
                  <a:cubicBezTo>
                    <a:pt x="93" y="61"/>
                    <a:pt x="93" y="61"/>
                    <a:pt x="92" y="63"/>
                  </a:cubicBezTo>
                  <a:cubicBezTo>
                    <a:pt x="92" y="63"/>
                    <a:pt x="92" y="63"/>
                    <a:pt x="89" y="63"/>
                  </a:cubicBezTo>
                  <a:cubicBezTo>
                    <a:pt x="89" y="63"/>
                    <a:pt x="89" y="63"/>
                    <a:pt x="86" y="61"/>
                  </a:cubicBezTo>
                  <a:cubicBezTo>
                    <a:pt x="86" y="61"/>
                    <a:pt x="86" y="61"/>
                    <a:pt x="83" y="60"/>
                  </a:cubicBezTo>
                  <a:cubicBezTo>
                    <a:pt x="83" y="60"/>
                    <a:pt x="83" y="60"/>
                    <a:pt x="80" y="59"/>
                  </a:cubicBezTo>
                  <a:cubicBezTo>
                    <a:pt x="80" y="59"/>
                    <a:pt x="80" y="59"/>
                    <a:pt x="79" y="57"/>
                  </a:cubicBezTo>
                  <a:cubicBezTo>
                    <a:pt x="79" y="57"/>
                    <a:pt x="79" y="57"/>
                    <a:pt x="77" y="59"/>
                  </a:cubicBezTo>
                  <a:cubicBezTo>
                    <a:pt x="77" y="59"/>
                    <a:pt x="77" y="59"/>
                    <a:pt x="79" y="61"/>
                  </a:cubicBezTo>
                  <a:cubicBezTo>
                    <a:pt x="79" y="61"/>
                    <a:pt x="79" y="61"/>
                    <a:pt x="79" y="63"/>
                  </a:cubicBezTo>
                  <a:cubicBezTo>
                    <a:pt x="79" y="63"/>
                    <a:pt x="79" y="63"/>
                    <a:pt x="79" y="64"/>
                  </a:cubicBezTo>
                  <a:cubicBezTo>
                    <a:pt x="79" y="64"/>
                    <a:pt x="79" y="64"/>
                    <a:pt x="77" y="64"/>
                  </a:cubicBezTo>
                  <a:cubicBezTo>
                    <a:pt x="77" y="64"/>
                    <a:pt x="77" y="64"/>
                    <a:pt x="77" y="63"/>
                  </a:cubicBezTo>
                  <a:cubicBezTo>
                    <a:pt x="77" y="63"/>
                    <a:pt x="77" y="63"/>
                    <a:pt x="77" y="60"/>
                  </a:cubicBezTo>
                  <a:cubicBezTo>
                    <a:pt x="77" y="60"/>
                    <a:pt x="77" y="60"/>
                    <a:pt x="72" y="56"/>
                  </a:cubicBezTo>
                  <a:cubicBezTo>
                    <a:pt x="72" y="56"/>
                    <a:pt x="72" y="56"/>
                    <a:pt x="67" y="54"/>
                  </a:cubicBezTo>
                  <a:cubicBezTo>
                    <a:pt x="67" y="54"/>
                    <a:pt x="67" y="54"/>
                    <a:pt x="66" y="53"/>
                  </a:cubicBezTo>
                  <a:cubicBezTo>
                    <a:pt x="66" y="53"/>
                    <a:pt x="66" y="53"/>
                    <a:pt x="63" y="51"/>
                  </a:cubicBezTo>
                  <a:cubicBezTo>
                    <a:pt x="63" y="51"/>
                    <a:pt x="63" y="51"/>
                    <a:pt x="62" y="51"/>
                  </a:cubicBezTo>
                  <a:cubicBezTo>
                    <a:pt x="62" y="51"/>
                    <a:pt x="62" y="51"/>
                    <a:pt x="57" y="51"/>
                  </a:cubicBezTo>
                  <a:cubicBezTo>
                    <a:pt x="57" y="51"/>
                    <a:pt x="57" y="51"/>
                    <a:pt x="56" y="51"/>
                  </a:cubicBezTo>
                  <a:cubicBezTo>
                    <a:pt x="56" y="51"/>
                    <a:pt x="56" y="51"/>
                    <a:pt x="54" y="51"/>
                  </a:cubicBezTo>
                  <a:cubicBezTo>
                    <a:pt x="54" y="51"/>
                    <a:pt x="54" y="51"/>
                    <a:pt x="53" y="50"/>
                  </a:cubicBezTo>
                  <a:cubicBezTo>
                    <a:pt x="53" y="50"/>
                    <a:pt x="53" y="50"/>
                    <a:pt x="52" y="47"/>
                  </a:cubicBezTo>
                  <a:cubicBezTo>
                    <a:pt x="52" y="47"/>
                    <a:pt x="52" y="47"/>
                    <a:pt x="47" y="49"/>
                  </a:cubicBezTo>
                  <a:cubicBezTo>
                    <a:pt x="47" y="49"/>
                    <a:pt x="47" y="49"/>
                    <a:pt x="46" y="50"/>
                  </a:cubicBezTo>
                  <a:cubicBezTo>
                    <a:pt x="46" y="50"/>
                    <a:pt x="46" y="50"/>
                    <a:pt x="46" y="51"/>
                  </a:cubicBezTo>
                  <a:cubicBezTo>
                    <a:pt x="46" y="51"/>
                    <a:pt x="46" y="51"/>
                    <a:pt x="44" y="51"/>
                  </a:cubicBezTo>
                  <a:cubicBezTo>
                    <a:pt x="44" y="51"/>
                    <a:pt x="44" y="51"/>
                    <a:pt x="43" y="51"/>
                  </a:cubicBezTo>
                  <a:cubicBezTo>
                    <a:pt x="43" y="51"/>
                    <a:pt x="43" y="51"/>
                    <a:pt x="42" y="50"/>
                  </a:cubicBezTo>
                  <a:cubicBezTo>
                    <a:pt x="42" y="50"/>
                    <a:pt x="42" y="50"/>
                    <a:pt x="39" y="49"/>
                  </a:cubicBezTo>
                  <a:cubicBezTo>
                    <a:pt x="39" y="49"/>
                    <a:pt x="39" y="49"/>
                    <a:pt x="36" y="49"/>
                  </a:cubicBezTo>
                  <a:cubicBezTo>
                    <a:pt x="36" y="49"/>
                    <a:pt x="36" y="49"/>
                    <a:pt x="36" y="50"/>
                  </a:cubicBezTo>
                  <a:cubicBezTo>
                    <a:pt x="36" y="50"/>
                    <a:pt x="36" y="50"/>
                    <a:pt x="34" y="50"/>
                  </a:cubicBezTo>
                  <a:cubicBezTo>
                    <a:pt x="34" y="50"/>
                    <a:pt x="34" y="50"/>
                    <a:pt x="33" y="51"/>
                  </a:cubicBezTo>
                  <a:cubicBezTo>
                    <a:pt x="33" y="51"/>
                    <a:pt x="33" y="51"/>
                    <a:pt x="33" y="53"/>
                  </a:cubicBezTo>
                  <a:cubicBezTo>
                    <a:pt x="33" y="53"/>
                    <a:pt x="33" y="53"/>
                    <a:pt x="32" y="54"/>
                  </a:cubicBezTo>
                  <a:cubicBezTo>
                    <a:pt x="32" y="54"/>
                    <a:pt x="32" y="54"/>
                    <a:pt x="30" y="54"/>
                  </a:cubicBezTo>
                  <a:cubicBezTo>
                    <a:pt x="30" y="54"/>
                    <a:pt x="30" y="54"/>
                    <a:pt x="29" y="54"/>
                  </a:cubicBezTo>
                  <a:cubicBezTo>
                    <a:pt x="29" y="54"/>
                    <a:pt x="29" y="54"/>
                    <a:pt x="27" y="56"/>
                  </a:cubicBezTo>
                  <a:cubicBezTo>
                    <a:pt x="27" y="56"/>
                    <a:pt x="27" y="56"/>
                    <a:pt x="24" y="57"/>
                  </a:cubicBezTo>
                  <a:cubicBezTo>
                    <a:pt x="24" y="57"/>
                    <a:pt x="24" y="57"/>
                    <a:pt x="23" y="57"/>
                  </a:cubicBezTo>
                  <a:cubicBezTo>
                    <a:pt x="23" y="57"/>
                    <a:pt x="23" y="57"/>
                    <a:pt x="23" y="59"/>
                  </a:cubicBezTo>
                  <a:cubicBezTo>
                    <a:pt x="23" y="59"/>
                    <a:pt x="23" y="59"/>
                    <a:pt x="24" y="59"/>
                  </a:cubicBezTo>
                  <a:cubicBezTo>
                    <a:pt x="24" y="59"/>
                    <a:pt x="24" y="59"/>
                    <a:pt x="23" y="60"/>
                  </a:cubicBezTo>
                  <a:cubicBezTo>
                    <a:pt x="23" y="60"/>
                    <a:pt x="23" y="60"/>
                    <a:pt x="20" y="63"/>
                  </a:cubicBezTo>
                  <a:cubicBezTo>
                    <a:pt x="20" y="63"/>
                    <a:pt x="20" y="63"/>
                    <a:pt x="16" y="63"/>
                  </a:cubicBezTo>
                  <a:cubicBezTo>
                    <a:pt x="16" y="63"/>
                    <a:pt x="16" y="63"/>
                    <a:pt x="17" y="64"/>
                  </a:cubicBezTo>
                  <a:cubicBezTo>
                    <a:pt x="17" y="64"/>
                    <a:pt x="17" y="64"/>
                    <a:pt x="19" y="66"/>
                  </a:cubicBezTo>
                  <a:cubicBezTo>
                    <a:pt x="19" y="66"/>
                    <a:pt x="19" y="66"/>
                    <a:pt x="20" y="70"/>
                  </a:cubicBezTo>
                  <a:cubicBezTo>
                    <a:pt x="20" y="70"/>
                    <a:pt x="20" y="70"/>
                    <a:pt x="20" y="71"/>
                  </a:cubicBezTo>
                  <a:cubicBezTo>
                    <a:pt x="20" y="71"/>
                    <a:pt x="20" y="71"/>
                    <a:pt x="19" y="73"/>
                  </a:cubicBezTo>
                  <a:cubicBezTo>
                    <a:pt x="19" y="73"/>
                    <a:pt x="19" y="73"/>
                    <a:pt x="16" y="73"/>
                  </a:cubicBezTo>
                  <a:cubicBezTo>
                    <a:pt x="16" y="73"/>
                    <a:pt x="16" y="73"/>
                    <a:pt x="11" y="69"/>
                  </a:cubicBezTo>
                  <a:cubicBezTo>
                    <a:pt x="11" y="69"/>
                    <a:pt x="11" y="69"/>
                    <a:pt x="9" y="67"/>
                  </a:cubicBezTo>
                  <a:cubicBezTo>
                    <a:pt x="9" y="67"/>
                    <a:pt x="9" y="67"/>
                    <a:pt x="7" y="66"/>
                  </a:cubicBezTo>
                  <a:cubicBezTo>
                    <a:pt x="7" y="66"/>
                    <a:pt x="7" y="66"/>
                    <a:pt x="6" y="66"/>
                  </a:cubicBezTo>
                  <a:cubicBezTo>
                    <a:pt x="6" y="66"/>
                    <a:pt x="6" y="66"/>
                    <a:pt x="4" y="66"/>
                  </a:cubicBezTo>
                  <a:cubicBezTo>
                    <a:pt x="4" y="66"/>
                    <a:pt x="4" y="66"/>
                    <a:pt x="4" y="67"/>
                  </a:cubicBezTo>
                  <a:cubicBezTo>
                    <a:pt x="4" y="67"/>
                    <a:pt x="4" y="67"/>
                    <a:pt x="4" y="69"/>
                  </a:cubicBezTo>
                  <a:cubicBezTo>
                    <a:pt x="4" y="69"/>
                    <a:pt x="4" y="69"/>
                    <a:pt x="4" y="70"/>
                  </a:cubicBezTo>
                  <a:cubicBezTo>
                    <a:pt x="4" y="70"/>
                    <a:pt x="4" y="70"/>
                    <a:pt x="4" y="71"/>
                  </a:cubicBezTo>
                  <a:cubicBezTo>
                    <a:pt x="4" y="71"/>
                    <a:pt x="4" y="71"/>
                    <a:pt x="1" y="74"/>
                  </a:cubicBezTo>
                  <a:cubicBezTo>
                    <a:pt x="1" y="74"/>
                    <a:pt x="1" y="74"/>
                    <a:pt x="0" y="77"/>
                  </a:cubicBezTo>
                  <a:cubicBezTo>
                    <a:pt x="0" y="77"/>
                    <a:pt x="0" y="77"/>
                    <a:pt x="1" y="80"/>
                  </a:cubicBezTo>
                  <a:cubicBezTo>
                    <a:pt x="1" y="80"/>
                    <a:pt x="1" y="80"/>
                    <a:pt x="2" y="81"/>
                  </a:cubicBezTo>
                  <a:cubicBezTo>
                    <a:pt x="2" y="81"/>
                    <a:pt x="2" y="81"/>
                    <a:pt x="3" y="82"/>
                  </a:cubicBezTo>
                  <a:cubicBezTo>
                    <a:pt x="3" y="82"/>
                    <a:pt x="3" y="82"/>
                    <a:pt x="4" y="83"/>
                  </a:cubicBezTo>
                  <a:cubicBezTo>
                    <a:pt x="4" y="83"/>
                    <a:pt x="4" y="83"/>
                    <a:pt x="3" y="84"/>
                  </a:cubicBezTo>
                  <a:cubicBezTo>
                    <a:pt x="3" y="84"/>
                    <a:pt x="3" y="84"/>
                    <a:pt x="1" y="86"/>
                  </a:cubicBezTo>
                  <a:cubicBezTo>
                    <a:pt x="1" y="86"/>
                    <a:pt x="1" y="86"/>
                    <a:pt x="0" y="89"/>
                  </a:cubicBezTo>
                  <a:cubicBezTo>
                    <a:pt x="0" y="89"/>
                    <a:pt x="0" y="89"/>
                    <a:pt x="0" y="90"/>
                  </a:cubicBezTo>
                  <a:cubicBezTo>
                    <a:pt x="0" y="90"/>
                    <a:pt x="0" y="90"/>
                    <a:pt x="1" y="92"/>
                  </a:cubicBezTo>
                  <a:cubicBezTo>
                    <a:pt x="1" y="92"/>
                    <a:pt x="1" y="92"/>
                    <a:pt x="3" y="93"/>
                  </a:cubicBezTo>
                  <a:cubicBezTo>
                    <a:pt x="3" y="93"/>
                    <a:pt x="3" y="93"/>
                    <a:pt x="4" y="93"/>
                  </a:cubicBezTo>
                  <a:cubicBezTo>
                    <a:pt x="4" y="93"/>
                    <a:pt x="4" y="93"/>
                    <a:pt x="6" y="94"/>
                  </a:cubicBezTo>
                  <a:cubicBezTo>
                    <a:pt x="6" y="94"/>
                    <a:pt x="6" y="94"/>
                    <a:pt x="9" y="97"/>
                  </a:cubicBezTo>
                  <a:cubicBezTo>
                    <a:pt x="9" y="97"/>
                    <a:pt x="9" y="97"/>
                    <a:pt x="7" y="97"/>
                  </a:cubicBezTo>
                  <a:cubicBezTo>
                    <a:pt x="7" y="97"/>
                    <a:pt x="7" y="97"/>
                    <a:pt x="9" y="100"/>
                  </a:cubicBezTo>
                  <a:cubicBezTo>
                    <a:pt x="9" y="100"/>
                    <a:pt x="9" y="100"/>
                    <a:pt x="10" y="102"/>
                  </a:cubicBezTo>
                  <a:cubicBezTo>
                    <a:pt x="10" y="102"/>
                    <a:pt x="10" y="102"/>
                    <a:pt x="11" y="102"/>
                  </a:cubicBezTo>
                  <a:cubicBezTo>
                    <a:pt x="11" y="102"/>
                    <a:pt x="11" y="102"/>
                    <a:pt x="13" y="100"/>
                  </a:cubicBezTo>
                  <a:cubicBezTo>
                    <a:pt x="13" y="100"/>
                    <a:pt x="13" y="100"/>
                    <a:pt x="14" y="100"/>
                  </a:cubicBezTo>
                  <a:cubicBezTo>
                    <a:pt x="14" y="100"/>
                    <a:pt x="14" y="100"/>
                    <a:pt x="17" y="102"/>
                  </a:cubicBezTo>
                  <a:cubicBezTo>
                    <a:pt x="17" y="102"/>
                    <a:pt x="17" y="102"/>
                    <a:pt x="22" y="103"/>
                  </a:cubicBezTo>
                  <a:cubicBezTo>
                    <a:pt x="22" y="103"/>
                    <a:pt x="22" y="103"/>
                    <a:pt x="23" y="106"/>
                  </a:cubicBezTo>
                  <a:cubicBezTo>
                    <a:pt x="23" y="106"/>
                    <a:pt x="23" y="106"/>
                    <a:pt x="27" y="110"/>
                  </a:cubicBezTo>
                  <a:cubicBezTo>
                    <a:pt x="27" y="110"/>
                    <a:pt x="27" y="110"/>
                    <a:pt x="29" y="112"/>
                  </a:cubicBezTo>
                  <a:cubicBezTo>
                    <a:pt x="29" y="112"/>
                    <a:pt x="29" y="112"/>
                    <a:pt x="30" y="114"/>
                  </a:cubicBezTo>
                  <a:cubicBezTo>
                    <a:pt x="30" y="114"/>
                    <a:pt x="30" y="114"/>
                    <a:pt x="29" y="114"/>
                  </a:cubicBezTo>
                  <a:cubicBezTo>
                    <a:pt x="29" y="114"/>
                    <a:pt x="29" y="114"/>
                    <a:pt x="27" y="114"/>
                  </a:cubicBezTo>
                  <a:cubicBezTo>
                    <a:pt x="27" y="114"/>
                    <a:pt x="27" y="114"/>
                    <a:pt x="26" y="114"/>
                  </a:cubicBezTo>
                  <a:cubicBezTo>
                    <a:pt x="26" y="114"/>
                    <a:pt x="26" y="114"/>
                    <a:pt x="27" y="115"/>
                  </a:cubicBezTo>
                  <a:cubicBezTo>
                    <a:pt x="27" y="115"/>
                    <a:pt x="27" y="115"/>
                    <a:pt x="26" y="116"/>
                  </a:cubicBezTo>
                  <a:cubicBezTo>
                    <a:pt x="26" y="116"/>
                    <a:pt x="26" y="116"/>
                    <a:pt x="30" y="117"/>
                  </a:cubicBezTo>
                  <a:cubicBezTo>
                    <a:pt x="32" y="119"/>
                    <a:pt x="32" y="119"/>
                    <a:pt x="32" y="119"/>
                  </a:cubicBezTo>
                  <a:cubicBezTo>
                    <a:pt x="32" y="119"/>
                    <a:pt x="32" y="119"/>
                    <a:pt x="34" y="120"/>
                  </a:cubicBezTo>
                  <a:cubicBezTo>
                    <a:pt x="34" y="119"/>
                    <a:pt x="34" y="119"/>
                    <a:pt x="34" y="119"/>
                  </a:cubicBezTo>
                  <a:cubicBezTo>
                    <a:pt x="36" y="119"/>
                    <a:pt x="36" y="119"/>
                    <a:pt x="36" y="119"/>
                  </a:cubicBezTo>
                  <a:cubicBezTo>
                    <a:pt x="34" y="117"/>
                    <a:pt x="34" y="117"/>
                    <a:pt x="34" y="117"/>
                  </a:cubicBezTo>
                  <a:cubicBezTo>
                    <a:pt x="37" y="117"/>
                    <a:pt x="37" y="117"/>
                    <a:pt x="37" y="117"/>
                  </a:cubicBezTo>
                  <a:cubicBezTo>
                    <a:pt x="39" y="117"/>
                    <a:pt x="39" y="117"/>
                    <a:pt x="39" y="117"/>
                  </a:cubicBezTo>
                  <a:cubicBezTo>
                    <a:pt x="40" y="117"/>
                    <a:pt x="40" y="117"/>
                    <a:pt x="40" y="117"/>
                  </a:cubicBezTo>
                  <a:cubicBezTo>
                    <a:pt x="44" y="114"/>
                    <a:pt x="44" y="114"/>
                    <a:pt x="44" y="114"/>
                  </a:cubicBezTo>
                  <a:cubicBezTo>
                    <a:pt x="46" y="113"/>
                    <a:pt x="46" y="113"/>
                    <a:pt x="46" y="113"/>
                  </a:cubicBezTo>
                  <a:cubicBezTo>
                    <a:pt x="47" y="113"/>
                    <a:pt x="47" y="113"/>
                    <a:pt x="47" y="113"/>
                  </a:cubicBezTo>
                  <a:cubicBezTo>
                    <a:pt x="50" y="112"/>
                    <a:pt x="50" y="112"/>
                    <a:pt x="50" y="112"/>
                  </a:cubicBezTo>
                  <a:cubicBezTo>
                    <a:pt x="52" y="110"/>
                    <a:pt x="52" y="110"/>
                    <a:pt x="52" y="110"/>
                  </a:cubicBezTo>
                  <a:cubicBezTo>
                    <a:pt x="53" y="110"/>
                    <a:pt x="53" y="110"/>
                    <a:pt x="53" y="110"/>
                  </a:cubicBezTo>
                  <a:cubicBezTo>
                    <a:pt x="57" y="112"/>
                    <a:pt x="57" y="112"/>
                    <a:pt x="57" y="112"/>
                  </a:cubicBezTo>
                  <a:cubicBezTo>
                    <a:pt x="63" y="113"/>
                    <a:pt x="63" y="113"/>
                    <a:pt x="63" y="113"/>
                  </a:cubicBezTo>
                  <a:cubicBezTo>
                    <a:pt x="65" y="113"/>
                    <a:pt x="65" y="113"/>
                    <a:pt x="65" y="113"/>
                  </a:cubicBezTo>
                  <a:cubicBezTo>
                    <a:pt x="67" y="112"/>
                    <a:pt x="67" y="112"/>
                    <a:pt x="67" y="112"/>
                  </a:cubicBezTo>
                  <a:cubicBezTo>
                    <a:pt x="70" y="112"/>
                    <a:pt x="70" y="112"/>
                    <a:pt x="70" y="112"/>
                  </a:cubicBezTo>
                  <a:cubicBezTo>
                    <a:pt x="73" y="113"/>
                    <a:pt x="73" y="113"/>
                    <a:pt x="73" y="113"/>
                  </a:cubicBezTo>
                  <a:cubicBezTo>
                    <a:pt x="75" y="116"/>
                    <a:pt x="75" y="116"/>
                    <a:pt x="75" y="116"/>
                  </a:cubicBezTo>
                  <a:cubicBezTo>
                    <a:pt x="77" y="120"/>
                    <a:pt x="77" y="120"/>
                    <a:pt x="77" y="120"/>
                  </a:cubicBezTo>
                  <a:cubicBezTo>
                    <a:pt x="77" y="123"/>
                    <a:pt x="77" y="123"/>
                    <a:pt x="77" y="123"/>
                  </a:cubicBezTo>
                  <a:cubicBezTo>
                    <a:pt x="76" y="126"/>
                    <a:pt x="76" y="126"/>
                    <a:pt x="76" y="126"/>
                  </a:cubicBezTo>
                  <a:cubicBezTo>
                    <a:pt x="75" y="127"/>
                    <a:pt x="75" y="127"/>
                    <a:pt x="75" y="127"/>
                  </a:cubicBezTo>
                  <a:cubicBezTo>
                    <a:pt x="75" y="130"/>
                    <a:pt x="75" y="130"/>
                    <a:pt x="75" y="130"/>
                  </a:cubicBezTo>
                  <a:cubicBezTo>
                    <a:pt x="77" y="132"/>
                    <a:pt x="77" y="132"/>
                    <a:pt x="77" y="132"/>
                  </a:cubicBezTo>
                  <a:cubicBezTo>
                    <a:pt x="80" y="133"/>
                    <a:pt x="80" y="133"/>
                    <a:pt x="80" y="133"/>
                  </a:cubicBezTo>
                  <a:cubicBezTo>
                    <a:pt x="77" y="135"/>
                    <a:pt x="77" y="135"/>
                    <a:pt x="77" y="135"/>
                  </a:cubicBezTo>
                  <a:cubicBezTo>
                    <a:pt x="75" y="133"/>
                    <a:pt x="75" y="133"/>
                    <a:pt x="75" y="133"/>
                  </a:cubicBezTo>
                  <a:cubicBezTo>
                    <a:pt x="69" y="133"/>
                    <a:pt x="69" y="133"/>
                    <a:pt x="69" y="133"/>
                  </a:cubicBezTo>
                  <a:cubicBezTo>
                    <a:pt x="66" y="133"/>
                    <a:pt x="66" y="133"/>
                    <a:pt x="66" y="133"/>
                  </a:cubicBezTo>
                  <a:cubicBezTo>
                    <a:pt x="65" y="132"/>
                    <a:pt x="65" y="132"/>
                    <a:pt x="65" y="132"/>
                  </a:cubicBezTo>
                  <a:cubicBezTo>
                    <a:pt x="62" y="133"/>
                    <a:pt x="62" y="133"/>
                    <a:pt x="62" y="133"/>
                  </a:cubicBezTo>
                  <a:cubicBezTo>
                    <a:pt x="59" y="137"/>
                    <a:pt x="59" y="137"/>
                    <a:pt x="59" y="137"/>
                  </a:cubicBezTo>
                  <a:cubicBezTo>
                    <a:pt x="57" y="139"/>
                    <a:pt x="57" y="139"/>
                    <a:pt x="57" y="139"/>
                  </a:cubicBezTo>
                  <a:cubicBezTo>
                    <a:pt x="59" y="140"/>
                    <a:pt x="59" y="140"/>
                    <a:pt x="59" y="140"/>
                  </a:cubicBezTo>
                  <a:cubicBezTo>
                    <a:pt x="62" y="143"/>
                    <a:pt x="62" y="143"/>
                    <a:pt x="62" y="143"/>
                  </a:cubicBezTo>
                  <a:cubicBezTo>
                    <a:pt x="65" y="145"/>
                    <a:pt x="65" y="145"/>
                    <a:pt x="65" y="145"/>
                  </a:cubicBezTo>
                  <a:cubicBezTo>
                    <a:pt x="60" y="145"/>
                    <a:pt x="60" y="145"/>
                    <a:pt x="60" y="145"/>
                  </a:cubicBezTo>
                  <a:cubicBezTo>
                    <a:pt x="57" y="143"/>
                    <a:pt x="57" y="143"/>
                    <a:pt x="57" y="143"/>
                  </a:cubicBezTo>
                  <a:cubicBezTo>
                    <a:pt x="53" y="143"/>
                    <a:pt x="53" y="143"/>
                    <a:pt x="53" y="143"/>
                  </a:cubicBezTo>
                  <a:cubicBezTo>
                    <a:pt x="50" y="143"/>
                    <a:pt x="50" y="143"/>
                    <a:pt x="50" y="143"/>
                  </a:cubicBezTo>
                  <a:cubicBezTo>
                    <a:pt x="50" y="145"/>
                    <a:pt x="50" y="145"/>
                    <a:pt x="50" y="145"/>
                  </a:cubicBezTo>
                  <a:cubicBezTo>
                    <a:pt x="50" y="146"/>
                    <a:pt x="50" y="146"/>
                    <a:pt x="50" y="146"/>
                  </a:cubicBezTo>
                  <a:cubicBezTo>
                    <a:pt x="53" y="147"/>
                    <a:pt x="53" y="147"/>
                    <a:pt x="53" y="147"/>
                  </a:cubicBezTo>
                  <a:cubicBezTo>
                    <a:pt x="57" y="149"/>
                    <a:pt x="57" y="149"/>
                    <a:pt x="57" y="149"/>
                  </a:cubicBezTo>
                  <a:cubicBezTo>
                    <a:pt x="59" y="152"/>
                    <a:pt x="59" y="152"/>
                    <a:pt x="59" y="152"/>
                  </a:cubicBezTo>
                  <a:cubicBezTo>
                    <a:pt x="62" y="155"/>
                    <a:pt x="62" y="155"/>
                    <a:pt x="62" y="155"/>
                  </a:cubicBezTo>
                  <a:cubicBezTo>
                    <a:pt x="63" y="157"/>
                    <a:pt x="63" y="157"/>
                    <a:pt x="63" y="157"/>
                  </a:cubicBezTo>
                  <a:cubicBezTo>
                    <a:pt x="65" y="159"/>
                    <a:pt x="65" y="159"/>
                    <a:pt x="65" y="159"/>
                  </a:cubicBezTo>
                  <a:cubicBezTo>
                    <a:pt x="65" y="160"/>
                    <a:pt x="65" y="160"/>
                    <a:pt x="65" y="160"/>
                  </a:cubicBezTo>
                  <a:cubicBezTo>
                    <a:pt x="66" y="162"/>
                    <a:pt x="66" y="162"/>
                    <a:pt x="66" y="162"/>
                  </a:cubicBezTo>
                  <a:cubicBezTo>
                    <a:pt x="67" y="162"/>
                    <a:pt x="67" y="162"/>
                    <a:pt x="67" y="162"/>
                  </a:cubicBezTo>
                  <a:cubicBezTo>
                    <a:pt x="69" y="162"/>
                    <a:pt x="69" y="162"/>
                    <a:pt x="69" y="162"/>
                  </a:cubicBezTo>
                  <a:cubicBezTo>
                    <a:pt x="69" y="163"/>
                    <a:pt x="69" y="163"/>
                    <a:pt x="69" y="163"/>
                  </a:cubicBezTo>
                  <a:cubicBezTo>
                    <a:pt x="72" y="166"/>
                    <a:pt x="72" y="166"/>
                    <a:pt x="72" y="166"/>
                  </a:cubicBezTo>
                  <a:cubicBezTo>
                    <a:pt x="73" y="166"/>
                    <a:pt x="73" y="166"/>
                    <a:pt x="73" y="166"/>
                  </a:cubicBezTo>
                  <a:cubicBezTo>
                    <a:pt x="76" y="166"/>
                    <a:pt x="76" y="166"/>
                    <a:pt x="76" y="166"/>
                  </a:cubicBezTo>
                  <a:cubicBezTo>
                    <a:pt x="80" y="168"/>
                    <a:pt x="80" y="168"/>
                    <a:pt x="80" y="168"/>
                  </a:cubicBezTo>
                  <a:cubicBezTo>
                    <a:pt x="82" y="169"/>
                    <a:pt x="82" y="169"/>
                    <a:pt x="82" y="169"/>
                  </a:cubicBezTo>
                  <a:cubicBezTo>
                    <a:pt x="82" y="170"/>
                    <a:pt x="82" y="170"/>
                    <a:pt x="82" y="170"/>
                  </a:cubicBezTo>
                  <a:cubicBezTo>
                    <a:pt x="82" y="172"/>
                    <a:pt x="82" y="172"/>
                    <a:pt x="82" y="172"/>
                  </a:cubicBezTo>
                  <a:cubicBezTo>
                    <a:pt x="80" y="176"/>
                    <a:pt x="80" y="176"/>
                    <a:pt x="80" y="176"/>
                  </a:cubicBezTo>
                  <a:cubicBezTo>
                    <a:pt x="80" y="179"/>
                    <a:pt x="80" y="179"/>
                    <a:pt x="80" y="179"/>
                  </a:cubicBezTo>
                  <a:cubicBezTo>
                    <a:pt x="82" y="182"/>
                    <a:pt x="82" y="182"/>
                    <a:pt x="82" y="182"/>
                  </a:cubicBezTo>
                  <a:cubicBezTo>
                    <a:pt x="85" y="179"/>
                    <a:pt x="85" y="179"/>
                    <a:pt x="85" y="179"/>
                  </a:cubicBezTo>
                  <a:cubicBezTo>
                    <a:pt x="86" y="178"/>
                    <a:pt x="86" y="178"/>
                    <a:pt x="86" y="178"/>
                  </a:cubicBezTo>
                  <a:cubicBezTo>
                    <a:pt x="87" y="176"/>
                    <a:pt x="87" y="176"/>
                    <a:pt x="87" y="176"/>
                  </a:cubicBezTo>
                  <a:cubicBezTo>
                    <a:pt x="89" y="175"/>
                    <a:pt x="89" y="175"/>
                    <a:pt x="89" y="175"/>
                  </a:cubicBezTo>
                  <a:cubicBezTo>
                    <a:pt x="90" y="175"/>
                    <a:pt x="90" y="175"/>
                    <a:pt x="90" y="175"/>
                  </a:cubicBezTo>
                  <a:cubicBezTo>
                    <a:pt x="92" y="175"/>
                    <a:pt x="92" y="175"/>
                    <a:pt x="92" y="175"/>
                  </a:cubicBezTo>
                  <a:cubicBezTo>
                    <a:pt x="95" y="175"/>
                    <a:pt x="95" y="175"/>
                    <a:pt x="95" y="175"/>
                  </a:cubicBezTo>
                  <a:cubicBezTo>
                    <a:pt x="98" y="175"/>
                    <a:pt x="98" y="175"/>
                    <a:pt x="98" y="175"/>
                  </a:cubicBezTo>
                  <a:cubicBezTo>
                    <a:pt x="103" y="176"/>
                    <a:pt x="103" y="176"/>
                    <a:pt x="103" y="176"/>
                  </a:cubicBezTo>
                  <a:cubicBezTo>
                    <a:pt x="109" y="180"/>
                    <a:pt x="109" y="180"/>
                    <a:pt x="109" y="180"/>
                  </a:cubicBezTo>
                  <a:cubicBezTo>
                    <a:pt x="113" y="185"/>
                    <a:pt x="113" y="185"/>
                    <a:pt x="113" y="185"/>
                  </a:cubicBezTo>
                  <a:cubicBezTo>
                    <a:pt x="114" y="185"/>
                    <a:pt x="114" y="185"/>
                    <a:pt x="114" y="185"/>
                  </a:cubicBezTo>
                  <a:cubicBezTo>
                    <a:pt x="115" y="186"/>
                    <a:pt x="115" y="186"/>
                    <a:pt x="115" y="186"/>
                  </a:cubicBezTo>
                  <a:cubicBezTo>
                    <a:pt x="118" y="188"/>
                    <a:pt x="118" y="188"/>
                    <a:pt x="118" y="188"/>
                  </a:cubicBezTo>
                  <a:cubicBezTo>
                    <a:pt x="119" y="188"/>
                    <a:pt x="119" y="188"/>
                    <a:pt x="119" y="188"/>
                  </a:cubicBezTo>
                  <a:cubicBezTo>
                    <a:pt x="122" y="188"/>
                    <a:pt x="122" y="188"/>
                    <a:pt x="122" y="188"/>
                  </a:cubicBezTo>
                  <a:cubicBezTo>
                    <a:pt x="112" y="137"/>
                    <a:pt x="112" y="137"/>
                    <a:pt x="112" y="137"/>
                  </a:cubicBezTo>
                  <a:cubicBezTo>
                    <a:pt x="136" y="130"/>
                    <a:pt x="136" y="130"/>
                    <a:pt x="136" y="130"/>
                  </a:cubicBezTo>
                  <a:cubicBezTo>
                    <a:pt x="138" y="129"/>
                    <a:pt x="138" y="129"/>
                    <a:pt x="138" y="129"/>
                  </a:cubicBezTo>
                  <a:cubicBezTo>
                    <a:pt x="138" y="127"/>
                    <a:pt x="138" y="127"/>
                    <a:pt x="138" y="127"/>
                  </a:cubicBezTo>
                  <a:cubicBezTo>
                    <a:pt x="139" y="126"/>
                    <a:pt x="139" y="126"/>
                    <a:pt x="139" y="126"/>
                  </a:cubicBezTo>
                  <a:cubicBezTo>
                    <a:pt x="141" y="126"/>
                    <a:pt x="141" y="126"/>
                    <a:pt x="141" y="126"/>
                  </a:cubicBezTo>
                  <a:cubicBezTo>
                    <a:pt x="145" y="125"/>
                    <a:pt x="145" y="125"/>
                    <a:pt x="145" y="125"/>
                  </a:cubicBezTo>
                  <a:cubicBezTo>
                    <a:pt x="145" y="126"/>
                    <a:pt x="145" y="126"/>
                    <a:pt x="145" y="126"/>
                  </a:cubicBezTo>
                  <a:cubicBezTo>
                    <a:pt x="143" y="126"/>
                    <a:pt x="143" y="126"/>
                    <a:pt x="143" y="126"/>
                  </a:cubicBezTo>
                  <a:cubicBezTo>
                    <a:pt x="143" y="127"/>
                    <a:pt x="143" y="127"/>
                    <a:pt x="143" y="127"/>
                  </a:cubicBezTo>
                  <a:cubicBezTo>
                    <a:pt x="146" y="127"/>
                    <a:pt x="146" y="127"/>
                    <a:pt x="146" y="127"/>
                  </a:cubicBezTo>
                  <a:cubicBezTo>
                    <a:pt x="148" y="129"/>
                    <a:pt x="148" y="129"/>
                    <a:pt x="148" y="129"/>
                  </a:cubicBezTo>
                  <a:cubicBezTo>
                    <a:pt x="148" y="127"/>
                    <a:pt x="148" y="127"/>
                    <a:pt x="148" y="127"/>
                  </a:cubicBezTo>
                  <a:cubicBezTo>
                    <a:pt x="148" y="125"/>
                    <a:pt x="148" y="125"/>
                    <a:pt x="148" y="125"/>
                  </a:cubicBezTo>
                  <a:cubicBezTo>
                    <a:pt x="146" y="122"/>
                    <a:pt x="146" y="122"/>
                    <a:pt x="146" y="122"/>
                  </a:cubicBezTo>
                  <a:cubicBezTo>
                    <a:pt x="145" y="120"/>
                    <a:pt x="145" y="120"/>
                    <a:pt x="145" y="120"/>
                  </a:cubicBezTo>
                  <a:cubicBezTo>
                    <a:pt x="148" y="122"/>
                    <a:pt x="148" y="122"/>
                    <a:pt x="148" y="122"/>
                  </a:cubicBezTo>
                  <a:cubicBezTo>
                    <a:pt x="149" y="122"/>
                    <a:pt x="149" y="122"/>
                    <a:pt x="149" y="122"/>
                  </a:cubicBezTo>
                  <a:cubicBezTo>
                    <a:pt x="149" y="123"/>
                    <a:pt x="149" y="123"/>
                    <a:pt x="149" y="123"/>
                  </a:cubicBezTo>
                  <a:cubicBezTo>
                    <a:pt x="153" y="123"/>
                    <a:pt x="153" y="123"/>
                    <a:pt x="153" y="123"/>
                  </a:cubicBezTo>
                  <a:cubicBezTo>
                    <a:pt x="155" y="125"/>
                    <a:pt x="155" y="125"/>
                    <a:pt x="155" y="125"/>
                  </a:cubicBezTo>
                  <a:cubicBezTo>
                    <a:pt x="153" y="125"/>
                    <a:pt x="153" y="125"/>
                    <a:pt x="153" y="125"/>
                  </a:cubicBezTo>
                  <a:cubicBezTo>
                    <a:pt x="152" y="125"/>
                    <a:pt x="152" y="125"/>
                    <a:pt x="152" y="125"/>
                  </a:cubicBezTo>
                  <a:cubicBezTo>
                    <a:pt x="153" y="126"/>
                    <a:pt x="153" y="126"/>
                    <a:pt x="153" y="126"/>
                  </a:cubicBezTo>
                  <a:cubicBezTo>
                    <a:pt x="156" y="129"/>
                    <a:pt x="156" y="129"/>
                    <a:pt x="156" y="129"/>
                  </a:cubicBezTo>
                  <a:cubicBezTo>
                    <a:pt x="153" y="129"/>
                    <a:pt x="153" y="129"/>
                    <a:pt x="153" y="129"/>
                  </a:cubicBezTo>
                  <a:cubicBezTo>
                    <a:pt x="151" y="129"/>
                    <a:pt x="151" y="129"/>
                    <a:pt x="151" y="129"/>
                  </a:cubicBezTo>
                  <a:cubicBezTo>
                    <a:pt x="149" y="129"/>
                    <a:pt x="149" y="129"/>
                    <a:pt x="149" y="129"/>
                  </a:cubicBezTo>
                  <a:cubicBezTo>
                    <a:pt x="152" y="130"/>
                    <a:pt x="152" y="130"/>
                    <a:pt x="152" y="130"/>
                  </a:cubicBezTo>
                  <a:cubicBezTo>
                    <a:pt x="155" y="130"/>
                    <a:pt x="155" y="130"/>
                    <a:pt x="155" y="130"/>
                  </a:cubicBezTo>
                  <a:cubicBezTo>
                    <a:pt x="158" y="130"/>
                    <a:pt x="158" y="130"/>
                    <a:pt x="158" y="130"/>
                  </a:cubicBezTo>
                  <a:cubicBezTo>
                    <a:pt x="158" y="133"/>
                    <a:pt x="158" y="133"/>
                    <a:pt x="158" y="133"/>
                  </a:cubicBezTo>
                  <a:cubicBezTo>
                    <a:pt x="158" y="135"/>
                    <a:pt x="158" y="135"/>
                    <a:pt x="158" y="135"/>
                  </a:cubicBezTo>
                  <a:cubicBezTo>
                    <a:pt x="158" y="136"/>
                    <a:pt x="158" y="136"/>
                    <a:pt x="158" y="136"/>
                  </a:cubicBezTo>
                  <a:cubicBezTo>
                    <a:pt x="159" y="137"/>
                    <a:pt x="159" y="137"/>
                    <a:pt x="159" y="137"/>
                  </a:cubicBezTo>
                  <a:cubicBezTo>
                    <a:pt x="162" y="142"/>
                    <a:pt x="162" y="142"/>
                    <a:pt x="162" y="142"/>
                  </a:cubicBezTo>
                  <a:cubicBezTo>
                    <a:pt x="163" y="142"/>
                    <a:pt x="163" y="142"/>
                    <a:pt x="163" y="142"/>
                  </a:cubicBezTo>
                  <a:cubicBezTo>
                    <a:pt x="162" y="143"/>
                    <a:pt x="162" y="143"/>
                    <a:pt x="162" y="143"/>
                  </a:cubicBezTo>
                  <a:cubicBezTo>
                    <a:pt x="163" y="144"/>
                    <a:pt x="163" y="144"/>
                    <a:pt x="163" y="144"/>
                  </a:cubicBezTo>
                  <a:cubicBezTo>
                    <a:pt x="168" y="146"/>
                    <a:pt x="168" y="146"/>
                    <a:pt x="168" y="146"/>
                  </a:cubicBezTo>
                  <a:cubicBezTo>
                    <a:pt x="176" y="155"/>
                    <a:pt x="176" y="155"/>
                    <a:pt x="176" y="155"/>
                  </a:cubicBezTo>
                  <a:cubicBezTo>
                    <a:pt x="178" y="155"/>
                    <a:pt x="178" y="155"/>
                    <a:pt x="178" y="155"/>
                  </a:cubicBezTo>
                  <a:cubicBezTo>
                    <a:pt x="179" y="157"/>
                    <a:pt x="179" y="157"/>
                    <a:pt x="179" y="157"/>
                  </a:cubicBezTo>
                  <a:cubicBezTo>
                    <a:pt x="182" y="157"/>
                    <a:pt x="182" y="157"/>
                    <a:pt x="182" y="157"/>
                  </a:cubicBezTo>
                  <a:cubicBezTo>
                    <a:pt x="185" y="157"/>
                    <a:pt x="185" y="157"/>
                    <a:pt x="185" y="157"/>
                  </a:cubicBezTo>
                  <a:cubicBezTo>
                    <a:pt x="188" y="157"/>
                    <a:pt x="188" y="157"/>
                    <a:pt x="188" y="157"/>
                  </a:cubicBezTo>
                  <a:cubicBezTo>
                    <a:pt x="192" y="156"/>
                    <a:pt x="192" y="156"/>
                    <a:pt x="192" y="156"/>
                  </a:cubicBezTo>
                  <a:cubicBezTo>
                    <a:pt x="199" y="157"/>
                    <a:pt x="199" y="157"/>
                    <a:pt x="199" y="157"/>
                  </a:cubicBezTo>
                  <a:cubicBezTo>
                    <a:pt x="204" y="157"/>
                    <a:pt x="204" y="157"/>
                    <a:pt x="204" y="157"/>
                  </a:cubicBezTo>
                  <a:cubicBezTo>
                    <a:pt x="208" y="157"/>
                    <a:pt x="208" y="157"/>
                    <a:pt x="208" y="157"/>
                  </a:cubicBezTo>
                  <a:cubicBezTo>
                    <a:pt x="211" y="156"/>
                    <a:pt x="211" y="156"/>
                    <a:pt x="211" y="156"/>
                  </a:cubicBezTo>
                  <a:cubicBezTo>
                    <a:pt x="212" y="155"/>
                    <a:pt x="212" y="155"/>
                    <a:pt x="212" y="155"/>
                  </a:cubicBezTo>
                  <a:cubicBezTo>
                    <a:pt x="215" y="157"/>
                    <a:pt x="215" y="157"/>
                    <a:pt x="215" y="157"/>
                  </a:cubicBezTo>
                  <a:cubicBezTo>
                    <a:pt x="217" y="158"/>
                    <a:pt x="217" y="158"/>
                    <a:pt x="217" y="158"/>
                  </a:cubicBezTo>
                  <a:cubicBezTo>
                    <a:pt x="219" y="160"/>
                    <a:pt x="219" y="160"/>
                    <a:pt x="219" y="160"/>
                  </a:cubicBezTo>
                  <a:cubicBezTo>
                    <a:pt x="221" y="162"/>
                    <a:pt x="221" y="162"/>
                    <a:pt x="221" y="162"/>
                  </a:cubicBezTo>
                  <a:cubicBezTo>
                    <a:pt x="224" y="165"/>
                    <a:pt x="224" y="165"/>
                    <a:pt x="224" y="165"/>
                  </a:cubicBezTo>
                  <a:cubicBezTo>
                    <a:pt x="225" y="166"/>
                    <a:pt x="225" y="166"/>
                    <a:pt x="225" y="166"/>
                  </a:cubicBezTo>
                  <a:cubicBezTo>
                    <a:pt x="228" y="165"/>
                    <a:pt x="228" y="165"/>
                    <a:pt x="228" y="165"/>
                  </a:cubicBezTo>
                  <a:cubicBezTo>
                    <a:pt x="228" y="172"/>
                    <a:pt x="228" y="172"/>
                    <a:pt x="228" y="172"/>
                  </a:cubicBezTo>
                  <a:cubicBezTo>
                    <a:pt x="229" y="176"/>
                    <a:pt x="229" y="176"/>
                    <a:pt x="229" y="176"/>
                  </a:cubicBezTo>
                  <a:cubicBezTo>
                    <a:pt x="231" y="178"/>
                    <a:pt x="231" y="178"/>
                    <a:pt x="231" y="178"/>
                  </a:cubicBezTo>
                  <a:cubicBezTo>
                    <a:pt x="234" y="179"/>
                    <a:pt x="234" y="179"/>
                    <a:pt x="234" y="179"/>
                  </a:cubicBezTo>
                  <a:cubicBezTo>
                    <a:pt x="235" y="179"/>
                    <a:pt x="235" y="179"/>
                    <a:pt x="235" y="179"/>
                  </a:cubicBezTo>
                  <a:cubicBezTo>
                    <a:pt x="237" y="180"/>
                    <a:pt x="237" y="180"/>
                    <a:pt x="237" y="180"/>
                  </a:cubicBezTo>
                  <a:cubicBezTo>
                    <a:pt x="239" y="189"/>
                    <a:pt x="239" y="189"/>
                    <a:pt x="239" y="189"/>
                  </a:cubicBezTo>
                  <a:cubicBezTo>
                    <a:pt x="242" y="190"/>
                    <a:pt x="242" y="190"/>
                    <a:pt x="242" y="190"/>
                  </a:cubicBezTo>
                  <a:cubicBezTo>
                    <a:pt x="245" y="190"/>
                    <a:pt x="245" y="190"/>
                    <a:pt x="245" y="190"/>
                  </a:cubicBezTo>
                  <a:cubicBezTo>
                    <a:pt x="247" y="190"/>
                    <a:pt x="247" y="190"/>
                    <a:pt x="247" y="190"/>
                  </a:cubicBezTo>
                  <a:cubicBezTo>
                    <a:pt x="254" y="189"/>
                    <a:pt x="254" y="189"/>
                    <a:pt x="254" y="189"/>
                  </a:cubicBezTo>
                  <a:cubicBezTo>
                    <a:pt x="257" y="190"/>
                    <a:pt x="257" y="190"/>
                    <a:pt x="257" y="190"/>
                  </a:cubicBezTo>
                  <a:cubicBezTo>
                    <a:pt x="257" y="193"/>
                    <a:pt x="257" y="193"/>
                    <a:pt x="257" y="193"/>
                  </a:cubicBezTo>
                  <a:cubicBezTo>
                    <a:pt x="258" y="195"/>
                    <a:pt x="258" y="195"/>
                    <a:pt x="258" y="195"/>
                  </a:cubicBezTo>
                  <a:cubicBezTo>
                    <a:pt x="259" y="196"/>
                    <a:pt x="259" y="196"/>
                    <a:pt x="259" y="196"/>
                  </a:cubicBezTo>
                  <a:cubicBezTo>
                    <a:pt x="264" y="198"/>
                    <a:pt x="264" y="198"/>
                    <a:pt x="264" y="198"/>
                  </a:cubicBezTo>
                  <a:cubicBezTo>
                    <a:pt x="262" y="195"/>
                    <a:pt x="262" y="195"/>
                    <a:pt x="262" y="195"/>
                  </a:cubicBezTo>
                  <a:cubicBezTo>
                    <a:pt x="262" y="193"/>
                    <a:pt x="262" y="193"/>
                    <a:pt x="262" y="193"/>
                  </a:cubicBezTo>
                  <a:cubicBezTo>
                    <a:pt x="264" y="190"/>
                    <a:pt x="264" y="190"/>
                    <a:pt x="264" y="190"/>
                  </a:cubicBezTo>
                  <a:cubicBezTo>
                    <a:pt x="267" y="189"/>
                    <a:pt x="267" y="189"/>
                    <a:pt x="267" y="189"/>
                  </a:cubicBezTo>
                  <a:cubicBezTo>
                    <a:pt x="267" y="188"/>
                    <a:pt x="267" y="188"/>
                    <a:pt x="267" y="188"/>
                  </a:cubicBezTo>
                  <a:cubicBezTo>
                    <a:pt x="267" y="186"/>
                    <a:pt x="267" y="186"/>
                    <a:pt x="267" y="186"/>
                  </a:cubicBezTo>
                  <a:cubicBezTo>
                    <a:pt x="270" y="185"/>
                    <a:pt x="270" y="185"/>
                    <a:pt x="270" y="185"/>
                  </a:cubicBezTo>
                  <a:cubicBezTo>
                    <a:pt x="274" y="182"/>
                    <a:pt x="274" y="182"/>
                    <a:pt x="274" y="182"/>
                  </a:cubicBezTo>
                  <a:cubicBezTo>
                    <a:pt x="277" y="180"/>
                    <a:pt x="277" y="180"/>
                    <a:pt x="277" y="180"/>
                  </a:cubicBezTo>
                  <a:cubicBezTo>
                    <a:pt x="277" y="179"/>
                    <a:pt x="277" y="179"/>
                    <a:pt x="277" y="179"/>
                  </a:cubicBezTo>
                  <a:cubicBezTo>
                    <a:pt x="278" y="178"/>
                    <a:pt x="278" y="178"/>
                    <a:pt x="278" y="178"/>
                  </a:cubicBezTo>
                  <a:cubicBezTo>
                    <a:pt x="280" y="178"/>
                    <a:pt x="280" y="178"/>
                    <a:pt x="280" y="178"/>
                  </a:cubicBezTo>
                  <a:cubicBezTo>
                    <a:pt x="281" y="178"/>
                    <a:pt x="281" y="178"/>
                    <a:pt x="281" y="178"/>
                  </a:cubicBezTo>
                  <a:cubicBezTo>
                    <a:pt x="282" y="176"/>
                    <a:pt x="282" y="176"/>
                    <a:pt x="282" y="176"/>
                  </a:cubicBezTo>
                  <a:cubicBezTo>
                    <a:pt x="285" y="175"/>
                    <a:pt x="285" y="175"/>
                    <a:pt x="285" y="175"/>
                  </a:cubicBezTo>
                  <a:cubicBezTo>
                    <a:pt x="282" y="173"/>
                    <a:pt x="282" y="173"/>
                    <a:pt x="282" y="173"/>
                  </a:cubicBezTo>
                  <a:cubicBezTo>
                    <a:pt x="284" y="172"/>
                    <a:pt x="284" y="172"/>
                    <a:pt x="284" y="172"/>
                  </a:cubicBezTo>
                  <a:cubicBezTo>
                    <a:pt x="285" y="169"/>
                    <a:pt x="285" y="169"/>
                    <a:pt x="285" y="169"/>
                  </a:cubicBezTo>
                  <a:cubicBezTo>
                    <a:pt x="291" y="168"/>
                    <a:pt x="291" y="168"/>
                    <a:pt x="291" y="168"/>
                  </a:cubicBezTo>
                  <a:cubicBezTo>
                    <a:pt x="292" y="168"/>
                    <a:pt x="292" y="168"/>
                    <a:pt x="292" y="168"/>
                  </a:cubicBezTo>
                  <a:cubicBezTo>
                    <a:pt x="295" y="168"/>
                    <a:pt x="295" y="168"/>
                    <a:pt x="295" y="168"/>
                  </a:cubicBezTo>
                  <a:cubicBezTo>
                    <a:pt x="297" y="168"/>
                    <a:pt x="297" y="168"/>
                    <a:pt x="297" y="168"/>
                  </a:cubicBezTo>
                  <a:cubicBezTo>
                    <a:pt x="301" y="169"/>
                    <a:pt x="301" y="169"/>
                    <a:pt x="301" y="169"/>
                  </a:cubicBezTo>
                  <a:cubicBezTo>
                    <a:pt x="304" y="170"/>
                    <a:pt x="304" y="170"/>
                    <a:pt x="304" y="170"/>
                  </a:cubicBezTo>
                  <a:cubicBezTo>
                    <a:pt x="307" y="172"/>
                    <a:pt x="307" y="172"/>
                    <a:pt x="307" y="172"/>
                  </a:cubicBezTo>
                  <a:cubicBezTo>
                    <a:pt x="308" y="172"/>
                    <a:pt x="308" y="172"/>
                    <a:pt x="308" y="172"/>
                  </a:cubicBezTo>
                  <a:cubicBezTo>
                    <a:pt x="310" y="172"/>
                    <a:pt x="310" y="172"/>
                    <a:pt x="310" y="172"/>
                  </a:cubicBezTo>
                  <a:cubicBezTo>
                    <a:pt x="311" y="172"/>
                    <a:pt x="311" y="172"/>
                    <a:pt x="311" y="172"/>
                  </a:cubicBezTo>
                  <a:cubicBezTo>
                    <a:pt x="310" y="168"/>
                    <a:pt x="310" y="168"/>
                    <a:pt x="310" y="168"/>
                  </a:cubicBezTo>
                  <a:cubicBezTo>
                    <a:pt x="310" y="166"/>
                    <a:pt x="310" y="166"/>
                    <a:pt x="310" y="166"/>
                  </a:cubicBezTo>
                  <a:cubicBezTo>
                    <a:pt x="311" y="163"/>
                    <a:pt x="311" y="163"/>
                    <a:pt x="311" y="163"/>
                  </a:cubicBezTo>
                  <a:cubicBezTo>
                    <a:pt x="314" y="163"/>
                    <a:pt x="314" y="163"/>
                    <a:pt x="314" y="163"/>
                  </a:cubicBezTo>
                  <a:cubicBezTo>
                    <a:pt x="315" y="162"/>
                    <a:pt x="315" y="162"/>
                    <a:pt x="315" y="162"/>
                  </a:cubicBezTo>
                  <a:cubicBezTo>
                    <a:pt x="325" y="166"/>
                    <a:pt x="325" y="166"/>
                    <a:pt x="325" y="166"/>
                  </a:cubicBezTo>
                  <a:cubicBezTo>
                    <a:pt x="331" y="168"/>
                    <a:pt x="331" y="168"/>
                    <a:pt x="331" y="168"/>
                  </a:cubicBezTo>
                  <a:cubicBezTo>
                    <a:pt x="333" y="168"/>
                    <a:pt x="333" y="168"/>
                    <a:pt x="333" y="168"/>
                  </a:cubicBezTo>
                  <a:cubicBezTo>
                    <a:pt x="334" y="168"/>
                    <a:pt x="334" y="168"/>
                    <a:pt x="334" y="168"/>
                  </a:cubicBezTo>
                  <a:cubicBezTo>
                    <a:pt x="334" y="166"/>
                    <a:pt x="334" y="166"/>
                    <a:pt x="334" y="166"/>
                  </a:cubicBezTo>
                  <a:cubicBezTo>
                    <a:pt x="335" y="166"/>
                    <a:pt x="335" y="166"/>
                    <a:pt x="335" y="166"/>
                  </a:cubicBezTo>
                  <a:cubicBezTo>
                    <a:pt x="338" y="166"/>
                    <a:pt x="338" y="166"/>
                    <a:pt x="338" y="166"/>
                  </a:cubicBezTo>
                  <a:cubicBezTo>
                    <a:pt x="341" y="166"/>
                    <a:pt x="341" y="166"/>
                    <a:pt x="341" y="166"/>
                  </a:cubicBezTo>
                  <a:cubicBezTo>
                    <a:pt x="343" y="166"/>
                    <a:pt x="343" y="166"/>
                    <a:pt x="343" y="166"/>
                  </a:cubicBezTo>
                  <a:cubicBezTo>
                    <a:pt x="348" y="166"/>
                    <a:pt x="348" y="166"/>
                    <a:pt x="348" y="166"/>
                  </a:cubicBezTo>
                  <a:cubicBezTo>
                    <a:pt x="350" y="166"/>
                    <a:pt x="350" y="166"/>
                    <a:pt x="350" y="166"/>
                  </a:cubicBezTo>
                  <a:cubicBezTo>
                    <a:pt x="351" y="166"/>
                    <a:pt x="351" y="166"/>
                    <a:pt x="351" y="166"/>
                  </a:cubicBezTo>
                  <a:cubicBezTo>
                    <a:pt x="354" y="166"/>
                    <a:pt x="354" y="166"/>
                    <a:pt x="354" y="166"/>
                  </a:cubicBezTo>
                  <a:cubicBezTo>
                    <a:pt x="356" y="166"/>
                    <a:pt x="356" y="166"/>
                    <a:pt x="356" y="166"/>
                  </a:cubicBezTo>
                  <a:cubicBezTo>
                    <a:pt x="357" y="166"/>
                    <a:pt x="357" y="166"/>
                    <a:pt x="357" y="166"/>
                  </a:cubicBezTo>
                  <a:cubicBezTo>
                    <a:pt x="363" y="166"/>
                    <a:pt x="363" y="166"/>
                    <a:pt x="363" y="166"/>
                  </a:cubicBezTo>
                  <a:cubicBezTo>
                    <a:pt x="368" y="168"/>
                    <a:pt x="368" y="168"/>
                    <a:pt x="368" y="168"/>
                  </a:cubicBezTo>
                  <a:cubicBezTo>
                    <a:pt x="373" y="169"/>
                    <a:pt x="373" y="169"/>
                    <a:pt x="373" y="169"/>
                  </a:cubicBezTo>
                  <a:cubicBezTo>
                    <a:pt x="374" y="170"/>
                    <a:pt x="374" y="170"/>
                    <a:pt x="374" y="170"/>
                  </a:cubicBezTo>
                  <a:cubicBezTo>
                    <a:pt x="376" y="172"/>
                    <a:pt x="376" y="172"/>
                    <a:pt x="376" y="172"/>
                  </a:cubicBezTo>
                  <a:cubicBezTo>
                    <a:pt x="377" y="172"/>
                    <a:pt x="377" y="172"/>
                    <a:pt x="377" y="172"/>
                  </a:cubicBezTo>
                  <a:cubicBezTo>
                    <a:pt x="378" y="172"/>
                    <a:pt x="378" y="172"/>
                    <a:pt x="378" y="172"/>
                  </a:cubicBezTo>
                  <a:cubicBezTo>
                    <a:pt x="383" y="173"/>
                    <a:pt x="383" y="173"/>
                    <a:pt x="383" y="173"/>
                  </a:cubicBezTo>
                  <a:cubicBezTo>
                    <a:pt x="383" y="174"/>
                    <a:pt x="383" y="174"/>
                    <a:pt x="383" y="174"/>
                  </a:cubicBezTo>
                  <a:cubicBezTo>
                    <a:pt x="386" y="178"/>
                    <a:pt x="386" y="178"/>
                    <a:pt x="386" y="178"/>
                  </a:cubicBezTo>
                  <a:cubicBezTo>
                    <a:pt x="386" y="173"/>
                    <a:pt x="386" y="173"/>
                    <a:pt x="386" y="173"/>
                  </a:cubicBezTo>
                  <a:cubicBezTo>
                    <a:pt x="384" y="170"/>
                    <a:pt x="384" y="170"/>
                    <a:pt x="384" y="170"/>
                  </a:cubicBezTo>
                  <a:cubicBezTo>
                    <a:pt x="383" y="169"/>
                    <a:pt x="383" y="169"/>
                    <a:pt x="383" y="169"/>
                  </a:cubicBezTo>
                  <a:cubicBezTo>
                    <a:pt x="384" y="168"/>
                    <a:pt x="384" y="168"/>
                    <a:pt x="384" y="168"/>
                  </a:cubicBezTo>
                  <a:cubicBezTo>
                    <a:pt x="387" y="166"/>
                    <a:pt x="387" y="166"/>
                    <a:pt x="387" y="166"/>
                  </a:cubicBezTo>
                  <a:cubicBezTo>
                    <a:pt x="384" y="165"/>
                    <a:pt x="384" y="165"/>
                    <a:pt x="384" y="165"/>
                  </a:cubicBezTo>
                  <a:cubicBezTo>
                    <a:pt x="386" y="163"/>
                    <a:pt x="386" y="163"/>
                    <a:pt x="386" y="163"/>
                  </a:cubicBezTo>
                  <a:cubicBezTo>
                    <a:pt x="387" y="163"/>
                    <a:pt x="387" y="163"/>
                    <a:pt x="387" y="163"/>
                  </a:cubicBezTo>
                  <a:cubicBezTo>
                    <a:pt x="389" y="162"/>
                    <a:pt x="389" y="162"/>
                    <a:pt x="389" y="162"/>
                  </a:cubicBezTo>
                  <a:cubicBezTo>
                    <a:pt x="387" y="162"/>
                    <a:pt x="387" y="162"/>
                    <a:pt x="387" y="162"/>
                  </a:cubicBezTo>
                  <a:cubicBezTo>
                    <a:pt x="386" y="159"/>
                    <a:pt x="386" y="159"/>
                    <a:pt x="386" y="159"/>
                  </a:cubicBezTo>
                  <a:cubicBezTo>
                    <a:pt x="384" y="156"/>
                    <a:pt x="384" y="156"/>
                    <a:pt x="384" y="156"/>
                  </a:cubicBezTo>
                  <a:cubicBezTo>
                    <a:pt x="383" y="153"/>
                    <a:pt x="383" y="153"/>
                    <a:pt x="383" y="153"/>
                  </a:cubicBezTo>
                  <a:cubicBezTo>
                    <a:pt x="380" y="149"/>
                    <a:pt x="380" y="149"/>
                    <a:pt x="380" y="149"/>
                  </a:cubicBezTo>
                  <a:cubicBezTo>
                    <a:pt x="378" y="146"/>
                    <a:pt x="378" y="146"/>
                    <a:pt x="378" y="146"/>
                  </a:cubicBezTo>
                  <a:cubicBezTo>
                    <a:pt x="377" y="142"/>
                    <a:pt x="377" y="142"/>
                    <a:pt x="377" y="142"/>
                  </a:cubicBezTo>
                  <a:cubicBezTo>
                    <a:pt x="377" y="140"/>
                    <a:pt x="377" y="140"/>
                    <a:pt x="377" y="140"/>
                  </a:cubicBezTo>
                  <a:cubicBezTo>
                    <a:pt x="374" y="140"/>
                    <a:pt x="374" y="140"/>
                    <a:pt x="374" y="140"/>
                  </a:cubicBezTo>
                  <a:cubicBezTo>
                    <a:pt x="371" y="140"/>
                    <a:pt x="371" y="140"/>
                    <a:pt x="371" y="140"/>
                  </a:cubicBezTo>
                  <a:cubicBezTo>
                    <a:pt x="371" y="139"/>
                    <a:pt x="371" y="139"/>
                    <a:pt x="371" y="139"/>
                  </a:cubicBezTo>
                  <a:cubicBezTo>
                    <a:pt x="373" y="137"/>
                    <a:pt x="373" y="137"/>
                    <a:pt x="373" y="137"/>
                  </a:cubicBezTo>
                  <a:cubicBezTo>
                    <a:pt x="374" y="137"/>
                    <a:pt x="374" y="137"/>
                    <a:pt x="374" y="137"/>
                  </a:cubicBezTo>
                  <a:cubicBezTo>
                    <a:pt x="380" y="136"/>
                    <a:pt x="380" y="136"/>
                    <a:pt x="380" y="136"/>
                  </a:cubicBezTo>
                  <a:cubicBezTo>
                    <a:pt x="386" y="135"/>
                    <a:pt x="386" y="135"/>
                    <a:pt x="386" y="135"/>
                  </a:cubicBezTo>
                  <a:cubicBezTo>
                    <a:pt x="389" y="135"/>
                    <a:pt x="389" y="135"/>
                    <a:pt x="389" y="135"/>
                  </a:cubicBezTo>
                  <a:cubicBezTo>
                    <a:pt x="391" y="136"/>
                    <a:pt x="391" y="136"/>
                    <a:pt x="391" y="136"/>
                  </a:cubicBezTo>
                  <a:cubicBezTo>
                    <a:pt x="393" y="136"/>
                    <a:pt x="393" y="136"/>
                    <a:pt x="393" y="136"/>
                  </a:cubicBezTo>
                  <a:cubicBezTo>
                    <a:pt x="396" y="136"/>
                    <a:pt x="396" y="136"/>
                    <a:pt x="396" y="136"/>
                  </a:cubicBezTo>
                  <a:cubicBezTo>
                    <a:pt x="397" y="136"/>
                    <a:pt x="397" y="136"/>
                    <a:pt x="397" y="136"/>
                  </a:cubicBezTo>
                  <a:cubicBezTo>
                    <a:pt x="399" y="135"/>
                    <a:pt x="399" y="135"/>
                    <a:pt x="399" y="135"/>
                  </a:cubicBezTo>
                  <a:cubicBezTo>
                    <a:pt x="397" y="133"/>
                    <a:pt x="397" y="133"/>
                    <a:pt x="397" y="133"/>
                  </a:cubicBezTo>
                  <a:cubicBezTo>
                    <a:pt x="396" y="132"/>
                    <a:pt x="396" y="132"/>
                    <a:pt x="396" y="132"/>
                  </a:cubicBezTo>
                  <a:cubicBezTo>
                    <a:pt x="394" y="130"/>
                    <a:pt x="394" y="130"/>
                    <a:pt x="394" y="130"/>
                  </a:cubicBezTo>
                  <a:cubicBezTo>
                    <a:pt x="393" y="129"/>
                    <a:pt x="393" y="129"/>
                    <a:pt x="393" y="129"/>
                  </a:cubicBezTo>
                  <a:cubicBezTo>
                    <a:pt x="393" y="123"/>
                    <a:pt x="393" y="123"/>
                    <a:pt x="393" y="123"/>
                  </a:cubicBezTo>
                  <a:cubicBezTo>
                    <a:pt x="393" y="117"/>
                    <a:pt x="393" y="117"/>
                    <a:pt x="393" y="117"/>
                  </a:cubicBezTo>
                  <a:cubicBezTo>
                    <a:pt x="394" y="114"/>
                    <a:pt x="394" y="114"/>
                    <a:pt x="394" y="114"/>
                  </a:cubicBezTo>
                  <a:cubicBezTo>
                    <a:pt x="394" y="112"/>
                    <a:pt x="394" y="112"/>
                    <a:pt x="394" y="112"/>
                  </a:cubicBezTo>
                  <a:cubicBezTo>
                    <a:pt x="394" y="109"/>
                    <a:pt x="394" y="109"/>
                    <a:pt x="394" y="109"/>
                  </a:cubicBezTo>
                  <a:cubicBezTo>
                    <a:pt x="396" y="109"/>
                    <a:pt x="396" y="109"/>
                    <a:pt x="396" y="109"/>
                  </a:cubicBezTo>
                  <a:cubicBezTo>
                    <a:pt x="400" y="110"/>
                    <a:pt x="400" y="110"/>
                    <a:pt x="400" y="110"/>
                  </a:cubicBezTo>
                  <a:cubicBezTo>
                    <a:pt x="406" y="112"/>
                    <a:pt x="406" y="112"/>
                    <a:pt x="406" y="112"/>
                  </a:cubicBezTo>
                  <a:cubicBezTo>
                    <a:pt x="410" y="112"/>
                    <a:pt x="410" y="112"/>
                    <a:pt x="410" y="112"/>
                  </a:cubicBezTo>
                  <a:cubicBezTo>
                    <a:pt x="413" y="112"/>
                    <a:pt x="413" y="112"/>
                    <a:pt x="413" y="112"/>
                  </a:cubicBezTo>
                  <a:cubicBezTo>
                    <a:pt x="414" y="113"/>
                    <a:pt x="414" y="113"/>
                    <a:pt x="414" y="113"/>
                  </a:cubicBezTo>
                  <a:cubicBezTo>
                    <a:pt x="417" y="112"/>
                    <a:pt x="417" y="112"/>
                    <a:pt x="417" y="112"/>
                  </a:cubicBezTo>
                  <a:cubicBezTo>
                    <a:pt x="420" y="110"/>
                    <a:pt x="420" y="110"/>
                    <a:pt x="420" y="110"/>
                  </a:cubicBezTo>
                  <a:cubicBezTo>
                    <a:pt x="421" y="109"/>
                    <a:pt x="421" y="109"/>
                    <a:pt x="421" y="109"/>
                  </a:cubicBezTo>
                  <a:cubicBezTo>
                    <a:pt x="420" y="106"/>
                    <a:pt x="420" y="106"/>
                    <a:pt x="420" y="106"/>
                  </a:cubicBezTo>
                  <a:cubicBezTo>
                    <a:pt x="417" y="100"/>
                    <a:pt x="417" y="100"/>
                    <a:pt x="417" y="100"/>
                  </a:cubicBezTo>
                  <a:cubicBezTo>
                    <a:pt x="416" y="97"/>
                    <a:pt x="416" y="97"/>
                    <a:pt x="416" y="97"/>
                  </a:cubicBezTo>
                  <a:cubicBezTo>
                    <a:pt x="416" y="94"/>
                    <a:pt x="416" y="94"/>
                    <a:pt x="416" y="94"/>
                  </a:cubicBezTo>
                  <a:cubicBezTo>
                    <a:pt x="417" y="93"/>
                    <a:pt x="417" y="93"/>
                    <a:pt x="417" y="93"/>
                  </a:cubicBezTo>
                  <a:cubicBezTo>
                    <a:pt x="419" y="92"/>
                    <a:pt x="419" y="92"/>
                    <a:pt x="419" y="92"/>
                  </a:cubicBezTo>
                  <a:cubicBezTo>
                    <a:pt x="421" y="92"/>
                    <a:pt x="421" y="92"/>
                    <a:pt x="421" y="92"/>
                  </a:cubicBezTo>
                  <a:cubicBezTo>
                    <a:pt x="424" y="89"/>
                    <a:pt x="424" y="89"/>
                    <a:pt x="424" y="89"/>
                  </a:cubicBezTo>
                  <a:cubicBezTo>
                    <a:pt x="424" y="86"/>
                    <a:pt x="424" y="86"/>
                    <a:pt x="424" y="86"/>
                  </a:cubicBezTo>
                  <a:cubicBezTo>
                    <a:pt x="423" y="84"/>
                    <a:pt x="423" y="84"/>
                    <a:pt x="423" y="84"/>
                  </a:cubicBezTo>
                  <a:cubicBezTo>
                    <a:pt x="424" y="83"/>
                    <a:pt x="424" y="83"/>
                    <a:pt x="424" y="83"/>
                  </a:cubicBezTo>
                  <a:lnTo>
                    <a:pt x="429" y="83"/>
                  </a:lnTo>
                  <a:close/>
                </a:path>
              </a:pathLst>
            </a:custGeom>
            <a:solidFill>
              <a:srgbClr val="FFFFFF"/>
            </a:solidFill>
            <a:ln w="9525">
              <a:solidFill>
                <a:srgbClr val="4F81BD"/>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Segoe UI"/>
                <a:cs typeface="Arial" pitchFamily="34" charset="0"/>
              </a:endParaRPr>
            </a:p>
          </p:txBody>
        </p:sp>
      </p:grpSp>
    </p:spTree>
    <p:extLst>
      <p:ext uri="{BB962C8B-B14F-4D97-AF65-F5344CB8AC3E}">
        <p14:creationId xmlns:p14="http://schemas.microsoft.com/office/powerpoint/2010/main" val="196870691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ro_CaseStudies_SF">
    <p:spTree>
      <p:nvGrpSpPr>
        <p:cNvPr id="1" name=""/>
        <p:cNvGrpSpPr/>
        <p:nvPr/>
      </p:nvGrpSpPr>
      <p:grpSpPr>
        <a:xfrm>
          <a:off x="0" y="0"/>
          <a:ext cx="0" cy="0"/>
          <a:chOff x="0" y="0"/>
          <a:chExt cx="0" cy="0"/>
        </a:xfrm>
      </p:grpSpPr>
      <p:sp>
        <p:nvSpPr>
          <p:cNvPr id="3" name="TextBox 10"/>
          <p:cNvSpPr txBox="1">
            <a:spLocks noChangeArrowheads="1"/>
          </p:cNvSpPr>
          <p:nvPr userDrawn="1"/>
        </p:nvSpPr>
        <p:spPr bwMode="auto">
          <a:xfrm>
            <a:off x="360363" y="1660525"/>
            <a:ext cx="3937000"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Segoe UI" pitchFamily="34" charset="0"/>
                <a:cs typeface="Arial" pitchFamily="34" charset="0"/>
              </a:defRPr>
            </a:lvl1pPr>
            <a:lvl2pPr marL="742950" indent="-285750" eaLnBrk="0" hangingPunct="0">
              <a:defRPr>
                <a:solidFill>
                  <a:schemeClr val="tx1"/>
                </a:solidFill>
                <a:latin typeface="Segoe UI" pitchFamily="34" charset="0"/>
                <a:cs typeface="Arial" pitchFamily="34" charset="0"/>
              </a:defRPr>
            </a:lvl2pPr>
            <a:lvl3pPr marL="1143000" indent="-228600" eaLnBrk="0" hangingPunct="0">
              <a:defRPr>
                <a:solidFill>
                  <a:schemeClr val="tx1"/>
                </a:solidFill>
                <a:latin typeface="Segoe UI" pitchFamily="34" charset="0"/>
                <a:cs typeface="Arial" pitchFamily="34" charset="0"/>
              </a:defRPr>
            </a:lvl3pPr>
            <a:lvl4pPr marL="1600200" indent="-228600" eaLnBrk="0" hangingPunct="0">
              <a:defRPr>
                <a:solidFill>
                  <a:schemeClr val="tx1"/>
                </a:solidFill>
                <a:latin typeface="Segoe UI" pitchFamily="34" charset="0"/>
                <a:cs typeface="Arial" pitchFamily="34" charset="0"/>
              </a:defRPr>
            </a:lvl4pPr>
            <a:lvl5pPr marL="2057400" indent="-228600" eaLnBrk="0" hangingPunct="0">
              <a:defRPr>
                <a:solidFill>
                  <a:schemeClr val="tx1"/>
                </a:solidFill>
                <a:latin typeface="Segoe UI" pitchFamily="34" charset="0"/>
                <a:cs typeface="Arial" pitchFamily="34" charset="0"/>
              </a:defRPr>
            </a:lvl5pPr>
            <a:lvl6pPr marL="2514600" indent="-228600" eaLnBrk="0" fontAlgn="base" hangingPunct="0">
              <a:spcBef>
                <a:spcPct val="0"/>
              </a:spcBef>
              <a:spcAft>
                <a:spcPct val="0"/>
              </a:spcAft>
              <a:defRPr>
                <a:solidFill>
                  <a:schemeClr val="tx1"/>
                </a:solidFill>
                <a:latin typeface="Segoe UI" pitchFamily="34" charset="0"/>
                <a:cs typeface="Arial" pitchFamily="34" charset="0"/>
              </a:defRPr>
            </a:lvl6pPr>
            <a:lvl7pPr marL="2971800" indent="-228600" eaLnBrk="0" fontAlgn="base" hangingPunct="0">
              <a:spcBef>
                <a:spcPct val="0"/>
              </a:spcBef>
              <a:spcAft>
                <a:spcPct val="0"/>
              </a:spcAft>
              <a:defRPr>
                <a:solidFill>
                  <a:schemeClr val="tx1"/>
                </a:solidFill>
                <a:latin typeface="Segoe UI" pitchFamily="34" charset="0"/>
                <a:cs typeface="Arial" pitchFamily="34" charset="0"/>
              </a:defRPr>
            </a:lvl7pPr>
            <a:lvl8pPr marL="3429000" indent="-228600" eaLnBrk="0" fontAlgn="base" hangingPunct="0">
              <a:spcBef>
                <a:spcPct val="0"/>
              </a:spcBef>
              <a:spcAft>
                <a:spcPct val="0"/>
              </a:spcAft>
              <a:defRPr>
                <a:solidFill>
                  <a:schemeClr val="tx1"/>
                </a:solidFill>
                <a:latin typeface="Segoe UI" pitchFamily="34" charset="0"/>
                <a:cs typeface="Arial" pitchFamily="34" charset="0"/>
              </a:defRPr>
            </a:lvl8pPr>
            <a:lvl9pPr marL="3886200" indent="-228600" eaLnBrk="0" fontAlgn="base" hangingPunct="0">
              <a:spcBef>
                <a:spcPct val="0"/>
              </a:spcBef>
              <a:spcAft>
                <a:spcPct val="0"/>
              </a:spcAft>
              <a:defRPr>
                <a:solidFill>
                  <a:schemeClr val="tx1"/>
                </a:solidFill>
                <a:latin typeface="Segoe UI" pitchFamily="34" charset="0"/>
                <a:cs typeface="Arial" pitchFamily="34" charset="0"/>
              </a:defRPr>
            </a:lvl9pPr>
          </a:lstStyle>
          <a:p>
            <a:pPr algn="just" eaLnBrk="1" hangingPunct="1">
              <a:defRPr/>
            </a:pPr>
            <a:r>
              <a:rPr lang="en-US" altLang="en-US" sz="1100" b="1" dirty="0" smtClean="0">
                <a:solidFill>
                  <a:schemeClr val="accent2"/>
                </a:solidFill>
                <a:latin typeface="Rubik Light"/>
              </a:rPr>
              <a:t>Focusing on high-impact innovation and marketing…</a:t>
            </a:r>
          </a:p>
          <a:p>
            <a:pPr algn="just" eaLnBrk="1" hangingPunct="1">
              <a:defRPr/>
            </a:pPr>
            <a:endParaRPr lang="en-US" altLang="en-US" sz="1100" dirty="0" smtClean="0">
              <a:solidFill>
                <a:schemeClr val="accent2"/>
              </a:solidFill>
              <a:latin typeface="Rubik Light"/>
            </a:endParaRPr>
          </a:p>
          <a:p>
            <a:pPr marL="171450" indent="-171450" algn="just" eaLnBrk="1" hangingPunct="1">
              <a:buClr>
                <a:schemeClr val="accent5"/>
              </a:buClr>
              <a:buFont typeface="Wingdings" panose="05000000000000000000" pitchFamily="2" charset="2"/>
              <a:buChar char="§"/>
              <a:defRPr/>
            </a:pPr>
            <a:r>
              <a:rPr lang="en-US" altLang="en-US" sz="1100" dirty="0" smtClean="0">
                <a:solidFill>
                  <a:schemeClr val="accent2"/>
                </a:solidFill>
                <a:latin typeface="Rubik Light"/>
              </a:rPr>
              <a:t>Established in 2009, Successes and Failures are a series of case studies that feature some of the most compelling FMCG brands, products, and marketing campaigns globally. Each case explores the key factors that have contributed to their success or failure.</a:t>
            </a:r>
          </a:p>
          <a:p>
            <a:pPr marL="171450" indent="-171450" algn="just" eaLnBrk="1" hangingPunct="1">
              <a:buClr>
                <a:schemeClr val="accent5"/>
              </a:buClr>
              <a:buFont typeface="Wingdings" panose="05000000000000000000" pitchFamily="2" charset="2"/>
              <a:buChar char="§"/>
              <a:defRPr/>
            </a:pPr>
            <a:endParaRPr lang="en-US" altLang="en-US" sz="1100" dirty="0" smtClean="0">
              <a:solidFill>
                <a:schemeClr val="accent2"/>
              </a:solidFill>
              <a:latin typeface="Rubik Light"/>
            </a:endParaRPr>
          </a:p>
          <a:p>
            <a:pPr marL="171450" indent="-171450" algn="just" eaLnBrk="1" hangingPunct="1">
              <a:buClr>
                <a:schemeClr val="accent5"/>
              </a:buClr>
              <a:buFont typeface="Wingdings" panose="05000000000000000000" pitchFamily="2" charset="2"/>
              <a:buChar char="§"/>
              <a:defRPr/>
            </a:pPr>
            <a:r>
              <a:rPr lang="en-US" altLang="en-US" sz="1100" dirty="0" smtClean="0">
                <a:solidFill>
                  <a:schemeClr val="accent2"/>
                </a:solidFill>
                <a:latin typeface="Rubik Light"/>
              </a:rPr>
              <a:t>Developing a better understanding of why certain products and campaigns succeed while others underperform is highly important. After all, the failure rate of new product launches in the FMCG industry is cited as being around 80%.</a:t>
            </a:r>
          </a:p>
        </p:txBody>
      </p:sp>
      <p:sp>
        <p:nvSpPr>
          <p:cNvPr id="4" name="TextBox 10"/>
          <p:cNvSpPr txBox="1">
            <a:spLocks noChangeArrowheads="1"/>
          </p:cNvSpPr>
          <p:nvPr userDrawn="1"/>
        </p:nvSpPr>
        <p:spPr bwMode="auto">
          <a:xfrm>
            <a:off x="4806950" y="1660525"/>
            <a:ext cx="3852863"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Segoe UI" pitchFamily="34" charset="0"/>
                <a:cs typeface="Arial" pitchFamily="34" charset="0"/>
              </a:defRPr>
            </a:lvl1pPr>
            <a:lvl2pPr marL="742950" indent="-285750" eaLnBrk="0" hangingPunct="0">
              <a:defRPr>
                <a:solidFill>
                  <a:schemeClr val="tx1"/>
                </a:solidFill>
                <a:latin typeface="Segoe UI" pitchFamily="34" charset="0"/>
                <a:cs typeface="Arial" pitchFamily="34" charset="0"/>
              </a:defRPr>
            </a:lvl2pPr>
            <a:lvl3pPr marL="1143000" indent="-228600" eaLnBrk="0" hangingPunct="0">
              <a:defRPr>
                <a:solidFill>
                  <a:schemeClr val="tx1"/>
                </a:solidFill>
                <a:latin typeface="Segoe UI" pitchFamily="34" charset="0"/>
                <a:cs typeface="Arial" pitchFamily="34" charset="0"/>
              </a:defRPr>
            </a:lvl3pPr>
            <a:lvl4pPr marL="1600200" indent="-228600" eaLnBrk="0" hangingPunct="0">
              <a:defRPr>
                <a:solidFill>
                  <a:schemeClr val="tx1"/>
                </a:solidFill>
                <a:latin typeface="Segoe UI" pitchFamily="34" charset="0"/>
                <a:cs typeface="Arial" pitchFamily="34" charset="0"/>
              </a:defRPr>
            </a:lvl4pPr>
            <a:lvl5pPr marL="2057400" indent="-228600" eaLnBrk="0" hangingPunct="0">
              <a:defRPr>
                <a:solidFill>
                  <a:schemeClr val="tx1"/>
                </a:solidFill>
                <a:latin typeface="Segoe UI" pitchFamily="34" charset="0"/>
                <a:cs typeface="Arial" pitchFamily="34" charset="0"/>
              </a:defRPr>
            </a:lvl5pPr>
            <a:lvl6pPr marL="2514600" indent="-228600" eaLnBrk="0" fontAlgn="base" hangingPunct="0">
              <a:spcBef>
                <a:spcPct val="0"/>
              </a:spcBef>
              <a:spcAft>
                <a:spcPct val="0"/>
              </a:spcAft>
              <a:defRPr>
                <a:solidFill>
                  <a:schemeClr val="tx1"/>
                </a:solidFill>
                <a:latin typeface="Segoe UI" pitchFamily="34" charset="0"/>
                <a:cs typeface="Arial" pitchFamily="34" charset="0"/>
              </a:defRPr>
            </a:lvl6pPr>
            <a:lvl7pPr marL="2971800" indent="-228600" eaLnBrk="0" fontAlgn="base" hangingPunct="0">
              <a:spcBef>
                <a:spcPct val="0"/>
              </a:spcBef>
              <a:spcAft>
                <a:spcPct val="0"/>
              </a:spcAft>
              <a:defRPr>
                <a:solidFill>
                  <a:schemeClr val="tx1"/>
                </a:solidFill>
                <a:latin typeface="Segoe UI" pitchFamily="34" charset="0"/>
                <a:cs typeface="Arial" pitchFamily="34" charset="0"/>
              </a:defRPr>
            </a:lvl7pPr>
            <a:lvl8pPr marL="3429000" indent="-228600" eaLnBrk="0" fontAlgn="base" hangingPunct="0">
              <a:spcBef>
                <a:spcPct val="0"/>
              </a:spcBef>
              <a:spcAft>
                <a:spcPct val="0"/>
              </a:spcAft>
              <a:defRPr>
                <a:solidFill>
                  <a:schemeClr val="tx1"/>
                </a:solidFill>
                <a:latin typeface="Segoe UI" pitchFamily="34" charset="0"/>
                <a:cs typeface="Arial" pitchFamily="34" charset="0"/>
              </a:defRPr>
            </a:lvl8pPr>
            <a:lvl9pPr marL="3886200" indent="-228600" eaLnBrk="0" fontAlgn="base" hangingPunct="0">
              <a:spcBef>
                <a:spcPct val="0"/>
              </a:spcBef>
              <a:spcAft>
                <a:spcPct val="0"/>
              </a:spcAft>
              <a:defRPr>
                <a:solidFill>
                  <a:schemeClr val="tx1"/>
                </a:solidFill>
                <a:latin typeface="Segoe UI" pitchFamily="34" charset="0"/>
                <a:cs typeface="Arial" pitchFamily="34" charset="0"/>
              </a:defRPr>
            </a:lvl9pPr>
          </a:lstStyle>
          <a:p>
            <a:pPr algn="just" eaLnBrk="1" hangingPunct="1">
              <a:defRPr/>
            </a:pPr>
            <a:r>
              <a:rPr lang="en-US" altLang="en-US" sz="1100" b="1" dirty="0" smtClean="0">
                <a:solidFill>
                  <a:schemeClr val="accent2"/>
                </a:solidFill>
                <a:latin typeface="Rubik Light"/>
              </a:rPr>
              <a:t>…with an emphasis on consumer trends</a:t>
            </a:r>
          </a:p>
          <a:p>
            <a:pPr algn="just" eaLnBrk="1" hangingPunct="1">
              <a:defRPr/>
            </a:pPr>
            <a:endParaRPr lang="en-US" altLang="en-US" sz="1100" dirty="0" smtClean="0">
              <a:solidFill>
                <a:schemeClr val="accent2"/>
              </a:solidFill>
              <a:latin typeface="Rubik Light"/>
            </a:endParaRPr>
          </a:p>
          <a:p>
            <a:pPr marL="171450" indent="-171450" algn="just" eaLnBrk="1" hangingPunct="1">
              <a:buClr>
                <a:schemeClr val="accent5"/>
              </a:buClr>
              <a:buFont typeface="Wingdings" panose="05000000000000000000" pitchFamily="2" charset="2"/>
              <a:buChar char="§"/>
              <a:defRPr/>
            </a:pPr>
            <a:r>
              <a:rPr lang="en-US" altLang="en-US" sz="1100" dirty="0" smtClean="0">
                <a:solidFill>
                  <a:schemeClr val="accent2"/>
                </a:solidFill>
                <a:latin typeface="Rubik Light"/>
              </a:rPr>
              <a:t>Each Successes and Failures case study is supported by tangible evidence of performance, and then contextualized by GlobalData's proprietary research and analysis. This includes references to multiple waves of large-scale consumer surveys conducted across 25 countries.</a:t>
            </a:r>
          </a:p>
          <a:p>
            <a:pPr marL="171450" indent="-171450" algn="just" eaLnBrk="1" hangingPunct="1">
              <a:buClr>
                <a:schemeClr val="accent5"/>
              </a:buClr>
              <a:buFont typeface="Wingdings" panose="05000000000000000000" pitchFamily="2" charset="2"/>
              <a:buChar char="§"/>
              <a:defRPr/>
            </a:pPr>
            <a:endParaRPr lang="en-US" altLang="en-US" sz="1100" dirty="0" smtClean="0">
              <a:solidFill>
                <a:schemeClr val="accent2"/>
              </a:solidFill>
              <a:latin typeface="Rubik Light"/>
            </a:endParaRPr>
          </a:p>
          <a:p>
            <a:pPr marL="171450" indent="-171450" algn="just" eaLnBrk="1" hangingPunct="1">
              <a:buClr>
                <a:schemeClr val="accent5"/>
              </a:buClr>
              <a:buFont typeface="Wingdings" panose="05000000000000000000" pitchFamily="2" charset="2"/>
              <a:buChar char="§"/>
              <a:defRPr/>
            </a:pPr>
            <a:r>
              <a:rPr lang="en-US" altLang="en-US" sz="1100" dirty="0" smtClean="0">
                <a:solidFill>
                  <a:schemeClr val="accent2"/>
                </a:solidFill>
                <a:latin typeface="Rubik Light"/>
              </a:rPr>
              <a:t>Cases always link back to consumer needs, as it is consumers' propensity to buy that ultimately determines success. The themes covered in each case study align with our consumer trends framework, called TrendSights.</a:t>
            </a:r>
          </a:p>
        </p:txBody>
      </p:sp>
      <p:grpSp>
        <p:nvGrpSpPr>
          <p:cNvPr id="5" name="Group 8"/>
          <p:cNvGrpSpPr>
            <a:grpSpLocks/>
          </p:cNvGrpSpPr>
          <p:nvPr userDrawn="1"/>
        </p:nvGrpSpPr>
        <p:grpSpPr bwMode="auto">
          <a:xfrm>
            <a:off x="1258888" y="4095750"/>
            <a:ext cx="2255868" cy="2024063"/>
            <a:chOff x="1259632" y="4095834"/>
            <a:chExt cx="2255656" cy="2023987"/>
          </a:xfrm>
        </p:grpSpPr>
        <p:sp>
          <p:nvSpPr>
            <p:cNvPr id="6" name="Oval 5"/>
            <p:cNvSpPr>
              <a:spLocks noChangeAspect="1"/>
            </p:cNvSpPr>
            <p:nvPr/>
          </p:nvSpPr>
          <p:spPr>
            <a:xfrm>
              <a:off x="1259632" y="4095834"/>
              <a:ext cx="2160384" cy="2023987"/>
            </a:xfrm>
            <a:prstGeom prst="ellipse">
              <a:avLst/>
            </a:prstGeom>
            <a:solidFill>
              <a:srgbClr val="BAB8BF"/>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Segoe UI" pitchFamily="34" charset="0"/>
                  <a:cs typeface="Arial" pitchFamily="34" charset="0"/>
                </a:defRPr>
              </a:lvl1pPr>
              <a:lvl2pPr marL="742950" indent="-285750" eaLnBrk="0" hangingPunct="0">
                <a:defRPr>
                  <a:solidFill>
                    <a:schemeClr val="tx1"/>
                  </a:solidFill>
                  <a:latin typeface="Segoe UI" pitchFamily="34" charset="0"/>
                  <a:cs typeface="Arial" pitchFamily="34" charset="0"/>
                </a:defRPr>
              </a:lvl2pPr>
              <a:lvl3pPr marL="1143000" indent="-228600" eaLnBrk="0" hangingPunct="0">
                <a:defRPr>
                  <a:solidFill>
                    <a:schemeClr val="tx1"/>
                  </a:solidFill>
                  <a:latin typeface="Segoe UI" pitchFamily="34" charset="0"/>
                  <a:cs typeface="Arial" pitchFamily="34" charset="0"/>
                </a:defRPr>
              </a:lvl3pPr>
              <a:lvl4pPr marL="1600200" indent="-228600" eaLnBrk="0" hangingPunct="0">
                <a:defRPr>
                  <a:solidFill>
                    <a:schemeClr val="tx1"/>
                  </a:solidFill>
                  <a:latin typeface="Segoe UI" pitchFamily="34" charset="0"/>
                  <a:cs typeface="Arial" pitchFamily="34" charset="0"/>
                </a:defRPr>
              </a:lvl4pPr>
              <a:lvl5pPr marL="2057400" indent="-228600" eaLnBrk="0" hangingPunct="0">
                <a:defRPr>
                  <a:solidFill>
                    <a:schemeClr val="tx1"/>
                  </a:solidFill>
                  <a:latin typeface="Segoe UI" pitchFamily="34" charset="0"/>
                  <a:cs typeface="Arial" pitchFamily="34" charset="0"/>
                </a:defRPr>
              </a:lvl5pPr>
              <a:lvl6pPr marL="2514600" indent="-228600" eaLnBrk="0" fontAlgn="base" hangingPunct="0">
                <a:spcBef>
                  <a:spcPct val="0"/>
                </a:spcBef>
                <a:spcAft>
                  <a:spcPct val="0"/>
                </a:spcAft>
                <a:defRPr>
                  <a:solidFill>
                    <a:schemeClr val="tx1"/>
                  </a:solidFill>
                  <a:latin typeface="Segoe UI" pitchFamily="34" charset="0"/>
                  <a:cs typeface="Arial" pitchFamily="34" charset="0"/>
                </a:defRPr>
              </a:lvl6pPr>
              <a:lvl7pPr marL="2971800" indent="-228600" eaLnBrk="0" fontAlgn="base" hangingPunct="0">
                <a:spcBef>
                  <a:spcPct val="0"/>
                </a:spcBef>
                <a:spcAft>
                  <a:spcPct val="0"/>
                </a:spcAft>
                <a:defRPr>
                  <a:solidFill>
                    <a:schemeClr val="tx1"/>
                  </a:solidFill>
                  <a:latin typeface="Segoe UI" pitchFamily="34" charset="0"/>
                  <a:cs typeface="Arial" pitchFamily="34" charset="0"/>
                </a:defRPr>
              </a:lvl7pPr>
              <a:lvl8pPr marL="3429000" indent="-228600" eaLnBrk="0" fontAlgn="base" hangingPunct="0">
                <a:spcBef>
                  <a:spcPct val="0"/>
                </a:spcBef>
                <a:spcAft>
                  <a:spcPct val="0"/>
                </a:spcAft>
                <a:defRPr>
                  <a:solidFill>
                    <a:schemeClr val="tx1"/>
                  </a:solidFill>
                  <a:latin typeface="Segoe UI" pitchFamily="34" charset="0"/>
                  <a:cs typeface="Arial" pitchFamily="34" charset="0"/>
                </a:defRPr>
              </a:lvl8pPr>
              <a:lvl9pPr marL="3886200" indent="-228600" eaLnBrk="0" fontAlgn="base" hangingPunct="0">
                <a:spcBef>
                  <a:spcPct val="0"/>
                </a:spcBef>
                <a:spcAft>
                  <a:spcPct val="0"/>
                </a:spcAft>
                <a:defRPr>
                  <a:solidFill>
                    <a:schemeClr val="tx1"/>
                  </a:solidFill>
                  <a:latin typeface="Segoe UI" pitchFamily="34" charset="0"/>
                  <a:cs typeface="Arial" pitchFamily="34" charset="0"/>
                </a:defRPr>
              </a:lvl9pPr>
            </a:lstStyle>
            <a:p>
              <a:pPr algn="ctr" eaLnBrk="1" hangingPunct="1">
                <a:defRPr/>
              </a:pPr>
              <a:endParaRPr lang="en-GB" altLang="en-US" dirty="0" smtClean="0">
                <a:solidFill>
                  <a:srgbClr val="FFFFFF"/>
                </a:solidFill>
                <a:latin typeface="+mn-lt"/>
              </a:endParaRPr>
            </a:p>
          </p:txBody>
        </p:sp>
        <p:sp>
          <p:nvSpPr>
            <p:cNvPr id="7" name="Oval 6"/>
            <p:cNvSpPr>
              <a:spLocks noChangeAspect="1"/>
            </p:cNvSpPr>
            <p:nvPr/>
          </p:nvSpPr>
          <p:spPr>
            <a:xfrm>
              <a:off x="1475512" y="4297440"/>
              <a:ext cx="1728625" cy="1620776"/>
            </a:xfrm>
            <a:prstGeom prst="ellipse">
              <a:avLst/>
            </a:prstGeom>
            <a:solidFill>
              <a:srgbClr val="BAB8BF"/>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Segoe UI" pitchFamily="34" charset="0"/>
                  <a:cs typeface="Arial" pitchFamily="34" charset="0"/>
                </a:defRPr>
              </a:lvl1pPr>
              <a:lvl2pPr marL="742950" indent="-285750" eaLnBrk="0" hangingPunct="0">
                <a:defRPr>
                  <a:solidFill>
                    <a:schemeClr val="tx1"/>
                  </a:solidFill>
                  <a:latin typeface="Segoe UI" pitchFamily="34" charset="0"/>
                  <a:cs typeface="Arial" pitchFamily="34" charset="0"/>
                </a:defRPr>
              </a:lvl2pPr>
              <a:lvl3pPr marL="1143000" indent="-228600" eaLnBrk="0" hangingPunct="0">
                <a:defRPr>
                  <a:solidFill>
                    <a:schemeClr val="tx1"/>
                  </a:solidFill>
                  <a:latin typeface="Segoe UI" pitchFamily="34" charset="0"/>
                  <a:cs typeface="Arial" pitchFamily="34" charset="0"/>
                </a:defRPr>
              </a:lvl3pPr>
              <a:lvl4pPr marL="1600200" indent="-228600" eaLnBrk="0" hangingPunct="0">
                <a:defRPr>
                  <a:solidFill>
                    <a:schemeClr val="tx1"/>
                  </a:solidFill>
                  <a:latin typeface="Segoe UI" pitchFamily="34" charset="0"/>
                  <a:cs typeface="Arial" pitchFamily="34" charset="0"/>
                </a:defRPr>
              </a:lvl4pPr>
              <a:lvl5pPr marL="2057400" indent="-228600" eaLnBrk="0" hangingPunct="0">
                <a:defRPr>
                  <a:solidFill>
                    <a:schemeClr val="tx1"/>
                  </a:solidFill>
                  <a:latin typeface="Segoe UI" pitchFamily="34" charset="0"/>
                  <a:cs typeface="Arial" pitchFamily="34" charset="0"/>
                </a:defRPr>
              </a:lvl5pPr>
              <a:lvl6pPr marL="2514600" indent="-228600" eaLnBrk="0" fontAlgn="base" hangingPunct="0">
                <a:spcBef>
                  <a:spcPct val="0"/>
                </a:spcBef>
                <a:spcAft>
                  <a:spcPct val="0"/>
                </a:spcAft>
                <a:defRPr>
                  <a:solidFill>
                    <a:schemeClr val="tx1"/>
                  </a:solidFill>
                  <a:latin typeface="Segoe UI" pitchFamily="34" charset="0"/>
                  <a:cs typeface="Arial" pitchFamily="34" charset="0"/>
                </a:defRPr>
              </a:lvl6pPr>
              <a:lvl7pPr marL="2971800" indent="-228600" eaLnBrk="0" fontAlgn="base" hangingPunct="0">
                <a:spcBef>
                  <a:spcPct val="0"/>
                </a:spcBef>
                <a:spcAft>
                  <a:spcPct val="0"/>
                </a:spcAft>
                <a:defRPr>
                  <a:solidFill>
                    <a:schemeClr val="tx1"/>
                  </a:solidFill>
                  <a:latin typeface="Segoe UI" pitchFamily="34" charset="0"/>
                  <a:cs typeface="Arial" pitchFamily="34" charset="0"/>
                </a:defRPr>
              </a:lvl7pPr>
              <a:lvl8pPr marL="3429000" indent="-228600" eaLnBrk="0" fontAlgn="base" hangingPunct="0">
                <a:spcBef>
                  <a:spcPct val="0"/>
                </a:spcBef>
                <a:spcAft>
                  <a:spcPct val="0"/>
                </a:spcAft>
                <a:defRPr>
                  <a:solidFill>
                    <a:schemeClr val="tx1"/>
                  </a:solidFill>
                  <a:latin typeface="Segoe UI" pitchFamily="34" charset="0"/>
                  <a:cs typeface="Arial" pitchFamily="34" charset="0"/>
                </a:defRPr>
              </a:lvl8pPr>
              <a:lvl9pPr marL="3886200" indent="-228600" eaLnBrk="0" fontAlgn="base" hangingPunct="0">
                <a:spcBef>
                  <a:spcPct val="0"/>
                </a:spcBef>
                <a:spcAft>
                  <a:spcPct val="0"/>
                </a:spcAft>
                <a:defRPr>
                  <a:solidFill>
                    <a:schemeClr val="tx1"/>
                  </a:solidFill>
                  <a:latin typeface="Segoe UI" pitchFamily="34" charset="0"/>
                  <a:cs typeface="Arial" pitchFamily="34" charset="0"/>
                </a:defRPr>
              </a:lvl9pPr>
            </a:lstStyle>
            <a:p>
              <a:pPr algn="ctr" eaLnBrk="1" hangingPunct="1">
                <a:defRPr/>
              </a:pPr>
              <a:endParaRPr lang="en-GB" altLang="en-US" dirty="0" smtClean="0">
                <a:solidFill>
                  <a:srgbClr val="FFFFFF"/>
                </a:solidFill>
                <a:latin typeface="+mn-lt"/>
              </a:endParaRPr>
            </a:p>
          </p:txBody>
        </p:sp>
        <p:sp>
          <p:nvSpPr>
            <p:cNvPr id="8" name="Oval 7"/>
            <p:cNvSpPr>
              <a:spLocks noChangeAspect="1"/>
            </p:cNvSpPr>
            <p:nvPr/>
          </p:nvSpPr>
          <p:spPr>
            <a:xfrm>
              <a:off x="1686629" y="4495869"/>
              <a:ext cx="1306390" cy="1223917"/>
            </a:xfrm>
            <a:prstGeom prst="ellipse">
              <a:avLst/>
            </a:prstGeom>
            <a:solidFill>
              <a:srgbClr val="BAB8BF"/>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Segoe UI" pitchFamily="34" charset="0"/>
                  <a:cs typeface="Arial" pitchFamily="34" charset="0"/>
                </a:defRPr>
              </a:lvl1pPr>
              <a:lvl2pPr marL="742950" indent="-285750" eaLnBrk="0" hangingPunct="0">
                <a:defRPr>
                  <a:solidFill>
                    <a:schemeClr val="tx1"/>
                  </a:solidFill>
                  <a:latin typeface="Segoe UI" pitchFamily="34" charset="0"/>
                  <a:cs typeface="Arial" pitchFamily="34" charset="0"/>
                </a:defRPr>
              </a:lvl2pPr>
              <a:lvl3pPr marL="1143000" indent="-228600" eaLnBrk="0" hangingPunct="0">
                <a:defRPr>
                  <a:solidFill>
                    <a:schemeClr val="tx1"/>
                  </a:solidFill>
                  <a:latin typeface="Segoe UI" pitchFamily="34" charset="0"/>
                  <a:cs typeface="Arial" pitchFamily="34" charset="0"/>
                </a:defRPr>
              </a:lvl3pPr>
              <a:lvl4pPr marL="1600200" indent="-228600" eaLnBrk="0" hangingPunct="0">
                <a:defRPr>
                  <a:solidFill>
                    <a:schemeClr val="tx1"/>
                  </a:solidFill>
                  <a:latin typeface="Segoe UI" pitchFamily="34" charset="0"/>
                  <a:cs typeface="Arial" pitchFamily="34" charset="0"/>
                </a:defRPr>
              </a:lvl4pPr>
              <a:lvl5pPr marL="2057400" indent="-228600" eaLnBrk="0" hangingPunct="0">
                <a:defRPr>
                  <a:solidFill>
                    <a:schemeClr val="tx1"/>
                  </a:solidFill>
                  <a:latin typeface="Segoe UI" pitchFamily="34" charset="0"/>
                  <a:cs typeface="Arial" pitchFamily="34" charset="0"/>
                </a:defRPr>
              </a:lvl5pPr>
              <a:lvl6pPr marL="2514600" indent="-228600" eaLnBrk="0" fontAlgn="base" hangingPunct="0">
                <a:spcBef>
                  <a:spcPct val="0"/>
                </a:spcBef>
                <a:spcAft>
                  <a:spcPct val="0"/>
                </a:spcAft>
                <a:defRPr>
                  <a:solidFill>
                    <a:schemeClr val="tx1"/>
                  </a:solidFill>
                  <a:latin typeface="Segoe UI" pitchFamily="34" charset="0"/>
                  <a:cs typeface="Arial" pitchFamily="34" charset="0"/>
                </a:defRPr>
              </a:lvl6pPr>
              <a:lvl7pPr marL="2971800" indent="-228600" eaLnBrk="0" fontAlgn="base" hangingPunct="0">
                <a:spcBef>
                  <a:spcPct val="0"/>
                </a:spcBef>
                <a:spcAft>
                  <a:spcPct val="0"/>
                </a:spcAft>
                <a:defRPr>
                  <a:solidFill>
                    <a:schemeClr val="tx1"/>
                  </a:solidFill>
                  <a:latin typeface="Segoe UI" pitchFamily="34" charset="0"/>
                  <a:cs typeface="Arial" pitchFamily="34" charset="0"/>
                </a:defRPr>
              </a:lvl7pPr>
              <a:lvl8pPr marL="3429000" indent="-228600" eaLnBrk="0" fontAlgn="base" hangingPunct="0">
                <a:spcBef>
                  <a:spcPct val="0"/>
                </a:spcBef>
                <a:spcAft>
                  <a:spcPct val="0"/>
                </a:spcAft>
                <a:defRPr>
                  <a:solidFill>
                    <a:schemeClr val="tx1"/>
                  </a:solidFill>
                  <a:latin typeface="Segoe UI" pitchFamily="34" charset="0"/>
                  <a:cs typeface="Arial" pitchFamily="34" charset="0"/>
                </a:defRPr>
              </a:lvl8pPr>
              <a:lvl9pPr marL="3886200" indent="-228600" eaLnBrk="0" fontAlgn="base" hangingPunct="0">
                <a:spcBef>
                  <a:spcPct val="0"/>
                </a:spcBef>
                <a:spcAft>
                  <a:spcPct val="0"/>
                </a:spcAft>
                <a:defRPr>
                  <a:solidFill>
                    <a:schemeClr val="tx1"/>
                  </a:solidFill>
                  <a:latin typeface="Segoe UI" pitchFamily="34" charset="0"/>
                  <a:cs typeface="Arial" pitchFamily="34" charset="0"/>
                </a:defRPr>
              </a:lvl9pPr>
            </a:lstStyle>
            <a:p>
              <a:pPr algn="ctr" eaLnBrk="1" hangingPunct="1">
                <a:defRPr/>
              </a:pPr>
              <a:endParaRPr lang="en-GB" altLang="en-US" dirty="0" smtClean="0">
                <a:solidFill>
                  <a:srgbClr val="FFFFFF"/>
                </a:solidFill>
                <a:latin typeface="+mn-lt"/>
              </a:endParaRPr>
            </a:p>
          </p:txBody>
        </p:sp>
        <p:sp>
          <p:nvSpPr>
            <p:cNvPr id="9" name="Oval 8"/>
            <p:cNvSpPr>
              <a:spLocks noChangeAspect="1"/>
            </p:cNvSpPr>
            <p:nvPr/>
          </p:nvSpPr>
          <p:spPr>
            <a:xfrm>
              <a:off x="1897747" y="4694300"/>
              <a:ext cx="884154" cy="827056"/>
            </a:xfrm>
            <a:prstGeom prst="ellipse">
              <a:avLst/>
            </a:prstGeom>
            <a:solidFill>
              <a:schemeClr val="accent2"/>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Segoe UI" pitchFamily="34" charset="0"/>
                  <a:cs typeface="Arial" pitchFamily="34" charset="0"/>
                </a:defRPr>
              </a:lvl1pPr>
              <a:lvl2pPr marL="742950" indent="-285750" eaLnBrk="0" hangingPunct="0">
                <a:defRPr>
                  <a:solidFill>
                    <a:schemeClr val="tx1"/>
                  </a:solidFill>
                  <a:latin typeface="Segoe UI" pitchFamily="34" charset="0"/>
                  <a:cs typeface="Arial" pitchFamily="34" charset="0"/>
                </a:defRPr>
              </a:lvl2pPr>
              <a:lvl3pPr marL="1143000" indent="-228600" eaLnBrk="0" hangingPunct="0">
                <a:defRPr>
                  <a:solidFill>
                    <a:schemeClr val="tx1"/>
                  </a:solidFill>
                  <a:latin typeface="Segoe UI" pitchFamily="34" charset="0"/>
                  <a:cs typeface="Arial" pitchFamily="34" charset="0"/>
                </a:defRPr>
              </a:lvl3pPr>
              <a:lvl4pPr marL="1600200" indent="-228600" eaLnBrk="0" hangingPunct="0">
                <a:defRPr>
                  <a:solidFill>
                    <a:schemeClr val="tx1"/>
                  </a:solidFill>
                  <a:latin typeface="Segoe UI" pitchFamily="34" charset="0"/>
                  <a:cs typeface="Arial" pitchFamily="34" charset="0"/>
                </a:defRPr>
              </a:lvl4pPr>
              <a:lvl5pPr marL="2057400" indent="-228600" eaLnBrk="0" hangingPunct="0">
                <a:defRPr>
                  <a:solidFill>
                    <a:schemeClr val="tx1"/>
                  </a:solidFill>
                  <a:latin typeface="Segoe UI" pitchFamily="34" charset="0"/>
                  <a:cs typeface="Arial" pitchFamily="34" charset="0"/>
                </a:defRPr>
              </a:lvl5pPr>
              <a:lvl6pPr marL="2514600" indent="-228600" eaLnBrk="0" fontAlgn="base" hangingPunct="0">
                <a:spcBef>
                  <a:spcPct val="0"/>
                </a:spcBef>
                <a:spcAft>
                  <a:spcPct val="0"/>
                </a:spcAft>
                <a:defRPr>
                  <a:solidFill>
                    <a:schemeClr val="tx1"/>
                  </a:solidFill>
                  <a:latin typeface="Segoe UI" pitchFamily="34" charset="0"/>
                  <a:cs typeface="Arial" pitchFamily="34" charset="0"/>
                </a:defRPr>
              </a:lvl6pPr>
              <a:lvl7pPr marL="2971800" indent="-228600" eaLnBrk="0" fontAlgn="base" hangingPunct="0">
                <a:spcBef>
                  <a:spcPct val="0"/>
                </a:spcBef>
                <a:spcAft>
                  <a:spcPct val="0"/>
                </a:spcAft>
                <a:defRPr>
                  <a:solidFill>
                    <a:schemeClr val="tx1"/>
                  </a:solidFill>
                  <a:latin typeface="Segoe UI" pitchFamily="34" charset="0"/>
                  <a:cs typeface="Arial" pitchFamily="34" charset="0"/>
                </a:defRPr>
              </a:lvl7pPr>
              <a:lvl8pPr marL="3429000" indent="-228600" eaLnBrk="0" fontAlgn="base" hangingPunct="0">
                <a:spcBef>
                  <a:spcPct val="0"/>
                </a:spcBef>
                <a:spcAft>
                  <a:spcPct val="0"/>
                </a:spcAft>
                <a:defRPr>
                  <a:solidFill>
                    <a:schemeClr val="tx1"/>
                  </a:solidFill>
                  <a:latin typeface="Segoe UI" pitchFamily="34" charset="0"/>
                  <a:cs typeface="Arial" pitchFamily="34" charset="0"/>
                </a:defRPr>
              </a:lvl8pPr>
              <a:lvl9pPr marL="3886200" indent="-228600" eaLnBrk="0" fontAlgn="base" hangingPunct="0">
                <a:spcBef>
                  <a:spcPct val="0"/>
                </a:spcBef>
                <a:spcAft>
                  <a:spcPct val="0"/>
                </a:spcAft>
                <a:defRPr>
                  <a:solidFill>
                    <a:schemeClr val="tx1"/>
                  </a:solidFill>
                  <a:latin typeface="Segoe UI" pitchFamily="34" charset="0"/>
                  <a:cs typeface="Arial" pitchFamily="34" charset="0"/>
                </a:defRPr>
              </a:lvl9pPr>
            </a:lstStyle>
            <a:p>
              <a:pPr algn="ctr" eaLnBrk="1" hangingPunct="1">
                <a:defRPr/>
              </a:pPr>
              <a:endParaRPr lang="en-GB" altLang="en-US" dirty="0" smtClean="0">
                <a:solidFill>
                  <a:schemeClr val="accent2"/>
                </a:solidFill>
                <a:latin typeface="+mn-lt"/>
              </a:endParaRPr>
            </a:p>
          </p:txBody>
        </p:sp>
        <p:sp>
          <p:nvSpPr>
            <p:cNvPr id="10" name="Oval 9"/>
            <p:cNvSpPr>
              <a:spLocks noChangeAspect="1"/>
            </p:cNvSpPr>
            <p:nvPr/>
          </p:nvSpPr>
          <p:spPr>
            <a:xfrm>
              <a:off x="2089816" y="4916541"/>
              <a:ext cx="500016" cy="404797"/>
            </a:xfrm>
            <a:prstGeom prst="ellipse">
              <a:avLst/>
            </a:prstGeom>
            <a:solidFill>
              <a:schemeClr val="accent2"/>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Segoe UI" pitchFamily="34" charset="0"/>
                  <a:cs typeface="Arial" pitchFamily="34" charset="0"/>
                </a:defRPr>
              </a:lvl1pPr>
              <a:lvl2pPr marL="742950" indent="-285750" eaLnBrk="0" hangingPunct="0">
                <a:defRPr>
                  <a:solidFill>
                    <a:schemeClr val="tx1"/>
                  </a:solidFill>
                  <a:latin typeface="Segoe UI" pitchFamily="34" charset="0"/>
                  <a:cs typeface="Arial" pitchFamily="34" charset="0"/>
                </a:defRPr>
              </a:lvl2pPr>
              <a:lvl3pPr marL="1143000" indent="-228600" eaLnBrk="0" hangingPunct="0">
                <a:defRPr>
                  <a:solidFill>
                    <a:schemeClr val="tx1"/>
                  </a:solidFill>
                  <a:latin typeface="Segoe UI" pitchFamily="34" charset="0"/>
                  <a:cs typeface="Arial" pitchFamily="34" charset="0"/>
                </a:defRPr>
              </a:lvl3pPr>
              <a:lvl4pPr marL="1600200" indent="-228600" eaLnBrk="0" hangingPunct="0">
                <a:defRPr>
                  <a:solidFill>
                    <a:schemeClr val="tx1"/>
                  </a:solidFill>
                  <a:latin typeface="Segoe UI" pitchFamily="34" charset="0"/>
                  <a:cs typeface="Arial" pitchFamily="34" charset="0"/>
                </a:defRPr>
              </a:lvl4pPr>
              <a:lvl5pPr marL="2057400" indent="-228600" eaLnBrk="0" hangingPunct="0">
                <a:defRPr>
                  <a:solidFill>
                    <a:schemeClr val="tx1"/>
                  </a:solidFill>
                  <a:latin typeface="Segoe UI" pitchFamily="34" charset="0"/>
                  <a:cs typeface="Arial" pitchFamily="34" charset="0"/>
                </a:defRPr>
              </a:lvl5pPr>
              <a:lvl6pPr marL="2514600" indent="-228600" eaLnBrk="0" fontAlgn="base" hangingPunct="0">
                <a:spcBef>
                  <a:spcPct val="0"/>
                </a:spcBef>
                <a:spcAft>
                  <a:spcPct val="0"/>
                </a:spcAft>
                <a:defRPr>
                  <a:solidFill>
                    <a:schemeClr val="tx1"/>
                  </a:solidFill>
                  <a:latin typeface="Segoe UI" pitchFamily="34" charset="0"/>
                  <a:cs typeface="Arial" pitchFamily="34" charset="0"/>
                </a:defRPr>
              </a:lvl6pPr>
              <a:lvl7pPr marL="2971800" indent="-228600" eaLnBrk="0" fontAlgn="base" hangingPunct="0">
                <a:spcBef>
                  <a:spcPct val="0"/>
                </a:spcBef>
                <a:spcAft>
                  <a:spcPct val="0"/>
                </a:spcAft>
                <a:defRPr>
                  <a:solidFill>
                    <a:schemeClr val="tx1"/>
                  </a:solidFill>
                  <a:latin typeface="Segoe UI" pitchFamily="34" charset="0"/>
                  <a:cs typeface="Arial" pitchFamily="34" charset="0"/>
                </a:defRPr>
              </a:lvl7pPr>
              <a:lvl8pPr marL="3429000" indent="-228600" eaLnBrk="0" fontAlgn="base" hangingPunct="0">
                <a:spcBef>
                  <a:spcPct val="0"/>
                </a:spcBef>
                <a:spcAft>
                  <a:spcPct val="0"/>
                </a:spcAft>
                <a:defRPr>
                  <a:solidFill>
                    <a:schemeClr val="tx1"/>
                  </a:solidFill>
                  <a:latin typeface="Segoe UI" pitchFamily="34" charset="0"/>
                  <a:cs typeface="Arial" pitchFamily="34" charset="0"/>
                </a:defRPr>
              </a:lvl8pPr>
              <a:lvl9pPr marL="3886200" indent="-228600" eaLnBrk="0" fontAlgn="base" hangingPunct="0">
                <a:spcBef>
                  <a:spcPct val="0"/>
                </a:spcBef>
                <a:spcAft>
                  <a:spcPct val="0"/>
                </a:spcAft>
                <a:defRPr>
                  <a:solidFill>
                    <a:schemeClr val="tx1"/>
                  </a:solidFill>
                  <a:latin typeface="Segoe UI" pitchFamily="34" charset="0"/>
                  <a:cs typeface="Arial" pitchFamily="34" charset="0"/>
                </a:defRPr>
              </a:lvl9pPr>
            </a:lstStyle>
            <a:p>
              <a:pPr algn="ctr" eaLnBrk="1" hangingPunct="1">
                <a:defRPr/>
              </a:pPr>
              <a:endParaRPr lang="en-GB" altLang="en-US" dirty="0" smtClean="0">
                <a:solidFill>
                  <a:srgbClr val="FFFFFF"/>
                </a:solidFill>
                <a:latin typeface="+mn-lt"/>
              </a:endParaRPr>
            </a:p>
          </p:txBody>
        </p:sp>
        <p:sp>
          <p:nvSpPr>
            <p:cNvPr id="11" name="Rectangle 10"/>
            <p:cNvSpPr/>
            <p:nvPr/>
          </p:nvSpPr>
          <p:spPr>
            <a:xfrm>
              <a:off x="1884419" y="4840414"/>
              <a:ext cx="910667" cy="612000"/>
            </a:xfrm>
            <a:prstGeom prst="rect">
              <a:avLst/>
            </a:prstGeom>
            <a:noFill/>
          </p:spPr>
          <p:txBody>
            <a:bodyPr spcFirstLastPara="1" wrap="none">
              <a:prstTxWarp prst="textArchUp">
                <a:avLst/>
              </a:prstTxWarp>
              <a:spAutoFit/>
            </a:bodyPr>
            <a:lstStyle/>
            <a:p>
              <a:pPr algn="ctr" eaLnBrk="1" hangingPunct="1">
                <a:defRPr/>
              </a:pPr>
              <a:r>
                <a:rPr lang="en-US" sz="1000" dirty="0">
                  <a:ln w="12700">
                    <a:solidFill>
                      <a:srgbClr val="FFFFFF"/>
                    </a:solidFill>
                    <a:prstDash val="solid"/>
                  </a:ln>
                  <a:solidFill>
                    <a:srgbClr val="FFFFFF"/>
                  </a:solidFill>
                  <a:latin typeface="+mn-lt"/>
                </a:rPr>
                <a:t>SUCCESS</a:t>
              </a:r>
            </a:p>
          </p:txBody>
        </p:sp>
        <p:sp>
          <p:nvSpPr>
            <p:cNvPr id="12" name="Rectangle 11"/>
            <p:cNvSpPr/>
            <p:nvPr/>
          </p:nvSpPr>
          <p:spPr>
            <a:xfrm>
              <a:off x="1884419" y="4189851"/>
              <a:ext cx="910667" cy="612000"/>
            </a:xfrm>
            <a:prstGeom prst="rect">
              <a:avLst/>
            </a:prstGeom>
            <a:noFill/>
          </p:spPr>
          <p:txBody>
            <a:bodyPr spcFirstLastPara="1" wrap="none">
              <a:prstTxWarp prst="textArchUp">
                <a:avLst/>
              </a:prstTxWarp>
              <a:spAutoFit/>
            </a:bodyPr>
            <a:lstStyle/>
            <a:p>
              <a:pPr algn="ctr" eaLnBrk="1" hangingPunct="1">
                <a:defRPr/>
              </a:pPr>
              <a:r>
                <a:rPr lang="en-US" sz="1000" dirty="0">
                  <a:ln w="12700">
                    <a:solidFill>
                      <a:srgbClr val="4D4D4D">
                        <a:lumMod val="50000"/>
                      </a:srgbClr>
                    </a:solidFill>
                    <a:prstDash val="solid"/>
                  </a:ln>
                  <a:solidFill>
                    <a:srgbClr val="000000"/>
                  </a:solidFill>
                  <a:latin typeface="+mn-lt"/>
                </a:rPr>
                <a:t>FAILURE</a:t>
              </a:r>
            </a:p>
          </p:txBody>
        </p:sp>
        <p:pic>
          <p:nvPicPr>
            <p:cNvPr id="13" name="Picture 6" descr="Dart, Point, Arrow, Game, Aim, Dartboard, Sport"/>
            <p:cNvPicPr>
              <a:picLocks noChangeAspect="1" noChangeArrowheads="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589832" y="4241882"/>
              <a:ext cx="925456" cy="7577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7"/>
          <p:cNvGrpSpPr>
            <a:grpSpLocks/>
          </p:cNvGrpSpPr>
          <p:nvPr userDrawn="1"/>
        </p:nvGrpSpPr>
        <p:grpSpPr bwMode="auto">
          <a:xfrm>
            <a:off x="5310188" y="3844925"/>
            <a:ext cx="2933700" cy="2063750"/>
            <a:chOff x="4591049" y="514350"/>
            <a:chExt cx="2933701" cy="2064494"/>
          </a:xfrm>
        </p:grpSpPr>
        <p:pic>
          <p:nvPicPr>
            <p:cNvPr id="15"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b="-91"/>
            <a:stretch>
              <a:fillRect/>
            </a:stretch>
          </p:blipFill>
          <p:spPr bwMode="auto">
            <a:xfrm>
              <a:off x="4591049" y="514350"/>
              <a:ext cx="2933701" cy="2064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93517" y="684089"/>
              <a:ext cx="1613545" cy="113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Box 19"/>
          <p:cNvSpPr txBox="1"/>
          <p:nvPr userDrawn="1"/>
        </p:nvSpPr>
        <p:spPr>
          <a:xfrm>
            <a:off x="223352" y="857250"/>
            <a:ext cx="8614859" cy="338554"/>
          </a:xfrm>
          <a:prstGeom prst="rect">
            <a:avLst/>
          </a:prstGeom>
          <a:noFill/>
        </p:spPr>
        <p:txBody>
          <a:bodyPr wrap="none" rtlCol="0">
            <a:spAutoFit/>
          </a:bodyPr>
          <a:lstStyle/>
          <a:p>
            <a:r>
              <a:rPr lang="en-GB" sz="1600" dirty="0" smtClean="0">
                <a:solidFill>
                  <a:schemeClr val="accent5"/>
                </a:solidFill>
                <a:latin typeface="Rubik Light"/>
              </a:rPr>
              <a:t>An understanding of the reasons for good or poor performance is crucial to inspire innovation</a:t>
            </a:r>
            <a:endParaRPr lang="en-GB" sz="1600" dirty="0">
              <a:solidFill>
                <a:schemeClr val="accent5"/>
              </a:solidFill>
              <a:latin typeface="Rubik Light"/>
            </a:endParaRPr>
          </a:p>
        </p:txBody>
      </p:sp>
      <p:sp>
        <p:nvSpPr>
          <p:cNvPr id="21" name="TextBox 20"/>
          <p:cNvSpPr txBox="1"/>
          <p:nvPr userDrawn="1"/>
        </p:nvSpPr>
        <p:spPr>
          <a:xfrm>
            <a:off x="196364" y="149570"/>
            <a:ext cx="8947635" cy="461665"/>
          </a:xfrm>
          <a:prstGeom prst="rect">
            <a:avLst/>
          </a:prstGeom>
          <a:noFill/>
        </p:spPr>
        <p:txBody>
          <a:bodyPr wrap="square" rtlCol="0">
            <a:spAutoFit/>
          </a:bodyPr>
          <a:lstStyle/>
          <a:p>
            <a:r>
              <a:rPr lang="en-GB" sz="2400" dirty="0" smtClean="0">
                <a:solidFill>
                  <a:schemeClr val="accent2"/>
                </a:solidFill>
                <a:latin typeface="Rubik Light" panose="02000604000000020004" pitchFamily="2" charset="-79"/>
                <a:cs typeface="Rubik Light" panose="02000604000000020004" pitchFamily="2" charset="-79"/>
              </a:rPr>
              <a:t>About Successes</a:t>
            </a:r>
            <a:r>
              <a:rPr lang="en-GB" sz="2400" baseline="0" dirty="0" smtClean="0">
                <a:solidFill>
                  <a:schemeClr val="accent2"/>
                </a:solidFill>
                <a:latin typeface="Rubik Light" panose="02000604000000020004" pitchFamily="2" charset="-79"/>
                <a:cs typeface="Rubik Light" panose="02000604000000020004" pitchFamily="2" charset="-79"/>
              </a:rPr>
              <a:t> &amp; Failures Case Studies</a:t>
            </a:r>
            <a:endParaRPr lang="en-GB" sz="2400" dirty="0">
              <a:solidFill>
                <a:schemeClr val="accent2"/>
              </a:solidFill>
              <a:latin typeface="Rubik Light" panose="02000604000000020004" pitchFamily="2" charset="-79"/>
              <a:cs typeface="Rubik Light" panose="02000604000000020004" pitchFamily="2" charset="-79"/>
            </a:endParaRPr>
          </a:p>
        </p:txBody>
      </p:sp>
    </p:spTree>
    <p:extLst>
      <p:ext uri="{BB962C8B-B14F-4D97-AF65-F5344CB8AC3E}">
        <p14:creationId xmlns:p14="http://schemas.microsoft.com/office/powerpoint/2010/main" val="341609943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_CaseStudies_ForeSights">
    <p:spTree>
      <p:nvGrpSpPr>
        <p:cNvPr id="1" name=""/>
        <p:cNvGrpSpPr/>
        <p:nvPr/>
      </p:nvGrpSpPr>
      <p:grpSpPr>
        <a:xfrm>
          <a:off x="0" y="0"/>
          <a:ext cx="0" cy="0"/>
          <a:chOff x="0" y="0"/>
          <a:chExt cx="0" cy="0"/>
        </a:xfrm>
      </p:grpSpPr>
      <p:sp>
        <p:nvSpPr>
          <p:cNvPr id="3" name="TextBox 10"/>
          <p:cNvSpPr txBox="1">
            <a:spLocks noChangeArrowheads="1"/>
          </p:cNvSpPr>
          <p:nvPr userDrawn="1"/>
        </p:nvSpPr>
        <p:spPr bwMode="auto">
          <a:xfrm>
            <a:off x="4670181" y="3605862"/>
            <a:ext cx="3989634"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Segoe UI" pitchFamily="34" charset="0"/>
                <a:cs typeface="Arial" pitchFamily="34" charset="0"/>
              </a:defRPr>
            </a:lvl1pPr>
            <a:lvl2pPr marL="742950" indent="-285750" eaLnBrk="0" hangingPunct="0">
              <a:defRPr>
                <a:solidFill>
                  <a:schemeClr val="tx1"/>
                </a:solidFill>
                <a:latin typeface="Segoe UI" pitchFamily="34" charset="0"/>
                <a:cs typeface="Arial" pitchFamily="34" charset="0"/>
              </a:defRPr>
            </a:lvl2pPr>
            <a:lvl3pPr marL="1143000" indent="-228600" eaLnBrk="0" hangingPunct="0">
              <a:defRPr>
                <a:solidFill>
                  <a:schemeClr val="tx1"/>
                </a:solidFill>
                <a:latin typeface="Segoe UI" pitchFamily="34" charset="0"/>
                <a:cs typeface="Arial" pitchFamily="34" charset="0"/>
              </a:defRPr>
            </a:lvl3pPr>
            <a:lvl4pPr marL="1600200" indent="-228600" eaLnBrk="0" hangingPunct="0">
              <a:defRPr>
                <a:solidFill>
                  <a:schemeClr val="tx1"/>
                </a:solidFill>
                <a:latin typeface="Segoe UI" pitchFamily="34" charset="0"/>
                <a:cs typeface="Arial" pitchFamily="34" charset="0"/>
              </a:defRPr>
            </a:lvl4pPr>
            <a:lvl5pPr marL="2057400" indent="-228600" eaLnBrk="0" hangingPunct="0">
              <a:defRPr>
                <a:solidFill>
                  <a:schemeClr val="tx1"/>
                </a:solidFill>
                <a:latin typeface="Segoe UI" pitchFamily="34" charset="0"/>
                <a:cs typeface="Arial" pitchFamily="34" charset="0"/>
              </a:defRPr>
            </a:lvl5pPr>
            <a:lvl6pPr marL="2514600" indent="-228600" eaLnBrk="0" fontAlgn="base" hangingPunct="0">
              <a:spcBef>
                <a:spcPct val="0"/>
              </a:spcBef>
              <a:spcAft>
                <a:spcPct val="0"/>
              </a:spcAft>
              <a:defRPr>
                <a:solidFill>
                  <a:schemeClr val="tx1"/>
                </a:solidFill>
                <a:latin typeface="Segoe UI" pitchFamily="34" charset="0"/>
                <a:cs typeface="Arial" pitchFamily="34" charset="0"/>
              </a:defRPr>
            </a:lvl6pPr>
            <a:lvl7pPr marL="2971800" indent="-228600" eaLnBrk="0" fontAlgn="base" hangingPunct="0">
              <a:spcBef>
                <a:spcPct val="0"/>
              </a:spcBef>
              <a:spcAft>
                <a:spcPct val="0"/>
              </a:spcAft>
              <a:defRPr>
                <a:solidFill>
                  <a:schemeClr val="tx1"/>
                </a:solidFill>
                <a:latin typeface="Segoe UI" pitchFamily="34" charset="0"/>
                <a:cs typeface="Arial" pitchFamily="34" charset="0"/>
              </a:defRPr>
            </a:lvl7pPr>
            <a:lvl8pPr marL="3429000" indent="-228600" eaLnBrk="0" fontAlgn="base" hangingPunct="0">
              <a:spcBef>
                <a:spcPct val="0"/>
              </a:spcBef>
              <a:spcAft>
                <a:spcPct val="0"/>
              </a:spcAft>
              <a:defRPr>
                <a:solidFill>
                  <a:schemeClr val="tx1"/>
                </a:solidFill>
                <a:latin typeface="Segoe UI" pitchFamily="34" charset="0"/>
                <a:cs typeface="Arial" pitchFamily="34" charset="0"/>
              </a:defRPr>
            </a:lvl8pPr>
            <a:lvl9pPr marL="3886200" indent="-228600" eaLnBrk="0" fontAlgn="base" hangingPunct="0">
              <a:spcBef>
                <a:spcPct val="0"/>
              </a:spcBef>
              <a:spcAft>
                <a:spcPct val="0"/>
              </a:spcAft>
              <a:defRPr>
                <a:solidFill>
                  <a:schemeClr val="tx1"/>
                </a:solidFill>
                <a:latin typeface="Segoe UI" pitchFamily="34" charset="0"/>
                <a:cs typeface="Arial" pitchFamily="34" charset="0"/>
              </a:defRPr>
            </a:lvl9pPr>
          </a:lstStyle>
          <a:p>
            <a:pPr algn="just" eaLnBrk="1" hangingPunct="1">
              <a:defRPr/>
            </a:pPr>
            <a:r>
              <a:rPr lang="en-US" altLang="en-US" sz="1100" b="1" dirty="0" smtClean="0">
                <a:solidFill>
                  <a:schemeClr val="accent2"/>
                </a:solidFill>
                <a:latin typeface="Rubik Light"/>
              </a:rPr>
              <a:t>What ForeSights does:</a:t>
            </a:r>
          </a:p>
          <a:p>
            <a:pPr algn="just" eaLnBrk="1" hangingPunct="1">
              <a:defRPr/>
            </a:pPr>
            <a:endParaRPr lang="en-US" altLang="en-US" sz="1100" dirty="0" smtClean="0">
              <a:solidFill>
                <a:schemeClr val="accent2"/>
              </a:solidFill>
              <a:latin typeface="Rubik Light"/>
            </a:endParaRPr>
          </a:p>
          <a:p>
            <a:pPr marL="171450" indent="-171450" algn="just" eaLnBrk="1" hangingPunct="1">
              <a:buClr>
                <a:schemeClr val="accent5"/>
              </a:buClr>
              <a:buFont typeface="Wingdings" panose="05000000000000000000" pitchFamily="2" charset="2"/>
              <a:buChar char="§"/>
              <a:defRPr/>
            </a:pPr>
            <a:r>
              <a:rPr lang="en-GB" altLang="en-US" sz="1100" dirty="0" smtClean="0">
                <a:solidFill>
                  <a:schemeClr val="accent2"/>
                </a:solidFill>
                <a:latin typeface="Rubik Light"/>
              </a:rPr>
              <a:t>Provides an early warning system for emerging trends, threats, and opportunities in fast-moving consumer goods.</a:t>
            </a:r>
          </a:p>
          <a:p>
            <a:pPr marL="171450" indent="-171450" algn="just" eaLnBrk="1" hangingPunct="1">
              <a:buClr>
                <a:schemeClr val="accent5"/>
              </a:buClr>
              <a:buFont typeface="Wingdings" panose="05000000000000000000" pitchFamily="2" charset="2"/>
              <a:buChar char="§"/>
              <a:defRPr/>
            </a:pPr>
            <a:r>
              <a:rPr lang="en-GB" altLang="en-US" sz="1100" dirty="0" smtClean="0">
                <a:solidFill>
                  <a:schemeClr val="accent2"/>
                </a:solidFill>
                <a:latin typeface="Rubik Light"/>
              </a:rPr>
              <a:t>Drives analysis of potential future consumer behavior.</a:t>
            </a:r>
          </a:p>
          <a:p>
            <a:pPr marL="171450" indent="-171450" algn="just" eaLnBrk="1" hangingPunct="1">
              <a:buClr>
                <a:schemeClr val="accent5"/>
              </a:buClr>
              <a:buFont typeface="Wingdings" panose="05000000000000000000" pitchFamily="2" charset="2"/>
              <a:buChar char="§"/>
              <a:defRPr/>
            </a:pPr>
            <a:r>
              <a:rPr lang="en-GB" altLang="en-US" sz="1100" dirty="0" smtClean="0">
                <a:solidFill>
                  <a:schemeClr val="accent2"/>
                </a:solidFill>
                <a:latin typeface="Rubik Light"/>
              </a:rPr>
              <a:t>Generates ideas and inspiration for new product development.</a:t>
            </a:r>
          </a:p>
        </p:txBody>
      </p:sp>
      <p:sp>
        <p:nvSpPr>
          <p:cNvPr id="4" name="TextBox 10"/>
          <p:cNvSpPr txBox="1">
            <a:spLocks noChangeArrowheads="1"/>
          </p:cNvSpPr>
          <p:nvPr userDrawn="1"/>
        </p:nvSpPr>
        <p:spPr bwMode="auto">
          <a:xfrm>
            <a:off x="4670181" y="1475435"/>
            <a:ext cx="3989634"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Segoe UI" pitchFamily="34" charset="0"/>
                <a:cs typeface="Arial" pitchFamily="34" charset="0"/>
              </a:defRPr>
            </a:lvl1pPr>
            <a:lvl2pPr marL="742950" indent="-285750" eaLnBrk="0" hangingPunct="0">
              <a:defRPr>
                <a:solidFill>
                  <a:schemeClr val="tx1"/>
                </a:solidFill>
                <a:latin typeface="Segoe UI" pitchFamily="34" charset="0"/>
                <a:cs typeface="Arial" pitchFamily="34" charset="0"/>
              </a:defRPr>
            </a:lvl2pPr>
            <a:lvl3pPr marL="1143000" indent="-228600" eaLnBrk="0" hangingPunct="0">
              <a:defRPr>
                <a:solidFill>
                  <a:schemeClr val="tx1"/>
                </a:solidFill>
                <a:latin typeface="Segoe UI" pitchFamily="34" charset="0"/>
                <a:cs typeface="Arial" pitchFamily="34" charset="0"/>
              </a:defRPr>
            </a:lvl3pPr>
            <a:lvl4pPr marL="1600200" indent="-228600" eaLnBrk="0" hangingPunct="0">
              <a:defRPr>
                <a:solidFill>
                  <a:schemeClr val="tx1"/>
                </a:solidFill>
                <a:latin typeface="Segoe UI" pitchFamily="34" charset="0"/>
                <a:cs typeface="Arial" pitchFamily="34" charset="0"/>
              </a:defRPr>
            </a:lvl4pPr>
            <a:lvl5pPr marL="2057400" indent="-228600" eaLnBrk="0" hangingPunct="0">
              <a:defRPr>
                <a:solidFill>
                  <a:schemeClr val="tx1"/>
                </a:solidFill>
                <a:latin typeface="Segoe UI" pitchFamily="34" charset="0"/>
                <a:cs typeface="Arial" pitchFamily="34" charset="0"/>
              </a:defRPr>
            </a:lvl5pPr>
            <a:lvl6pPr marL="2514600" indent="-228600" eaLnBrk="0" fontAlgn="base" hangingPunct="0">
              <a:spcBef>
                <a:spcPct val="0"/>
              </a:spcBef>
              <a:spcAft>
                <a:spcPct val="0"/>
              </a:spcAft>
              <a:defRPr>
                <a:solidFill>
                  <a:schemeClr val="tx1"/>
                </a:solidFill>
                <a:latin typeface="Segoe UI" pitchFamily="34" charset="0"/>
                <a:cs typeface="Arial" pitchFamily="34" charset="0"/>
              </a:defRPr>
            </a:lvl6pPr>
            <a:lvl7pPr marL="2971800" indent="-228600" eaLnBrk="0" fontAlgn="base" hangingPunct="0">
              <a:spcBef>
                <a:spcPct val="0"/>
              </a:spcBef>
              <a:spcAft>
                <a:spcPct val="0"/>
              </a:spcAft>
              <a:defRPr>
                <a:solidFill>
                  <a:schemeClr val="tx1"/>
                </a:solidFill>
                <a:latin typeface="Segoe UI" pitchFamily="34" charset="0"/>
                <a:cs typeface="Arial" pitchFamily="34" charset="0"/>
              </a:defRPr>
            </a:lvl7pPr>
            <a:lvl8pPr marL="3429000" indent="-228600" eaLnBrk="0" fontAlgn="base" hangingPunct="0">
              <a:spcBef>
                <a:spcPct val="0"/>
              </a:spcBef>
              <a:spcAft>
                <a:spcPct val="0"/>
              </a:spcAft>
              <a:defRPr>
                <a:solidFill>
                  <a:schemeClr val="tx1"/>
                </a:solidFill>
                <a:latin typeface="Segoe UI" pitchFamily="34" charset="0"/>
                <a:cs typeface="Arial" pitchFamily="34" charset="0"/>
              </a:defRPr>
            </a:lvl8pPr>
            <a:lvl9pPr marL="3886200" indent="-228600" eaLnBrk="0" fontAlgn="base" hangingPunct="0">
              <a:spcBef>
                <a:spcPct val="0"/>
              </a:spcBef>
              <a:spcAft>
                <a:spcPct val="0"/>
              </a:spcAft>
              <a:defRPr>
                <a:solidFill>
                  <a:schemeClr val="tx1"/>
                </a:solidFill>
                <a:latin typeface="Segoe UI" pitchFamily="34" charset="0"/>
                <a:cs typeface="Arial" pitchFamily="34" charset="0"/>
              </a:defRPr>
            </a:lvl9pPr>
          </a:lstStyle>
          <a:p>
            <a:pPr algn="just" eaLnBrk="1" hangingPunct="1">
              <a:defRPr/>
            </a:pPr>
            <a:r>
              <a:rPr lang="en-US" altLang="en-US" sz="1100" b="1" dirty="0" smtClean="0">
                <a:solidFill>
                  <a:schemeClr val="accent2"/>
                </a:solidFill>
                <a:latin typeface="Rubik Light"/>
              </a:rPr>
              <a:t>How GlobalData</a:t>
            </a:r>
            <a:r>
              <a:rPr lang="en-US" altLang="en-US" sz="1100" b="1" baseline="0" dirty="0" smtClean="0">
                <a:solidFill>
                  <a:schemeClr val="accent2"/>
                </a:solidFill>
                <a:latin typeface="Rubik Light"/>
              </a:rPr>
              <a:t> </a:t>
            </a:r>
            <a:r>
              <a:rPr lang="en-US" altLang="en-US" sz="1100" b="1" dirty="0" smtClean="0">
                <a:solidFill>
                  <a:schemeClr val="accent2"/>
                </a:solidFill>
                <a:latin typeface="Rubik Light"/>
              </a:rPr>
              <a:t>creates ForeSights:</a:t>
            </a:r>
          </a:p>
          <a:p>
            <a:pPr algn="just" eaLnBrk="1" hangingPunct="1">
              <a:defRPr/>
            </a:pPr>
            <a:endParaRPr lang="en-US" altLang="en-US" sz="1100" dirty="0" smtClean="0">
              <a:solidFill>
                <a:schemeClr val="accent2"/>
              </a:solidFill>
              <a:latin typeface="Rubik Light"/>
            </a:endParaRPr>
          </a:p>
          <a:p>
            <a:pPr marL="171450" indent="-171450" algn="just" eaLnBrk="1" hangingPunct="1">
              <a:buClr>
                <a:schemeClr val="accent5"/>
              </a:buClr>
              <a:buFont typeface="Wingdings" panose="05000000000000000000" pitchFamily="2" charset="2"/>
              <a:buChar char="§"/>
              <a:defRPr/>
            </a:pPr>
            <a:r>
              <a:rPr lang="en-GB" altLang="en-US" sz="1100" dirty="0" smtClean="0">
                <a:solidFill>
                  <a:schemeClr val="accent2"/>
                </a:solidFill>
                <a:latin typeface="Rubik Light"/>
              </a:rPr>
              <a:t>Identify new and emerging concepts, products, and ideas on offer in retail, foodservice, online spaces, and beyond.</a:t>
            </a:r>
          </a:p>
          <a:p>
            <a:pPr marL="171450" indent="-171450" algn="just" eaLnBrk="1" hangingPunct="1">
              <a:buClr>
                <a:schemeClr val="accent5"/>
              </a:buClr>
              <a:buFont typeface="Wingdings" panose="05000000000000000000" pitchFamily="2" charset="2"/>
              <a:buChar char="§"/>
              <a:defRPr/>
            </a:pPr>
            <a:r>
              <a:rPr lang="en-GB" altLang="en-US" sz="1100" dirty="0" smtClean="0">
                <a:solidFill>
                  <a:schemeClr val="accent2"/>
                </a:solidFill>
                <a:latin typeface="Rubik Light"/>
              </a:rPr>
              <a:t>Consider the implications of individual concepts for the fast-moving consumer goods industry.</a:t>
            </a:r>
          </a:p>
          <a:p>
            <a:pPr marL="171450" indent="-171450" algn="just" eaLnBrk="1" hangingPunct="1">
              <a:buClr>
                <a:schemeClr val="accent5"/>
              </a:buClr>
              <a:buFont typeface="Wingdings" panose="05000000000000000000" pitchFamily="2" charset="2"/>
              <a:buChar char="§"/>
              <a:defRPr/>
            </a:pPr>
            <a:r>
              <a:rPr lang="en-GB" altLang="en-US" sz="1100" dirty="0" smtClean="0">
                <a:solidFill>
                  <a:schemeClr val="accent2"/>
                </a:solidFill>
                <a:latin typeface="Rubik Light"/>
              </a:rPr>
              <a:t>Identify future potential commercial applications for concepts in fast-moving consumer goods.</a:t>
            </a:r>
          </a:p>
          <a:p>
            <a:pPr marL="171450" indent="-171450" algn="just" eaLnBrk="1" hangingPunct="1">
              <a:buClr>
                <a:schemeClr val="accent5"/>
              </a:buClr>
              <a:buFont typeface="Wingdings" panose="05000000000000000000" pitchFamily="2" charset="2"/>
              <a:buChar char="§"/>
              <a:defRPr/>
            </a:pPr>
            <a:r>
              <a:rPr lang="en-GB" altLang="en-US" sz="1100" dirty="0" smtClean="0">
                <a:solidFill>
                  <a:schemeClr val="accent2"/>
                </a:solidFill>
                <a:latin typeface="Rubik Light"/>
              </a:rPr>
              <a:t>Validate and quantify the potential of new concepts to become significant trends using GlobalData’s unique blend of proprietary consumer insight and innovation knowledge.</a:t>
            </a:r>
          </a:p>
        </p:txBody>
      </p:sp>
      <p:sp>
        <p:nvSpPr>
          <p:cNvPr id="20" name="TextBox 19"/>
          <p:cNvSpPr txBox="1"/>
          <p:nvPr userDrawn="1"/>
        </p:nvSpPr>
        <p:spPr>
          <a:xfrm>
            <a:off x="223352" y="857250"/>
            <a:ext cx="6856364" cy="338554"/>
          </a:xfrm>
          <a:prstGeom prst="rect">
            <a:avLst/>
          </a:prstGeom>
          <a:noFill/>
        </p:spPr>
        <p:txBody>
          <a:bodyPr wrap="none" rtlCol="0">
            <a:spAutoFit/>
          </a:bodyPr>
          <a:lstStyle/>
          <a:p>
            <a:r>
              <a:rPr lang="en-GB" sz="1600" dirty="0" smtClean="0">
                <a:solidFill>
                  <a:schemeClr val="accent5"/>
                </a:solidFill>
                <a:latin typeface="Rubik Light"/>
              </a:rPr>
              <a:t>New concepts that could influence future consumer and innovation trends</a:t>
            </a:r>
          </a:p>
        </p:txBody>
      </p:sp>
      <p:sp>
        <p:nvSpPr>
          <p:cNvPr id="21" name="TextBox 20"/>
          <p:cNvSpPr txBox="1"/>
          <p:nvPr userDrawn="1"/>
        </p:nvSpPr>
        <p:spPr>
          <a:xfrm>
            <a:off x="196364" y="149570"/>
            <a:ext cx="8947635" cy="461665"/>
          </a:xfrm>
          <a:prstGeom prst="rect">
            <a:avLst/>
          </a:prstGeom>
          <a:noFill/>
        </p:spPr>
        <p:txBody>
          <a:bodyPr wrap="square" rtlCol="0">
            <a:spAutoFit/>
          </a:bodyPr>
          <a:lstStyle/>
          <a:p>
            <a:r>
              <a:rPr lang="en-GB" sz="2400" dirty="0" smtClean="0">
                <a:solidFill>
                  <a:schemeClr val="accent2"/>
                </a:solidFill>
                <a:latin typeface="Rubik Light" panose="02000604000000020004" pitchFamily="2" charset="-79"/>
                <a:cs typeface="Rubik Light" panose="02000604000000020004" pitchFamily="2" charset="-79"/>
              </a:rPr>
              <a:t>About ForeSights</a:t>
            </a:r>
            <a:endParaRPr lang="en-GB" sz="2400" dirty="0">
              <a:solidFill>
                <a:schemeClr val="accent2"/>
              </a:solidFill>
              <a:latin typeface="Rubik Light" panose="02000604000000020004" pitchFamily="2" charset="-79"/>
              <a:cs typeface="Rubik Light" panose="02000604000000020004" pitchFamily="2" charset="-79"/>
            </a:endParaRPr>
          </a:p>
        </p:txBody>
      </p:sp>
      <p:grpSp>
        <p:nvGrpSpPr>
          <p:cNvPr id="36" name="Group 65"/>
          <p:cNvGrpSpPr>
            <a:grpSpLocks/>
          </p:cNvGrpSpPr>
          <p:nvPr userDrawn="1"/>
        </p:nvGrpSpPr>
        <p:grpSpPr bwMode="auto">
          <a:xfrm>
            <a:off x="400050" y="1484313"/>
            <a:ext cx="3981450" cy="4610100"/>
            <a:chOff x="400745" y="1268760"/>
            <a:chExt cx="3981450" cy="4840288"/>
          </a:xfrm>
        </p:grpSpPr>
        <p:sp>
          <p:nvSpPr>
            <p:cNvPr id="37" name="TextBox 35"/>
            <p:cNvSpPr txBox="1">
              <a:spLocks noChangeArrowheads="1"/>
            </p:cNvSpPr>
            <p:nvPr/>
          </p:nvSpPr>
          <p:spPr bwMode="auto">
            <a:xfrm>
              <a:off x="908745" y="1497360"/>
              <a:ext cx="2965450" cy="38777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Segoe UI" pitchFamily="34" charset="0"/>
                  <a:cs typeface="Arial" pitchFamily="34" charset="0"/>
                </a:defRPr>
              </a:lvl1pPr>
              <a:lvl2pPr marL="742950" indent="-285750" eaLnBrk="0" hangingPunct="0">
                <a:defRPr>
                  <a:solidFill>
                    <a:schemeClr val="tx1"/>
                  </a:solidFill>
                  <a:latin typeface="Segoe UI" pitchFamily="34" charset="0"/>
                  <a:cs typeface="Arial" pitchFamily="34" charset="0"/>
                </a:defRPr>
              </a:lvl2pPr>
              <a:lvl3pPr marL="1143000" indent="-228600" eaLnBrk="0" hangingPunct="0">
                <a:defRPr>
                  <a:solidFill>
                    <a:schemeClr val="tx1"/>
                  </a:solidFill>
                  <a:latin typeface="Segoe UI" pitchFamily="34" charset="0"/>
                  <a:cs typeface="Arial" pitchFamily="34" charset="0"/>
                </a:defRPr>
              </a:lvl3pPr>
              <a:lvl4pPr marL="1600200" indent="-228600" eaLnBrk="0" hangingPunct="0">
                <a:defRPr>
                  <a:solidFill>
                    <a:schemeClr val="tx1"/>
                  </a:solidFill>
                  <a:latin typeface="Segoe UI" pitchFamily="34" charset="0"/>
                  <a:cs typeface="Arial" pitchFamily="34" charset="0"/>
                </a:defRPr>
              </a:lvl4pPr>
              <a:lvl5pPr marL="2057400" indent="-228600" eaLnBrk="0" hangingPunct="0">
                <a:defRPr>
                  <a:solidFill>
                    <a:schemeClr val="tx1"/>
                  </a:solidFill>
                  <a:latin typeface="Segoe UI" pitchFamily="34" charset="0"/>
                  <a:cs typeface="Arial" pitchFamily="34" charset="0"/>
                </a:defRPr>
              </a:lvl5pPr>
              <a:lvl6pPr marL="2514600" indent="-228600" eaLnBrk="0" fontAlgn="base" hangingPunct="0">
                <a:spcBef>
                  <a:spcPct val="0"/>
                </a:spcBef>
                <a:spcAft>
                  <a:spcPct val="0"/>
                </a:spcAft>
                <a:defRPr>
                  <a:solidFill>
                    <a:schemeClr val="tx1"/>
                  </a:solidFill>
                  <a:latin typeface="Segoe UI" pitchFamily="34" charset="0"/>
                  <a:cs typeface="Arial" pitchFamily="34" charset="0"/>
                </a:defRPr>
              </a:lvl6pPr>
              <a:lvl7pPr marL="2971800" indent="-228600" eaLnBrk="0" fontAlgn="base" hangingPunct="0">
                <a:spcBef>
                  <a:spcPct val="0"/>
                </a:spcBef>
                <a:spcAft>
                  <a:spcPct val="0"/>
                </a:spcAft>
                <a:defRPr>
                  <a:solidFill>
                    <a:schemeClr val="tx1"/>
                  </a:solidFill>
                  <a:latin typeface="Segoe UI" pitchFamily="34" charset="0"/>
                  <a:cs typeface="Arial" pitchFamily="34" charset="0"/>
                </a:defRPr>
              </a:lvl7pPr>
              <a:lvl8pPr marL="3429000" indent="-228600" eaLnBrk="0" fontAlgn="base" hangingPunct="0">
                <a:spcBef>
                  <a:spcPct val="0"/>
                </a:spcBef>
                <a:spcAft>
                  <a:spcPct val="0"/>
                </a:spcAft>
                <a:defRPr>
                  <a:solidFill>
                    <a:schemeClr val="tx1"/>
                  </a:solidFill>
                  <a:latin typeface="Segoe UI" pitchFamily="34" charset="0"/>
                  <a:cs typeface="Arial" pitchFamily="34" charset="0"/>
                </a:defRPr>
              </a:lvl8pPr>
              <a:lvl9pPr marL="3886200" indent="-228600" eaLnBrk="0" fontAlgn="base" hangingPunct="0">
                <a:spcBef>
                  <a:spcPct val="0"/>
                </a:spcBef>
                <a:spcAft>
                  <a:spcPct val="0"/>
                </a:spcAft>
                <a:defRPr>
                  <a:solidFill>
                    <a:schemeClr val="tx1"/>
                  </a:solidFill>
                  <a:latin typeface="Segoe UI" pitchFamily="34" charset="0"/>
                  <a:cs typeface="Arial" pitchFamily="34" charset="0"/>
                </a:defRPr>
              </a:lvl9pPr>
            </a:lstStyle>
            <a:p>
              <a:pPr algn="ctr" eaLnBrk="1" hangingPunct="1"/>
              <a:r>
                <a:rPr lang="en-US" altLang="en-US" b="1" dirty="0">
                  <a:solidFill>
                    <a:schemeClr val="accent2"/>
                  </a:solidFill>
                  <a:latin typeface="Rubik Light"/>
                </a:rPr>
                <a:t>FORESIGHTS</a:t>
              </a:r>
            </a:p>
          </p:txBody>
        </p:sp>
        <p:cxnSp>
          <p:nvCxnSpPr>
            <p:cNvPr id="38" name="Straight Connector 37"/>
            <p:cNvCxnSpPr/>
            <p:nvPr/>
          </p:nvCxnSpPr>
          <p:spPr bwMode="auto">
            <a:xfrm>
              <a:off x="796033" y="1938800"/>
              <a:ext cx="3113087" cy="0"/>
            </a:xfrm>
            <a:prstGeom prst="line">
              <a:avLst/>
            </a:prstGeom>
            <a:ln w="15875">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39" name="TextBox 37"/>
            <p:cNvSpPr txBox="1">
              <a:spLocks noChangeArrowheads="1"/>
            </p:cNvSpPr>
            <p:nvPr/>
          </p:nvSpPr>
          <p:spPr bwMode="auto">
            <a:xfrm>
              <a:off x="1281808" y="2064097"/>
              <a:ext cx="2219325" cy="5493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Segoe UI" pitchFamily="34" charset="0"/>
                  <a:cs typeface="Arial" pitchFamily="34" charset="0"/>
                </a:defRPr>
              </a:lvl1pPr>
              <a:lvl2pPr marL="742950" indent="-285750" eaLnBrk="0" hangingPunct="0">
                <a:defRPr>
                  <a:solidFill>
                    <a:schemeClr val="tx1"/>
                  </a:solidFill>
                  <a:latin typeface="Segoe UI" pitchFamily="34" charset="0"/>
                  <a:cs typeface="Arial" pitchFamily="34" charset="0"/>
                </a:defRPr>
              </a:lvl2pPr>
              <a:lvl3pPr marL="1143000" indent="-228600" eaLnBrk="0" hangingPunct="0">
                <a:defRPr>
                  <a:solidFill>
                    <a:schemeClr val="tx1"/>
                  </a:solidFill>
                  <a:latin typeface="Segoe UI" pitchFamily="34" charset="0"/>
                  <a:cs typeface="Arial" pitchFamily="34" charset="0"/>
                </a:defRPr>
              </a:lvl3pPr>
              <a:lvl4pPr marL="1600200" indent="-228600" eaLnBrk="0" hangingPunct="0">
                <a:defRPr>
                  <a:solidFill>
                    <a:schemeClr val="tx1"/>
                  </a:solidFill>
                  <a:latin typeface="Segoe UI" pitchFamily="34" charset="0"/>
                  <a:cs typeface="Arial" pitchFamily="34" charset="0"/>
                </a:defRPr>
              </a:lvl4pPr>
              <a:lvl5pPr marL="2057400" indent="-228600" eaLnBrk="0" hangingPunct="0">
                <a:defRPr>
                  <a:solidFill>
                    <a:schemeClr val="tx1"/>
                  </a:solidFill>
                  <a:latin typeface="Segoe UI" pitchFamily="34" charset="0"/>
                  <a:cs typeface="Arial" pitchFamily="34" charset="0"/>
                </a:defRPr>
              </a:lvl5pPr>
              <a:lvl6pPr marL="2514600" indent="-228600" eaLnBrk="0" fontAlgn="base" hangingPunct="0">
                <a:spcBef>
                  <a:spcPct val="0"/>
                </a:spcBef>
                <a:spcAft>
                  <a:spcPct val="0"/>
                </a:spcAft>
                <a:defRPr>
                  <a:solidFill>
                    <a:schemeClr val="tx1"/>
                  </a:solidFill>
                  <a:latin typeface="Segoe UI" pitchFamily="34" charset="0"/>
                  <a:cs typeface="Arial" pitchFamily="34" charset="0"/>
                </a:defRPr>
              </a:lvl6pPr>
              <a:lvl7pPr marL="2971800" indent="-228600" eaLnBrk="0" fontAlgn="base" hangingPunct="0">
                <a:spcBef>
                  <a:spcPct val="0"/>
                </a:spcBef>
                <a:spcAft>
                  <a:spcPct val="0"/>
                </a:spcAft>
                <a:defRPr>
                  <a:solidFill>
                    <a:schemeClr val="tx1"/>
                  </a:solidFill>
                  <a:latin typeface="Segoe UI" pitchFamily="34" charset="0"/>
                  <a:cs typeface="Arial" pitchFamily="34" charset="0"/>
                </a:defRPr>
              </a:lvl7pPr>
              <a:lvl8pPr marL="3429000" indent="-228600" eaLnBrk="0" fontAlgn="base" hangingPunct="0">
                <a:spcBef>
                  <a:spcPct val="0"/>
                </a:spcBef>
                <a:spcAft>
                  <a:spcPct val="0"/>
                </a:spcAft>
                <a:defRPr>
                  <a:solidFill>
                    <a:schemeClr val="tx1"/>
                  </a:solidFill>
                  <a:latin typeface="Segoe UI" pitchFamily="34" charset="0"/>
                  <a:cs typeface="Arial" pitchFamily="34" charset="0"/>
                </a:defRPr>
              </a:lvl8pPr>
              <a:lvl9pPr marL="3886200" indent="-228600" eaLnBrk="0" fontAlgn="base" hangingPunct="0">
                <a:spcBef>
                  <a:spcPct val="0"/>
                </a:spcBef>
                <a:spcAft>
                  <a:spcPct val="0"/>
                </a:spcAft>
                <a:defRPr>
                  <a:solidFill>
                    <a:schemeClr val="tx1"/>
                  </a:solidFill>
                  <a:latin typeface="Segoe UI" pitchFamily="34" charset="0"/>
                  <a:cs typeface="Arial" pitchFamily="34" charset="0"/>
                </a:defRPr>
              </a:lvl9pPr>
            </a:lstStyle>
            <a:p>
              <a:pPr algn="ctr" eaLnBrk="1" hangingPunct="1"/>
              <a:r>
                <a:rPr lang="en-US" altLang="en-US" sz="1400" dirty="0">
                  <a:solidFill>
                    <a:schemeClr val="accent2"/>
                  </a:solidFill>
                  <a:latin typeface="Rubik Light"/>
                </a:rPr>
                <a:t>Consumer Insights Early Warning System</a:t>
              </a:r>
            </a:p>
          </p:txBody>
        </p:sp>
        <p:sp>
          <p:nvSpPr>
            <p:cNvPr id="40" name="Rectangle 39"/>
            <p:cNvSpPr/>
            <p:nvPr/>
          </p:nvSpPr>
          <p:spPr bwMode="auto">
            <a:xfrm>
              <a:off x="400745" y="1268760"/>
              <a:ext cx="3981450" cy="4840288"/>
            </a:xfrm>
            <a:prstGeom prst="rect">
              <a:avLst/>
            </a:prstGeom>
            <a:noFill/>
            <a:ln w="133350">
              <a:solidFill>
                <a:schemeClr val="accent5"/>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grpSp>
      <p:sp>
        <p:nvSpPr>
          <p:cNvPr id="42" name="Rectangle 41"/>
          <p:cNvSpPr/>
          <p:nvPr/>
        </p:nvSpPr>
        <p:spPr bwMode="auto">
          <a:xfrm>
            <a:off x="684213" y="5173663"/>
            <a:ext cx="3384550" cy="5032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rgbClr val="FFFFFF"/>
              </a:solidFill>
              <a:latin typeface="Museo 700"/>
            </a:endParaRPr>
          </a:p>
        </p:txBody>
      </p:sp>
      <p:grpSp>
        <p:nvGrpSpPr>
          <p:cNvPr id="43" name="Group 16"/>
          <p:cNvGrpSpPr>
            <a:grpSpLocks/>
          </p:cNvGrpSpPr>
          <p:nvPr/>
        </p:nvGrpSpPr>
        <p:grpSpPr bwMode="auto">
          <a:xfrm>
            <a:off x="723900" y="3354388"/>
            <a:ext cx="3305175" cy="3355974"/>
            <a:chOff x="1404295" y="1340886"/>
            <a:chExt cx="3023044" cy="3024232"/>
          </a:xfrm>
        </p:grpSpPr>
        <p:sp>
          <p:nvSpPr>
            <p:cNvPr id="60" name="Pie 59"/>
            <p:cNvSpPr/>
            <p:nvPr/>
          </p:nvSpPr>
          <p:spPr>
            <a:xfrm rot="10800000">
              <a:off x="1404295" y="1340886"/>
              <a:ext cx="3023044" cy="3024233"/>
            </a:xfrm>
            <a:prstGeom prst="pie">
              <a:avLst>
                <a:gd name="adj1" fmla="val 9556"/>
                <a:gd name="adj2" fmla="val 1727837"/>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4D4D4D"/>
                </a:solidFill>
              </a:endParaRPr>
            </a:p>
          </p:txBody>
        </p:sp>
        <p:sp>
          <p:nvSpPr>
            <p:cNvPr id="61" name="Pie 60"/>
            <p:cNvSpPr/>
            <p:nvPr/>
          </p:nvSpPr>
          <p:spPr>
            <a:xfrm rot="10800000">
              <a:off x="1404295" y="1340886"/>
              <a:ext cx="3023044" cy="3024233"/>
            </a:xfrm>
            <a:prstGeom prst="pie">
              <a:avLst>
                <a:gd name="adj1" fmla="val 1730086"/>
                <a:gd name="adj2" fmla="val 4094538"/>
              </a:avLst>
            </a:prstGeom>
            <a:solidFill>
              <a:srgbClr val="BAB8B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2"/>
                </a:solidFill>
              </a:endParaRPr>
            </a:p>
          </p:txBody>
        </p:sp>
        <p:sp>
          <p:nvSpPr>
            <p:cNvPr id="62" name="Pie 61"/>
            <p:cNvSpPr/>
            <p:nvPr/>
          </p:nvSpPr>
          <p:spPr>
            <a:xfrm rot="10800000">
              <a:off x="1404295" y="1340886"/>
              <a:ext cx="3023044" cy="3024233"/>
            </a:xfrm>
            <a:prstGeom prst="pie">
              <a:avLst>
                <a:gd name="adj1" fmla="val 4047541"/>
                <a:gd name="adj2" fmla="val 6687072"/>
              </a:avLst>
            </a:prstGeom>
            <a:solidFill>
              <a:srgbClr val="C8BCD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4D4D4D"/>
                </a:solidFill>
              </a:endParaRPr>
            </a:p>
          </p:txBody>
        </p:sp>
        <p:sp>
          <p:nvSpPr>
            <p:cNvPr id="63" name="Pie 62"/>
            <p:cNvSpPr/>
            <p:nvPr/>
          </p:nvSpPr>
          <p:spPr>
            <a:xfrm rot="10800000" flipH="1">
              <a:off x="1404295" y="1340886"/>
              <a:ext cx="3023044" cy="3024233"/>
            </a:xfrm>
            <a:prstGeom prst="pie">
              <a:avLst>
                <a:gd name="adj1" fmla="val 1092"/>
                <a:gd name="adj2" fmla="val 1679775"/>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4D4D4D"/>
                </a:solidFill>
              </a:endParaRPr>
            </a:p>
          </p:txBody>
        </p:sp>
        <p:sp>
          <p:nvSpPr>
            <p:cNvPr id="64" name="Pie 63"/>
            <p:cNvSpPr/>
            <p:nvPr/>
          </p:nvSpPr>
          <p:spPr>
            <a:xfrm rot="10800000" flipH="1">
              <a:off x="1404295" y="1340886"/>
              <a:ext cx="3023044" cy="3024233"/>
            </a:xfrm>
            <a:prstGeom prst="pie">
              <a:avLst>
                <a:gd name="adj1" fmla="val 1713014"/>
                <a:gd name="adj2" fmla="val 4094538"/>
              </a:avLst>
            </a:prstGeom>
            <a:solidFill>
              <a:srgbClr val="9179A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grpSp>
      <p:sp>
        <p:nvSpPr>
          <p:cNvPr id="44" name="Pie 43"/>
          <p:cNvSpPr/>
          <p:nvPr/>
        </p:nvSpPr>
        <p:spPr bwMode="auto">
          <a:xfrm rot="10800000">
            <a:off x="250825" y="2874963"/>
            <a:ext cx="4251325" cy="4314825"/>
          </a:xfrm>
          <a:prstGeom prst="pie">
            <a:avLst>
              <a:gd name="adj1" fmla="val 1730086"/>
              <a:gd name="adj2" fmla="val 9077958"/>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4D4D4D"/>
              </a:solidFill>
            </a:endParaRPr>
          </a:p>
        </p:txBody>
      </p:sp>
      <p:sp>
        <p:nvSpPr>
          <p:cNvPr id="45" name="TextBox 44"/>
          <p:cNvSpPr txBox="1"/>
          <p:nvPr/>
        </p:nvSpPr>
        <p:spPr bwMode="auto">
          <a:xfrm>
            <a:off x="1442711" y="3207134"/>
            <a:ext cx="1867553" cy="626565"/>
          </a:xfrm>
          <a:prstGeom prst="rect">
            <a:avLst/>
          </a:prstGeom>
          <a:noFill/>
        </p:spPr>
        <p:txBody>
          <a:bodyPr spcFirstLastPara="1">
            <a:prstTxWarp prst="textArchUp">
              <a:avLst/>
            </a:prstTxWarp>
            <a:spAutoFit/>
          </a:bodyPr>
          <a:lstStyle/>
          <a:p>
            <a:pPr algn="ctr">
              <a:defRPr/>
            </a:pPr>
            <a:r>
              <a:rPr lang="en-US" sz="1200" b="1" dirty="0">
                <a:solidFill>
                  <a:srgbClr val="4D4D4D">
                    <a:lumMod val="50000"/>
                  </a:srgbClr>
                </a:solidFill>
                <a:latin typeface="+mn-lt"/>
                <a:cs typeface="Arial" charset="0"/>
              </a:rPr>
              <a:t>ForeSights</a:t>
            </a:r>
          </a:p>
        </p:txBody>
      </p:sp>
      <p:sp>
        <p:nvSpPr>
          <p:cNvPr id="46" name="TextBox 28"/>
          <p:cNvSpPr txBox="1">
            <a:spLocks noChangeArrowheads="1"/>
          </p:cNvSpPr>
          <p:nvPr/>
        </p:nvSpPr>
        <p:spPr bwMode="auto">
          <a:xfrm>
            <a:off x="625475" y="4751388"/>
            <a:ext cx="750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Segoe UI" pitchFamily="34" charset="0"/>
                <a:cs typeface="Arial" pitchFamily="34" charset="0"/>
              </a:defRPr>
            </a:lvl1pPr>
            <a:lvl2pPr marL="742950" indent="-285750" eaLnBrk="0" hangingPunct="0">
              <a:defRPr>
                <a:solidFill>
                  <a:schemeClr val="tx1"/>
                </a:solidFill>
                <a:latin typeface="Segoe UI" pitchFamily="34" charset="0"/>
                <a:cs typeface="Arial" pitchFamily="34" charset="0"/>
              </a:defRPr>
            </a:lvl2pPr>
            <a:lvl3pPr marL="1143000" indent="-228600" eaLnBrk="0" hangingPunct="0">
              <a:defRPr>
                <a:solidFill>
                  <a:schemeClr val="tx1"/>
                </a:solidFill>
                <a:latin typeface="Segoe UI" pitchFamily="34" charset="0"/>
                <a:cs typeface="Arial" pitchFamily="34" charset="0"/>
              </a:defRPr>
            </a:lvl3pPr>
            <a:lvl4pPr marL="1600200" indent="-228600" eaLnBrk="0" hangingPunct="0">
              <a:defRPr>
                <a:solidFill>
                  <a:schemeClr val="tx1"/>
                </a:solidFill>
                <a:latin typeface="Segoe UI" pitchFamily="34" charset="0"/>
                <a:cs typeface="Arial" pitchFamily="34" charset="0"/>
              </a:defRPr>
            </a:lvl4pPr>
            <a:lvl5pPr marL="2057400" indent="-228600" eaLnBrk="0" hangingPunct="0">
              <a:defRPr>
                <a:solidFill>
                  <a:schemeClr val="tx1"/>
                </a:solidFill>
                <a:latin typeface="Segoe UI" pitchFamily="34" charset="0"/>
                <a:cs typeface="Arial" pitchFamily="34" charset="0"/>
              </a:defRPr>
            </a:lvl5pPr>
            <a:lvl6pPr marL="2514600" indent="-228600" eaLnBrk="0" fontAlgn="base" hangingPunct="0">
              <a:spcBef>
                <a:spcPct val="0"/>
              </a:spcBef>
              <a:spcAft>
                <a:spcPct val="0"/>
              </a:spcAft>
              <a:defRPr>
                <a:solidFill>
                  <a:schemeClr val="tx1"/>
                </a:solidFill>
                <a:latin typeface="Segoe UI" pitchFamily="34" charset="0"/>
                <a:cs typeface="Arial" pitchFamily="34" charset="0"/>
              </a:defRPr>
            </a:lvl6pPr>
            <a:lvl7pPr marL="2971800" indent="-228600" eaLnBrk="0" fontAlgn="base" hangingPunct="0">
              <a:spcBef>
                <a:spcPct val="0"/>
              </a:spcBef>
              <a:spcAft>
                <a:spcPct val="0"/>
              </a:spcAft>
              <a:defRPr>
                <a:solidFill>
                  <a:schemeClr val="tx1"/>
                </a:solidFill>
                <a:latin typeface="Segoe UI" pitchFamily="34" charset="0"/>
                <a:cs typeface="Arial" pitchFamily="34" charset="0"/>
              </a:defRPr>
            </a:lvl7pPr>
            <a:lvl8pPr marL="3429000" indent="-228600" eaLnBrk="0" fontAlgn="base" hangingPunct="0">
              <a:spcBef>
                <a:spcPct val="0"/>
              </a:spcBef>
              <a:spcAft>
                <a:spcPct val="0"/>
              </a:spcAft>
              <a:defRPr>
                <a:solidFill>
                  <a:schemeClr val="tx1"/>
                </a:solidFill>
                <a:latin typeface="Segoe UI" pitchFamily="34" charset="0"/>
                <a:cs typeface="Arial" pitchFamily="34" charset="0"/>
              </a:defRPr>
            </a:lvl8pPr>
            <a:lvl9pPr marL="3886200" indent="-228600" eaLnBrk="0" fontAlgn="base" hangingPunct="0">
              <a:spcBef>
                <a:spcPct val="0"/>
              </a:spcBef>
              <a:spcAft>
                <a:spcPct val="0"/>
              </a:spcAft>
              <a:defRPr>
                <a:solidFill>
                  <a:schemeClr val="tx1"/>
                </a:solidFill>
                <a:latin typeface="Segoe UI" pitchFamily="34" charset="0"/>
                <a:cs typeface="Arial" pitchFamily="34" charset="0"/>
              </a:defRPr>
            </a:lvl9pPr>
          </a:lstStyle>
          <a:p>
            <a:pPr algn="ctr" eaLnBrk="1" hangingPunct="1"/>
            <a:r>
              <a:rPr lang="en-US" altLang="en-US" sz="1200" b="1" dirty="0">
                <a:solidFill>
                  <a:srgbClr val="FFFFFF"/>
                </a:solidFill>
                <a:latin typeface="+mn-lt"/>
              </a:rPr>
              <a:t>Fad</a:t>
            </a:r>
          </a:p>
        </p:txBody>
      </p:sp>
      <p:sp>
        <p:nvSpPr>
          <p:cNvPr id="47" name="TextBox 29"/>
          <p:cNvSpPr txBox="1">
            <a:spLocks noChangeArrowheads="1"/>
          </p:cNvSpPr>
          <p:nvPr/>
        </p:nvSpPr>
        <p:spPr bwMode="auto">
          <a:xfrm>
            <a:off x="3314700" y="4751388"/>
            <a:ext cx="749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Segoe UI" pitchFamily="34" charset="0"/>
                <a:cs typeface="Arial" pitchFamily="34" charset="0"/>
              </a:defRPr>
            </a:lvl1pPr>
            <a:lvl2pPr marL="742950" indent="-285750" eaLnBrk="0" hangingPunct="0">
              <a:defRPr>
                <a:solidFill>
                  <a:schemeClr val="tx1"/>
                </a:solidFill>
                <a:latin typeface="Segoe UI" pitchFamily="34" charset="0"/>
                <a:cs typeface="Arial" pitchFamily="34" charset="0"/>
              </a:defRPr>
            </a:lvl2pPr>
            <a:lvl3pPr marL="1143000" indent="-228600" eaLnBrk="0" hangingPunct="0">
              <a:defRPr>
                <a:solidFill>
                  <a:schemeClr val="tx1"/>
                </a:solidFill>
                <a:latin typeface="Segoe UI" pitchFamily="34" charset="0"/>
                <a:cs typeface="Arial" pitchFamily="34" charset="0"/>
              </a:defRPr>
            </a:lvl3pPr>
            <a:lvl4pPr marL="1600200" indent="-228600" eaLnBrk="0" hangingPunct="0">
              <a:defRPr>
                <a:solidFill>
                  <a:schemeClr val="tx1"/>
                </a:solidFill>
                <a:latin typeface="Segoe UI" pitchFamily="34" charset="0"/>
                <a:cs typeface="Arial" pitchFamily="34" charset="0"/>
              </a:defRPr>
            </a:lvl4pPr>
            <a:lvl5pPr marL="2057400" indent="-228600" eaLnBrk="0" hangingPunct="0">
              <a:defRPr>
                <a:solidFill>
                  <a:schemeClr val="tx1"/>
                </a:solidFill>
                <a:latin typeface="Segoe UI" pitchFamily="34" charset="0"/>
                <a:cs typeface="Arial" pitchFamily="34" charset="0"/>
              </a:defRPr>
            </a:lvl5pPr>
            <a:lvl6pPr marL="2514600" indent="-228600" eaLnBrk="0" fontAlgn="base" hangingPunct="0">
              <a:spcBef>
                <a:spcPct val="0"/>
              </a:spcBef>
              <a:spcAft>
                <a:spcPct val="0"/>
              </a:spcAft>
              <a:defRPr>
                <a:solidFill>
                  <a:schemeClr val="tx1"/>
                </a:solidFill>
                <a:latin typeface="Segoe UI" pitchFamily="34" charset="0"/>
                <a:cs typeface="Arial" pitchFamily="34" charset="0"/>
              </a:defRPr>
            </a:lvl6pPr>
            <a:lvl7pPr marL="2971800" indent="-228600" eaLnBrk="0" fontAlgn="base" hangingPunct="0">
              <a:spcBef>
                <a:spcPct val="0"/>
              </a:spcBef>
              <a:spcAft>
                <a:spcPct val="0"/>
              </a:spcAft>
              <a:defRPr>
                <a:solidFill>
                  <a:schemeClr val="tx1"/>
                </a:solidFill>
                <a:latin typeface="Segoe UI" pitchFamily="34" charset="0"/>
                <a:cs typeface="Arial" pitchFamily="34" charset="0"/>
              </a:defRPr>
            </a:lvl7pPr>
            <a:lvl8pPr marL="3429000" indent="-228600" eaLnBrk="0" fontAlgn="base" hangingPunct="0">
              <a:spcBef>
                <a:spcPct val="0"/>
              </a:spcBef>
              <a:spcAft>
                <a:spcPct val="0"/>
              </a:spcAft>
              <a:defRPr>
                <a:solidFill>
                  <a:schemeClr val="tx1"/>
                </a:solidFill>
                <a:latin typeface="Segoe UI" pitchFamily="34" charset="0"/>
                <a:cs typeface="Arial" pitchFamily="34" charset="0"/>
              </a:defRPr>
            </a:lvl8pPr>
            <a:lvl9pPr marL="3886200" indent="-228600" eaLnBrk="0" fontAlgn="base" hangingPunct="0">
              <a:spcBef>
                <a:spcPct val="0"/>
              </a:spcBef>
              <a:spcAft>
                <a:spcPct val="0"/>
              </a:spcAft>
              <a:defRPr>
                <a:solidFill>
                  <a:schemeClr val="tx1"/>
                </a:solidFill>
                <a:latin typeface="Segoe UI" pitchFamily="34" charset="0"/>
                <a:cs typeface="Arial" pitchFamily="34" charset="0"/>
              </a:defRPr>
            </a:lvl9pPr>
          </a:lstStyle>
          <a:p>
            <a:pPr algn="ctr" eaLnBrk="1" hangingPunct="1"/>
            <a:r>
              <a:rPr lang="en-US" altLang="en-US" sz="1200" b="1" dirty="0">
                <a:solidFill>
                  <a:srgbClr val="FFFFFF"/>
                </a:solidFill>
                <a:latin typeface="+mn-lt"/>
              </a:rPr>
              <a:t>Trend</a:t>
            </a:r>
          </a:p>
        </p:txBody>
      </p:sp>
      <p:sp>
        <p:nvSpPr>
          <p:cNvPr id="48" name="TextBox 30"/>
          <p:cNvSpPr txBox="1">
            <a:spLocks noChangeArrowheads="1"/>
          </p:cNvSpPr>
          <p:nvPr/>
        </p:nvSpPr>
        <p:spPr bwMode="auto">
          <a:xfrm>
            <a:off x="1063625" y="3875088"/>
            <a:ext cx="750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Segoe UI" pitchFamily="34" charset="0"/>
                <a:cs typeface="Arial" pitchFamily="34" charset="0"/>
              </a:defRPr>
            </a:lvl1pPr>
            <a:lvl2pPr marL="742950" indent="-285750" eaLnBrk="0" hangingPunct="0">
              <a:defRPr>
                <a:solidFill>
                  <a:schemeClr val="tx1"/>
                </a:solidFill>
                <a:latin typeface="Segoe UI" pitchFamily="34" charset="0"/>
                <a:cs typeface="Arial" pitchFamily="34" charset="0"/>
              </a:defRPr>
            </a:lvl2pPr>
            <a:lvl3pPr marL="1143000" indent="-228600" eaLnBrk="0" hangingPunct="0">
              <a:defRPr>
                <a:solidFill>
                  <a:schemeClr val="tx1"/>
                </a:solidFill>
                <a:latin typeface="Segoe UI" pitchFamily="34" charset="0"/>
                <a:cs typeface="Arial" pitchFamily="34" charset="0"/>
              </a:defRPr>
            </a:lvl3pPr>
            <a:lvl4pPr marL="1600200" indent="-228600" eaLnBrk="0" hangingPunct="0">
              <a:defRPr>
                <a:solidFill>
                  <a:schemeClr val="tx1"/>
                </a:solidFill>
                <a:latin typeface="Segoe UI" pitchFamily="34" charset="0"/>
                <a:cs typeface="Arial" pitchFamily="34" charset="0"/>
              </a:defRPr>
            </a:lvl4pPr>
            <a:lvl5pPr marL="2057400" indent="-228600" eaLnBrk="0" hangingPunct="0">
              <a:defRPr>
                <a:solidFill>
                  <a:schemeClr val="tx1"/>
                </a:solidFill>
                <a:latin typeface="Segoe UI" pitchFamily="34" charset="0"/>
                <a:cs typeface="Arial" pitchFamily="34" charset="0"/>
              </a:defRPr>
            </a:lvl5pPr>
            <a:lvl6pPr marL="2514600" indent="-228600" eaLnBrk="0" fontAlgn="base" hangingPunct="0">
              <a:spcBef>
                <a:spcPct val="0"/>
              </a:spcBef>
              <a:spcAft>
                <a:spcPct val="0"/>
              </a:spcAft>
              <a:defRPr>
                <a:solidFill>
                  <a:schemeClr val="tx1"/>
                </a:solidFill>
                <a:latin typeface="Segoe UI" pitchFamily="34" charset="0"/>
                <a:cs typeface="Arial" pitchFamily="34" charset="0"/>
              </a:defRPr>
            </a:lvl6pPr>
            <a:lvl7pPr marL="2971800" indent="-228600" eaLnBrk="0" fontAlgn="base" hangingPunct="0">
              <a:spcBef>
                <a:spcPct val="0"/>
              </a:spcBef>
              <a:spcAft>
                <a:spcPct val="0"/>
              </a:spcAft>
              <a:defRPr>
                <a:solidFill>
                  <a:schemeClr val="tx1"/>
                </a:solidFill>
                <a:latin typeface="Segoe UI" pitchFamily="34" charset="0"/>
                <a:cs typeface="Arial" pitchFamily="34" charset="0"/>
              </a:defRPr>
            </a:lvl7pPr>
            <a:lvl8pPr marL="3429000" indent="-228600" eaLnBrk="0" fontAlgn="base" hangingPunct="0">
              <a:spcBef>
                <a:spcPct val="0"/>
              </a:spcBef>
              <a:spcAft>
                <a:spcPct val="0"/>
              </a:spcAft>
              <a:defRPr>
                <a:solidFill>
                  <a:schemeClr val="tx1"/>
                </a:solidFill>
                <a:latin typeface="Segoe UI" pitchFamily="34" charset="0"/>
                <a:cs typeface="Arial" pitchFamily="34" charset="0"/>
              </a:defRPr>
            </a:lvl8pPr>
            <a:lvl9pPr marL="3886200" indent="-228600" eaLnBrk="0" fontAlgn="base" hangingPunct="0">
              <a:spcBef>
                <a:spcPct val="0"/>
              </a:spcBef>
              <a:spcAft>
                <a:spcPct val="0"/>
              </a:spcAft>
              <a:defRPr>
                <a:solidFill>
                  <a:schemeClr val="tx1"/>
                </a:solidFill>
                <a:latin typeface="Segoe UI" pitchFamily="34" charset="0"/>
                <a:cs typeface="Arial" pitchFamily="34" charset="0"/>
              </a:defRPr>
            </a:lvl9pPr>
          </a:lstStyle>
          <a:p>
            <a:pPr algn="ctr" eaLnBrk="1" hangingPunct="1"/>
            <a:r>
              <a:rPr lang="en-US" altLang="en-US" sz="1200" b="1" dirty="0">
                <a:solidFill>
                  <a:schemeClr val="accent2"/>
                </a:solidFill>
                <a:latin typeface="+mn-lt"/>
              </a:rPr>
              <a:t>New concepts</a:t>
            </a:r>
          </a:p>
        </p:txBody>
      </p:sp>
      <p:sp>
        <p:nvSpPr>
          <p:cNvPr id="49" name="TextBox 31"/>
          <p:cNvSpPr txBox="1">
            <a:spLocks noChangeArrowheads="1"/>
          </p:cNvSpPr>
          <p:nvPr/>
        </p:nvSpPr>
        <p:spPr bwMode="auto">
          <a:xfrm>
            <a:off x="2001838" y="3436938"/>
            <a:ext cx="749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Segoe UI" pitchFamily="34" charset="0"/>
                <a:cs typeface="Arial" pitchFamily="34" charset="0"/>
              </a:defRPr>
            </a:lvl1pPr>
            <a:lvl2pPr marL="742950" indent="-285750" eaLnBrk="0" hangingPunct="0">
              <a:defRPr>
                <a:solidFill>
                  <a:schemeClr val="tx1"/>
                </a:solidFill>
                <a:latin typeface="Segoe UI" pitchFamily="34" charset="0"/>
                <a:cs typeface="Arial" pitchFamily="34" charset="0"/>
              </a:defRPr>
            </a:lvl2pPr>
            <a:lvl3pPr marL="1143000" indent="-228600" eaLnBrk="0" hangingPunct="0">
              <a:defRPr>
                <a:solidFill>
                  <a:schemeClr val="tx1"/>
                </a:solidFill>
                <a:latin typeface="Segoe UI" pitchFamily="34" charset="0"/>
                <a:cs typeface="Arial" pitchFamily="34" charset="0"/>
              </a:defRPr>
            </a:lvl3pPr>
            <a:lvl4pPr marL="1600200" indent="-228600" eaLnBrk="0" hangingPunct="0">
              <a:defRPr>
                <a:solidFill>
                  <a:schemeClr val="tx1"/>
                </a:solidFill>
                <a:latin typeface="Segoe UI" pitchFamily="34" charset="0"/>
                <a:cs typeface="Arial" pitchFamily="34" charset="0"/>
              </a:defRPr>
            </a:lvl4pPr>
            <a:lvl5pPr marL="2057400" indent="-228600" eaLnBrk="0" hangingPunct="0">
              <a:defRPr>
                <a:solidFill>
                  <a:schemeClr val="tx1"/>
                </a:solidFill>
                <a:latin typeface="Segoe UI" pitchFamily="34" charset="0"/>
                <a:cs typeface="Arial" pitchFamily="34" charset="0"/>
              </a:defRPr>
            </a:lvl5pPr>
            <a:lvl6pPr marL="2514600" indent="-228600" eaLnBrk="0" fontAlgn="base" hangingPunct="0">
              <a:spcBef>
                <a:spcPct val="0"/>
              </a:spcBef>
              <a:spcAft>
                <a:spcPct val="0"/>
              </a:spcAft>
              <a:defRPr>
                <a:solidFill>
                  <a:schemeClr val="tx1"/>
                </a:solidFill>
                <a:latin typeface="Segoe UI" pitchFamily="34" charset="0"/>
                <a:cs typeface="Arial" pitchFamily="34" charset="0"/>
              </a:defRPr>
            </a:lvl6pPr>
            <a:lvl7pPr marL="2971800" indent="-228600" eaLnBrk="0" fontAlgn="base" hangingPunct="0">
              <a:spcBef>
                <a:spcPct val="0"/>
              </a:spcBef>
              <a:spcAft>
                <a:spcPct val="0"/>
              </a:spcAft>
              <a:defRPr>
                <a:solidFill>
                  <a:schemeClr val="tx1"/>
                </a:solidFill>
                <a:latin typeface="Segoe UI" pitchFamily="34" charset="0"/>
                <a:cs typeface="Arial" pitchFamily="34" charset="0"/>
              </a:defRPr>
            </a:lvl7pPr>
            <a:lvl8pPr marL="3429000" indent="-228600" eaLnBrk="0" fontAlgn="base" hangingPunct="0">
              <a:spcBef>
                <a:spcPct val="0"/>
              </a:spcBef>
              <a:spcAft>
                <a:spcPct val="0"/>
              </a:spcAft>
              <a:defRPr>
                <a:solidFill>
                  <a:schemeClr val="tx1"/>
                </a:solidFill>
                <a:latin typeface="Segoe UI" pitchFamily="34" charset="0"/>
                <a:cs typeface="Arial" pitchFamily="34" charset="0"/>
              </a:defRPr>
            </a:lvl8pPr>
            <a:lvl9pPr marL="3886200" indent="-228600" eaLnBrk="0" fontAlgn="base" hangingPunct="0">
              <a:spcBef>
                <a:spcPct val="0"/>
              </a:spcBef>
              <a:spcAft>
                <a:spcPct val="0"/>
              </a:spcAft>
              <a:defRPr>
                <a:solidFill>
                  <a:schemeClr val="tx1"/>
                </a:solidFill>
                <a:latin typeface="Segoe UI" pitchFamily="34" charset="0"/>
                <a:cs typeface="Arial" pitchFamily="34" charset="0"/>
              </a:defRPr>
            </a:lvl9pPr>
          </a:lstStyle>
          <a:p>
            <a:pPr algn="ctr" eaLnBrk="1" hangingPunct="1"/>
            <a:r>
              <a:rPr lang="en-US" altLang="en-US" sz="1200" b="1" dirty="0">
                <a:solidFill>
                  <a:srgbClr val="262626"/>
                </a:solidFill>
                <a:latin typeface="+mn-lt"/>
              </a:rPr>
              <a:t>Evolving ideas</a:t>
            </a:r>
          </a:p>
        </p:txBody>
      </p:sp>
      <p:sp>
        <p:nvSpPr>
          <p:cNvPr id="50" name="TextBox 32"/>
          <p:cNvSpPr txBox="1">
            <a:spLocks noChangeArrowheads="1"/>
          </p:cNvSpPr>
          <p:nvPr/>
        </p:nvSpPr>
        <p:spPr bwMode="auto">
          <a:xfrm>
            <a:off x="2876550" y="3875088"/>
            <a:ext cx="812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Segoe UI" pitchFamily="34" charset="0"/>
                <a:cs typeface="Arial" pitchFamily="34" charset="0"/>
              </a:defRPr>
            </a:lvl1pPr>
            <a:lvl2pPr marL="742950" indent="-285750" eaLnBrk="0" hangingPunct="0">
              <a:defRPr>
                <a:solidFill>
                  <a:schemeClr val="tx1"/>
                </a:solidFill>
                <a:latin typeface="Segoe UI" pitchFamily="34" charset="0"/>
                <a:cs typeface="Arial" pitchFamily="34" charset="0"/>
              </a:defRPr>
            </a:lvl2pPr>
            <a:lvl3pPr marL="1143000" indent="-228600" eaLnBrk="0" hangingPunct="0">
              <a:defRPr>
                <a:solidFill>
                  <a:schemeClr val="tx1"/>
                </a:solidFill>
                <a:latin typeface="Segoe UI" pitchFamily="34" charset="0"/>
                <a:cs typeface="Arial" pitchFamily="34" charset="0"/>
              </a:defRPr>
            </a:lvl3pPr>
            <a:lvl4pPr marL="1600200" indent="-228600" eaLnBrk="0" hangingPunct="0">
              <a:defRPr>
                <a:solidFill>
                  <a:schemeClr val="tx1"/>
                </a:solidFill>
                <a:latin typeface="Segoe UI" pitchFamily="34" charset="0"/>
                <a:cs typeface="Arial" pitchFamily="34" charset="0"/>
              </a:defRPr>
            </a:lvl4pPr>
            <a:lvl5pPr marL="2057400" indent="-228600" eaLnBrk="0" hangingPunct="0">
              <a:defRPr>
                <a:solidFill>
                  <a:schemeClr val="tx1"/>
                </a:solidFill>
                <a:latin typeface="Segoe UI" pitchFamily="34" charset="0"/>
                <a:cs typeface="Arial" pitchFamily="34" charset="0"/>
              </a:defRPr>
            </a:lvl5pPr>
            <a:lvl6pPr marL="2514600" indent="-228600" eaLnBrk="0" fontAlgn="base" hangingPunct="0">
              <a:spcBef>
                <a:spcPct val="0"/>
              </a:spcBef>
              <a:spcAft>
                <a:spcPct val="0"/>
              </a:spcAft>
              <a:defRPr>
                <a:solidFill>
                  <a:schemeClr val="tx1"/>
                </a:solidFill>
                <a:latin typeface="Segoe UI" pitchFamily="34" charset="0"/>
                <a:cs typeface="Arial" pitchFamily="34" charset="0"/>
              </a:defRPr>
            </a:lvl6pPr>
            <a:lvl7pPr marL="2971800" indent="-228600" eaLnBrk="0" fontAlgn="base" hangingPunct="0">
              <a:spcBef>
                <a:spcPct val="0"/>
              </a:spcBef>
              <a:spcAft>
                <a:spcPct val="0"/>
              </a:spcAft>
              <a:defRPr>
                <a:solidFill>
                  <a:schemeClr val="tx1"/>
                </a:solidFill>
                <a:latin typeface="Segoe UI" pitchFamily="34" charset="0"/>
                <a:cs typeface="Arial" pitchFamily="34" charset="0"/>
              </a:defRPr>
            </a:lvl7pPr>
            <a:lvl8pPr marL="3429000" indent="-228600" eaLnBrk="0" fontAlgn="base" hangingPunct="0">
              <a:spcBef>
                <a:spcPct val="0"/>
              </a:spcBef>
              <a:spcAft>
                <a:spcPct val="0"/>
              </a:spcAft>
              <a:defRPr>
                <a:solidFill>
                  <a:schemeClr val="tx1"/>
                </a:solidFill>
                <a:latin typeface="Segoe UI" pitchFamily="34" charset="0"/>
                <a:cs typeface="Arial" pitchFamily="34" charset="0"/>
              </a:defRPr>
            </a:lvl8pPr>
            <a:lvl9pPr marL="3886200" indent="-228600" eaLnBrk="0" fontAlgn="base" hangingPunct="0">
              <a:spcBef>
                <a:spcPct val="0"/>
              </a:spcBef>
              <a:spcAft>
                <a:spcPct val="0"/>
              </a:spcAft>
              <a:defRPr>
                <a:solidFill>
                  <a:schemeClr val="tx1"/>
                </a:solidFill>
                <a:latin typeface="Segoe UI" pitchFamily="34" charset="0"/>
                <a:cs typeface="Arial" pitchFamily="34" charset="0"/>
              </a:defRPr>
            </a:lvl9pPr>
          </a:lstStyle>
          <a:p>
            <a:pPr algn="ctr" eaLnBrk="1" hangingPunct="1"/>
            <a:r>
              <a:rPr lang="en-US" altLang="en-US" sz="1200" b="1" dirty="0">
                <a:solidFill>
                  <a:schemeClr val="bg1"/>
                </a:solidFill>
                <a:latin typeface="+mn-lt"/>
              </a:rPr>
              <a:t>Emerging trends</a:t>
            </a:r>
          </a:p>
        </p:txBody>
      </p:sp>
      <p:sp>
        <p:nvSpPr>
          <p:cNvPr id="51" name="Pie 50"/>
          <p:cNvSpPr/>
          <p:nvPr/>
        </p:nvSpPr>
        <p:spPr bwMode="auto">
          <a:xfrm rot="10800000">
            <a:off x="2125663" y="4822825"/>
            <a:ext cx="501650" cy="438150"/>
          </a:xfrm>
          <a:prstGeom prst="pie">
            <a:avLst>
              <a:gd name="adj1" fmla="val 0"/>
              <a:gd name="adj2" fmla="val 10725322"/>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4D4D4D"/>
              </a:solidFill>
            </a:endParaRPr>
          </a:p>
        </p:txBody>
      </p:sp>
      <p:sp>
        <p:nvSpPr>
          <p:cNvPr id="52" name="Pentagon 51"/>
          <p:cNvSpPr/>
          <p:nvPr/>
        </p:nvSpPr>
        <p:spPr bwMode="auto">
          <a:xfrm rot="15097377">
            <a:off x="1565275" y="4298950"/>
            <a:ext cx="1289050" cy="76200"/>
          </a:xfrm>
          <a:prstGeom prst="homePlat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grpSp>
        <p:nvGrpSpPr>
          <p:cNvPr id="53" name="Group 67"/>
          <p:cNvGrpSpPr>
            <a:grpSpLocks/>
          </p:cNvGrpSpPr>
          <p:nvPr/>
        </p:nvGrpSpPr>
        <p:grpSpPr bwMode="auto">
          <a:xfrm>
            <a:off x="684213" y="5286372"/>
            <a:ext cx="3384550" cy="277813"/>
            <a:chOff x="826866" y="5012826"/>
            <a:chExt cx="3384770" cy="277759"/>
          </a:xfrm>
        </p:grpSpPr>
        <p:grpSp>
          <p:nvGrpSpPr>
            <p:cNvPr id="54" name="Group 62"/>
            <p:cNvGrpSpPr>
              <a:grpSpLocks/>
            </p:cNvGrpSpPr>
            <p:nvPr/>
          </p:nvGrpSpPr>
          <p:grpSpPr bwMode="auto">
            <a:xfrm>
              <a:off x="826866" y="5012849"/>
              <a:ext cx="3384770" cy="276946"/>
              <a:chOff x="827327" y="5012954"/>
              <a:chExt cx="3384770" cy="177558"/>
            </a:xfrm>
          </p:grpSpPr>
          <p:sp>
            <p:nvSpPr>
              <p:cNvPr id="57" name="TextBox 49"/>
              <p:cNvSpPr txBox="1">
                <a:spLocks noChangeArrowheads="1"/>
              </p:cNvSpPr>
              <p:nvPr/>
            </p:nvSpPr>
            <p:spPr bwMode="auto">
              <a:xfrm>
                <a:off x="827327" y="5012954"/>
                <a:ext cx="1079570" cy="17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Segoe UI" pitchFamily="34" charset="0"/>
                    <a:cs typeface="Arial" pitchFamily="34" charset="0"/>
                  </a:defRPr>
                </a:lvl1pPr>
                <a:lvl2pPr marL="742950" indent="-285750" eaLnBrk="0" hangingPunct="0">
                  <a:defRPr>
                    <a:solidFill>
                      <a:schemeClr val="tx1"/>
                    </a:solidFill>
                    <a:latin typeface="Segoe UI" pitchFamily="34" charset="0"/>
                    <a:cs typeface="Arial" pitchFamily="34" charset="0"/>
                  </a:defRPr>
                </a:lvl2pPr>
                <a:lvl3pPr marL="1143000" indent="-228600" eaLnBrk="0" hangingPunct="0">
                  <a:defRPr>
                    <a:solidFill>
                      <a:schemeClr val="tx1"/>
                    </a:solidFill>
                    <a:latin typeface="Segoe UI" pitchFamily="34" charset="0"/>
                    <a:cs typeface="Arial" pitchFamily="34" charset="0"/>
                  </a:defRPr>
                </a:lvl3pPr>
                <a:lvl4pPr marL="1600200" indent="-228600" eaLnBrk="0" hangingPunct="0">
                  <a:defRPr>
                    <a:solidFill>
                      <a:schemeClr val="tx1"/>
                    </a:solidFill>
                    <a:latin typeface="Segoe UI" pitchFamily="34" charset="0"/>
                    <a:cs typeface="Arial" pitchFamily="34" charset="0"/>
                  </a:defRPr>
                </a:lvl4pPr>
                <a:lvl5pPr marL="2057400" indent="-228600" eaLnBrk="0" hangingPunct="0">
                  <a:defRPr>
                    <a:solidFill>
                      <a:schemeClr val="tx1"/>
                    </a:solidFill>
                    <a:latin typeface="Segoe UI" pitchFamily="34" charset="0"/>
                    <a:cs typeface="Arial" pitchFamily="34" charset="0"/>
                  </a:defRPr>
                </a:lvl5pPr>
                <a:lvl6pPr marL="2514600" indent="-228600" eaLnBrk="0" fontAlgn="base" hangingPunct="0">
                  <a:spcBef>
                    <a:spcPct val="0"/>
                  </a:spcBef>
                  <a:spcAft>
                    <a:spcPct val="0"/>
                  </a:spcAft>
                  <a:defRPr>
                    <a:solidFill>
                      <a:schemeClr val="tx1"/>
                    </a:solidFill>
                    <a:latin typeface="Segoe UI" pitchFamily="34" charset="0"/>
                    <a:cs typeface="Arial" pitchFamily="34" charset="0"/>
                  </a:defRPr>
                </a:lvl6pPr>
                <a:lvl7pPr marL="2971800" indent="-228600" eaLnBrk="0" fontAlgn="base" hangingPunct="0">
                  <a:spcBef>
                    <a:spcPct val="0"/>
                  </a:spcBef>
                  <a:spcAft>
                    <a:spcPct val="0"/>
                  </a:spcAft>
                  <a:defRPr>
                    <a:solidFill>
                      <a:schemeClr val="tx1"/>
                    </a:solidFill>
                    <a:latin typeface="Segoe UI" pitchFamily="34" charset="0"/>
                    <a:cs typeface="Arial" pitchFamily="34" charset="0"/>
                  </a:defRPr>
                </a:lvl7pPr>
                <a:lvl8pPr marL="3429000" indent="-228600" eaLnBrk="0" fontAlgn="base" hangingPunct="0">
                  <a:spcBef>
                    <a:spcPct val="0"/>
                  </a:spcBef>
                  <a:spcAft>
                    <a:spcPct val="0"/>
                  </a:spcAft>
                  <a:defRPr>
                    <a:solidFill>
                      <a:schemeClr val="tx1"/>
                    </a:solidFill>
                    <a:latin typeface="Segoe UI" pitchFamily="34" charset="0"/>
                    <a:cs typeface="Arial" pitchFamily="34" charset="0"/>
                  </a:defRPr>
                </a:lvl8pPr>
                <a:lvl9pPr marL="3886200" indent="-228600" eaLnBrk="0" fontAlgn="base" hangingPunct="0">
                  <a:spcBef>
                    <a:spcPct val="0"/>
                  </a:spcBef>
                  <a:spcAft>
                    <a:spcPct val="0"/>
                  </a:spcAft>
                  <a:defRPr>
                    <a:solidFill>
                      <a:schemeClr val="tx1"/>
                    </a:solidFill>
                    <a:latin typeface="Segoe UI" pitchFamily="34" charset="0"/>
                    <a:cs typeface="Arial" pitchFamily="34" charset="0"/>
                  </a:defRPr>
                </a:lvl9pPr>
              </a:lstStyle>
              <a:p>
                <a:pPr algn="ctr" eaLnBrk="1" hangingPunct="1"/>
                <a:r>
                  <a:rPr lang="en-US" altLang="en-US" sz="1200" b="1" dirty="0">
                    <a:solidFill>
                      <a:srgbClr val="FFFFFF"/>
                    </a:solidFill>
                    <a:latin typeface="+mn-lt"/>
                  </a:rPr>
                  <a:t>Identification</a:t>
                </a:r>
              </a:p>
            </p:txBody>
          </p:sp>
          <p:sp>
            <p:nvSpPr>
              <p:cNvPr id="58" name="TextBox 50"/>
              <p:cNvSpPr txBox="1">
                <a:spLocks noChangeArrowheads="1"/>
              </p:cNvSpPr>
              <p:nvPr/>
            </p:nvSpPr>
            <p:spPr bwMode="auto">
              <a:xfrm>
                <a:off x="1979927" y="5012954"/>
                <a:ext cx="1079570" cy="17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Segoe UI" pitchFamily="34" charset="0"/>
                    <a:cs typeface="Arial" pitchFamily="34" charset="0"/>
                  </a:defRPr>
                </a:lvl1pPr>
                <a:lvl2pPr marL="742950" indent="-285750" eaLnBrk="0" hangingPunct="0">
                  <a:defRPr>
                    <a:solidFill>
                      <a:schemeClr val="tx1"/>
                    </a:solidFill>
                    <a:latin typeface="Segoe UI" pitchFamily="34" charset="0"/>
                    <a:cs typeface="Arial" pitchFamily="34" charset="0"/>
                  </a:defRPr>
                </a:lvl2pPr>
                <a:lvl3pPr marL="1143000" indent="-228600" eaLnBrk="0" hangingPunct="0">
                  <a:defRPr>
                    <a:solidFill>
                      <a:schemeClr val="tx1"/>
                    </a:solidFill>
                    <a:latin typeface="Segoe UI" pitchFamily="34" charset="0"/>
                    <a:cs typeface="Arial" pitchFamily="34" charset="0"/>
                  </a:defRPr>
                </a:lvl3pPr>
                <a:lvl4pPr marL="1600200" indent="-228600" eaLnBrk="0" hangingPunct="0">
                  <a:defRPr>
                    <a:solidFill>
                      <a:schemeClr val="tx1"/>
                    </a:solidFill>
                    <a:latin typeface="Segoe UI" pitchFamily="34" charset="0"/>
                    <a:cs typeface="Arial" pitchFamily="34" charset="0"/>
                  </a:defRPr>
                </a:lvl4pPr>
                <a:lvl5pPr marL="2057400" indent="-228600" eaLnBrk="0" hangingPunct="0">
                  <a:defRPr>
                    <a:solidFill>
                      <a:schemeClr val="tx1"/>
                    </a:solidFill>
                    <a:latin typeface="Segoe UI" pitchFamily="34" charset="0"/>
                    <a:cs typeface="Arial" pitchFamily="34" charset="0"/>
                  </a:defRPr>
                </a:lvl5pPr>
                <a:lvl6pPr marL="2514600" indent="-228600" eaLnBrk="0" fontAlgn="base" hangingPunct="0">
                  <a:spcBef>
                    <a:spcPct val="0"/>
                  </a:spcBef>
                  <a:spcAft>
                    <a:spcPct val="0"/>
                  </a:spcAft>
                  <a:defRPr>
                    <a:solidFill>
                      <a:schemeClr val="tx1"/>
                    </a:solidFill>
                    <a:latin typeface="Segoe UI" pitchFamily="34" charset="0"/>
                    <a:cs typeface="Arial" pitchFamily="34" charset="0"/>
                  </a:defRPr>
                </a:lvl6pPr>
                <a:lvl7pPr marL="2971800" indent="-228600" eaLnBrk="0" fontAlgn="base" hangingPunct="0">
                  <a:spcBef>
                    <a:spcPct val="0"/>
                  </a:spcBef>
                  <a:spcAft>
                    <a:spcPct val="0"/>
                  </a:spcAft>
                  <a:defRPr>
                    <a:solidFill>
                      <a:schemeClr val="tx1"/>
                    </a:solidFill>
                    <a:latin typeface="Segoe UI" pitchFamily="34" charset="0"/>
                    <a:cs typeface="Arial" pitchFamily="34" charset="0"/>
                  </a:defRPr>
                </a:lvl7pPr>
                <a:lvl8pPr marL="3429000" indent="-228600" eaLnBrk="0" fontAlgn="base" hangingPunct="0">
                  <a:spcBef>
                    <a:spcPct val="0"/>
                  </a:spcBef>
                  <a:spcAft>
                    <a:spcPct val="0"/>
                  </a:spcAft>
                  <a:defRPr>
                    <a:solidFill>
                      <a:schemeClr val="tx1"/>
                    </a:solidFill>
                    <a:latin typeface="Segoe UI" pitchFamily="34" charset="0"/>
                    <a:cs typeface="Arial" pitchFamily="34" charset="0"/>
                  </a:defRPr>
                </a:lvl8pPr>
                <a:lvl9pPr marL="3886200" indent="-228600" eaLnBrk="0" fontAlgn="base" hangingPunct="0">
                  <a:spcBef>
                    <a:spcPct val="0"/>
                  </a:spcBef>
                  <a:spcAft>
                    <a:spcPct val="0"/>
                  </a:spcAft>
                  <a:defRPr>
                    <a:solidFill>
                      <a:schemeClr val="tx1"/>
                    </a:solidFill>
                    <a:latin typeface="Segoe UI" pitchFamily="34" charset="0"/>
                    <a:cs typeface="Arial" pitchFamily="34" charset="0"/>
                  </a:defRPr>
                </a:lvl9pPr>
              </a:lstStyle>
              <a:p>
                <a:pPr algn="ctr" eaLnBrk="1" hangingPunct="1"/>
                <a:r>
                  <a:rPr lang="en-US" altLang="en-US" sz="1200" b="1" dirty="0">
                    <a:solidFill>
                      <a:srgbClr val="FFFFFF"/>
                    </a:solidFill>
                    <a:latin typeface="+mn-lt"/>
                  </a:rPr>
                  <a:t>Validation</a:t>
                </a:r>
                <a:endParaRPr lang="en-US" altLang="en-US" sz="1000" b="1" dirty="0">
                  <a:solidFill>
                    <a:srgbClr val="FFFFFF"/>
                  </a:solidFill>
                  <a:latin typeface="+mn-lt"/>
                </a:endParaRPr>
              </a:p>
            </p:txBody>
          </p:sp>
          <p:sp>
            <p:nvSpPr>
              <p:cNvPr id="59" name="TextBox 51"/>
              <p:cNvSpPr txBox="1">
                <a:spLocks noChangeArrowheads="1"/>
              </p:cNvSpPr>
              <p:nvPr/>
            </p:nvSpPr>
            <p:spPr bwMode="auto">
              <a:xfrm>
                <a:off x="3132527" y="5012954"/>
                <a:ext cx="1079570" cy="17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Segoe UI" pitchFamily="34" charset="0"/>
                    <a:cs typeface="Arial" pitchFamily="34" charset="0"/>
                  </a:defRPr>
                </a:lvl1pPr>
                <a:lvl2pPr marL="742950" indent="-285750" eaLnBrk="0" hangingPunct="0">
                  <a:defRPr>
                    <a:solidFill>
                      <a:schemeClr val="tx1"/>
                    </a:solidFill>
                    <a:latin typeface="Segoe UI" pitchFamily="34" charset="0"/>
                    <a:cs typeface="Arial" pitchFamily="34" charset="0"/>
                  </a:defRPr>
                </a:lvl2pPr>
                <a:lvl3pPr marL="1143000" indent="-228600" eaLnBrk="0" hangingPunct="0">
                  <a:defRPr>
                    <a:solidFill>
                      <a:schemeClr val="tx1"/>
                    </a:solidFill>
                    <a:latin typeface="Segoe UI" pitchFamily="34" charset="0"/>
                    <a:cs typeface="Arial" pitchFamily="34" charset="0"/>
                  </a:defRPr>
                </a:lvl3pPr>
                <a:lvl4pPr marL="1600200" indent="-228600" eaLnBrk="0" hangingPunct="0">
                  <a:defRPr>
                    <a:solidFill>
                      <a:schemeClr val="tx1"/>
                    </a:solidFill>
                    <a:latin typeface="Segoe UI" pitchFamily="34" charset="0"/>
                    <a:cs typeface="Arial" pitchFamily="34" charset="0"/>
                  </a:defRPr>
                </a:lvl4pPr>
                <a:lvl5pPr marL="2057400" indent="-228600" eaLnBrk="0" hangingPunct="0">
                  <a:defRPr>
                    <a:solidFill>
                      <a:schemeClr val="tx1"/>
                    </a:solidFill>
                    <a:latin typeface="Segoe UI" pitchFamily="34" charset="0"/>
                    <a:cs typeface="Arial" pitchFamily="34" charset="0"/>
                  </a:defRPr>
                </a:lvl5pPr>
                <a:lvl6pPr marL="2514600" indent="-228600" eaLnBrk="0" fontAlgn="base" hangingPunct="0">
                  <a:spcBef>
                    <a:spcPct val="0"/>
                  </a:spcBef>
                  <a:spcAft>
                    <a:spcPct val="0"/>
                  </a:spcAft>
                  <a:defRPr>
                    <a:solidFill>
                      <a:schemeClr val="tx1"/>
                    </a:solidFill>
                    <a:latin typeface="Segoe UI" pitchFamily="34" charset="0"/>
                    <a:cs typeface="Arial" pitchFamily="34" charset="0"/>
                  </a:defRPr>
                </a:lvl6pPr>
                <a:lvl7pPr marL="2971800" indent="-228600" eaLnBrk="0" fontAlgn="base" hangingPunct="0">
                  <a:spcBef>
                    <a:spcPct val="0"/>
                  </a:spcBef>
                  <a:spcAft>
                    <a:spcPct val="0"/>
                  </a:spcAft>
                  <a:defRPr>
                    <a:solidFill>
                      <a:schemeClr val="tx1"/>
                    </a:solidFill>
                    <a:latin typeface="Segoe UI" pitchFamily="34" charset="0"/>
                    <a:cs typeface="Arial" pitchFamily="34" charset="0"/>
                  </a:defRPr>
                </a:lvl7pPr>
                <a:lvl8pPr marL="3429000" indent="-228600" eaLnBrk="0" fontAlgn="base" hangingPunct="0">
                  <a:spcBef>
                    <a:spcPct val="0"/>
                  </a:spcBef>
                  <a:spcAft>
                    <a:spcPct val="0"/>
                  </a:spcAft>
                  <a:defRPr>
                    <a:solidFill>
                      <a:schemeClr val="tx1"/>
                    </a:solidFill>
                    <a:latin typeface="Segoe UI" pitchFamily="34" charset="0"/>
                    <a:cs typeface="Arial" pitchFamily="34" charset="0"/>
                  </a:defRPr>
                </a:lvl8pPr>
                <a:lvl9pPr marL="3886200" indent="-228600" eaLnBrk="0" fontAlgn="base" hangingPunct="0">
                  <a:spcBef>
                    <a:spcPct val="0"/>
                  </a:spcBef>
                  <a:spcAft>
                    <a:spcPct val="0"/>
                  </a:spcAft>
                  <a:defRPr>
                    <a:solidFill>
                      <a:schemeClr val="tx1"/>
                    </a:solidFill>
                    <a:latin typeface="Segoe UI" pitchFamily="34" charset="0"/>
                    <a:cs typeface="Arial" pitchFamily="34" charset="0"/>
                  </a:defRPr>
                </a:lvl9pPr>
              </a:lstStyle>
              <a:p>
                <a:pPr algn="ctr" eaLnBrk="1" hangingPunct="1"/>
                <a:r>
                  <a:rPr lang="en-US" altLang="en-US" sz="1200" b="1" dirty="0">
                    <a:solidFill>
                      <a:srgbClr val="FFFFFF"/>
                    </a:solidFill>
                    <a:latin typeface="+mn-lt"/>
                  </a:rPr>
                  <a:t>Implications</a:t>
                </a:r>
                <a:r>
                  <a:rPr lang="en-US" altLang="en-US" sz="1200" b="1" dirty="0">
                    <a:solidFill>
                      <a:srgbClr val="4D4D4D"/>
                    </a:solidFill>
                    <a:latin typeface="+mn-lt"/>
                  </a:rPr>
                  <a:t> </a:t>
                </a:r>
                <a:endParaRPr lang="en-US" altLang="en-US" sz="1000" b="1" dirty="0">
                  <a:solidFill>
                    <a:srgbClr val="4D4D4D"/>
                  </a:solidFill>
                  <a:latin typeface="+mn-lt"/>
                </a:endParaRPr>
              </a:p>
            </p:txBody>
          </p:sp>
        </p:grpSp>
        <p:sp>
          <p:nvSpPr>
            <p:cNvPr id="55" name="TextBox 46"/>
            <p:cNvSpPr txBox="1">
              <a:spLocks noChangeArrowheads="1"/>
            </p:cNvSpPr>
            <p:nvPr/>
          </p:nvSpPr>
          <p:spPr bwMode="auto">
            <a:xfrm>
              <a:off x="1834994" y="5012826"/>
              <a:ext cx="288944" cy="27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Segoe UI" pitchFamily="34" charset="0"/>
                  <a:cs typeface="Arial" pitchFamily="34" charset="0"/>
                </a:defRPr>
              </a:lvl1pPr>
              <a:lvl2pPr marL="742950" indent="-285750" eaLnBrk="0" hangingPunct="0">
                <a:defRPr>
                  <a:solidFill>
                    <a:schemeClr val="tx1"/>
                  </a:solidFill>
                  <a:latin typeface="Segoe UI" pitchFamily="34" charset="0"/>
                  <a:cs typeface="Arial" pitchFamily="34" charset="0"/>
                </a:defRPr>
              </a:lvl2pPr>
              <a:lvl3pPr marL="1143000" indent="-228600" eaLnBrk="0" hangingPunct="0">
                <a:defRPr>
                  <a:solidFill>
                    <a:schemeClr val="tx1"/>
                  </a:solidFill>
                  <a:latin typeface="Segoe UI" pitchFamily="34" charset="0"/>
                  <a:cs typeface="Arial" pitchFamily="34" charset="0"/>
                </a:defRPr>
              </a:lvl3pPr>
              <a:lvl4pPr marL="1600200" indent="-228600" eaLnBrk="0" hangingPunct="0">
                <a:defRPr>
                  <a:solidFill>
                    <a:schemeClr val="tx1"/>
                  </a:solidFill>
                  <a:latin typeface="Segoe UI" pitchFamily="34" charset="0"/>
                  <a:cs typeface="Arial" pitchFamily="34" charset="0"/>
                </a:defRPr>
              </a:lvl4pPr>
              <a:lvl5pPr marL="2057400" indent="-228600" eaLnBrk="0" hangingPunct="0">
                <a:defRPr>
                  <a:solidFill>
                    <a:schemeClr val="tx1"/>
                  </a:solidFill>
                  <a:latin typeface="Segoe UI" pitchFamily="34" charset="0"/>
                  <a:cs typeface="Arial" pitchFamily="34" charset="0"/>
                </a:defRPr>
              </a:lvl5pPr>
              <a:lvl6pPr marL="2514600" indent="-228600" eaLnBrk="0" fontAlgn="base" hangingPunct="0">
                <a:spcBef>
                  <a:spcPct val="0"/>
                </a:spcBef>
                <a:spcAft>
                  <a:spcPct val="0"/>
                </a:spcAft>
                <a:defRPr>
                  <a:solidFill>
                    <a:schemeClr val="tx1"/>
                  </a:solidFill>
                  <a:latin typeface="Segoe UI" pitchFamily="34" charset="0"/>
                  <a:cs typeface="Arial" pitchFamily="34" charset="0"/>
                </a:defRPr>
              </a:lvl6pPr>
              <a:lvl7pPr marL="2971800" indent="-228600" eaLnBrk="0" fontAlgn="base" hangingPunct="0">
                <a:spcBef>
                  <a:spcPct val="0"/>
                </a:spcBef>
                <a:spcAft>
                  <a:spcPct val="0"/>
                </a:spcAft>
                <a:defRPr>
                  <a:solidFill>
                    <a:schemeClr val="tx1"/>
                  </a:solidFill>
                  <a:latin typeface="Segoe UI" pitchFamily="34" charset="0"/>
                  <a:cs typeface="Arial" pitchFamily="34" charset="0"/>
                </a:defRPr>
              </a:lvl7pPr>
              <a:lvl8pPr marL="3429000" indent="-228600" eaLnBrk="0" fontAlgn="base" hangingPunct="0">
                <a:spcBef>
                  <a:spcPct val="0"/>
                </a:spcBef>
                <a:spcAft>
                  <a:spcPct val="0"/>
                </a:spcAft>
                <a:defRPr>
                  <a:solidFill>
                    <a:schemeClr val="tx1"/>
                  </a:solidFill>
                  <a:latin typeface="Segoe UI" pitchFamily="34" charset="0"/>
                  <a:cs typeface="Arial" pitchFamily="34" charset="0"/>
                </a:defRPr>
              </a:lvl8pPr>
              <a:lvl9pPr marL="3886200" indent="-228600" eaLnBrk="0" fontAlgn="base" hangingPunct="0">
                <a:spcBef>
                  <a:spcPct val="0"/>
                </a:spcBef>
                <a:spcAft>
                  <a:spcPct val="0"/>
                </a:spcAft>
                <a:defRPr>
                  <a:solidFill>
                    <a:schemeClr val="tx1"/>
                  </a:solidFill>
                  <a:latin typeface="Segoe UI" pitchFamily="34" charset="0"/>
                  <a:cs typeface="Arial" pitchFamily="34" charset="0"/>
                </a:defRPr>
              </a:lvl9pPr>
            </a:lstStyle>
            <a:p>
              <a:pPr algn="ctr" eaLnBrk="1" hangingPunct="1"/>
              <a:r>
                <a:rPr lang="en-US" altLang="en-US" sz="1200" b="1" dirty="0">
                  <a:solidFill>
                    <a:srgbClr val="FFFFFF"/>
                  </a:solidFill>
                  <a:latin typeface="+mn-lt"/>
                </a:rPr>
                <a:t>+</a:t>
              </a:r>
            </a:p>
          </p:txBody>
        </p:sp>
        <p:sp>
          <p:nvSpPr>
            <p:cNvPr id="56" name="TextBox 47"/>
            <p:cNvSpPr txBox="1">
              <a:spLocks noChangeArrowheads="1"/>
            </p:cNvSpPr>
            <p:nvPr/>
          </p:nvSpPr>
          <p:spPr bwMode="auto">
            <a:xfrm>
              <a:off x="2916152" y="5012826"/>
              <a:ext cx="287356" cy="27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Segoe UI" pitchFamily="34" charset="0"/>
                  <a:cs typeface="Arial" pitchFamily="34" charset="0"/>
                </a:defRPr>
              </a:lvl1pPr>
              <a:lvl2pPr marL="742950" indent="-285750" eaLnBrk="0" hangingPunct="0">
                <a:defRPr>
                  <a:solidFill>
                    <a:schemeClr val="tx1"/>
                  </a:solidFill>
                  <a:latin typeface="Segoe UI" pitchFamily="34" charset="0"/>
                  <a:cs typeface="Arial" pitchFamily="34" charset="0"/>
                </a:defRPr>
              </a:lvl2pPr>
              <a:lvl3pPr marL="1143000" indent="-228600" eaLnBrk="0" hangingPunct="0">
                <a:defRPr>
                  <a:solidFill>
                    <a:schemeClr val="tx1"/>
                  </a:solidFill>
                  <a:latin typeface="Segoe UI" pitchFamily="34" charset="0"/>
                  <a:cs typeface="Arial" pitchFamily="34" charset="0"/>
                </a:defRPr>
              </a:lvl3pPr>
              <a:lvl4pPr marL="1600200" indent="-228600" eaLnBrk="0" hangingPunct="0">
                <a:defRPr>
                  <a:solidFill>
                    <a:schemeClr val="tx1"/>
                  </a:solidFill>
                  <a:latin typeface="Segoe UI" pitchFamily="34" charset="0"/>
                  <a:cs typeface="Arial" pitchFamily="34" charset="0"/>
                </a:defRPr>
              </a:lvl4pPr>
              <a:lvl5pPr marL="2057400" indent="-228600" eaLnBrk="0" hangingPunct="0">
                <a:defRPr>
                  <a:solidFill>
                    <a:schemeClr val="tx1"/>
                  </a:solidFill>
                  <a:latin typeface="Segoe UI" pitchFamily="34" charset="0"/>
                  <a:cs typeface="Arial" pitchFamily="34" charset="0"/>
                </a:defRPr>
              </a:lvl5pPr>
              <a:lvl6pPr marL="2514600" indent="-228600" eaLnBrk="0" fontAlgn="base" hangingPunct="0">
                <a:spcBef>
                  <a:spcPct val="0"/>
                </a:spcBef>
                <a:spcAft>
                  <a:spcPct val="0"/>
                </a:spcAft>
                <a:defRPr>
                  <a:solidFill>
                    <a:schemeClr val="tx1"/>
                  </a:solidFill>
                  <a:latin typeface="Segoe UI" pitchFamily="34" charset="0"/>
                  <a:cs typeface="Arial" pitchFamily="34" charset="0"/>
                </a:defRPr>
              </a:lvl6pPr>
              <a:lvl7pPr marL="2971800" indent="-228600" eaLnBrk="0" fontAlgn="base" hangingPunct="0">
                <a:spcBef>
                  <a:spcPct val="0"/>
                </a:spcBef>
                <a:spcAft>
                  <a:spcPct val="0"/>
                </a:spcAft>
                <a:defRPr>
                  <a:solidFill>
                    <a:schemeClr val="tx1"/>
                  </a:solidFill>
                  <a:latin typeface="Segoe UI" pitchFamily="34" charset="0"/>
                  <a:cs typeface="Arial" pitchFamily="34" charset="0"/>
                </a:defRPr>
              </a:lvl7pPr>
              <a:lvl8pPr marL="3429000" indent="-228600" eaLnBrk="0" fontAlgn="base" hangingPunct="0">
                <a:spcBef>
                  <a:spcPct val="0"/>
                </a:spcBef>
                <a:spcAft>
                  <a:spcPct val="0"/>
                </a:spcAft>
                <a:defRPr>
                  <a:solidFill>
                    <a:schemeClr val="tx1"/>
                  </a:solidFill>
                  <a:latin typeface="Segoe UI" pitchFamily="34" charset="0"/>
                  <a:cs typeface="Arial" pitchFamily="34" charset="0"/>
                </a:defRPr>
              </a:lvl8pPr>
              <a:lvl9pPr marL="3886200" indent="-228600" eaLnBrk="0" fontAlgn="base" hangingPunct="0">
                <a:spcBef>
                  <a:spcPct val="0"/>
                </a:spcBef>
                <a:spcAft>
                  <a:spcPct val="0"/>
                </a:spcAft>
                <a:defRPr>
                  <a:solidFill>
                    <a:schemeClr val="tx1"/>
                  </a:solidFill>
                  <a:latin typeface="Segoe UI" pitchFamily="34" charset="0"/>
                  <a:cs typeface="Arial" pitchFamily="34" charset="0"/>
                </a:defRPr>
              </a:lvl9pPr>
            </a:lstStyle>
            <a:p>
              <a:pPr algn="ctr" eaLnBrk="1" hangingPunct="1"/>
              <a:r>
                <a:rPr lang="en-US" altLang="en-US" sz="1200" b="1" dirty="0">
                  <a:solidFill>
                    <a:srgbClr val="FFFFFF"/>
                  </a:solidFill>
                  <a:latin typeface="+mn-lt"/>
                </a:rPr>
                <a:t>=</a:t>
              </a:r>
            </a:p>
          </p:txBody>
        </p:sp>
      </p:grpSp>
    </p:spTree>
    <p:extLst>
      <p:ext uri="{BB962C8B-B14F-4D97-AF65-F5344CB8AC3E}">
        <p14:creationId xmlns:p14="http://schemas.microsoft.com/office/powerpoint/2010/main" val="225276140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_CaseStudies_SeizeAdapt">
    <p:spTree>
      <p:nvGrpSpPr>
        <p:cNvPr id="1" name=""/>
        <p:cNvGrpSpPr/>
        <p:nvPr/>
      </p:nvGrpSpPr>
      <p:grpSpPr>
        <a:xfrm>
          <a:off x="0" y="0"/>
          <a:ext cx="0" cy="0"/>
          <a:chOff x="0" y="0"/>
          <a:chExt cx="0" cy="0"/>
        </a:xfrm>
      </p:grpSpPr>
      <p:sp>
        <p:nvSpPr>
          <p:cNvPr id="20" name="TextBox 19"/>
          <p:cNvSpPr txBox="1"/>
          <p:nvPr userDrawn="1"/>
        </p:nvSpPr>
        <p:spPr>
          <a:xfrm>
            <a:off x="223352" y="857250"/>
            <a:ext cx="7699544" cy="338554"/>
          </a:xfrm>
          <a:prstGeom prst="rect">
            <a:avLst/>
          </a:prstGeom>
          <a:noFill/>
        </p:spPr>
        <p:txBody>
          <a:bodyPr wrap="none" rtlCol="0">
            <a:spAutoFit/>
          </a:bodyPr>
          <a:lstStyle/>
          <a:p>
            <a:r>
              <a:rPr lang="en-GB" sz="1600" dirty="0" smtClean="0">
                <a:solidFill>
                  <a:schemeClr val="accent5"/>
                </a:solidFill>
                <a:latin typeface="Rubik Light"/>
              </a:rPr>
              <a:t>Lateral thinking to explore opportunities available outside your own market sectors </a:t>
            </a:r>
          </a:p>
        </p:txBody>
      </p:sp>
      <p:sp>
        <p:nvSpPr>
          <p:cNvPr id="21" name="TextBox 20"/>
          <p:cNvSpPr txBox="1"/>
          <p:nvPr userDrawn="1"/>
        </p:nvSpPr>
        <p:spPr>
          <a:xfrm>
            <a:off x="196364" y="149570"/>
            <a:ext cx="8947635" cy="461665"/>
          </a:xfrm>
          <a:prstGeom prst="rect">
            <a:avLst/>
          </a:prstGeom>
          <a:noFill/>
        </p:spPr>
        <p:txBody>
          <a:bodyPr wrap="square" rtlCol="0">
            <a:spAutoFit/>
          </a:bodyPr>
          <a:lstStyle/>
          <a:p>
            <a:r>
              <a:rPr lang="en-GB" sz="2400" dirty="0" smtClean="0">
                <a:solidFill>
                  <a:schemeClr val="accent2"/>
                </a:solidFill>
                <a:latin typeface="Rubik Light" panose="02000604000000020004" pitchFamily="2" charset="-79"/>
                <a:cs typeface="Rubik Light" panose="02000604000000020004" pitchFamily="2" charset="-79"/>
              </a:rPr>
              <a:t>What is Seize+Adapt?</a:t>
            </a:r>
            <a:endParaRPr lang="en-GB" sz="2400" dirty="0">
              <a:solidFill>
                <a:schemeClr val="accent2"/>
              </a:solidFill>
              <a:latin typeface="Rubik Light" panose="02000604000000020004" pitchFamily="2" charset="-79"/>
              <a:cs typeface="Rubik Light" panose="02000604000000020004" pitchFamily="2" charset="-79"/>
            </a:endParaRPr>
          </a:p>
        </p:txBody>
      </p:sp>
      <p:pic>
        <p:nvPicPr>
          <p:cNvPr id="34" name="Content Placeholder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0363" y="1665935"/>
            <a:ext cx="1728787" cy="769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a:spLocks noChangeArrowheads="1"/>
          </p:cNvSpPr>
          <p:nvPr userDrawn="1"/>
        </p:nvSpPr>
        <p:spPr bwMode="auto">
          <a:xfrm>
            <a:off x="309562" y="3162947"/>
            <a:ext cx="8423275" cy="652463"/>
          </a:xfrm>
          <a:prstGeom prst="rect">
            <a:avLst/>
          </a:prstGeom>
          <a:solidFill>
            <a:schemeClr val="bg1"/>
          </a:solidFill>
          <a:ln w="9525">
            <a:solidFill>
              <a:schemeClr val="accent5"/>
            </a:solidFill>
            <a:miter lim="800000"/>
            <a:headEnd/>
            <a:tailEnd/>
          </a:ln>
          <a:effectLst>
            <a:outerShdw blurRad="50800" dist="38100" dir="2700000" algn="tl" rotWithShape="0">
              <a:prstClr val="black">
                <a:alpha val="40000"/>
              </a:prstClr>
            </a:outerShdw>
          </a:effectLst>
        </p:spPr>
        <p:txBody>
          <a:bodyPr lIns="108000" tIns="72000" rIns="36000" bIns="7200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fontAlgn="auto" hangingPunct="1">
              <a:spcBef>
                <a:spcPts val="0"/>
              </a:spcBef>
              <a:spcAft>
                <a:spcPts val="0"/>
              </a:spcAft>
              <a:defRPr/>
            </a:pPr>
            <a:r>
              <a:rPr lang="en-US" altLang="en-US" sz="1100" b="1" i="1" dirty="0">
                <a:solidFill>
                  <a:schemeClr val="accent2"/>
                </a:solidFill>
                <a:latin typeface="Rubik Light"/>
              </a:rPr>
              <a:t>Seize+Adapt</a:t>
            </a:r>
            <a:r>
              <a:rPr lang="en-US" altLang="en-US" sz="1100" b="1" dirty="0">
                <a:solidFill>
                  <a:schemeClr val="accent2"/>
                </a:solidFill>
                <a:latin typeface="Rubik Light"/>
              </a:rPr>
              <a:t> Case Studies </a:t>
            </a:r>
            <a:r>
              <a:rPr lang="en-US" altLang="en-US" sz="1100" dirty="0">
                <a:solidFill>
                  <a:schemeClr val="accent2"/>
                </a:solidFill>
                <a:latin typeface="Rubik Light"/>
              </a:rPr>
              <a:t>is a series featuring interesting packs that we judge to have potential for application to other product </a:t>
            </a:r>
            <a:r>
              <a:rPr lang="en-US" altLang="en-US" sz="1100" dirty="0" smtClean="0">
                <a:solidFill>
                  <a:schemeClr val="accent2"/>
                </a:solidFill>
                <a:latin typeface="Rubik Light"/>
              </a:rPr>
              <a:t>sectors. We </a:t>
            </a:r>
            <a:r>
              <a:rPr lang="en-US" altLang="en-US" sz="1100" dirty="0">
                <a:solidFill>
                  <a:schemeClr val="accent2"/>
                </a:solidFill>
                <a:latin typeface="Rubik Light"/>
              </a:rPr>
              <a:t>discuss key features and benefits of a pack and then explore how these could be applied to other products or pack formats. </a:t>
            </a:r>
            <a:r>
              <a:rPr lang="en-US" altLang="en-US" sz="1100" dirty="0" smtClean="0">
                <a:solidFill>
                  <a:schemeClr val="accent2"/>
                </a:solidFill>
                <a:latin typeface="Rubik Light"/>
              </a:rPr>
              <a:t>Where </a:t>
            </a:r>
            <a:r>
              <a:rPr lang="en-US" altLang="en-US" sz="1100" dirty="0">
                <a:solidFill>
                  <a:schemeClr val="accent2"/>
                </a:solidFill>
                <a:latin typeface="Rubik Light"/>
              </a:rPr>
              <a:t>appropriate </a:t>
            </a:r>
            <a:r>
              <a:rPr lang="en-US" altLang="en-US" sz="1100" dirty="0" smtClean="0">
                <a:solidFill>
                  <a:schemeClr val="accent2"/>
                </a:solidFill>
                <a:latin typeface="Rubik Light"/>
              </a:rPr>
              <a:t>we </a:t>
            </a:r>
            <a:r>
              <a:rPr lang="en-US" altLang="en-US" sz="1100" dirty="0">
                <a:solidFill>
                  <a:schemeClr val="accent2"/>
                </a:solidFill>
                <a:latin typeface="Rubik Light"/>
              </a:rPr>
              <a:t>add context with reference to </a:t>
            </a:r>
            <a:r>
              <a:rPr lang="en-US" altLang="en-US" sz="1100" dirty="0" smtClean="0">
                <a:solidFill>
                  <a:schemeClr val="accent2"/>
                </a:solidFill>
                <a:latin typeface="Rubik Light"/>
              </a:rPr>
              <a:t>GlobalData’s TrendSights </a:t>
            </a:r>
            <a:r>
              <a:rPr lang="en-US" altLang="en-US" sz="1100" dirty="0">
                <a:solidFill>
                  <a:schemeClr val="accent2"/>
                </a:solidFill>
                <a:latin typeface="Rubik Light"/>
              </a:rPr>
              <a:t>framework</a:t>
            </a:r>
            <a:r>
              <a:rPr lang="en-US" altLang="en-US" sz="1100" dirty="0" smtClean="0">
                <a:solidFill>
                  <a:schemeClr val="accent2"/>
                </a:solidFill>
                <a:latin typeface="Rubik Light"/>
              </a:rPr>
              <a:t>.  </a:t>
            </a:r>
          </a:p>
        </p:txBody>
      </p:sp>
      <p:grpSp>
        <p:nvGrpSpPr>
          <p:cNvPr id="41" name="Group 4"/>
          <p:cNvGrpSpPr>
            <a:grpSpLocks/>
          </p:cNvGrpSpPr>
          <p:nvPr userDrawn="1"/>
        </p:nvGrpSpPr>
        <p:grpSpPr bwMode="auto">
          <a:xfrm>
            <a:off x="704850" y="3934472"/>
            <a:ext cx="7542213" cy="2465388"/>
            <a:chOff x="704856" y="4000500"/>
            <a:chExt cx="7542719" cy="2465388"/>
          </a:xfrm>
        </p:grpSpPr>
        <p:cxnSp>
          <p:nvCxnSpPr>
            <p:cNvPr id="65" name="Straight Connector 64"/>
            <p:cNvCxnSpPr/>
            <p:nvPr/>
          </p:nvCxnSpPr>
          <p:spPr>
            <a:xfrm>
              <a:off x="704856" y="4000500"/>
              <a:ext cx="7452225"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95350" y="5233988"/>
              <a:ext cx="7452225"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04856" y="6465888"/>
              <a:ext cx="7452225"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68" name="TextBox 10"/>
          <p:cNvSpPr txBox="1">
            <a:spLocks noChangeArrowheads="1"/>
          </p:cNvSpPr>
          <p:nvPr userDrawn="1"/>
        </p:nvSpPr>
        <p:spPr bwMode="auto">
          <a:xfrm>
            <a:off x="2209800" y="1475435"/>
            <a:ext cx="6542088"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1450" indent="-171450" eaLnBrk="0" hangingPunct="0">
              <a:defRPr>
                <a:solidFill>
                  <a:schemeClr val="tx1"/>
                </a:solidFill>
                <a:latin typeface="Arial" pitchFamily="34" charset="0"/>
                <a:cs typeface="Arial" pitchFamily="34" charset="0"/>
              </a:defRPr>
            </a:lvl1pPr>
            <a:lvl2pPr marL="914400" indent="-1714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buClr>
                <a:schemeClr val="accent5"/>
              </a:buClr>
              <a:buFont typeface="Wingdings" panose="05000000000000000000" pitchFamily="2" charset="2"/>
              <a:buChar char="§"/>
            </a:pPr>
            <a:r>
              <a:rPr lang="en-US" altLang="en-US" sz="1100" dirty="0">
                <a:solidFill>
                  <a:schemeClr val="accent2"/>
                </a:solidFill>
                <a:latin typeface="Rubik Light"/>
              </a:rPr>
              <a:t>Pack-Track is a packaging innovation tool, designed to generate ideas and encourage lateral thinking.</a:t>
            </a:r>
          </a:p>
          <a:p>
            <a:pPr algn="just">
              <a:buClr>
                <a:schemeClr val="accent5"/>
              </a:buClr>
              <a:buFont typeface="Wingdings" panose="05000000000000000000" pitchFamily="2" charset="2"/>
              <a:buChar char="§"/>
            </a:pPr>
            <a:r>
              <a:rPr lang="en-US" altLang="en-US" sz="1100" dirty="0">
                <a:solidFill>
                  <a:schemeClr val="accent2"/>
                </a:solidFill>
                <a:latin typeface="Rubik Light"/>
              </a:rPr>
              <a:t>To get the most benefit, when searching for ideas it is best to keep search criteria fairly broad in scope, since this will result in an increased number of "hits" and allow for greater lateral thinking under the </a:t>
            </a:r>
            <a:r>
              <a:rPr lang="en-US" altLang="en-US" sz="1100" i="1" dirty="0">
                <a:solidFill>
                  <a:schemeClr val="accent2"/>
                </a:solidFill>
                <a:latin typeface="Rubik Light"/>
              </a:rPr>
              <a:t>Seize+Adapt</a:t>
            </a:r>
            <a:r>
              <a:rPr lang="en-US" altLang="en-US" sz="1100" dirty="0">
                <a:solidFill>
                  <a:schemeClr val="accent2"/>
                </a:solidFill>
                <a:latin typeface="Rubik Light"/>
              </a:rPr>
              <a:t> principles. For example:</a:t>
            </a:r>
          </a:p>
          <a:p>
            <a:pPr lvl="1" algn="just">
              <a:buClr>
                <a:schemeClr val="accent5"/>
              </a:buClr>
              <a:buFont typeface="Wingdings" panose="05000000000000000000" pitchFamily="2" charset="2"/>
              <a:buChar char="§"/>
            </a:pPr>
            <a:r>
              <a:rPr lang="en-US" altLang="en-US" sz="1100" b="1" dirty="0">
                <a:solidFill>
                  <a:schemeClr val="accent2"/>
                </a:solidFill>
                <a:latin typeface="Rubik Light"/>
              </a:rPr>
              <a:t>Alcoholic spirits</a:t>
            </a:r>
            <a:r>
              <a:rPr lang="en-US" altLang="en-US" sz="1100" dirty="0">
                <a:solidFill>
                  <a:schemeClr val="accent2"/>
                </a:solidFill>
                <a:latin typeface="Rubik Light"/>
              </a:rPr>
              <a:t> – Explore pharmaceuticals for accurate dispensing methods.</a:t>
            </a:r>
          </a:p>
          <a:p>
            <a:pPr lvl="1" algn="just">
              <a:buClr>
                <a:schemeClr val="accent5"/>
              </a:buClr>
              <a:buFont typeface="Wingdings" panose="05000000000000000000" pitchFamily="2" charset="2"/>
              <a:buChar char="§"/>
            </a:pPr>
            <a:r>
              <a:rPr lang="en-US" altLang="en-US" sz="1100" b="1" dirty="0">
                <a:solidFill>
                  <a:schemeClr val="accent2"/>
                </a:solidFill>
                <a:latin typeface="Rubik Light"/>
              </a:rPr>
              <a:t>Fabric stain removal</a:t>
            </a:r>
            <a:r>
              <a:rPr lang="en-US" altLang="en-US" sz="1100" dirty="0">
                <a:solidFill>
                  <a:schemeClr val="accent2"/>
                </a:solidFill>
                <a:latin typeface="Rubik Light"/>
              </a:rPr>
              <a:t> – Take a look at skincare for application ideas.</a:t>
            </a:r>
          </a:p>
          <a:p>
            <a:pPr lvl="1" algn="just">
              <a:buClr>
                <a:schemeClr val="accent5"/>
              </a:buClr>
              <a:buFont typeface="Wingdings" panose="05000000000000000000" pitchFamily="2" charset="2"/>
              <a:buChar char="§"/>
            </a:pPr>
            <a:r>
              <a:rPr lang="en-US" altLang="en-US" sz="1100" b="1" dirty="0">
                <a:solidFill>
                  <a:schemeClr val="accent2"/>
                </a:solidFill>
                <a:latin typeface="Rubik Light"/>
              </a:rPr>
              <a:t>Carton openings</a:t>
            </a:r>
            <a:r>
              <a:rPr lang="en-US" altLang="en-US" sz="1100" dirty="0">
                <a:solidFill>
                  <a:schemeClr val="accent2"/>
                </a:solidFill>
                <a:latin typeface="Rubik Light"/>
              </a:rPr>
              <a:t> – Consider Japanese confectionery packs.</a:t>
            </a:r>
          </a:p>
          <a:p>
            <a:pPr algn="just">
              <a:buClr>
                <a:schemeClr val="accent5"/>
              </a:buClr>
              <a:buFont typeface="Wingdings" panose="05000000000000000000" pitchFamily="2" charset="2"/>
              <a:buChar char="§"/>
            </a:pPr>
            <a:r>
              <a:rPr lang="en-US" altLang="en-US" sz="1100" dirty="0">
                <a:solidFill>
                  <a:schemeClr val="accent2"/>
                </a:solidFill>
                <a:latin typeface="Rubik Light"/>
              </a:rPr>
              <a:t>Sometimes a very small element of a pack could have application to your product and be just what you've been looking for.</a:t>
            </a:r>
          </a:p>
        </p:txBody>
      </p:sp>
      <p:grpSp>
        <p:nvGrpSpPr>
          <p:cNvPr id="69" name="Group 2"/>
          <p:cNvGrpSpPr>
            <a:grpSpLocks/>
          </p:cNvGrpSpPr>
          <p:nvPr userDrawn="1"/>
        </p:nvGrpSpPr>
        <p:grpSpPr bwMode="auto">
          <a:xfrm>
            <a:off x="852488" y="4018610"/>
            <a:ext cx="1987550" cy="1008062"/>
            <a:chOff x="852488" y="4116388"/>
            <a:chExt cx="1987558" cy="1008062"/>
          </a:xfrm>
        </p:grpSpPr>
        <p:pic>
          <p:nvPicPr>
            <p:cNvPr id="70" name="Picture 2" descr="http://s3.datamonitor.com/pla/low/5967c435-a390-4b17-8520-93a1a6254eac.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814" y="4116388"/>
              <a:ext cx="100823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TextBox 84"/>
            <p:cNvSpPr txBox="1">
              <a:spLocks noChangeArrowheads="1"/>
            </p:cNvSpPr>
            <p:nvPr/>
          </p:nvSpPr>
          <p:spPr bwMode="auto">
            <a:xfrm>
              <a:off x="852488" y="4517931"/>
              <a:ext cx="89013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1100" dirty="0">
                  <a:solidFill>
                    <a:schemeClr val="accent2"/>
                  </a:solidFill>
                  <a:latin typeface="Rubik Light"/>
                  <a:ea typeface="MS PGothic" pitchFamily="34" charset="-128"/>
                </a:rPr>
                <a:t>Toothpaste</a:t>
              </a:r>
            </a:p>
          </p:txBody>
        </p:sp>
      </p:grpSp>
      <p:pic>
        <p:nvPicPr>
          <p:cNvPr id="72" name="Picture 12" descr="http://www.myopeus.com/pt27/basilicumdressing10.jpg"/>
          <p:cNvPicPr>
            <a:picLocks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072313" y="4015435"/>
            <a:ext cx="100806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Right Arrow 72"/>
          <p:cNvSpPr/>
          <p:nvPr userDrawn="1"/>
        </p:nvSpPr>
        <p:spPr bwMode="auto">
          <a:xfrm>
            <a:off x="5559425" y="4383735"/>
            <a:ext cx="363538" cy="347662"/>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latin typeface="Calibri" charset="0"/>
              <a:ea typeface="ＭＳ Ｐゴシック" charset="0"/>
            </a:endParaRPr>
          </a:p>
        </p:txBody>
      </p:sp>
      <p:sp>
        <p:nvSpPr>
          <p:cNvPr id="74" name="TextBox 99"/>
          <p:cNvSpPr txBox="1">
            <a:spLocks noChangeArrowheads="1"/>
          </p:cNvSpPr>
          <p:nvPr userDrawn="1"/>
        </p:nvSpPr>
        <p:spPr bwMode="auto">
          <a:xfrm>
            <a:off x="5932488" y="4420247"/>
            <a:ext cx="11398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100" dirty="0">
                <a:solidFill>
                  <a:schemeClr val="accent2"/>
                </a:solidFill>
                <a:latin typeface="Rubik Light"/>
                <a:ea typeface="MS PGothic" pitchFamily="34" charset="-128"/>
              </a:rPr>
              <a:t>Salad dressing</a:t>
            </a:r>
          </a:p>
        </p:txBody>
      </p:sp>
      <p:pic>
        <p:nvPicPr>
          <p:cNvPr id="75" name="Picture 6" descr="http://www.myopeus.com/pt27/basilicumdressing.jpg"/>
          <p:cNvPicPr>
            <a:picLocks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414838" y="4015435"/>
            <a:ext cx="100806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Right Arrow 75"/>
          <p:cNvSpPr/>
          <p:nvPr userDrawn="1"/>
        </p:nvSpPr>
        <p:spPr bwMode="auto">
          <a:xfrm>
            <a:off x="2967038" y="4383735"/>
            <a:ext cx="363537" cy="347662"/>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latin typeface="Calibri" charset="0"/>
              <a:ea typeface="ＭＳ Ｐゴシック" charset="0"/>
            </a:endParaRPr>
          </a:p>
        </p:txBody>
      </p:sp>
      <p:sp>
        <p:nvSpPr>
          <p:cNvPr id="77" name="TextBox 89"/>
          <p:cNvSpPr txBox="1">
            <a:spLocks noChangeArrowheads="1"/>
          </p:cNvSpPr>
          <p:nvPr userDrawn="1"/>
        </p:nvSpPr>
        <p:spPr bwMode="auto">
          <a:xfrm>
            <a:off x="3340100" y="4420247"/>
            <a:ext cx="10144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100" dirty="0">
                <a:solidFill>
                  <a:schemeClr val="accent2"/>
                </a:solidFill>
                <a:latin typeface="Rubik Light"/>
                <a:ea typeface="MS PGothic" pitchFamily="34" charset="-128"/>
              </a:rPr>
              <a:t>Pump control</a:t>
            </a:r>
          </a:p>
        </p:txBody>
      </p:sp>
      <p:pic>
        <p:nvPicPr>
          <p:cNvPr id="78" name="Picture 70" descr="alwaysorange11.jpg"/>
          <p:cNvPicPr>
            <a:picLocks/>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072313" y="5253685"/>
            <a:ext cx="100806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Right Arrow 78"/>
          <p:cNvSpPr/>
          <p:nvPr userDrawn="1"/>
        </p:nvSpPr>
        <p:spPr bwMode="auto">
          <a:xfrm>
            <a:off x="5535613" y="5636272"/>
            <a:ext cx="363537" cy="347663"/>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latin typeface="Calibri" charset="0"/>
              <a:ea typeface="ＭＳ Ｐゴシック" charset="0"/>
            </a:endParaRPr>
          </a:p>
        </p:txBody>
      </p:sp>
      <p:sp>
        <p:nvSpPr>
          <p:cNvPr id="80" name="TextBox 100"/>
          <p:cNvSpPr txBox="1">
            <a:spLocks noChangeArrowheads="1"/>
          </p:cNvSpPr>
          <p:nvPr userDrawn="1"/>
        </p:nvSpPr>
        <p:spPr bwMode="auto">
          <a:xfrm>
            <a:off x="5907088" y="5628335"/>
            <a:ext cx="9064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100" dirty="0">
                <a:solidFill>
                  <a:schemeClr val="accent2"/>
                </a:solidFill>
                <a:latin typeface="Rubik Light"/>
                <a:ea typeface="MS PGothic" pitchFamily="34" charset="-128"/>
              </a:rPr>
              <a:t>Cigarettes?</a:t>
            </a:r>
          </a:p>
        </p:txBody>
      </p:sp>
      <p:grpSp>
        <p:nvGrpSpPr>
          <p:cNvPr id="81" name="Group 39"/>
          <p:cNvGrpSpPr>
            <a:grpSpLocks/>
          </p:cNvGrpSpPr>
          <p:nvPr userDrawn="1"/>
        </p:nvGrpSpPr>
        <p:grpSpPr bwMode="auto">
          <a:xfrm>
            <a:off x="877888" y="5244160"/>
            <a:ext cx="1962150" cy="1008062"/>
            <a:chOff x="467671" y="2309441"/>
            <a:chExt cx="1961861" cy="1008266"/>
          </a:xfrm>
        </p:grpSpPr>
        <p:pic>
          <p:nvPicPr>
            <p:cNvPr id="82" name="Picture 25" descr="alwaysorange2.jpg"/>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421445" y="2309441"/>
              <a:ext cx="1008087" cy="1008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TextBox 103"/>
            <p:cNvSpPr txBox="1">
              <a:spLocks noChangeArrowheads="1"/>
            </p:cNvSpPr>
            <p:nvPr/>
          </p:nvSpPr>
          <p:spPr bwMode="auto">
            <a:xfrm>
              <a:off x="467671" y="2735056"/>
              <a:ext cx="891832" cy="2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1100" dirty="0">
                  <a:solidFill>
                    <a:schemeClr val="accent2"/>
                  </a:solidFill>
                  <a:latin typeface="Rubik Light"/>
                  <a:ea typeface="MS PGothic" pitchFamily="34" charset="-128"/>
                </a:rPr>
                <a:t>Chocolates</a:t>
              </a:r>
            </a:p>
          </p:txBody>
        </p:sp>
      </p:grpSp>
      <p:pic>
        <p:nvPicPr>
          <p:cNvPr id="84" name="Picture 69" descr="alwaysorange5.jpg"/>
          <p:cNvPicPr>
            <a:picLocks/>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406900" y="5253685"/>
            <a:ext cx="10080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Right Arrow 84"/>
          <p:cNvSpPr/>
          <p:nvPr userDrawn="1"/>
        </p:nvSpPr>
        <p:spPr bwMode="auto">
          <a:xfrm>
            <a:off x="2967038" y="5636272"/>
            <a:ext cx="363537" cy="347663"/>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latin typeface="Calibri" charset="0"/>
              <a:ea typeface="ＭＳ Ｐゴシック" charset="0"/>
            </a:endParaRPr>
          </a:p>
        </p:txBody>
      </p:sp>
      <p:sp>
        <p:nvSpPr>
          <p:cNvPr id="86" name="TextBox 90"/>
          <p:cNvSpPr txBox="1">
            <a:spLocks noChangeArrowheads="1"/>
          </p:cNvSpPr>
          <p:nvPr userDrawn="1"/>
        </p:nvSpPr>
        <p:spPr bwMode="auto">
          <a:xfrm>
            <a:off x="3403600" y="5695010"/>
            <a:ext cx="6492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100" dirty="0">
                <a:solidFill>
                  <a:schemeClr val="accent2"/>
                </a:solidFill>
                <a:latin typeface="Rubik Light"/>
                <a:ea typeface="MS PGothic" pitchFamily="34" charset="-128"/>
              </a:rPr>
              <a:t>Display</a:t>
            </a:r>
          </a:p>
        </p:txBody>
      </p:sp>
    </p:spTree>
    <p:extLst>
      <p:ext uri="{BB962C8B-B14F-4D97-AF65-F5344CB8AC3E}">
        <p14:creationId xmlns:p14="http://schemas.microsoft.com/office/powerpoint/2010/main" val="396124596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_CaseStudies_AVTP">
    <p:spTree>
      <p:nvGrpSpPr>
        <p:cNvPr id="1" name=""/>
        <p:cNvGrpSpPr/>
        <p:nvPr/>
      </p:nvGrpSpPr>
      <p:grpSpPr>
        <a:xfrm>
          <a:off x="0" y="0"/>
          <a:ext cx="0" cy="0"/>
          <a:chOff x="0" y="0"/>
          <a:chExt cx="0" cy="0"/>
        </a:xfrm>
      </p:grpSpPr>
      <p:sp>
        <p:nvSpPr>
          <p:cNvPr id="20" name="TextBox 19"/>
          <p:cNvSpPr txBox="1"/>
          <p:nvPr userDrawn="1"/>
        </p:nvSpPr>
        <p:spPr>
          <a:xfrm>
            <a:off x="223352" y="857250"/>
            <a:ext cx="4810932" cy="338554"/>
          </a:xfrm>
          <a:prstGeom prst="rect">
            <a:avLst/>
          </a:prstGeom>
          <a:noFill/>
        </p:spPr>
        <p:txBody>
          <a:bodyPr wrap="none" rtlCol="0">
            <a:spAutoFit/>
          </a:bodyPr>
          <a:lstStyle/>
          <a:p>
            <a:r>
              <a:rPr lang="en-GB" sz="1600" dirty="0" smtClean="0">
                <a:solidFill>
                  <a:schemeClr val="accent5"/>
                </a:solidFill>
                <a:latin typeface="Rubik Light"/>
              </a:rPr>
              <a:t>Create and drive packaging innovation and change</a:t>
            </a:r>
          </a:p>
        </p:txBody>
      </p:sp>
      <p:sp>
        <p:nvSpPr>
          <p:cNvPr id="21" name="TextBox 20"/>
          <p:cNvSpPr txBox="1"/>
          <p:nvPr userDrawn="1"/>
        </p:nvSpPr>
        <p:spPr>
          <a:xfrm>
            <a:off x="196364" y="149570"/>
            <a:ext cx="8947635" cy="461665"/>
          </a:xfrm>
          <a:prstGeom prst="rect">
            <a:avLst/>
          </a:prstGeom>
          <a:noFill/>
        </p:spPr>
        <p:txBody>
          <a:bodyPr wrap="square" rtlCol="0">
            <a:spAutoFit/>
          </a:bodyPr>
          <a:lstStyle/>
          <a:p>
            <a:r>
              <a:rPr lang="en-GB" sz="2400" dirty="0" smtClean="0">
                <a:solidFill>
                  <a:schemeClr val="accent2"/>
                </a:solidFill>
                <a:latin typeface="Rubik Light" panose="02000604000000020004" pitchFamily="2" charset="-79"/>
                <a:cs typeface="Rubik Light" panose="02000604000000020004" pitchFamily="2" charset="-79"/>
              </a:rPr>
              <a:t>About Pack-Track</a:t>
            </a:r>
            <a:endParaRPr lang="en-GB" sz="2400" dirty="0">
              <a:solidFill>
                <a:schemeClr val="accent2"/>
              </a:solidFill>
              <a:latin typeface="Rubik Light" panose="02000604000000020004" pitchFamily="2" charset="-79"/>
              <a:cs typeface="Rubik Light" panose="02000604000000020004" pitchFamily="2" charset="-79"/>
            </a:endParaRPr>
          </a:p>
        </p:txBody>
      </p:sp>
      <p:pic>
        <p:nvPicPr>
          <p:cNvPr id="34" name="Content Placeholder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0363" y="1665935"/>
            <a:ext cx="1728787" cy="769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 name="Group 4"/>
          <p:cNvGrpSpPr>
            <a:grpSpLocks/>
          </p:cNvGrpSpPr>
          <p:nvPr userDrawn="1"/>
        </p:nvGrpSpPr>
        <p:grpSpPr bwMode="auto">
          <a:xfrm>
            <a:off x="704850" y="3909072"/>
            <a:ext cx="7542213" cy="2465388"/>
            <a:chOff x="704856" y="4000500"/>
            <a:chExt cx="7542719" cy="2465388"/>
          </a:xfrm>
        </p:grpSpPr>
        <p:cxnSp>
          <p:nvCxnSpPr>
            <p:cNvPr id="65" name="Straight Connector 64"/>
            <p:cNvCxnSpPr/>
            <p:nvPr/>
          </p:nvCxnSpPr>
          <p:spPr>
            <a:xfrm>
              <a:off x="704856" y="4000500"/>
              <a:ext cx="7452225"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95350" y="5233988"/>
              <a:ext cx="7452225"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04856" y="6465888"/>
              <a:ext cx="7452225"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68" name="TextBox 10"/>
          <p:cNvSpPr txBox="1">
            <a:spLocks noChangeArrowheads="1"/>
          </p:cNvSpPr>
          <p:nvPr userDrawn="1"/>
        </p:nvSpPr>
        <p:spPr bwMode="auto">
          <a:xfrm>
            <a:off x="2209800" y="1450035"/>
            <a:ext cx="6542088"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1450" indent="-171450" eaLnBrk="0" hangingPunct="0">
              <a:defRPr>
                <a:solidFill>
                  <a:schemeClr val="tx1"/>
                </a:solidFill>
                <a:latin typeface="Arial" pitchFamily="34" charset="0"/>
                <a:cs typeface="Arial" pitchFamily="34" charset="0"/>
              </a:defRPr>
            </a:lvl1pPr>
            <a:lvl2pPr marL="914400" indent="-1714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buClr>
                <a:schemeClr val="accent5"/>
              </a:buClr>
              <a:buFont typeface="Wingdings" panose="05000000000000000000" pitchFamily="2" charset="2"/>
              <a:buChar char="§"/>
            </a:pPr>
            <a:r>
              <a:rPr lang="en-GB" altLang="en-US" sz="1100" dirty="0" smtClean="0">
                <a:solidFill>
                  <a:schemeClr val="accent2"/>
                </a:solidFill>
                <a:latin typeface="Rubik Light"/>
              </a:rPr>
              <a:t>Every day, new packaging innovations arrive on supermarket shelves around the world – ideas that could save you time and money and add real value to your products. </a:t>
            </a:r>
          </a:p>
          <a:p>
            <a:pPr algn="just">
              <a:buClr>
                <a:schemeClr val="accent5"/>
              </a:buClr>
              <a:buFont typeface="Wingdings" panose="05000000000000000000" pitchFamily="2" charset="2"/>
              <a:buChar char="§"/>
            </a:pPr>
            <a:endParaRPr lang="en-GB" altLang="en-US" sz="1100" dirty="0" smtClean="0">
              <a:solidFill>
                <a:schemeClr val="accent2"/>
              </a:solidFill>
              <a:latin typeface="Rubik Light"/>
            </a:endParaRPr>
          </a:p>
          <a:p>
            <a:pPr algn="just">
              <a:buClr>
                <a:schemeClr val="accent5"/>
              </a:buClr>
              <a:buFont typeface="Wingdings" panose="05000000000000000000" pitchFamily="2" charset="2"/>
              <a:buChar char="§"/>
            </a:pPr>
            <a:r>
              <a:rPr lang="en-GB" altLang="en-US" sz="1100" dirty="0" smtClean="0">
                <a:solidFill>
                  <a:schemeClr val="accent2"/>
                </a:solidFill>
                <a:latin typeface="Rubik Light"/>
              </a:rPr>
              <a:t>Pack-Track provides an overview of thousands of the most innovative consumer packaging launches from around the world, with breakdowns of their unique features by a team of packaging experts. </a:t>
            </a:r>
          </a:p>
          <a:p>
            <a:pPr algn="just">
              <a:buClr>
                <a:schemeClr val="accent5"/>
              </a:buClr>
              <a:buFont typeface="Wingdings" panose="05000000000000000000" pitchFamily="2" charset="2"/>
              <a:buChar char="§"/>
            </a:pPr>
            <a:endParaRPr lang="en-GB" altLang="en-US" sz="1100" dirty="0" smtClean="0">
              <a:solidFill>
                <a:schemeClr val="accent2"/>
              </a:solidFill>
              <a:latin typeface="Rubik Light"/>
            </a:endParaRPr>
          </a:p>
          <a:p>
            <a:pPr algn="just">
              <a:buClr>
                <a:schemeClr val="accent5"/>
              </a:buClr>
              <a:buFont typeface="Wingdings" panose="05000000000000000000" pitchFamily="2" charset="2"/>
              <a:buChar char="§"/>
            </a:pPr>
            <a:r>
              <a:rPr lang="en-GB" altLang="en-US" sz="1100" dirty="0" smtClean="0">
                <a:solidFill>
                  <a:schemeClr val="accent2"/>
                </a:solidFill>
                <a:latin typeface="Rubik Light"/>
              </a:rPr>
              <a:t>Pack-Track's Seize+Adapt principle encourages lateral thinking in sourcing packaging innovation ideas by looking for inspiration across a wide range of categories.</a:t>
            </a:r>
          </a:p>
        </p:txBody>
      </p:sp>
      <p:sp>
        <p:nvSpPr>
          <p:cNvPr id="71" name="TextBox 84"/>
          <p:cNvSpPr txBox="1">
            <a:spLocks noChangeArrowheads="1"/>
          </p:cNvSpPr>
          <p:nvPr/>
        </p:nvSpPr>
        <p:spPr bwMode="auto">
          <a:xfrm>
            <a:off x="852488" y="4420153"/>
            <a:ext cx="73449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1100" dirty="0" smtClean="0">
                <a:solidFill>
                  <a:schemeClr val="accent2"/>
                </a:solidFill>
                <a:latin typeface="Rubik Light"/>
                <a:ea typeface="MS PGothic" pitchFamily="34" charset="-128"/>
              </a:rPr>
              <a:t>Skincare</a:t>
            </a:r>
            <a:endParaRPr lang="en-GB" altLang="en-US" sz="1100" dirty="0">
              <a:solidFill>
                <a:schemeClr val="accent2"/>
              </a:solidFill>
              <a:latin typeface="Rubik Light"/>
              <a:ea typeface="MS PGothic" pitchFamily="34" charset="-128"/>
            </a:endParaRPr>
          </a:p>
        </p:txBody>
      </p:sp>
      <p:sp>
        <p:nvSpPr>
          <p:cNvPr id="74" name="TextBox 99"/>
          <p:cNvSpPr txBox="1">
            <a:spLocks noChangeArrowheads="1"/>
          </p:cNvSpPr>
          <p:nvPr userDrawn="1"/>
        </p:nvSpPr>
        <p:spPr bwMode="auto">
          <a:xfrm>
            <a:off x="5932488" y="4420247"/>
            <a:ext cx="11398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100" dirty="0" smtClean="0">
                <a:solidFill>
                  <a:schemeClr val="accent2"/>
                </a:solidFill>
                <a:latin typeface="Rubik Light"/>
                <a:ea typeface="MS PGothic" pitchFamily="34" charset="-128"/>
              </a:rPr>
              <a:t>Confectionery</a:t>
            </a:r>
            <a:endParaRPr lang="en-US" altLang="en-US" sz="1100" dirty="0">
              <a:solidFill>
                <a:schemeClr val="accent2"/>
              </a:solidFill>
              <a:latin typeface="Rubik Light"/>
              <a:ea typeface="MS PGothic" pitchFamily="34" charset="-128"/>
            </a:endParaRPr>
          </a:p>
        </p:txBody>
      </p:sp>
      <p:sp>
        <p:nvSpPr>
          <p:cNvPr id="77" name="TextBox 89"/>
          <p:cNvSpPr txBox="1">
            <a:spLocks noChangeArrowheads="1"/>
          </p:cNvSpPr>
          <p:nvPr userDrawn="1"/>
        </p:nvSpPr>
        <p:spPr bwMode="auto">
          <a:xfrm>
            <a:off x="3340100" y="4420247"/>
            <a:ext cx="84991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100" dirty="0" smtClean="0">
                <a:solidFill>
                  <a:schemeClr val="accent2"/>
                </a:solidFill>
                <a:latin typeface="Rubik Light"/>
                <a:ea typeface="MS PGothic" pitchFamily="34" charset="-128"/>
              </a:rPr>
              <a:t>Soft drinks</a:t>
            </a:r>
            <a:endParaRPr lang="en-US" altLang="en-US" sz="1100" dirty="0">
              <a:solidFill>
                <a:schemeClr val="accent2"/>
              </a:solidFill>
              <a:latin typeface="Rubik Light"/>
              <a:ea typeface="MS PGothic" pitchFamily="34" charset="-128"/>
            </a:endParaRPr>
          </a:p>
        </p:txBody>
      </p:sp>
      <p:sp>
        <p:nvSpPr>
          <p:cNvPr id="80" name="TextBox 100"/>
          <p:cNvSpPr txBox="1">
            <a:spLocks noChangeArrowheads="1"/>
          </p:cNvSpPr>
          <p:nvPr userDrawn="1"/>
        </p:nvSpPr>
        <p:spPr bwMode="auto">
          <a:xfrm>
            <a:off x="5907088" y="5746311"/>
            <a:ext cx="75854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100" dirty="0" smtClean="0">
                <a:solidFill>
                  <a:schemeClr val="accent2"/>
                </a:solidFill>
                <a:latin typeface="Rubik Light"/>
                <a:ea typeface="MS PGothic" pitchFamily="34" charset="-128"/>
              </a:rPr>
              <a:t>Toiletries</a:t>
            </a:r>
            <a:endParaRPr lang="en-US" altLang="en-US" sz="1100" dirty="0">
              <a:solidFill>
                <a:schemeClr val="accent2"/>
              </a:solidFill>
              <a:latin typeface="Rubik Light"/>
              <a:ea typeface="MS PGothic" pitchFamily="34" charset="-128"/>
            </a:endParaRPr>
          </a:p>
        </p:txBody>
      </p:sp>
      <p:sp>
        <p:nvSpPr>
          <p:cNvPr id="83" name="TextBox 103"/>
          <p:cNvSpPr txBox="1">
            <a:spLocks noChangeArrowheads="1"/>
          </p:cNvSpPr>
          <p:nvPr/>
        </p:nvSpPr>
        <p:spPr bwMode="auto">
          <a:xfrm>
            <a:off x="877888" y="5661673"/>
            <a:ext cx="86113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1100" dirty="0" smtClean="0">
                <a:solidFill>
                  <a:schemeClr val="accent2"/>
                </a:solidFill>
                <a:latin typeface="Rubik Light"/>
                <a:ea typeface="MS PGothic" pitchFamily="34" charset="-128"/>
              </a:rPr>
              <a:t>Household</a:t>
            </a:r>
          </a:p>
          <a:p>
            <a:pPr eaLnBrk="1" hangingPunct="1"/>
            <a:r>
              <a:rPr lang="en-GB" altLang="en-US" sz="1100" dirty="0" smtClean="0">
                <a:solidFill>
                  <a:schemeClr val="accent2"/>
                </a:solidFill>
                <a:latin typeface="Rubik Light"/>
                <a:ea typeface="MS PGothic" pitchFamily="34" charset="-128"/>
              </a:rPr>
              <a:t>products</a:t>
            </a:r>
            <a:endParaRPr lang="en-GB" altLang="en-US" sz="1100" dirty="0">
              <a:solidFill>
                <a:schemeClr val="accent2"/>
              </a:solidFill>
              <a:latin typeface="Rubik Light"/>
              <a:ea typeface="MS PGothic" pitchFamily="34" charset="-128"/>
            </a:endParaRPr>
          </a:p>
        </p:txBody>
      </p:sp>
      <p:sp>
        <p:nvSpPr>
          <p:cNvPr id="86" name="TextBox 90"/>
          <p:cNvSpPr txBox="1">
            <a:spLocks noChangeArrowheads="1"/>
          </p:cNvSpPr>
          <p:nvPr userDrawn="1"/>
        </p:nvSpPr>
        <p:spPr bwMode="auto">
          <a:xfrm>
            <a:off x="3403600" y="5661673"/>
            <a:ext cx="84350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100" dirty="0" smtClean="0">
                <a:solidFill>
                  <a:schemeClr val="accent2"/>
                </a:solidFill>
                <a:latin typeface="Rubik Light"/>
                <a:ea typeface="MS PGothic" pitchFamily="34" charset="-128"/>
              </a:rPr>
              <a:t>Alcoholic</a:t>
            </a:r>
          </a:p>
          <a:p>
            <a:pPr eaLnBrk="1" hangingPunct="1"/>
            <a:r>
              <a:rPr lang="en-US" altLang="en-US" sz="1100" dirty="0" smtClean="0">
                <a:solidFill>
                  <a:schemeClr val="accent2"/>
                </a:solidFill>
                <a:latin typeface="Rubik Light"/>
                <a:ea typeface="MS PGothic" pitchFamily="34" charset="-128"/>
              </a:rPr>
              <a:t>beverages</a:t>
            </a:r>
            <a:endParaRPr lang="en-US" altLang="en-US" sz="1100" dirty="0">
              <a:solidFill>
                <a:schemeClr val="accent2"/>
              </a:solidFill>
              <a:latin typeface="Rubik Light"/>
              <a:ea typeface="MS PGothic" pitchFamily="34" charset="-128"/>
            </a:endParaRPr>
          </a:p>
        </p:txBody>
      </p:sp>
      <p:sp>
        <p:nvSpPr>
          <p:cNvPr id="29" name="TextBox 34"/>
          <p:cNvSpPr txBox="1">
            <a:spLocks noChangeArrowheads="1"/>
          </p:cNvSpPr>
          <p:nvPr userDrawn="1"/>
        </p:nvSpPr>
        <p:spPr bwMode="auto">
          <a:xfrm>
            <a:off x="328613" y="2956572"/>
            <a:ext cx="8423275" cy="822325"/>
          </a:xfrm>
          <a:prstGeom prst="rect">
            <a:avLst/>
          </a:prstGeom>
          <a:solidFill>
            <a:schemeClr val="bg1"/>
          </a:solidFill>
          <a:ln w="9525">
            <a:solidFill>
              <a:schemeClr val="accent5"/>
            </a:solidFill>
            <a:miter lim="800000"/>
            <a:headEnd/>
            <a:tailEnd/>
          </a:ln>
          <a:effectLst>
            <a:outerShdw blurRad="50800" dist="38100" dir="2700000" algn="tl" rotWithShape="0">
              <a:prstClr val="black">
                <a:alpha val="40000"/>
              </a:prstClr>
            </a:outerShdw>
          </a:effectLst>
        </p:spPr>
        <p:txBody>
          <a:bodyPr lIns="108000" tIns="72000" rIns="36000" bIns="72000">
            <a:spAutoFit/>
          </a:bodyPr>
          <a:lstStyle>
            <a:defPPr>
              <a:defRPr lang="en-US"/>
            </a:defPPr>
            <a:lvl1pPr algn="just" fontAlgn="auto">
              <a:spcBef>
                <a:spcPts val="0"/>
              </a:spcBef>
              <a:spcAft>
                <a:spcPts val="0"/>
              </a:spcAft>
              <a:defRPr sz="1100" b="1" i="1">
                <a:solidFill>
                  <a:schemeClr val="accent2"/>
                </a:solidFill>
                <a:latin typeface="Rubik Light"/>
                <a:cs typeface="Arial" pitchFamily="34" charset="0"/>
              </a:defRPr>
            </a:lvl1pPr>
            <a:lvl2pPr marL="742950" indent="-285750" eaLnBrk="0" hangingPunct="0">
              <a:defRPr>
                <a:latin typeface="Arial" pitchFamily="34" charset="0"/>
                <a:cs typeface="Arial" pitchFamily="34" charset="0"/>
              </a:defRPr>
            </a:lvl2pPr>
            <a:lvl3pPr marL="1143000" indent="-228600" eaLnBrk="0" hangingPunct="0">
              <a:defRPr>
                <a:latin typeface="Arial" pitchFamily="34" charset="0"/>
                <a:cs typeface="Arial" pitchFamily="34" charset="0"/>
              </a:defRPr>
            </a:lvl3pPr>
            <a:lvl4pPr marL="1600200" indent="-228600" eaLnBrk="0" hangingPunct="0">
              <a:defRPr>
                <a:latin typeface="Arial" pitchFamily="34" charset="0"/>
                <a:cs typeface="Arial" pitchFamily="34" charset="0"/>
              </a:defRPr>
            </a:lvl4pPr>
            <a:lvl5pPr marL="2057400" indent="-228600" eaLnBrk="0" hangingPunct="0">
              <a:defRPr>
                <a:latin typeface="Arial" pitchFamily="34" charset="0"/>
                <a:cs typeface="Arial" pitchFamily="34" charset="0"/>
              </a:defRPr>
            </a:lvl5pPr>
            <a:lvl6pPr marL="2514600" indent="-228600" eaLnBrk="0" fontAlgn="base" hangingPunct="0">
              <a:spcBef>
                <a:spcPct val="0"/>
              </a:spcBef>
              <a:spcAft>
                <a:spcPct val="0"/>
              </a:spcAft>
              <a:defRPr>
                <a:latin typeface="Arial" pitchFamily="34" charset="0"/>
                <a:cs typeface="Arial" pitchFamily="34" charset="0"/>
              </a:defRPr>
            </a:lvl6pPr>
            <a:lvl7pPr marL="2971800" indent="-228600" eaLnBrk="0" fontAlgn="base" hangingPunct="0">
              <a:spcBef>
                <a:spcPct val="0"/>
              </a:spcBef>
              <a:spcAft>
                <a:spcPct val="0"/>
              </a:spcAft>
              <a:defRPr>
                <a:latin typeface="Arial" pitchFamily="34" charset="0"/>
                <a:cs typeface="Arial" pitchFamily="34" charset="0"/>
              </a:defRPr>
            </a:lvl7pPr>
            <a:lvl8pPr marL="3429000" indent="-228600" eaLnBrk="0" fontAlgn="base" hangingPunct="0">
              <a:spcBef>
                <a:spcPct val="0"/>
              </a:spcBef>
              <a:spcAft>
                <a:spcPct val="0"/>
              </a:spcAft>
              <a:defRPr>
                <a:latin typeface="Arial" pitchFamily="34" charset="0"/>
                <a:cs typeface="Arial" pitchFamily="34" charset="0"/>
              </a:defRPr>
            </a:lvl8pPr>
            <a:lvl9pPr marL="3886200" indent="-228600" eaLnBrk="0" fontAlgn="base" hangingPunct="0">
              <a:spcBef>
                <a:spcPct val="0"/>
              </a:spcBef>
              <a:spcAft>
                <a:spcPct val="0"/>
              </a:spcAft>
              <a:defRPr>
                <a:latin typeface="Arial" pitchFamily="34" charset="0"/>
                <a:cs typeface="Arial" pitchFamily="34" charset="0"/>
              </a:defRPr>
            </a:lvl9pPr>
          </a:lstStyle>
          <a:p>
            <a:pPr lvl="0"/>
            <a:r>
              <a:rPr lang="en-US" altLang="en-US" dirty="0" smtClean="0"/>
              <a:t>Adding Value through Packaging </a:t>
            </a:r>
            <a:r>
              <a:rPr lang="en-US" altLang="en-US" b="0" i="0" dirty="0" smtClean="0"/>
              <a:t>is a category-specific series featuring recent consumer product launches that use innovative pack formats and value-added features to improve consumer convenience and differentiate in a crowded marketplace. We identify new packaging developments within a category and discuss special features and benefits of examples we like, and how they fit in with current consumer trends within GlobalData’s TrendSights framework.  </a:t>
            </a:r>
          </a:p>
        </p:txBody>
      </p:sp>
      <p:pic>
        <p:nvPicPr>
          <p:cNvPr id="30" name="Picture 8" descr="http://s3.datamonitor.com/pla/low/140658c0-c87d-4cdd-9717-4731fb28ff05.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03249" y="5220184"/>
            <a:ext cx="1133475"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 descr="http://s3.datamonitor.com/pla/low/fb7aeb2c-d0cf-4d50-92d4-f5cbc8a412dd.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78125" y="4031326"/>
            <a:ext cx="114141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 descr="http://s3.datamonitor.com/pla/low/2818b7a5-49ab-4fc3-912c-496ad3127ff0.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423838" y="3983701"/>
            <a:ext cx="11414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 descr="http://s3.datamonitor.com/pla/low/34805712-7848-4d0d-b6cd-07a3b6484697.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798636" y="3982891"/>
            <a:ext cx="11271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4" descr="http://s3.datamonitor.com/pla/low/f7c643e9-e0f6-4c18-bb50-f0c3513b3075.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423838" y="5231476"/>
            <a:ext cx="11414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6" descr="http://s3.datamonitor.com/pla/low/ee716e31-027f-431a-95a0-2e48883778ad.jp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957488" y="5241001"/>
            <a:ext cx="11430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017207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_Chart">
    <p:spTree>
      <p:nvGrpSpPr>
        <p:cNvPr id="1" name=""/>
        <p:cNvGrpSpPr/>
        <p:nvPr/>
      </p:nvGrpSpPr>
      <p:grpSpPr>
        <a:xfrm>
          <a:off x="0" y="0"/>
          <a:ext cx="0" cy="0"/>
          <a:chOff x="0" y="0"/>
          <a:chExt cx="0" cy="0"/>
        </a:xfrm>
      </p:grpSpPr>
      <p:sp>
        <p:nvSpPr>
          <p:cNvPr id="18" name="Text Placeholder 17"/>
          <p:cNvSpPr>
            <a:spLocks noGrp="1"/>
          </p:cNvSpPr>
          <p:nvPr>
            <p:ph type="body" sz="quarter" idx="12" hasCustomPrompt="1"/>
          </p:nvPr>
        </p:nvSpPr>
        <p:spPr>
          <a:xfrm>
            <a:off x="0" y="-1"/>
            <a:ext cx="9144000" cy="758825"/>
          </a:xfrm>
          <a:prstGeom prst="rect">
            <a:avLst/>
          </a:prstGeom>
        </p:spPr>
        <p:txBody>
          <a:bodyPr lIns="288000" tIns="0" rIns="0" bIns="0" anchor="ctr" anchorCtr="0">
            <a:noAutofit/>
          </a:bodyPr>
          <a:lstStyle>
            <a:lvl1pPr marL="0" indent="0">
              <a:spcBef>
                <a:spcPts val="0"/>
              </a:spcBef>
              <a:buNone/>
              <a:defRPr sz="2400" b="0" i="0" baseline="0">
                <a:solidFill>
                  <a:schemeClr val="accent2"/>
                </a:solidFill>
                <a:latin typeface="Rubik Light" panose="02000604000000020004" pitchFamily="2" charset="-79"/>
                <a:ea typeface="Rubik Light" panose="02000604000000020004" pitchFamily="2" charset="-79"/>
                <a:cs typeface="Rubik Light" panose="02000604000000020004" pitchFamily="2" charset="-79"/>
              </a:defRPr>
            </a:lvl1pPr>
          </a:lstStyle>
          <a:p>
            <a:pPr lvl="0"/>
            <a:r>
              <a:rPr lang="en-US" dirty="0" smtClean="0"/>
              <a:t>Click to add title</a:t>
            </a:r>
            <a:endParaRPr lang="en-GB" dirty="0"/>
          </a:p>
        </p:txBody>
      </p:sp>
      <p:sp>
        <p:nvSpPr>
          <p:cNvPr id="14" name="Title 1"/>
          <p:cNvSpPr>
            <a:spLocks noGrp="1"/>
          </p:cNvSpPr>
          <p:nvPr>
            <p:ph type="title" hasCustomPrompt="1"/>
          </p:nvPr>
        </p:nvSpPr>
        <p:spPr>
          <a:xfrm>
            <a:off x="304800" y="908050"/>
            <a:ext cx="8545095" cy="582529"/>
          </a:xfrm>
          <a:prstGeom prst="rect">
            <a:avLst/>
          </a:prstGeom>
        </p:spPr>
        <p:txBody>
          <a:bodyPr lIns="0" tIns="0" rIns="0" bIns="0"/>
          <a:lstStyle>
            <a:lvl1pPr algn="l">
              <a:defRPr sz="1600" b="0" i="0" baseline="0">
                <a:solidFill>
                  <a:schemeClr val="accent5"/>
                </a:solidFill>
                <a:latin typeface="Rubik Light" charset="0"/>
                <a:ea typeface="Rubik Light" charset="0"/>
                <a:cs typeface="Rubik Light" charset="0"/>
              </a:defRPr>
            </a:lvl1pPr>
          </a:lstStyle>
          <a:p>
            <a:r>
              <a:rPr lang="en-US" dirty="0" smtClean="0"/>
              <a:t>Click to add subtitle</a:t>
            </a:r>
            <a:endParaRPr lang="en-GB" dirty="0"/>
          </a:p>
        </p:txBody>
      </p:sp>
      <p:sp>
        <p:nvSpPr>
          <p:cNvPr id="19" name="Text Placeholder 18"/>
          <p:cNvSpPr>
            <a:spLocks noGrp="1"/>
          </p:cNvSpPr>
          <p:nvPr>
            <p:ph type="body" sz="quarter" idx="13" hasCustomPrompt="1"/>
          </p:nvPr>
        </p:nvSpPr>
        <p:spPr>
          <a:xfrm>
            <a:off x="300037" y="1569066"/>
            <a:ext cx="4271963" cy="574059"/>
          </a:xfrm>
          <a:prstGeom prst="rect">
            <a:avLst/>
          </a:prstGeom>
        </p:spPr>
        <p:txBody>
          <a:bodyPr/>
          <a:lstStyle>
            <a:lvl1pPr marL="0" indent="0">
              <a:buFont typeface="Courier New" panose="02070309020205020404" pitchFamily="49" charset="0"/>
              <a:buNone/>
              <a:defRPr sz="1100" b="1">
                <a:solidFill>
                  <a:schemeClr val="accent2"/>
                </a:solidFill>
                <a:latin typeface="Rubik Light" panose="02000604000000020004" pitchFamily="2" charset="-79"/>
                <a:cs typeface="Rubik Light" panose="02000604000000020004" pitchFamily="2" charset="-79"/>
              </a:defRPr>
            </a:lvl1pPr>
            <a:lvl2pPr marL="457200" indent="0">
              <a:buFont typeface="Arial" panose="020B0604020202020204" pitchFamily="34" charset="0"/>
              <a:buNone/>
              <a:defRPr sz="1400">
                <a:latin typeface="Rubik"/>
              </a:defRPr>
            </a:lvl2pPr>
            <a:lvl3pPr marL="914400" indent="0">
              <a:buFont typeface="Wingdings" panose="05000000000000000000" pitchFamily="2" charset="2"/>
              <a:buNone/>
              <a:defRPr sz="1400">
                <a:latin typeface="Rubik"/>
              </a:defRPr>
            </a:lvl3pPr>
            <a:lvl4pPr marL="1371600" indent="0">
              <a:buNone/>
              <a:defRPr sz="1400">
                <a:latin typeface="Rubik"/>
              </a:defRPr>
            </a:lvl4pPr>
            <a:lvl5pPr marL="1828800" indent="0">
              <a:buNone/>
              <a:defRPr sz="1400">
                <a:latin typeface="Rubik"/>
              </a:defRPr>
            </a:lvl5pPr>
          </a:lstStyle>
          <a:p>
            <a:pPr lvl="0"/>
            <a:r>
              <a:rPr lang="en-US" dirty="0" smtClean="0"/>
              <a:t>Click to edit paragraph title</a:t>
            </a:r>
          </a:p>
        </p:txBody>
      </p:sp>
      <p:sp>
        <p:nvSpPr>
          <p:cNvPr id="22" name="Rectangle 21"/>
          <p:cNvSpPr/>
          <p:nvPr userDrawn="1"/>
        </p:nvSpPr>
        <p:spPr>
          <a:xfrm>
            <a:off x="6605516" y="6504398"/>
            <a:ext cx="2540076" cy="359630"/>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schemeClr val="accent5"/>
              </a:solidFill>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1637" y="6555217"/>
            <a:ext cx="1389127" cy="273233"/>
          </a:xfrm>
          <a:prstGeom prst="rect">
            <a:avLst/>
          </a:prstGeom>
        </p:spPr>
      </p:pic>
      <p:sp>
        <p:nvSpPr>
          <p:cNvPr id="24" name="Rectangle 23"/>
          <p:cNvSpPr/>
          <p:nvPr userDrawn="1"/>
        </p:nvSpPr>
        <p:spPr>
          <a:xfrm>
            <a:off x="0" y="6512018"/>
            <a:ext cx="6605516" cy="359630"/>
          </a:xfrm>
          <a:prstGeom prst="rect">
            <a:avLst/>
          </a:prstGeom>
          <a:solidFill>
            <a:schemeClr val="accent5"/>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5" name="Slide Number Placeholder 5"/>
          <p:cNvSpPr txBox="1">
            <a:spLocks/>
          </p:cNvSpPr>
          <p:nvPr userDrawn="1"/>
        </p:nvSpPr>
        <p:spPr>
          <a:xfrm>
            <a:off x="6977416" y="6509271"/>
            <a:ext cx="205740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accent5"/>
                </a:solidFill>
                <a:latin typeface="Rubik Light" charset="0"/>
                <a:ea typeface="Rubik Light" charset="0"/>
                <a:cs typeface="Rubik 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AFB0678B-BF4D-4CD9-BAB9-5D456B398EAF}" type="slidenum">
              <a:rPr lang="en-GB" smtClean="0"/>
              <a:pPr fontAlgn="base">
                <a:spcBef>
                  <a:spcPct val="0"/>
                </a:spcBef>
                <a:spcAft>
                  <a:spcPct val="0"/>
                </a:spcAft>
              </a:pPr>
              <a:t>‹#›</a:t>
            </a:fld>
            <a:endParaRPr lang="en-GB" dirty="0"/>
          </a:p>
        </p:txBody>
      </p:sp>
      <p:sp>
        <p:nvSpPr>
          <p:cNvPr id="10" name="Text Placeholder 18"/>
          <p:cNvSpPr>
            <a:spLocks noGrp="1"/>
          </p:cNvSpPr>
          <p:nvPr>
            <p:ph type="body" sz="quarter" idx="14" hasCustomPrompt="1"/>
          </p:nvPr>
        </p:nvSpPr>
        <p:spPr>
          <a:xfrm>
            <a:off x="300037" y="2207241"/>
            <a:ext cx="4271963" cy="4193559"/>
          </a:xfrm>
          <a:prstGeom prst="rect">
            <a:avLst/>
          </a:prstGeom>
        </p:spPr>
        <p:txBody>
          <a:bodyPr/>
          <a:lstStyle>
            <a:lvl1pPr marL="0" indent="0">
              <a:buFont typeface="Courier New" panose="02070309020205020404" pitchFamily="49" charset="0"/>
              <a:buNone/>
              <a:defRPr sz="1100" b="0" baseline="0">
                <a:solidFill>
                  <a:schemeClr val="accent2"/>
                </a:solidFill>
                <a:latin typeface="Rubik Light" panose="02000604000000020004" pitchFamily="2" charset="-79"/>
                <a:cs typeface="Rubik Light" panose="02000604000000020004" pitchFamily="2" charset="-79"/>
              </a:defRPr>
            </a:lvl1pPr>
            <a:lvl2pPr marL="457200" indent="0">
              <a:buFont typeface="Arial" panose="020B0604020202020204" pitchFamily="34" charset="0"/>
              <a:buNone/>
              <a:defRPr sz="1400">
                <a:latin typeface="Rubik"/>
              </a:defRPr>
            </a:lvl2pPr>
            <a:lvl3pPr marL="914400" indent="0">
              <a:buFont typeface="Wingdings" panose="05000000000000000000" pitchFamily="2" charset="2"/>
              <a:buNone/>
              <a:defRPr sz="1400">
                <a:latin typeface="Rubik"/>
              </a:defRPr>
            </a:lvl3pPr>
            <a:lvl4pPr marL="1371600" indent="0">
              <a:buNone/>
              <a:defRPr sz="1400">
                <a:latin typeface="Rubik"/>
              </a:defRPr>
            </a:lvl4pPr>
            <a:lvl5pPr marL="1828800" indent="0">
              <a:buNone/>
              <a:defRPr sz="1400">
                <a:latin typeface="Rubik"/>
              </a:defRPr>
            </a:lvl5pPr>
          </a:lstStyle>
          <a:p>
            <a:pPr lvl="0"/>
            <a:r>
              <a:rPr lang="en-US" dirty="0" smtClean="0"/>
              <a:t>Click to edit paragraph text</a:t>
            </a:r>
          </a:p>
        </p:txBody>
      </p:sp>
      <p:sp>
        <p:nvSpPr>
          <p:cNvPr id="5" name="Chart Placeholder 4"/>
          <p:cNvSpPr>
            <a:spLocks noGrp="1"/>
          </p:cNvSpPr>
          <p:nvPr>
            <p:ph type="chart" sz="quarter" idx="15"/>
          </p:nvPr>
        </p:nvSpPr>
        <p:spPr>
          <a:xfrm>
            <a:off x="4695825" y="1571625"/>
            <a:ext cx="4143375" cy="4819650"/>
          </a:xfrm>
          <a:prstGeom prst="rect">
            <a:avLst/>
          </a:prstGeom>
        </p:spPr>
        <p:txBody>
          <a:bodyPr/>
          <a:lstStyle>
            <a:lvl1pPr marL="0" indent="0">
              <a:buNone/>
              <a:defRPr sz="1100">
                <a:latin typeface="Rubik Light"/>
              </a:defRPr>
            </a:lvl1pPr>
          </a:lstStyle>
          <a:p>
            <a:endParaRPr lang="en-GB" dirty="0"/>
          </a:p>
        </p:txBody>
      </p:sp>
      <p:sp>
        <p:nvSpPr>
          <p:cNvPr id="13" name="Text Placeholder 2"/>
          <p:cNvSpPr>
            <a:spLocks noGrp="1"/>
          </p:cNvSpPr>
          <p:nvPr>
            <p:ph type="body" sz="quarter" idx="16" hasCustomPrompt="1"/>
          </p:nvPr>
        </p:nvSpPr>
        <p:spPr>
          <a:xfrm>
            <a:off x="295275" y="6512446"/>
            <a:ext cx="6300716" cy="333375"/>
          </a:xfrm>
          <a:prstGeom prst="rect">
            <a:avLst/>
          </a:prstGeom>
        </p:spPr>
        <p:txBody>
          <a:bodyPr/>
          <a:lstStyle>
            <a:lvl1pPr marL="0" indent="0">
              <a:buNone/>
              <a:defRPr sz="800">
                <a:solidFill>
                  <a:schemeClr val="accent2"/>
                </a:solidFill>
                <a:latin typeface="Rubik Light"/>
              </a:defRPr>
            </a:lvl1pPr>
            <a:lvl2pPr marL="457200" indent="0">
              <a:buNone/>
              <a:defRPr sz="800">
                <a:solidFill>
                  <a:schemeClr val="tx2"/>
                </a:solidFill>
                <a:latin typeface="Rubik Light"/>
              </a:defRPr>
            </a:lvl2pPr>
            <a:lvl3pPr marL="914400" indent="0">
              <a:buNone/>
              <a:defRPr sz="800">
                <a:solidFill>
                  <a:schemeClr val="tx2"/>
                </a:solidFill>
                <a:latin typeface="Rubik Light"/>
              </a:defRPr>
            </a:lvl3pPr>
            <a:lvl4pPr marL="1371600" indent="0">
              <a:buNone/>
              <a:defRPr sz="800">
                <a:solidFill>
                  <a:schemeClr val="tx2"/>
                </a:solidFill>
                <a:latin typeface="Rubik Light"/>
              </a:defRPr>
            </a:lvl4pPr>
            <a:lvl5pPr marL="1828800" indent="0">
              <a:buNone/>
              <a:defRPr sz="800">
                <a:solidFill>
                  <a:schemeClr val="tx2"/>
                </a:solidFill>
                <a:latin typeface="Rubik Light"/>
              </a:defRPr>
            </a:lvl5pPr>
          </a:lstStyle>
          <a:p>
            <a:pPr lvl="0"/>
            <a:r>
              <a:rPr lang="en-GB" dirty="0" smtClean="0"/>
              <a:t>Source:</a:t>
            </a:r>
            <a:endParaRPr lang="en-GB" dirty="0"/>
          </a:p>
        </p:txBody>
      </p:sp>
    </p:spTree>
    <p:extLst>
      <p:ext uri="{BB962C8B-B14F-4D97-AF65-F5344CB8AC3E}">
        <p14:creationId xmlns:p14="http://schemas.microsoft.com/office/powerpoint/2010/main" val="69475082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mmary_CaseStudies">
    <p:spTree>
      <p:nvGrpSpPr>
        <p:cNvPr id="1" name=""/>
        <p:cNvGrpSpPr/>
        <p:nvPr/>
      </p:nvGrpSpPr>
      <p:grpSpPr>
        <a:xfrm>
          <a:off x="0" y="0"/>
          <a:ext cx="0" cy="0"/>
          <a:chOff x="0" y="0"/>
          <a:chExt cx="0" cy="0"/>
        </a:xfrm>
      </p:grpSpPr>
      <p:sp>
        <p:nvSpPr>
          <p:cNvPr id="18" name="Text Placeholder 17"/>
          <p:cNvSpPr>
            <a:spLocks noGrp="1"/>
          </p:cNvSpPr>
          <p:nvPr>
            <p:ph type="body" sz="quarter" idx="12" hasCustomPrompt="1"/>
          </p:nvPr>
        </p:nvSpPr>
        <p:spPr>
          <a:xfrm>
            <a:off x="0" y="-1"/>
            <a:ext cx="9144000" cy="758825"/>
          </a:xfrm>
          <a:prstGeom prst="rect">
            <a:avLst/>
          </a:prstGeom>
        </p:spPr>
        <p:txBody>
          <a:bodyPr lIns="288000" tIns="0" rIns="0" bIns="0" anchor="ctr" anchorCtr="0">
            <a:noAutofit/>
          </a:bodyPr>
          <a:lstStyle>
            <a:lvl1pPr marL="0" indent="0">
              <a:spcBef>
                <a:spcPts val="0"/>
              </a:spcBef>
              <a:buNone/>
              <a:defRPr sz="2400" b="0" i="0" baseline="0">
                <a:solidFill>
                  <a:schemeClr val="accent2"/>
                </a:solidFill>
                <a:latin typeface="Rubik Light" panose="02000604000000020004" pitchFamily="2" charset="-79"/>
                <a:ea typeface="Rubik Light" panose="02000604000000020004" pitchFamily="2" charset="-79"/>
                <a:cs typeface="Rubik Light" panose="02000604000000020004" pitchFamily="2" charset="-79"/>
              </a:defRPr>
            </a:lvl1pPr>
          </a:lstStyle>
          <a:p>
            <a:pPr lvl="0"/>
            <a:r>
              <a:rPr lang="en-US" dirty="0" smtClean="0"/>
              <a:t>Click to add title</a:t>
            </a:r>
            <a:endParaRPr lang="en-GB" dirty="0"/>
          </a:p>
        </p:txBody>
      </p:sp>
      <p:sp>
        <p:nvSpPr>
          <p:cNvPr id="14" name="Title 1"/>
          <p:cNvSpPr>
            <a:spLocks noGrp="1"/>
          </p:cNvSpPr>
          <p:nvPr>
            <p:ph type="title" hasCustomPrompt="1"/>
          </p:nvPr>
        </p:nvSpPr>
        <p:spPr>
          <a:xfrm>
            <a:off x="304800" y="908050"/>
            <a:ext cx="8545095" cy="339725"/>
          </a:xfrm>
          <a:prstGeom prst="rect">
            <a:avLst/>
          </a:prstGeom>
        </p:spPr>
        <p:txBody>
          <a:bodyPr lIns="0" tIns="0" rIns="0" bIns="0"/>
          <a:lstStyle>
            <a:lvl1pPr algn="l">
              <a:defRPr sz="1600" b="0" i="0" baseline="0">
                <a:solidFill>
                  <a:schemeClr val="accent5"/>
                </a:solidFill>
                <a:latin typeface="Rubik Light" charset="0"/>
                <a:ea typeface="Rubik Light" charset="0"/>
                <a:cs typeface="Rubik Light" charset="0"/>
              </a:defRPr>
            </a:lvl1pPr>
          </a:lstStyle>
          <a:p>
            <a:r>
              <a:rPr lang="en-US" dirty="0" smtClean="0"/>
              <a:t>Click to add subtitle</a:t>
            </a:r>
            <a:endParaRPr lang="en-GB" dirty="0"/>
          </a:p>
        </p:txBody>
      </p:sp>
      <p:sp>
        <p:nvSpPr>
          <p:cNvPr id="19" name="Text Placeholder 18"/>
          <p:cNvSpPr>
            <a:spLocks noGrp="1"/>
          </p:cNvSpPr>
          <p:nvPr>
            <p:ph type="body" sz="quarter" idx="13" hasCustomPrompt="1"/>
          </p:nvPr>
        </p:nvSpPr>
        <p:spPr>
          <a:xfrm>
            <a:off x="1631951" y="1540492"/>
            <a:ext cx="4063999" cy="422452"/>
          </a:xfrm>
          <a:prstGeom prst="rect">
            <a:avLst/>
          </a:prstGeom>
        </p:spPr>
        <p:txBody>
          <a:bodyPr/>
          <a:lstStyle>
            <a:lvl1pPr marL="0" indent="0">
              <a:buFont typeface="Courier New" panose="02070309020205020404" pitchFamily="49" charset="0"/>
              <a:buNone/>
              <a:defRPr sz="1100" b="1">
                <a:solidFill>
                  <a:schemeClr val="accent2"/>
                </a:solidFill>
                <a:latin typeface="Rubik Light" panose="02000604000000020004" pitchFamily="2" charset="-79"/>
                <a:cs typeface="Rubik Light" panose="02000604000000020004" pitchFamily="2" charset="-79"/>
              </a:defRPr>
            </a:lvl1pPr>
            <a:lvl2pPr marL="457200" indent="0">
              <a:buFont typeface="Arial" panose="020B0604020202020204" pitchFamily="34" charset="0"/>
              <a:buNone/>
              <a:defRPr sz="1400">
                <a:latin typeface="Rubik"/>
              </a:defRPr>
            </a:lvl2pPr>
            <a:lvl3pPr marL="914400" indent="0">
              <a:buFont typeface="Wingdings" panose="05000000000000000000" pitchFamily="2" charset="2"/>
              <a:buNone/>
              <a:defRPr sz="1400">
                <a:latin typeface="Rubik"/>
              </a:defRPr>
            </a:lvl3pPr>
            <a:lvl4pPr marL="1371600" indent="0">
              <a:buNone/>
              <a:defRPr sz="1400">
                <a:latin typeface="Rubik"/>
              </a:defRPr>
            </a:lvl4pPr>
            <a:lvl5pPr marL="1828800" indent="0">
              <a:buNone/>
              <a:defRPr sz="1400">
                <a:latin typeface="Rubik"/>
              </a:defRPr>
            </a:lvl5pPr>
          </a:lstStyle>
          <a:p>
            <a:pPr lvl="0"/>
            <a:r>
              <a:rPr lang="en-US" dirty="0" smtClean="0"/>
              <a:t>Click to edit paragraph title</a:t>
            </a:r>
          </a:p>
        </p:txBody>
      </p:sp>
      <p:sp>
        <p:nvSpPr>
          <p:cNvPr id="22" name="Rectangle 21"/>
          <p:cNvSpPr/>
          <p:nvPr userDrawn="1"/>
        </p:nvSpPr>
        <p:spPr>
          <a:xfrm>
            <a:off x="6605516" y="6504398"/>
            <a:ext cx="2540076" cy="359630"/>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schemeClr val="accent5"/>
              </a:solidFill>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1637" y="6555217"/>
            <a:ext cx="1389127" cy="273233"/>
          </a:xfrm>
          <a:prstGeom prst="rect">
            <a:avLst/>
          </a:prstGeom>
        </p:spPr>
      </p:pic>
      <p:sp>
        <p:nvSpPr>
          <p:cNvPr id="24" name="Rectangle 23"/>
          <p:cNvSpPr/>
          <p:nvPr userDrawn="1"/>
        </p:nvSpPr>
        <p:spPr>
          <a:xfrm>
            <a:off x="0" y="6498370"/>
            <a:ext cx="6605516" cy="359630"/>
          </a:xfrm>
          <a:prstGeom prst="rect">
            <a:avLst/>
          </a:prstGeom>
          <a:solidFill>
            <a:schemeClr val="accent5"/>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5" name="Slide Number Placeholder 5"/>
          <p:cNvSpPr txBox="1">
            <a:spLocks/>
          </p:cNvSpPr>
          <p:nvPr userDrawn="1"/>
        </p:nvSpPr>
        <p:spPr>
          <a:xfrm>
            <a:off x="6977416" y="6509271"/>
            <a:ext cx="205740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accent5"/>
                </a:solidFill>
                <a:latin typeface="Rubik Light" charset="0"/>
                <a:ea typeface="Rubik Light" charset="0"/>
                <a:cs typeface="Rubik 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AFB0678B-BF4D-4CD9-BAB9-5D456B398EAF}" type="slidenum">
              <a:rPr lang="en-GB" smtClean="0"/>
              <a:pPr fontAlgn="base">
                <a:spcBef>
                  <a:spcPct val="0"/>
                </a:spcBef>
                <a:spcAft>
                  <a:spcPct val="0"/>
                </a:spcAft>
              </a:pPr>
              <a:t>‹#›</a:t>
            </a:fld>
            <a:endParaRPr lang="en-GB" dirty="0"/>
          </a:p>
        </p:txBody>
      </p:sp>
      <p:sp>
        <p:nvSpPr>
          <p:cNvPr id="10" name="Text Placeholder 18"/>
          <p:cNvSpPr>
            <a:spLocks noGrp="1"/>
          </p:cNvSpPr>
          <p:nvPr>
            <p:ph type="body" sz="quarter" idx="14" hasCustomPrompt="1"/>
          </p:nvPr>
        </p:nvSpPr>
        <p:spPr>
          <a:xfrm>
            <a:off x="1631951" y="2083416"/>
            <a:ext cx="4063999" cy="838377"/>
          </a:xfrm>
          <a:prstGeom prst="rect">
            <a:avLst/>
          </a:prstGeom>
        </p:spPr>
        <p:txBody>
          <a:bodyPr/>
          <a:lstStyle>
            <a:lvl1pPr marL="171450" indent="-171450">
              <a:buClr>
                <a:schemeClr val="accent5"/>
              </a:buClr>
              <a:buFont typeface="Arial" panose="020B0604020202020204" pitchFamily="34" charset="0"/>
              <a:buChar char="•"/>
              <a:defRPr sz="1100" b="0" baseline="0">
                <a:solidFill>
                  <a:schemeClr val="accent2"/>
                </a:solidFill>
                <a:latin typeface="Rubik Light" panose="02000604000000020004" pitchFamily="2" charset="-79"/>
                <a:cs typeface="Rubik Light" panose="02000604000000020004" pitchFamily="2" charset="-79"/>
              </a:defRPr>
            </a:lvl1pPr>
            <a:lvl2pPr marL="457200" indent="0">
              <a:buFont typeface="Arial" panose="020B0604020202020204" pitchFamily="34" charset="0"/>
              <a:buNone/>
              <a:defRPr sz="1400">
                <a:latin typeface="Rubik"/>
              </a:defRPr>
            </a:lvl2pPr>
            <a:lvl3pPr marL="914400" indent="0">
              <a:buFont typeface="Wingdings" panose="05000000000000000000" pitchFamily="2" charset="2"/>
              <a:buNone/>
              <a:defRPr sz="1400">
                <a:latin typeface="Rubik"/>
              </a:defRPr>
            </a:lvl3pPr>
            <a:lvl4pPr marL="1371600" indent="0">
              <a:buNone/>
              <a:defRPr sz="1400">
                <a:latin typeface="Rubik"/>
              </a:defRPr>
            </a:lvl4pPr>
            <a:lvl5pPr marL="1828800" indent="0">
              <a:buNone/>
              <a:defRPr sz="1400">
                <a:latin typeface="Rubik"/>
              </a:defRPr>
            </a:lvl5pPr>
          </a:lstStyle>
          <a:p>
            <a:pPr lvl="0"/>
            <a:r>
              <a:rPr lang="en-US" dirty="0" smtClean="0"/>
              <a:t>Click to edit paragraph text</a:t>
            </a:r>
          </a:p>
        </p:txBody>
      </p:sp>
      <p:sp>
        <p:nvSpPr>
          <p:cNvPr id="3" name="Picture Placeholder 2"/>
          <p:cNvSpPr>
            <a:spLocks noGrp="1"/>
          </p:cNvSpPr>
          <p:nvPr>
            <p:ph type="pic" sz="quarter" idx="17"/>
          </p:nvPr>
        </p:nvSpPr>
        <p:spPr>
          <a:xfrm>
            <a:off x="5924550" y="1590674"/>
            <a:ext cx="2924174" cy="4810125"/>
          </a:xfrm>
          <a:prstGeom prst="rect">
            <a:avLst/>
          </a:prstGeom>
        </p:spPr>
        <p:txBody>
          <a:bodyPr/>
          <a:lstStyle>
            <a:lvl1pPr marL="0" indent="0">
              <a:buNone/>
              <a:defRPr sz="1100">
                <a:latin typeface="Rubik Light"/>
              </a:defRPr>
            </a:lvl1pPr>
          </a:lstStyle>
          <a:p>
            <a:endParaRPr lang="en-GB" dirty="0"/>
          </a:p>
        </p:txBody>
      </p:sp>
      <p:sp>
        <p:nvSpPr>
          <p:cNvPr id="7" name="Picture Placeholder 6"/>
          <p:cNvSpPr>
            <a:spLocks noGrp="1"/>
          </p:cNvSpPr>
          <p:nvPr>
            <p:ph type="pic" sz="quarter" idx="18" hasCustomPrompt="1"/>
          </p:nvPr>
        </p:nvSpPr>
        <p:spPr>
          <a:xfrm>
            <a:off x="7875588" y="1590675"/>
            <a:ext cx="973137" cy="857250"/>
          </a:xfrm>
          <a:prstGeom prst="rect">
            <a:avLst/>
          </a:prstGeom>
        </p:spPr>
        <p:txBody>
          <a:bodyPr/>
          <a:lstStyle>
            <a:lvl1pPr marL="0" indent="0">
              <a:buNone/>
              <a:defRPr sz="1100">
                <a:latin typeface="Rubik Light"/>
              </a:defRPr>
            </a:lvl1pPr>
          </a:lstStyle>
          <a:p>
            <a:r>
              <a:rPr lang="en-GB" dirty="0" smtClean="0"/>
              <a:t>Flag</a:t>
            </a:r>
            <a:endParaRPr lang="en-GB" dirty="0"/>
          </a:p>
        </p:txBody>
      </p:sp>
      <p:sp>
        <p:nvSpPr>
          <p:cNvPr id="37" name="Freeform 36"/>
          <p:cNvSpPr/>
          <p:nvPr userDrawn="1"/>
        </p:nvSpPr>
        <p:spPr>
          <a:xfrm>
            <a:off x="674688" y="1497807"/>
            <a:ext cx="5094288" cy="1452562"/>
          </a:xfrm>
          <a:custGeom>
            <a:avLst/>
            <a:gdLst>
              <a:gd name="connsiteX0" fmla="*/ 0 w 4931794"/>
              <a:gd name="connsiteY0" fmla="*/ 0 h 1452594"/>
              <a:gd name="connsiteX1" fmla="*/ 4205497 w 4931794"/>
              <a:gd name="connsiteY1" fmla="*/ 0 h 1452594"/>
              <a:gd name="connsiteX2" fmla="*/ 4931794 w 4931794"/>
              <a:gd name="connsiteY2" fmla="*/ 726297 h 1452594"/>
              <a:gd name="connsiteX3" fmla="*/ 4205497 w 4931794"/>
              <a:gd name="connsiteY3" fmla="*/ 1452594 h 1452594"/>
              <a:gd name="connsiteX4" fmla="*/ 0 w 4931794"/>
              <a:gd name="connsiteY4" fmla="*/ 1452594 h 1452594"/>
              <a:gd name="connsiteX5" fmla="*/ 0 w 4931794"/>
              <a:gd name="connsiteY5" fmla="*/ 0 h 145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1794" h="1452594">
                <a:moveTo>
                  <a:pt x="4931794" y="1452593"/>
                </a:moveTo>
                <a:lnTo>
                  <a:pt x="726297" y="1452593"/>
                </a:lnTo>
                <a:lnTo>
                  <a:pt x="0" y="726297"/>
                </a:lnTo>
                <a:lnTo>
                  <a:pt x="726297" y="1"/>
                </a:lnTo>
                <a:lnTo>
                  <a:pt x="4931794" y="1"/>
                </a:lnTo>
                <a:lnTo>
                  <a:pt x="4931794" y="1452593"/>
                </a:lnTo>
                <a:close/>
              </a:path>
            </a:pathLst>
          </a:custGeom>
          <a:noFill/>
          <a:ln w="25400" cap="flat" cmpd="sng" algn="ctr">
            <a:solidFill>
              <a:schemeClr val="accent2"/>
            </a:solidFill>
            <a:prstDash val="solid"/>
          </a:ln>
          <a:effectLst/>
        </p:spPr>
        <p:txBody>
          <a:bodyPr lIns="577177" tIns="41911" rIns="78232" bIns="41910" spcCol="1270" anchor="ctr"/>
          <a:lstStyle/>
          <a:p>
            <a:pPr marL="0" marR="0" lvl="0" indent="0" defTabSz="488950" eaLnBrk="1" fontAlgn="base" latinLnBrk="0" hangingPunct="1">
              <a:lnSpc>
                <a:spcPct val="90000"/>
              </a:lnSpc>
              <a:spcBef>
                <a:spcPct val="0"/>
              </a:spcBef>
              <a:spcAft>
                <a:spcPct val="3500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mn-cs"/>
              </a:rPr>
              <a:t> </a:t>
            </a:r>
          </a:p>
        </p:txBody>
      </p:sp>
      <p:sp>
        <p:nvSpPr>
          <p:cNvPr id="38" name="Oval 37"/>
          <p:cNvSpPr/>
          <p:nvPr userDrawn="1"/>
        </p:nvSpPr>
        <p:spPr>
          <a:xfrm>
            <a:off x="366713" y="1642269"/>
            <a:ext cx="1163638" cy="1163638"/>
          </a:xfrm>
          <a:prstGeom prst="ellipse">
            <a:avLst/>
          </a:prstGeom>
          <a:solidFill>
            <a:schemeClr val="accent2"/>
          </a:solidFill>
          <a:ln w="25400" cap="flat" cmpd="sng" algn="ctr">
            <a:solidFill>
              <a:schemeClr val="accent2"/>
            </a:solidFill>
            <a:prstDash val="soli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hueOff val="0"/>
                  <a:satOff val="0"/>
                  <a:lumOff val="0"/>
                  <a:alphaOff val="0"/>
                </a:srgbClr>
              </a:solidFill>
              <a:effectLst/>
              <a:uLnTx/>
              <a:uFillTx/>
              <a:latin typeface="Arial"/>
              <a:ea typeface="+mn-ea"/>
              <a:cs typeface="+mn-cs"/>
            </a:endParaRPr>
          </a:p>
        </p:txBody>
      </p:sp>
      <p:sp>
        <p:nvSpPr>
          <p:cNvPr id="39" name="Freeform 38"/>
          <p:cNvSpPr/>
          <p:nvPr userDrawn="1"/>
        </p:nvSpPr>
        <p:spPr>
          <a:xfrm>
            <a:off x="676276" y="3094832"/>
            <a:ext cx="5092700" cy="1452562"/>
          </a:xfrm>
          <a:custGeom>
            <a:avLst/>
            <a:gdLst>
              <a:gd name="connsiteX0" fmla="*/ 0 w 4931794"/>
              <a:gd name="connsiteY0" fmla="*/ 0 h 1452594"/>
              <a:gd name="connsiteX1" fmla="*/ 4205497 w 4931794"/>
              <a:gd name="connsiteY1" fmla="*/ 0 h 1452594"/>
              <a:gd name="connsiteX2" fmla="*/ 4931794 w 4931794"/>
              <a:gd name="connsiteY2" fmla="*/ 726297 h 1452594"/>
              <a:gd name="connsiteX3" fmla="*/ 4205497 w 4931794"/>
              <a:gd name="connsiteY3" fmla="*/ 1452594 h 1452594"/>
              <a:gd name="connsiteX4" fmla="*/ 0 w 4931794"/>
              <a:gd name="connsiteY4" fmla="*/ 1452594 h 1452594"/>
              <a:gd name="connsiteX5" fmla="*/ 0 w 4931794"/>
              <a:gd name="connsiteY5" fmla="*/ 0 h 145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1794" h="1452594">
                <a:moveTo>
                  <a:pt x="4931794" y="1452593"/>
                </a:moveTo>
                <a:lnTo>
                  <a:pt x="726297" y="1452593"/>
                </a:lnTo>
                <a:lnTo>
                  <a:pt x="0" y="726297"/>
                </a:lnTo>
                <a:lnTo>
                  <a:pt x="726297" y="1"/>
                </a:lnTo>
                <a:lnTo>
                  <a:pt x="4931794" y="1"/>
                </a:lnTo>
                <a:lnTo>
                  <a:pt x="4931794" y="1452593"/>
                </a:lnTo>
                <a:close/>
              </a:path>
            </a:pathLst>
          </a:custGeom>
          <a:noFill/>
          <a:ln w="25400" cap="flat" cmpd="sng" algn="ctr">
            <a:solidFill>
              <a:schemeClr val="accent5"/>
            </a:solidFill>
            <a:prstDash val="solid"/>
          </a:ln>
          <a:effectLst/>
        </p:spPr>
        <p:txBody>
          <a:bodyPr lIns="577177" tIns="41911" rIns="78232" bIns="41910" spcCol="1270" anchor="ctr"/>
          <a:lstStyle/>
          <a:p>
            <a:pPr marL="0" marR="0" lvl="0" indent="0" defTabSz="488950" eaLnBrk="1" fontAlgn="base" latinLnBrk="0" hangingPunct="1">
              <a:lnSpc>
                <a:spcPct val="90000"/>
              </a:lnSpc>
              <a:spcBef>
                <a:spcPct val="0"/>
              </a:spcBef>
              <a:spcAft>
                <a:spcPct val="3500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Arial" pitchFamily="34" charset="0"/>
              </a:rPr>
              <a:t> </a:t>
            </a:r>
          </a:p>
        </p:txBody>
      </p:sp>
      <p:sp>
        <p:nvSpPr>
          <p:cNvPr id="40" name="Oval 39"/>
          <p:cNvSpPr/>
          <p:nvPr userDrawn="1"/>
        </p:nvSpPr>
        <p:spPr>
          <a:xfrm>
            <a:off x="366713" y="3239294"/>
            <a:ext cx="1163638" cy="1165225"/>
          </a:xfrm>
          <a:prstGeom prst="ellipse">
            <a:avLst/>
          </a:prstGeom>
          <a:solidFill>
            <a:schemeClr val="accent5"/>
          </a:solidFill>
          <a:ln w="25400" cap="flat" cmpd="sng" algn="ctr">
            <a:solidFill>
              <a:schemeClr val="accent5"/>
            </a:solidFill>
            <a:prstDash val="soli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hueOff val="0"/>
                  <a:satOff val="0"/>
                  <a:lumOff val="0"/>
                  <a:alphaOff val="0"/>
                </a:srgbClr>
              </a:solidFill>
              <a:effectLst/>
              <a:uLnTx/>
              <a:uFillTx/>
              <a:latin typeface="Arial"/>
              <a:ea typeface="+mn-ea"/>
              <a:cs typeface="+mn-cs"/>
            </a:endParaRPr>
          </a:p>
        </p:txBody>
      </p:sp>
      <p:sp>
        <p:nvSpPr>
          <p:cNvPr id="41" name="Freeform 40"/>
          <p:cNvSpPr/>
          <p:nvPr userDrawn="1"/>
        </p:nvSpPr>
        <p:spPr>
          <a:xfrm>
            <a:off x="674688" y="4693444"/>
            <a:ext cx="5094288" cy="1452563"/>
          </a:xfrm>
          <a:custGeom>
            <a:avLst/>
            <a:gdLst>
              <a:gd name="connsiteX0" fmla="*/ 0 w 4931794"/>
              <a:gd name="connsiteY0" fmla="*/ 0 h 1452594"/>
              <a:gd name="connsiteX1" fmla="*/ 4205497 w 4931794"/>
              <a:gd name="connsiteY1" fmla="*/ 0 h 1452594"/>
              <a:gd name="connsiteX2" fmla="*/ 4931794 w 4931794"/>
              <a:gd name="connsiteY2" fmla="*/ 726297 h 1452594"/>
              <a:gd name="connsiteX3" fmla="*/ 4205497 w 4931794"/>
              <a:gd name="connsiteY3" fmla="*/ 1452594 h 1452594"/>
              <a:gd name="connsiteX4" fmla="*/ 0 w 4931794"/>
              <a:gd name="connsiteY4" fmla="*/ 1452594 h 1452594"/>
              <a:gd name="connsiteX5" fmla="*/ 0 w 4931794"/>
              <a:gd name="connsiteY5" fmla="*/ 0 h 145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1794" h="1452594">
                <a:moveTo>
                  <a:pt x="4931794" y="1452593"/>
                </a:moveTo>
                <a:lnTo>
                  <a:pt x="726297" y="1452593"/>
                </a:lnTo>
                <a:lnTo>
                  <a:pt x="0" y="726297"/>
                </a:lnTo>
                <a:lnTo>
                  <a:pt x="726297" y="1"/>
                </a:lnTo>
                <a:lnTo>
                  <a:pt x="4931794" y="1"/>
                </a:lnTo>
                <a:lnTo>
                  <a:pt x="4931794" y="1452593"/>
                </a:lnTo>
                <a:close/>
              </a:path>
            </a:pathLst>
          </a:custGeom>
          <a:noFill/>
          <a:ln w="25400" cap="flat" cmpd="sng" algn="ctr">
            <a:solidFill>
              <a:schemeClr val="accent6"/>
            </a:solidFill>
            <a:prstDash val="solid"/>
          </a:ln>
          <a:effectLst/>
        </p:spPr>
        <p:txBody>
          <a:bodyPr lIns="577177" tIns="41911" rIns="78233" bIns="41910" spcCol="1270" anchor="ctr"/>
          <a:lstStyle/>
          <a:p>
            <a:pPr marL="0" marR="0" lvl="0" indent="0" defTabSz="488950" eaLnBrk="1" fontAlgn="base" latinLnBrk="0" hangingPunct="1">
              <a:lnSpc>
                <a:spcPct val="90000"/>
              </a:lnSpc>
              <a:spcBef>
                <a:spcPct val="0"/>
              </a:spcBef>
              <a:spcAft>
                <a:spcPct val="3500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mn-cs"/>
              </a:rPr>
              <a:t> </a:t>
            </a:r>
          </a:p>
        </p:txBody>
      </p:sp>
      <p:sp>
        <p:nvSpPr>
          <p:cNvPr id="42" name="Oval 41"/>
          <p:cNvSpPr/>
          <p:nvPr userDrawn="1"/>
        </p:nvSpPr>
        <p:spPr>
          <a:xfrm>
            <a:off x="366713" y="4837907"/>
            <a:ext cx="1163638" cy="1163637"/>
          </a:xfrm>
          <a:prstGeom prst="ellipse">
            <a:avLst/>
          </a:prstGeom>
          <a:solidFill>
            <a:schemeClr val="accent6"/>
          </a:solidFill>
          <a:ln w="25400" cap="flat" cmpd="sng" algn="ctr">
            <a:solidFill>
              <a:schemeClr val="accent6"/>
            </a:solidFill>
            <a:prstDash val="soli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hueOff val="0"/>
                  <a:satOff val="0"/>
                  <a:lumOff val="0"/>
                  <a:alphaOff val="0"/>
                </a:srgbClr>
              </a:solidFill>
              <a:effectLst/>
              <a:uLnTx/>
              <a:uFillTx/>
              <a:latin typeface="Arial"/>
              <a:ea typeface="+mn-ea"/>
              <a:cs typeface="+mn-cs"/>
            </a:endParaRPr>
          </a:p>
        </p:txBody>
      </p:sp>
      <p:sp>
        <p:nvSpPr>
          <p:cNvPr id="45" name="Content Placeholder 20"/>
          <p:cNvSpPr txBox="1">
            <a:spLocks/>
          </p:cNvSpPr>
          <p:nvPr userDrawn="1"/>
        </p:nvSpPr>
        <p:spPr bwMode="auto">
          <a:xfrm>
            <a:off x="1546226" y="4712494"/>
            <a:ext cx="3960812"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just" defTabSz="914400" eaLnBrk="0" fontAlgn="base" latinLnBrk="0" hangingPunct="0">
              <a:lnSpc>
                <a:spcPct val="100000"/>
              </a:lnSpc>
              <a:spcBef>
                <a:spcPct val="20000"/>
              </a:spcBef>
              <a:spcAft>
                <a:spcPct val="0"/>
              </a:spcAft>
              <a:buClr>
                <a:srgbClr val="F7941D"/>
              </a:buClr>
              <a:buSzTx/>
              <a:buFontTx/>
              <a:buNone/>
              <a:tabLst/>
              <a:defRPr/>
            </a:pPr>
            <a:endParaRPr kumimoji="0" lang="en-US" altLang="en-US" sz="11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
        <p:nvSpPr>
          <p:cNvPr id="46" name="TextBox 1"/>
          <p:cNvSpPr txBox="1">
            <a:spLocks noChangeArrowheads="1"/>
          </p:cNvSpPr>
          <p:nvPr userDrawn="1"/>
        </p:nvSpPr>
        <p:spPr bwMode="auto">
          <a:xfrm>
            <a:off x="512763" y="1991519"/>
            <a:ext cx="86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dirty="0" smtClean="0">
                <a:ln>
                  <a:noFill/>
                </a:ln>
                <a:solidFill>
                  <a:srgbClr val="FFFFFF"/>
                </a:solidFill>
                <a:effectLst/>
                <a:uLnTx/>
                <a:uFillTx/>
                <a:latin typeface="Rubik Light"/>
                <a:cs typeface="Arial" pitchFamily="34" charset="0"/>
              </a:rPr>
              <a:t>What?</a:t>
            </a:r>
          </a:p>
        </p:txBody>
      </p:sp>
      <p:sp>
        <p:nvSpPr>
          <p:cNvPr id="47" name="TextBox 13"/>
          <p:cNvSpPr txBox="1">
            <a:spLocks noChangeArrowheads="1"/>
          </p:cNvSpPr>
          <p:nvPr userDrawn="1"/>
        </p:nvSpPr>
        <p:spPr bwMode="auto">
          <a:xfrm>
            <a:off x="527051" y="3586957"/>
            <a:ext cx="86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dirty="0" smtClean="0">
                <a:ln>
                  <a:noFill/>
                </a:ln>
                <a:solidFill>
                  <a:srgbClr val="FFFFFF"/>
                </a:solidFill>
                <a:effectLst/>
                <a:uLnTx/>
                <a:uFillTx/>
                <a:latin typeface="Rubik Light"/>
                <a:cs typeface="Arial" pitchFamily="34" charset="0"/>
              </a:rPr>
              <a:t>Why?</a:t>
            </a:r>
          </a:p>
        </p:txBody>
      </p:sp>
      <p:sp>
        <p:nvSpPr>
          <p:cNvPr id="48" name="TextBox 14"/>
          <p:cNvSpPr txBox="1">
            <a:spLocks noChangeArrowheads="1"/>
          </p:cNvSpPr>
          <p:nvPr userDrawn="1"/>
        </p:nvSpPr>
        <p:spPr bwMode="auto">
          <a:xfrm>
            <a:off x="523876" y="5071269"/>
            <a:ext cx="863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000" b="1" i="0" u="none" strike="noStrike" kern="0" cap="none" spc="0" normalizeH="0" baseline="0" noProof="0" dirty="0" smtClean="0">
                <a:ln>
                  <a:noFill/>
                </a:ln>
                <a:solidFill>
                  <a:schemeClr val="bg1"/>
                </a:solidFill>
                <a:effectLst/>
                <a:uLnTx/>
                <a:uFillTx/>
                <a:latin typeface="Rubik Light"/>
                <a:cs typeface="Arial" pitchFamily="34" charset="0"/>
              </a:rPr>
              <a:t>Take-out</a:t>
            </a:r>
          </a:p>
        </p:txBody>
      </p:sp>
      <p:sp>
        <p:nvSpPr>
          <p:cNvPr id="51" name="Text Placeholder 18"/>
          <p:cNvSpPr>
            <a:spLocks noGrp="1"/>
          </p:cNvSpPr>
          <p:nvPr>
            <p:ph type="body" sz="quarter" idx="19" hasCustomPrompt="1"/>
          </p:nvPr>
        </p:nvSpPr>
        <p:spPr>
          <a:xfrm>
            <a:off x="1631951" y="3129669"/>
            <a:ext cx="4063999" cy="422452"/>
          </a:xfrm>
          <a:prstGeom prst="rect">
            <a:avLst/>
          </a:prstGeom>
        </p:spPr>
        <p:txBody>
          <a:bodyPr/>
          <a:lstStyle>
            <a:lvl1pPr marL="0" indent="0">
              <a:buFont typeface="Courier New" panose="02070309020205020404" pitchFamily="49" charset="0"/>
              <a:buNone/>
              <a:defRPr sz="1100" b="1">
                <a:solidFill>
                  <a:schemeClr val="accent2"/>
                </a:solidFill>
                <a:latin typeface="Rubik Light" panose="02000604000000020004" pitchFamily="2" charset="-79"/>
                <a:cs typeface="Rubik Light" panose="02000604000000020004" pitchFamily="2" charset="-79"/>
              </a:defRPr>
            </a:lvl1pPr>
            <a:lvl2pPr marL="457200" indent="0">
              <a:buFont typeface="Arial" panose="020B0604020202020204" pitchFamily="34" charset="0"/>
              <a:buNone/>
              <a:defRPr sz="1400">
                <a:latin typeface="Rubik"/>
              </a:defRPr>
            </a:lvl2pPr>
            <a:lvl3pPr marL="914400" indent="0">
              <a:buFont typeface="Wingdings" panose="05000000000000000000" pitchFamily="2" charset="2"/>
              <a:buNone/>
              <a:defRPr sz="1400">
                <a:latin typeface="Rubik"/>
              </a:defRPr>
            </a:lvl3pPr>
            <a:lvl4pPr marL="1371600" indent="0">
              <a:buNone/>
              <a:defRPr sz="1400">
                <a:latin typeface="Rubik"/>
              </a:defRPr>
            </a:lvl4pPr>
            <a:lvl5pPr marL="1828800" indent="0">
              <a:buNone/>
              <a:defRPr sz="1400">
                <a:latin typeface="Rubik"/>
              </a:defRPr>
            </a:lvl5pPr>
          </a:lstStyle>
          <a:p>
            <a:pPr lvl="0"/>
            <a:r>
              <a:rPr lang="en-US" dirty="0" smtClean="0"/>
              <a:t>Click to edit paragraph title</a:t>
            </a:r>
          </a:p>
        </p:txBody>
      </p:sp>
      <p:sp>
        <p:nvSpPr>
          <p:cNvPr id="52" name="Text Placeholder 18"/>
          <p:cNvSpPr>
            <a:spLocks noGrp="1"/>
          </p:cNvSpPr>
          <p:nvPr>
            <p:ph type="body" sz="quarter" idx="20" hasCustomPrompt="1"/>
          </p:nvPr>
        </p:nvSpPr>
        <p:spPr>
          <a:xfrm>
            <a:off x="1631951" y="3672593"/>
            <a:ext cx="4063999" cy="838377"/>
          </a:xfrm>
          <a:prstGeom prst="rect">
            <a:avLst/>
          </a:prstGeom>
        </p:spPr>
        <p:txBody>
          <a:bodyPr/>
          <a:lstStyle>
            <a:lvl1pPr marL="171450" indent="-171450">
              <a:buClr>
                <a:schemeClr val="accent5"/>
              </a:buClr>
              <a:buFont typeface="Arial" panose="020B0604020202020204" pitchFamily="34" charset="0"/>
              <a:buChar char="•"/>
              <a:defRPr sz="1100" b="0" baseline="0">
                <a:solidFill>
                  <a:schemeClr val="accent2"/>
                </a:solidFill>
                <a:latin typeface="Rubik Light" panose="02000604000000020004" pitchFamily="2" charset="-79"/>
                <a:cs typeface="Rubik Light" panose="02000604000000020004" pitchFamily="2" charset="-79"/>
              </a:defRPr>
            </a:lvl1pPr>
            <a:lvl2pPr marL="457200" indent="0">
              <a:buFont typeface="Arial" panose="020B0604020202020204" pitchFamily="34" charset="0"/>
              <a:buNone/>
              <a:defRPr sz="1400">
                <a:latin typeface="Rubik"/>
              </a:defRPr>
            </a:lvl2pPr>
            <a:lvl3pPr marL="914400" indent="0">
              <a:buFont typeface="Wingdings" panose="05000000000000000000" pitchFamily="2" charset="2"/>
              <a:buNone/>
              <a:defRPr sz="1400">
                <a:latin typeface="Rubik"/>
              </a:defRPr>
            </a:lvl3pPr>
            <a:lvl4pPr marL="1371600" indent="0">
              <a:buNone/>
              <a:defRPr sz="1400">
                <a:latin typeface="Rubik"/>
              </a:defRPr>
            </a:lvl4pPr>
            <a:lvl5pPr marL="1828800" indent="0">
              <a:buNone/>
              <a:defRPr sz="1400">
                <a:latin typeface="Rubik"/>
              </a:defRPr>
            </a:lvl5pPr>
          </a:lstStyle>
          <a:p>
            <a:pPr lvl="0"/>
            <a:r>
              <a:rPr lang="en-US" dirty="0" smtClean="0"/>
              <a:t>Click to edit paragraph text</a:t>
            </a:r>
          </a:p>
        </p:txBody>
      </p:sp>
      <p:sp>
        <p:nvSpPr>
          <p:cNvPr id="53" name="Text Placeholder 18"/>
          <p:cNvSpPr>
            <a:spLocks noGrp="1"/>
          </p:cNvSpPr>
          <p:nvPr>
            <p:ph type="body" sz="quarter" idx="21" hasCustomPrompt="1"/>
          </p:nvPr>
        </p:nvSpPr>
        <p:spPr>
          <a:xfrm>
            <a:off x="1631951" y="4731544"/>
            <a:ext cx="4063999" cy="422452"/>
          </a:xfrm>
          <a:prstGeom prst="rect">
            <a:avLst/>
          </a:prstGeom>
        </p:spPr>
        <p:txBody>
          <a:bodyPr/>
          <a:lstStyle>
            <a:lvl1pPr marL="0" indent="0">
              <a:buFont typeface="Courier New" panose="02070309020205020404" pitchFamily="49" charset="0"/>
              <a:buNone/>
              <a:defRPr sz="1100" b="1">
                <a:solidFill>
                  <a:schemeClr val="accent2"/>
                </a:solidFill>
                <a:latin typeface="Rubik Light" panose="02000604000000020004" pitchFamily="2" charset="-79"/>
                <a:cs typeface="Rubik Light" panose="02000604000000020004" pitchFamily="2" charset="-79"/>
              </a:defRPr>
            </a:lvl1pPr>
            <a:lvl2pPr marL="457200" indent="0">
              <a:buFont typeface="Arial" panose="020B0604020202020204" pitchFamily="34" charset="0"/>
              <a:buNone/>
              <a:defRPr sz="1400">
                <a:latin typeface="Rubik"/>
              </a:defRPr>
            </a:lvl2pPr>
            <a:lvl3pPr marL="914400" indent="0">
              <a:buFont typeface="Wingdings" panose="05000000000000000000" pitchFamily="2" charset="2"/>
              <a:buNone/>
              <a:defRPr sz="1400">
                <a:latin typeface="Rubik"/>
              </a:defRPr>
            </a:lvl3pPr>
            <a:lvl4pPr marL="1371600" indent="0">
              <a:buNone/>
              <a:defRPr sz="1400">
                <a:latin typeface="Rubik"/>
              </a:defRPr>
            </a:lvl4pPr>
            <a:lvl5pPr marL="1828800" indent="0">
              <a:buNone/>
              <a:defRPr sz="1400">
                <a:latin typeface="Rubik"/>
              </a:defRPr>
            </a:lvl5pPr>
          </a:lstStyle>
          <a:p>
            <a:pPr lvl="0"/>
            <a:r>
              <a:rPr lang="en-US" dirty="0" smtClean="0"/>
              <a:t>Click to edit paragraph title</a:t>
            </a:r>
          </a:p>
        </p:txBody>
      </p:sp>
      <p:sp>
        <p:nvSpPr>
          <p:cNvPr id="54" name="Text Placeholder 18"/>
          <p:cNvSpPr>
            <a:spLocks noGrp="1"/>
          </p:cNvSpPr>
          <p:nvPr>
            <p:ph type="body" sz="quarter" idx="22" hasCustomPrompt="1"/>
          </p:nvPr>
        </p:nvSpPr>
        <p:spPr>
          <a:xfrm>
            <a:off x="1631951" y="5274468"/>
            <a:ext cx="4063999" cy="838377"/>
          </a:xfrm>
          <a:prstGeom prst="rect">
            <a:avLst/>
          </a:prstGeom>
        </p:spPr>
        <p:txBody>
          <a:bodyPr/>
          <a:lstStyle>
            <a:lvl1pPr marL="171450" indent="-171450">
              <a:buClr>
                <a:schemeClr val="accent5"/>
              </a:buClr>
              <a:buFont typeface="Arial" panose="020B0604020202020204" pitchFamily="34" charset="0"/>
              <a:buChar char="•"/>
              <a:defRPr sz="1100" b="0" baseline="0">
                <a:solidFill>
                  <a:schemeClr val="accent2"/>
                </a:solidFill>
                <a:latin typeface="Rubik Light" panose="02000604000000020004" pitchFamily="2" charset="-79"/>
                <a:cs typeface="Rubik Light" panose="02000604000000020004" pitchFamily="2" charset="-79"/>
              </a:defRPr>
            </a:lvl1pPr>
            <a:lvl2pPr marL="457200" indent="0">
              <a:buFont typeface="Arial" panose="020B0604020202020204" pitchFamily="34" charset="0"/>
              <a:buNone/>
              <a:defRPr sz="1400">
                <a:latin typeface="Rubik"/>
              </a:defRPr>
            </a:lvl2pPr>
            <a:lvl3pPr marL="914400" indent="0">
              <a:buFont typeface="Wingdings" panose="05000000000000000000" pitchFamily="2" charset="2"/>
              <a:buNone/>
              <a:defRPr sz="1400">
                <a:latin typeface="Rubik"/>
              </a:defRPr>
            </a:lvl3pPr>
            <a:lvl4pPr marL="1371600" indent="0">
              <a:buNone/>
              <a:defRPr sz="1400">
                <a:latin typeface="Rubik"/>
              </a:defRPr>
            </a:lvl4pPr>
            <a:lvl5pPr marL="1828800" indent="0">
              <a:buNone/>
              <a:defRPr sz="1400">
                <a:latin typeface="Rubik"/>
              </a:defRPr>
            </a:lvl5pPr>
          </a:lstStyle>
          <a:p>
            <a:pPr lvl="0"/>
            <a:r>
              <a:rPr lang="en-US" dirty="0" smtClean="0"/>
              <a:t>Click to edit paragraph text</a:t>
            </a:r>
          </a:p>
        </p:txBody>
      </p:sp>
      <p:sp>
        <p:nvSpPr>
          <p:cNvPr id="55" name="Text Placeholder 2"/>
          <p:cNvSpPr>
            <a:spLocks noGrp="1"/>
          </p:cNvSpPr>
          <p:nvPr>
            <p:ph type="body" sz="quarter" idx="15" hasCustomPrompt="1"/>
          </p:nvPr>
        </p:nvSpPr>
        <p:spPr>
          <a:xfrm>
            <a:off x="295275" y="6512446"/>
            <a:ext cx="6300716" cy="333375"/>
          </a:xfrm>
          <a:prstGeom prst="rect">
            <a:avLst/>
          </a:prstGeom>
        </p:spPr>
        <p:txBody>
          <a:bodyPr/>
          <a:lstStyle>
            <a:lvl1pPr marL="0" indent="0">
              <a:buNone/>
              <a:defRPr sz="800">
                <a:solidFill>
                  <a:schemeClr val="accent2"/>
                </a:solidFill>
                <a:latin typeface="Rubik Light"/>
              </a:defRPr>
            </a:lvl1pPr>
            <a:lvl2pPr marL="457200" indent="0">
              <a:buNone/>
              <a:defRPr sz="800">
                <a:solidFill>
                  <a:schemeClr val="tx2"/>
                </a:solidFill>
                <a:latin typeface="Rubik Light"/>
              </a:defRPr>
            </a:lvl2pPr>
            <a:lvl3pPr marL="914400" indent="0">
              <a:buNone/>
              <a:defRPr sz="800">
                <a:solidFill>
                  <a:schemeClr val="tx2"/>
                </a:solidFill>
                <a:latin typeface="Rubik Light"/>
              </a:defRPr>
            </a:lvl3pPr>
            <a:lvl4pPr marL="1371600" indent="0">
              <a:buNone/>
              <a:defRPr sz="800">
                <a:solidFill>
                  <a:schemeClr val="tx2"/>
                </a:solidFill>
                <a:latin typeface="Rubik Light"/>
              </a:defRPr>
            </a:lvl4pPr>
            <a:lvl5pPr marL="1828800" indent="0">
              <a:buNone/>
              <a:defRPr sz="800">
                <a:solidFill>
                  <a:schemeClr val="tx2"/>
                </a:solidFill>
                <a:latin typeface="Rubik Light"/>
              </a:defRPr>
            </a:lvl5pPr>
          </a:lstStyle>
          <a:p>
            <a:pPr lvl="0"/>
            <a:r>
              <a:rPr lang="en-GB" dirty="0" smtClean="0"/>
              <a:t>Source:</a:t>
            </a:r>
            <a:endParaRPr lang="en-GB" dirty="0"/>
          </a:p>
        </p:txBody>
      </p:sp>
    </p:spTree>
    <p:extLst>
      <p:ext uri="{BB962C8B-B14F-4D97-AF65-F5344CB8AC3E}">
        <p14:creationId xmlns:p14="http://schemas.microsoft.com/office/powerpoint/2010/main" val="105610264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mmarySlide1">
    <p:spTree>
      <p:nvGrpSpPr>
        <p:cNvPr id="1" name=""/>
        <p:cNvGrpSpPr/>
        <p:nvPr/>
      </p:nvGrpSpPr>
      <p:grpSpPr>
        <a:xfrm>
          <a:off x="0" y="0"/>
          <a:ext cx="0" cy="0"/>
          <a:chOff x="0" y="0"/>
          <a:chExt cx="0" cy="0"/>
        </a:xfrm>
      </p:grpSpPr>
      <p:sp>
        <p:nvSpPr>
          <p:cNvPr id="18" name="Text Placeholder 17"/>
          <p:cNvSpPr>
            <a:spLocks noGrp="1"/>
          </p:cNvSpPr>
          <p:nvPr>
            <p:ph type="body" sz="quarter" idx="12" hasCustomPrompt="1"/>
          </p:nvPr>
        </p:nvSpPr>
        <p:spPr>
          <a:xfrm>
            <a:off x="0" y="-1"/>
            <a:ext cx="9144000" cy="758825"/>
          </a:xfrm>
          <a:prstGeom prst="rect">
            <a:avLst/>
          </a:prstGeom>
        </p:spPr>
        <p:txBody>
          <a:bodyPr lIns="288000" tIns="0" rIns="0" bIns="0" anchor="ctr" anchorCtr="0">
            <a:noAutofit/>
          </a:bodyPr>
          <a:lstStyle>
            <a:lvl1pPr marL="0" indent="0">
              <a:spcBef>
                <a:spcPts val="0"/>
              </a:spcBef>
              <a:buNone/>
              <a:defRPr sz="2400" b="0" i="0" baseline="0">
                <a:solidFill>
                  <a:schemeClr val="accent2"/>
                </a:solidFill>
                <a:latin typeface="Rubik Light" panose="02000604000000020004" pitchFamily="2" charset="-79"/>
                <a:ea typeface="Rubik Light" panose="02000604000000020004" pitchFamily="2" charset="-79"/>
                <a:cs typeface="Rubik Light" panose="02000604000000020004" pitchFamily="2" charset="-79"/>
              </a:defRPr>
            </a:lvl1pPr>
          </a:lstStyle>
          <a:p>
            <a:pPr lvl="0"/>
            <a:r>
              <a:rPr lang="en-US" dirty="0" smtClean="0"/>
              <a:t>Click to add title</a:t>
            </a:r>
            <a:endParaRPr lang="en-GB" dirty="0"/>
          </a:p>
        </p:txBody>
      </p:sp>
      <p:sp>
        <p:nvSpPr>
          <p:cNvPr id="14" name="Title 1"/>
          <p:cNvSpPr>
            <a:spLocks noGrp="1"/>
          </p:cNvSpPr>
          <p:nvPr>
            <p:ph type="title" hasCustomPrompt="1"/>
          </p:nvPr>
        </p:nvSpPr>
        <p:spPr>
          <a:xfrm>
            <a:off x="304800" y="908051"/>
            <a:ext cx="8545095" cy="292100"/>
          </a:xfrm>
          <a:prstGeom prst="rect">
            <a:avLst/>
          </a:prstGeom>
        </p:spPr>
        <p:txBody>
          <a:bodyPr lIns="0" tIns="0" rIns="0" bIns="0"/>
          <a:lstStyle>
            <a:lvl1pPr algn="l">
              <a:defRPr sz="1600" b="0" i="0" baseline="0">
                <a:solidFill>
                  <a:schemeClr val="accent5"/>
                </a:solidFill>
                <a:latin typeface="Rubik Light" charset="0"/>
                <a:ea typeface="Rubik Light" charset="0"/>
                <a:cs typeface="Rubik Light" charset="0"/>
              </a:defRPr>
            </a:lvl1pPr>
          </a:lstStyle>
          <a:p>
            <a:r>
              <a:rPr lang="en-US" dirty="0" smtClean="0"/>
              <a:t>Click to add subtitle</a:t>
            </a:r>
            <a:endParaRPr lang="en-GB" dirty="0"/>
          </a:p>
        </p:txBody>
      </p:sp>
      <p:sp>
        <p:nvSpPr>
          <p:cNvPr id="19" name="Text Placeholder 18"/>
          <p:cNvSpPr>
            <a:spLocks noGrp="1"/>
          </p:cNvSpPr>
          <p:nvPr>
            <p:ph type="body" sz="quarter" idx="13" hasCustomPrompt="1"/>
          </p:nvPr>
        </p:nvSpPr>
        <p:spPr>
          <a:xfrm>
            <a:off x="300037" y="1740517"/>
            <a:ext cx="5948363" cy="259734"/>
          </a:xfrm>
          <a:prstGeom prst="rect">
            <a:avLst/>
          </a:prstGeom>
          <a:noFill/>
          <a:ln>
            <a:solidFill>
              <a:schemeClr val="accent3"/>
            </a:solidFill>
          </a:ln>
        </p:spPr>
        <p:txBody>
          <a:bodyPr/>
          <a:lstStyle>
            <a:lvl1pPr marL="0" indent="0">
              <a:buFont typeface="Courier New" panose="02070309020205020404" pitchFamily="49" charset="0"/>
              <a:buNone/>
              <a:defRPr sz="1100" b="1">
                <a:solidFill>
                  <a:schemeClr val="accent2"/>
                </a:solidFill>
                <a:latin typeface="Rubik Light" panose="02000604000000020004" pitchFamily="2" charset="-79"/>
                <a:cs typeface="Rubik Light" panose="02000604000000020004" pitchFamily="2" charset="-79"/>
              </a:defRPr>
            </a:lvl1pPr>
            <a:lvl2pPr marL="457200" indent="0">
              <a:buFont typeface="Arial" panose="020B0604020202020204" pitchFamily="34" charset="0"/>
              <a:buNone/>
              <a:defRPr sz="1400">
                <a:latin typeface="Rubik"/>
              </a:defRPr>
            </a:lvl2pPr>
            <a:lvl3pPr marL="914400" indent="0">
              <a:buFont typeface="Wingdings" panose="05000000000000000000" pitchFamily="2" charset="2"/>
              <a:buNone/>
              <a:defRPr sz="1400">
                <a:latin typeface="Rubik"/>
              </a:defRPr>
            </a:lvl3pPr>
            <a:lvl4pPr marL="1371600" indent="0">
              <a:buNone/>
              <a:defRPr sz="1400">
                <a:latin typeface="Rubik"/>
              </a:defRPr>
            </a:lvl4pPr>
            <a:lvl5pPr marL="1828800" indent="0">
              <a:buNone/>
              <a:defRPr sz="1400">
                <a:latin typeface="Rubik"/>
              </a:defRPr>
            </a:lvl5pPr>
          </a:lstStyle>
          <a:p>
            <a:pPr lvl="0"/>
            <a:r>
              <a:rPr lang="en-US" dirty="0" smtClean="0"/>
              <a:t>Click to edit paragraph title</a:t>
            </a:r>
          </a:p>
        </p:txBody>
      </p:sp>
      <p:sp>
        <p:nvSpPr>
          <p:cNvPr id="22" name="Rectangle 21"/>
          <p:cNvSpPr/>
          <p:nvPr userDrawn="1"/>
        </p:nvSpPr>
        <p:spPr>
          <a:xfrm>
            <a:off x="6605516" y="6504398"/>
            <a:ext cx="2540076" cy="359630"/>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schemeClr val="accent5"/>
              </a:solidFill>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1637" y="6555217"/>
            <a:ext cx="1389127" cy="273233"/>
          </a:xfrm>
          <a:prstGeom prst="rect">
            <a:avLst/>
          </a:prstGeom>
        </p:spPr>
      </p:pic>
      <p:sp>
        <p:nvSpPr>
          <p:cNvPr id="24" name="Rectangle 23"/>
          <p:cNvSpPr/>
          <p:nvPr userDrawn="1"/>
        </p:nvSpPr>
        <p:spPr>
          <a:xfrm>
            <a:off x="0" y="6498370"/>
            <a:ext cx="6605516" cy="359630"/>
          </a:xfrm>
          <a:prstGeom prst="rect">
            <a:avLst/>
          </a:prstGeom>
          <a:solidFill>
            <a:schemeClr val="accent5"/>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5" name="Slide Number Placeholder 5"/>
          <p:cNvSpPr txBox="1">
            <a:spLocks/>
          </p:cNvSpPr>
          <p:nvPr userDrawn="1"/>
        </p:nvSpPr>
        <p:spPr>
          <a:xfrm>
            <a:off x="6977416" y="6509271"/>
            <a:ext cx="205740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accent5"/>
                </a:solidFill>
                <a:latin typeface="Rubik Light" charset="0"/>
                <a:ea typeface="Rubik Light" charset="0"/>
                <a:cs typeface="Rubik 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AFB0678B-BF4D-4CD9-BAB9-5D456B398EAF}" type="slidenum">
              <a:rPr lang="en-GB" smtClean="0"/>
              <a:pPr fontAlgn="base">
                <a:spcBef>
                  <a:spcPct val="0"/>
                </a:spcBef>
                <a:spcAft>
                  <a:spcPct val="0"/>
                </a:spcAft>
              </a:pPr>
              <a:t>‹#›</a:t>
            </a:fld>
            <a:endParaRPr lang="en-GB" dirty="0"/>
          </a:p>
        </p:txBody>
      </p:sp>
      <p:sp>
        <p:nvSpPr>
          <p:cNvPr id="10" name="Text Placeholder 18"/>
          <p:cNvSpPr>
            <a:spLocks noGrp="1"/>
          </p:cNvSpPr>
          <p:nvPr>
            <p:ph type="body" sz="quarter" idx="14" hasCustomPrompt="1"/>
          </p:nvPr>
        </p:nvSpPr>
        <p:spPr>
          <a:xfrm>
            <a:off x="300037" y="2054841"/>
            <a:ext cx="5948363" cy="1164609"/>
          </a:xfrm>
          <a:prstGeom prst="rect">
            <a:avLst/>
          </a:prstGeom>
          <a:ln>
            <a:solidFill>
              <a:schemeClr val="accent3"/>
            </a:solidFill>
          </a:ln>
        </p:spPr>
        <p:txBody>
          <a:bodyPr/>
          <a:lstStyle>
            <a:lvl1pPr marL="0" indent="0">
              <a:buFont typeface="Courier New" panose="02070309020205020404" pitchFamily="49" charset="0"/>
              <a:buNone/>
              <a:defRPr sz="1100" b="0" baseline="0">
                <a:solidFill>
                  <a:schemeClr val="accent2"/>
                </a:solidFill>
                <a:latin typeface="Rubik Light" panose="02000604000000020004" pitchFamily="2" charset="-79"/>
                <a:cs typeface="Rubik Light" panose="02000604000000020004" pitchFamily="2" charset="-79"/>
              </a:defRPr>
            </a:lvl1pPr>
            <a:lvl2pPr marL="457200" indent="0">
              <a:buFont typeface="Arial" panose="020B0604020202020204" pitchFamily="34" charset="0"/>
              <a:buNone/>
              <a:defRPr sz="1400">
                <a:latin typeface="Rubik"/>
              </a:defRPr>
            </a:lvl2pPr>
            <a:lvl3pPr marL="914400" indent="0">
              <a:buFont typeface="Wingdings" panose="05000000000000000000" pitchFamily="2" charset="2"/>
              <a:buNone/>
              <a:defRPr sz="1400">
                <a:latin typeface="Rubik"/>
              </a:defRPr>
            </a:lvl3pPr>
            <a:lvl4pPr marL="1371600" indent="0">
              <a:buNone/>
              <a:defRPr sz="1400">
                <a:latin typeface="Rubik"/>
              </a:defRPr>
            </a:lvl4pPr>
            <a:lvl5pPr marL="1828800" indent="0">
              <a:buNone/>
              <a:defRPr sz="1400">
                <a:latin typeface="Rubik"/>
              </a:defRPr>
            </a:lvl5pPr>
          </a:lstStyle>
          <a:p>
            <a:pPr lvl="0"/>
            <a:r>
              <a:rPr lang="en-US" dirty="0" smtClean="0"/>
              <a:t>Click to edit paragraph text</a:t>
            </a:r>
          </a:p>
        </p:txBody>
      </p:sp>
      <p:sp>
        <p:nvSpPr>
          <p:cNvPr id="13" name="Text Placeholder 18"/>
          <p:cNvSpPr>
            <a:spLocks noGrp="1"/>
          </p:cNvSpPr>
          <p:nvPr>
            <p:ph type="body" sz="quarter" idx="17" hasCustomPrompt="1"/>
          </p:nvPr>
        </p:nvSpPr>
        <p:spPr>
          <a:xfrm>
            <a:off x="6343650" y="1740517"/>
            <a:ext cx="2505075" cy="259734"/>
          </a:xfrm>
          <a:prstGeom prst="rect">
            <a:avLst/>
          </a:prstGeom>
          <a:solidFill>
            <a:schemeClr val="accent2">
              <a:lumMod val="10000"/>
              <a:lumOff val="90000"/>
            </a:schemeClr>
          </a:solidFill>
          <a:ln>
            <a:solidFill>
              <a:schemeClr val="accent3"/>
            </a:solidFill>
          </a:ln>
        </p:spPr>
        <p:txBody>
          <a:bodyPr/>
          <a:lstStyle>
            <a:lvl1pPr marL="0" indent="0">
              <a:buFont typeface="Courier New" panose="02070309020205020404" pitchFamily="49" charset="0"/>
              <a:buNone/>
              <a:defRPr sz="1100" b="1">
                <a:solidFill>
                  <a:schemeClr val="accent2"/>
                </a:solidFill>
                <a:latin typeface="Rubik Light" panose="02000604000000020004" pitchFamily="2" charset="-79"/>
                <a:cs typeface="Rubik Light" panose="02000604000000020004" pitchFamily="2" charset="-79"/>
              </a:defRPr>
            </a:lvl1pPr>
            <a:lvl2pPr marL="457200" indent="0">
              <a:buFont typeface="Arial" panose="020B0604020202020204" pitchFamily="34" charset="0"/>
              <a:buNone/>
              <a:defRPr sz="1400">
                <a:latin typeface="Rubik"/>
              </a:defRPr>
            </a:lvl2pPr>
            <a:lvl3pPr marL="914400" indent="0">
              <a:buFont typeface="Wingdings" panose="05000000000000000000" pitchFamily="2" charset="2"/>
              <a:buNone/>
              <a:defRPr sz="1400">
                <a:latin typeface="Rubik"/>
              </a:defRPr>
            </a:lvl3pPr>
            <a:lvl4pPr marL="1371600" indent="0">
              <a:buNone/>
              <a:defRPr sz="1400">
                <a:latin typeface="Rubik"/>
              </a:defRPr>
            </a:lvl4pPr>
            <a:lvl5pPr marL="1828800" indent="0">
              <a:buNone/>
              <a:defRPr sz="1400">
                <a:latin typeface="Rubik"/>
              </a:defRPr>
            </a:lvl5pPr>
          </a:lstStyle>
          <a:p>
            <a:pPr lvl="0"/>
            <a:r>
              <a:rPr lang="en-US" dirty="0" smtClean="0"/>
              <a:t>Click to edit paragraph title</a:t>
            </a:r>
          </a:p>
        </p:txBody>
      </p:sp>
      <p:sp>
        <p:nvSpPr>
          <p:cNvPr id="20" name="SmartArt Placeholder 2"/>
          <p:cNvSpPr>
            <a:spLocks noGrp="1"/>
          </p:cNvSpPr>
          <p:nvPr>
            <p:ph type="dgm" sz="quarter" idx="19"/>
          </p:nvPr>
        </p:nvSpPr>
        <p:spPr>
          <a:xfrm>
            <a:off x="295275" y="1295400"/>
            <a:ext cx="8553450" cy="323850"/>
          </a:xfrm>
          <a:prstGeom prst="rect">
            <a:avLst/>
          </a:prstGeom>
        </p:spPr>
        <p:txBody>
          <a:bodyPr/>
          <a:lstStyle>
            <a:lvl1pPr marL="0" indent="0">
              <a:buNone/>
              <a:defRPr sz="1100">
                <a:solidFill>
                  <a:schemeClr val="accent2"/>
                </a:solidFill>
                <a:latin typeface="Rubik Light" panose="02000604000000020004" pitchFamily="2" charset="-79"/>
                <a:cs typeface="Rubik Light" panose="02000604000000020004" pitchFamily="2" charset="-79"/>
              </a:defRPr>
            </a:lvl1pPr>
          </a:lstStyle>
          <a:p>
            <a:endParaRPr lang="en-GB" dirty="0"/>
          </a:p>
        </p:txBody>
      </p:sp>
      <p:sp>
        <p:nvSpPr>
          <p:cNvPr id="27" name="Text Placeholder 18"/>
          <p:cNvSpPr>
            <a:spLocks noGrp="1"/>
          </p:cNvSpPr>
          <p:nvPr>
            <p:ph type="body" sz="quarter" idx="20" hasCustomPrompt="1"/>
          </p:nvPr>
        </p:nvSpPr>
        <p:spPr>
          <a:xfrm>
            <a:off x="300038" y="3321667"/>
            <a:ext cx="2928938" cy="259734"/>
          </a:xfrm>
          <a:prstGeom prst="rect">
            <a:avLst/>
          </a:prstGeom>
          <a:noFill/>
          <a:ln>
            <a:solidFill>
              <a:schemeClr val="accent3"/>
            </a:solidFill>
          </a:ln>
        </p:spPr>
        <p:txBody>
          <a:bodyPr/>
          <a:lstStyle>
            <a:lvl1pPr marL="0" indent="0">
              <a:buFont typeface="Courier New" panose="02070309020205020404" pitchFamily="49" charset="0"/>
              <a:buNone/>
              <a:defRPr sz="1100" b="1">
                <a:solidFill>
                  <a:schemeClr val="accent2"/>
                </a:solidFill>
                <a:latin typeface="Rubik Light" panose="02000604000000020004" pitchFamily="2" charset="-79"/>
                <a:cs typeface="Rubik Light" panose="02000604000000020004" pitchFamily="2" charset="-79"/>
              </a:defRPr>
            </a:lvl1pPr>
            <a:lvl2pPr marL="457200" indent="0">
              <a:buFont typeface="Arial" panose="020B0604020202020204" pitchFamily="34" charset="0"/>
              <a:buNone/>
              <a:defRPr sz="1400">
                <a:latin typeface="Rubik"/>
              </a:defRPr>
            </a:lvl2pPr>
            <a:lvl3pPr marL="914400" indent="0">
              <a:buFont typeface="Wingdings" panose="05000000000000000000" pitchFamily="2" charset="2"/>
              <a:buNone/>
              <a:defRPr sz="1400">
                <a:latin typeface="Rubik"/>
              </a:defRPr>
            </a:lvl3pPr>
            <a:lvl4pPr marL="1371600" indent="0">
              <a:buNone/>
              <a:defRPr sz="1400">
                <a:latin typeface="Rubik"/>
              </a:defRPr>
            </a:lvl4pPr>
            <a:lvl5pPr marL="1828800" indent="0">
              <a:buNone/>
              <a:defRPr sz="1400">
                <a:latin typeface="Rubik"/>
              </a:defRPr>
            </a:lvl5pPr>
          </a:lstStyle>
          <a:p>
            <a:pPr lvl="0"/>
            <a:r>
              <a:rPr lang="en-US" dirty="0" smtClean="0"/>
              <a:t>Click to edit paragraph title</a:t>
            </a:r>
          </a:p>
        </p:txBody>
      </p:sp>
      <p:sp>
        <p:nvSpPr>
          <p:cNvPr id="28" name="Text Placeholder 18"/>
          <p:cNvSpPr>
            <a:spLocks noGrp="1"/>
          </p:cNvSpPr>
          <p:nvPr>
            <p:ph type="body" sz="quarter" idx="21" hasCustomPrompt="1"/>
          </p:nvPr>
        </p:nvSpPr>
        <p:spPr>
          <a:xfrm>
            <a:off x="300038" y="3635991"/>
            <a:ext cx="2928938" cy="1164609"/>
          </a:xfrm>
          <a:prstGeom prst="rect">
            <a:avLst/>
          </a:prstGeom>
          <a:ln>
            <a:solidFill>
              <a:schemeClr val="accent3"/>
            </a:solidFill>
          </a:ln>
        </p:spPr>
        <p:txBody>
          <a:bodyPr/>
          <a:lstStyle>
            <a:lvl1pPr marL="0" indent="0">
              <a:buFont typeface="Courier New" panose="02070309020205020404" pitchFamily="49" charset="0"/>
              <a:buNone/>
              <a:defRPr sz="1100" b="0" baseline="0">
                <a:solidFill>
                  <a:schemeClr val="accent2"/>
                </a:solidFill>
                <a:latin typeface="Rubik Light" panose="02000604000000020004" pitchFamily="2" charset="-79"/>
                <a:cs typeface="Rubik Light" panose="02000604000000020004" pitchFamily="2" charset="-79"/>
              </a:defRPr>
            </a:lvl1pPr>
            <a:lvl2pPr marL="457200" indent="0">
              <a:buFont typeface="Arial" panose="020B0604020202020204" pitchFamily="34" charset="0"/>
              <a:buNone/>
              <a:defRPr sz="1400">
                <a:latin typeface="Rubik"/>
              </a:defRPr>
            </a:lvl2pPr>
            <a:lvl3pPr marL="914400" indent="0">
              <a:buFont typeface="Wingdings" panose="05000000000000000000" pitchFamily="2" charset="2"/>
              <a:buNone/>
              <a:defRPr sz="1400">
                <a:latin typeface="Rubik"/>
              </a:defRPr>
            </a:lvl3pPr>
            <a:lvl4pPr marL="1371600" indent="0">
              <a:buNone/>
              <a:defRPr sz="1400">
                <a:latin typeface="Rubik"/>
              </a:defRPr>
            </a:lvl4pPr>
            <a:lvl5pPr marL="1828800" indent="0">
              <a:buNone/>
              <a:defRPr sz="1400">
                <a:latin typeface="Rubik"/>
              </a:defRPr>
            </a:lvl5pPr>
          </a:lstStyle>
          <a:p>
            <a:pPr lvl="0"/>
            <a:r>
              <a:rPr lang="en-US" dirty="0" smtClean="0"/>
              <a:t>Click to edit paragraph text</a:t>
            </a:r>
          </a:p>
        </p:txBody>
      </p:sp>
      <p:sp>
        <p:nvSpPr>
          <p:cNvPr id="29" name="Text Placeholder 18"/>
          <p:cNvSpPr>
            <a:spLocks noGrp="1"/>
          </p:cNvSpPr>
          <p:nvPr>
            <p:ph type="body" sz="quarter" idx="22" hasCustomPrompt="1"/>
          </p:nvPr>
        </p:nvSpPr>
        <p:spPr>
          <a:xfrm>
            <a:off x="3302758" y="3321667"/>
            <a:ext cx="2928938" cy="259734"/>
          </a:xfrm>
          <a:prstGeom prst="rect">
            <a:avLst/>
          </a:prstGeom>
          <a:noFill/>
          <a:ln>
            <a:solidFill>
              <a:schemeClr val="accent3"/>
            </a:solidFill>
          </a:ln>
        </p:spPr>
        <p:txBody>
          <a:bodyPr/>
          <a:lstStyle>
            <a:lvl1pPr marL="0" indent="0">
              <a:buFont typeface="Courier New" panose="02070309020205020404" pitchFamily="49" charset="0"/>
              <a:buNone/>
              <a:defRPr sz="1100" b="1">
                <a:solidFill>
                  <a:schemeClr val="accent2"/>
                </a:solidFill>
                <a:latin typeface="Rubik Light" panose="02000604000000020004" pitchFamily="2" charset="-79"/>
                <a:cs typeface="Rubik Light" panose="02000604000000020004" pitchFamily="2" charset="-79"/>
              </a:defRPr>
            </a:lvl1pPr>
            <a:lvl2pPr marL="457200" indent="0">
              <a:buFont typeface="Arial" panose="020B0604020202020204" pitchFamily="34" charset="0"/>
              <a:buNone/>
              <a:defRPr sz="1400">
                <a:latin typeface="Rubik"/>
              </a:defRPr>
            </a:lvl2pPr>
            <a:lvl3pPr marL="914400" indent="0">
              <a:buFont typeface="Wingdings" panose="05000000000000000000" pitchFamily="2" charset="2"/>
              <a:buNone/>
              <a:defRPr sz="1400">
                <a:latin typeface="Rubik"/>
              </a:defRPr>
            </a:lvl3pPr>
            <a:lvl4pPr marL="1371600" indent="0">
              <a:buNone/>
              <a:defRPr sz="1400">
                <a:latin typeface="Rubik"/>
              </a:defRPr>
            </a:lvl4pPr>
            <a:lvl5pPr marL="1828800" indent="0">
              <a:buNone/>
              <a:defRPr sz="1400">
                <a:latin typeface="Rubik"/>
              </a:defRPr>
            </a:lvl5pPr>
          </a:lstStyle>
          <a:p>
            <a:pPr lvl="0"/>
            <a:r>
              <a:rPr lang="en-US" dirty="0" smtClean="0"/>
              <a:t>Click to edit paragraph title</a:t>
            </a:r>
          </a:p>
        </p:txBody>
      </p:sp>
      <p:sp>
        <p:nvSpPr>
          <p:cNvPr id="30" name="Text Placeholder 18"/>
          <p:cNvSpPr>
            <a:spLocks noGrp="1"/>
          </p:cNvSpPr>
          <p:nvPr>
            <p:ph type="body" sz="quarter" idx="23" hasCustomPrompt="1"/>
          </p:nvPr>
        </p:nvSpPr>
        <p:spPr>
          <a:xfrm>
            <a:off x="3302758" y="3635991"/>
            <a:ext cx="2928938" cy="1164609"/>
          </a:xfrm>
          <a:prstGeom prst="rect">
            <a:avLst/>
          </a:prstGeom>
          <a:ln>
            <a:solidFill>
              <a:schemeClr val="accent3"/>
            </a:solidFill>
          </a:ln>
        </p:spPr>
        <p:txBody>
          <a:bodyPr/>
          <a:lstStyle>
            <a:lvl1pPr marL="0" indent="0">
              <a:buFont typeface="Courier New" panose="02070309020205020404" pitchFamily="49" charset="0"/>
              <a:buNone/>
              <a:defRPr sz="1100" b="0" baseline="0">
                <a:solidFill>
                  <a:schemeClr val="accent2"/>
                </a:solidFill>
                <a:latin typeface="Rubik Light" panose="02000604000000020004" pitchFamily="2" charset="-79"/>
                <a:cs typeface="Rubik Light" panose="02000604000000020004" pitchFamily="2" charset="-79"/>
              </a:defRPr>
            </a:lvl1pPr>
            <a:lvl2pPr marL="457200" indent="0">
              <a:buFont typeface="Arial" panose="020B0604020202020204" pitchFamily="34" charset="0"/>
              <a:buNone/>
              <a:defRPr sz="1400">
                <a:latin typeface="Rubik"/>
              </a:defRPr>
            </a:lvl2pPr>
            <a:lvl3pPr marL="914400" indent="0">
              <a:buFont typeface="Wingdings" panose="05000000000000000000" pitchFamily="2" charset="2"/>
              <a:buNone/>
              <a:defRPr sz="1400">
                <a:latin typeface="Rubik"/>
              </a:defRPr>
            </a:lvl3pPr>
            <a:lvl4pPr marL="1371600" indent="0">
              <a:buNone/>
              <a:defRPr sz="1400">
                <a:latin typeface="Rubik"/>
              </a:defRPr>
            </a:lvl4pPr>
            <a:lvl5pPr marL="1828800" indent="0">
              <a:buNone/>
              <a:defRPr sz="1400">
                <a:latin typeface="Rubik"/>
              </a:defRPr>
            </a:lvl5pPr>
          </a:lstStyle>
          <a:p>
            <a:pPr lvl="0"/>
            <a:r>
              <a:rPr lang="en-US" dirty="0" smtClean="0"/>
              <a:t>Click to edit paragraph text</a:t>
            </a:r>
          </a:p>
        </p:txBody>
      </p:sp>
      <p:sp>
        <p:nvSpPr>
          <p:cNvPr id="31" name="Text Placeholder 18"/>
          <p:cNvSpPr>
            <a:spLocks noGrp="1"/>
          </p:cNvSpPr>
          <p:nvPr>
            <p:ph type="body" sz="quarter" idx="24" hasCustomPrompt="1"/>
          </p:nvPr>
        </p:nvSpPr>
        <p:spPr>
          <a:xfrm>
            <a:off x="300037" y="4883767"/>
            <a:ext cx="5948363" cy="259734"/>
          </a:xfrm>
          <a:prstGeom prst="rect">
            <a:avLst/>
          </a:prstGeom>
          <a:noFill/>
          <a:ln>
            <a:solidFill>
              <a:schemeClr val="accent3"/>
            </a:solidFill>
          </a:ln>
        </p:spPr>
        <p:txBody>
          <a:bodyPr/>
          <a:lstStyle>
            <a:lvl1pPr marL="0" indent="0">
              <a:buFont typeface="Courier New" panose="02070309020205020404" pitchFamily="49" charset="0"/>
              <a:buNone/>
              <a:defRPr sz="1100" b="1">
                <a:solidFill>
                  <a:schemeClr val="accent2"/>
                </a:solidFill>
                <a:latin typeface="Rubik Light" panose="02000604000000020004" pitchFamily="2" charset="-79"/>
                <a:cs typeface="Rubik Light" panose="02000604000000020004" pitchFamily="2" charset="-79"/>
              </a:defRPr>
            </a:lvl1pPr>
            <a:lvl2pPr marL="457200" indent="0">
              <a:buFont typeface="Arial" panose="020B0604020202020204" pitchFamily="34" charset="0"/>
              <a:buNone/>
              <a:defRPr sz="1400">
                <a:latin typeface="Rubik"/>
              </a:defRPr>
            </a:lvl2pPr>
            <a:lvl3pPr marL="914400" indent="0">
              <a:buFont typeface="Wingdings" panose="05000000000000000000" pitchFamily="2" charset="2"/>
              <a:buNone/>
              <a:defRPr sz="1400">
                <a:latin typeface="Rubik"/>
              </a:defRPr>
            </a:lvl3pPr>
            <a:lvl4pPr marL="1371600" indent="0">
              <a:buNone/>
              <a:defRPr sz="1400">
                <a:latin typeface="Rubik"/>
              </a:defRPr>
            </a:lvl4pPr>
            <a:lvl5pPr marL="1828800" indent="0">
              <a:buNone/>
              <a:defRPr sz="1400">
                <a:latin typeface="Rubik"/>
              </a:defRPr>
            </a:lvl5pPr>
          </a:lstStyle>
          <a:p>
            <a:pPr lvl="0"/>
            <a:r>
              <a:rPr lang="en-US" dirty="0" smtClean="0"/>
              <a:t>Click to edit paragraph title</a:t>
            </a:r>
          </a:p>
        </p:txBody>
      </p:sp>
      <p:sp>
        <p:nvSpPr>
          <p:cNvPr id="32" name="Text Placeholder 18"/>
          <p:cNvSpPr>
            <a:spLocks noGrp="1"/>
          </p:cNvSpPr>
          <p:nvPr>
            <p:ph type="body" sz="quarter" idx="25" hasCustomPrompt="1"/>
          </p:nvPr>
        </p:nvSpPr>
        <p:spPr>
          <a:xfrm>
            <a:off x="300037" y="5198091"/>
            <a:ext cx="5948363" cy="1164609"/>
          </a:xfrm>
          <a:prstGeom prst="rect">
            <a:avLst/>
          </a:prstGeom>
          <a:ln>
            <a:solidFill>
              <a:schemeClr val="accent3"/>
            </a:solidFill>
          </a:ln>
        </p:spPr>
        <p:txBody>
          <a:bodyPr/>
          <a:lstStyle>
            <a:lvl1pPr marL="0" indent="0">
              <a:buFont typeface="Courier New" panose="02070309020205020404" pitchFamily="49" charset="0"/>
              <a:buNone/>
              <a:defRPr sz="1100" b="0" baseline="0">
                <a:solidFill>
                  <a:schemeClr val="accent2"/>
                </a:solidFill>
                <a:latin typeface="Rubik Light" panose="02000604000000020004" pitchFamily="2" charset="-79"/>
                <a:cs typeface="Rubik Light" panose="02000604000000020004" pitchFamily="2" charset="-79"/>
              </a:defRPr>
            </a:lvl1pPr>
            <a:lvl2pPr marL="457200" indent="0">
              <a:buFont typeface="Arial" panose="020B0604020202020204" pitchFamily="34" charset="0"/>
              <a:buNone/>
              <a:defRPr sz="1400">
                <a:latin typeface="Rubik"/>
              </a:defRPr>
            </a:lvl2pPr>
            <a:lvl3pPr marL="914400" indent="0">
              <a:buFont typeface="Wingdings" panose="05000000000000000000" pitchFamily="2" charset="2"/>
              <a:buNone/>
              <a:defRPr sz="1400">
                <a:latin typeface="Rubik"/>
              </a:defRPr>
            </a:lvl3pPr>
            <a:lvl4pPr marL="1371600" indent="0">
              <a:buNone/>
              <a:defRPr sz="1400">
                <a:latin typeface="Rubik"/>
              </a:defRPr>
            </a:lvl4pPr>
            <a:lvl5pPr marL="1828800" indent="0">
              <a:buNone/>
              <a:defRPr sz="1400">
                <a:latin typeface="Rubik"/>
              </a:defRPr>
            </a:lvl5pPr>
          </a:lstStyle>
          <a:p>
            <a:pPr lvl="0"/>
            <a:r>
              <a:rPr lang="en-US" dirty="0" smtClean="0"/>
              <a:t>Click to edit paragraph text</a:t>
            </a:r>
          </a:p>
        </p:txBody>
      </p:sp>
      <p:sp>
        <p:nvSpPr>
          <p:cNvPr id="38" name="Text Placeholder 18"/>
          <p:cNvSpPr>
            <a:spLocks noGrp="1"/>
          </p:cNvSpPr>
          <p:nvPr>
            <p:ph type="body" sz="quarter" idx="27" hasCustomPrompt="1"/>
          </p:nvPr>
        </p:nvSpPr>
        <p:spPr>
          <a:xfrm>
            <a:off x="6343650" y="4988541"/>
            <a:ext cx="2514600" cy="1383684"/>
          </a:xfrm>
          <a:prstGeom prst="rect">
            <a:avLst/>
          </a:prstGeom>
          <a:solidFill>
            <a:schemeClr val="accent2">
              <a:lumMod val="10000"/>
              <a:lumOff val="90000"/>
            </a:schemeClr>
          </a:solidFill>
          <a:ln>
            <a:solidFill>
              <a:schemeClr val="accent3"/>
            </a:solidFill>
          </a:ln>
        </p:spPr>
        <p:txBody>
          <a:bodyPr/>
          <a:lstStyle>
            <a:lvl1pPr marL="0" indent="0">
              <a:buFont typeface="Courier New" panose="02070309020205020404" pitchFamily="49" charset="0"/>
              <a:buNone/>
              <a:defRPr sz="1100" b="0" baseline="0">
                <a:solidFill>
                  <a:schemeClr val="accent2"/>
                </a:solidFill>
                <a:latin typeface="Rubik Light" panose="02000604000000020004" pitchFamily="2" charset="-79"/>
                <a:cs typeface="Rubik Light" panose="02000604000000020004" pitchFamily="2" charset="-79"/>
              </a:defRPr>
            </a:lvl1pPr>
            <a:lvl2pPr marL="457200" indent="0">
              <a:buFont typeface="Arial" panose="020B0604020202020204" pitchFamily="34" charset="0"/>
              <a:buNone/>
              <a:defRPr sz="1400">
                <a:latin typeface="Rubik"/>
              </a:defRPr>
            </a:lvl2pPr>
            <a:lvl3pPr marL="914400" indent="0">
              <a:buFont typeface="Wingdings" panose="05000000000000000000" pitchFamily="2" charset="2"/>
              <a:buNone/>
              <a:defRPr sz="1400">
                <a:latin typeface="Rubik"/>
              </a:defRPr>
            </a:lvl3pPr>
            <a:lvl4pPr marL="1371600" indent="0">
              <a:buNone/>
              <a:defRPr sz="1400">
                <a:latin typeface="Rubik"/>
              </a:defRPr>
            </a:lvl4pPr>
            <a:lvl5pPr marL="1828800" indent="0">
              <a:buNone/>
              <a:defRPr sz="1400">
                <a:latin typeface="Rubik"/>
              </a:defRPr>
            </a:lvl5pPr>
          </a:lstStyle>
          <a:p>
            <a:pPr lvl="0"/>
            <a:r>
              <a:rPr lang="en-US" dirty="0" smtClean="0"/>
              <a:t>Click to edit paragraph text</a:t>
            </a:r>
          </a:p>
        </p:txBody>
      </p:sp>
      <p:sp>
        <p:nvSpPr>
          <p:cNvPr id="39" name="Text Placeholder 18"/>
          <p:cNvSpPr>
            <a:spLocks noGrp="1"/>
          </p:cNvSpPr>
          <p:nvPr>
            <p:ph type="body" sz="quarter" idx="28" hasCustomPrompt="1"/>
          </p:nvPr>
        </p:nvSpPr>
        <p:spPr>
          <a:xfrm>
            <a:off x="6343650" y="2092941"/>
            <a:ext cx="2514600" cy="1383684"/>
          </a:xfrm>
          <a:prstGeom prst="rect">
            <a:avLst/>
          </a:prstGeom>
          <a:solidFill>
            <a:schemeClr val="accent2">
              <a:lumMod val="10000"/>
              <a:lumOff val="90000"/>
            </a:schemeClr>
          </a:solidFill>
          <a:ln>
            <a:solidFill>
              <a:schemeClr val="accent3"/>
            </a:solidFill>
          </a:ln>
        </p:spPr>
        <p:txBody>
          <a:bodyPr/>
          <a:lstStyle>
            <a:lvl1pPr marL="0" indent="0">
              <a:buFont typeface="Courier New" panose="02070309020205020404" pitchFamily="49" charset="0"/>
              <a:buNone/>
              <a:defRPr sz="1100" b="0" baseline="0">
                <a:solidFill>
                  <a:schemeClr val="accent2"/>
                </a:solidFill>
                <a:latin typeface="Rubik Light" panose="02000604000000020004" pitchFamily="2" charset="-79"/>
                <a:cs typeface="Rubik Light" panose="02000604000000020004" pitchFamily="2" charset="-79"/>
              </a:defRPr>
            </a:lvl1pPr>
            <a:lvl2pPr marL="457200" indent="0">
              <a:buFont typeface="Arial" panose="020B0604020202020204" pitchFamily="34" charset="0"/>
              <a:buNone/>
              <a:defRPr sz="1400">
                <a:latin typeface="Rubik"/>
              </a:defRPr>
            </a:lvl2pPr>
            <a:lvl3pPr marL="914400" indent="0">
              <a:buFont typeface="Wingdings" panose="05000000000000000000" pitchFamily="2" charset="2"/>
              <a:buNone/>
              <a:defRPr sz="1400">
                <a:latin typeface="Rubik"/>
              </a:defRPr>
            </a:lvl3pPr>
            <a:lvl4pPr marL="1371600" indent="0">
              <a:buNone/>
              <a:defRPr sz="1400">
                <a:latin typeface="Rubik"/>
              </a:defRPr>
            </a:lvl4pPr>
            <a:lvl5pPr marL="1828800" indent="0">
              <a:buNone/>
              <a:defRPr sz="1400">
                <a:latin typeface="Rubik"/>
              </a:defRPr>
            </a:lvl5pPr>
          </a:lstStyle>
          <a:p>
            <a:pPr lvl="0"/>
            <a:r>
              <a:rPr lang="en-US" dirty="0" smtClean="0"/>
              <a:t>Click to edit paragraph text</a:t>
            </a:r>
          </a:p>
        </p:txBody>
      </p:sp>
      <p:sp>
        <p:nvSpPr>
          <p:cNvPr id="40" name="Text Placeholder 18"/>
          <p:cNvSpPr>
            <a:spLocks noGrp="1"/>
          </p:cNvSpPr>
          <p:nvPr>
            <p:ph type="body" sz="quarter" idx="29" hasCustomPrompt="1"/>
          </p:nvPr>
        </p:nvSpPr>
        <p:spPr>
          <a:xfrm>
            <a:off x="6343650" y="3540741"/>
            <a:ext cx="2514600" cy="1383684"/>
          </a:xfrm>
          <a:prstGeom prst="rect">
            <a:avLst/>
          </a:prstGeom>
          <a:solidFill>
            <a:schemeClr val="accent2">
              <a:lumMod val="10000"/>
              <a:lumOff val="90000"/>
            </a:schemeClr>
          </a:solidFill>
          <a:ln>
            <a:solidFill>
              <a:schemeClr val="accent3"/>
            </a:solidFill>
          </a:ln>
        </p:spPr>
        <p:txBody>
          <a:bodyPr/>
          <a:lstStyle>
            <a:lvl1pPr marL="0" indent="0">
              <a:buFont typeface="Courier New" panose="02070309020205020404" pitchFamily="49" charset="0"/>
              <a:buNone/>
              <a:defRPr sz="1100" b="0" baseline="0">
                <a:solidFill>
                  <a:schemeClr val="accent2"/>
                </a:solidFill>
                <a:latin typeface="Rubik Light" panose="02000604000000020004" pitchFamily="2" charset="-79"/>
                <a:cs typeface="Rubik Light" panose="02000604000000020004" pitchFamily="2" charset="-79"/>
              </a:defRPr>
            </a:lvl1pPr>
            <a:lvl2pPr marL="457200" indent="0">
              <a:buFont typeface="Arial" panose="020B0604020202020204" pitchFamily="34" charset="0"/>
              <a:buNone/>
              <a:defRPr sz="1400">
                <a:latin typeface="Rubik"/>
              </a:defRPr>
            </a:lvl2pPr>
            <a:lvl3pPr marL="914400" indent="0">
              <a:buFont typeface="Wingdings" panose="05000000000000000000" pitchFamily="2" charset="2"/>
              <a:buNone/>
              <a:defRPr sz="1400">
                <a:latin typeface="Rubik"/>
              </a:defRPr>
            </a:lvl3pPr>
            <a:lvl4pPr marL="1371600" indent="0">
              <a:buNone/>
              <a:defRPr sz="1400">
                <a:latin typeface="Rubik"/>
              </a:defRPr>
            </a:lvl4pPr>
            <a:lvl5pPr marL="1828800" indent="0">
              <a:buNone/>
              <a:defRPr sz="1400">
                <a:latin typeface="Rubik"/>
              </a:defRPr>
            </a:lvl5pPr>
          </a:lstStyle>
          <a:p>
            <a:pPr lvl="0"/>
            <a:r>
              <a:rPr lang="en-US" dirty="0" smtClean="0"/>
              <a:t>Click to edit paragraph text</a:t>
            </a:r>
          </a:p>
        </p:txBody>
      </p:sp>
      <p:sp>
        <p:nvSpPr>
          <p:cNvPr id="26" name="Text Placeholder 2"/>
          <p:cNvSpPr>
            <a:spLocks noGrp="1"/>
          </p:cNvSpPr>
          <p:nvPr>
            <p:ph type="body" sz="quarter" idx="15" hasCustomPrompt="1"/>
          </p:nvPr>
        </p:nvSpPr>
        <p:spPr>
          <a:xfrm>
            <a:off x="295275" y="6512446"/>
            <a:ext cx="6300716" cy="333375"/>
          </a:xfrm>
          <a:prstGeom prst="rect">
            <a:avLst/>
          </a:prstGeom>
        </p:spPr>
        <p:txBody>
          <a:bodyPr/>
          <a:lstStyle>
            <a:lvl1pPr marL="0" indent="0">
              <a:buNone/>
              <a:defRPr sz="800">
                <a:solidFill>
                  <a:schemeClr val="accent2"/>
                </a:solidFill>
                <a:latin typeface="Rubik Light"/>
              </a:defRPr>
            </a:lvl1pPr>
            <a:lvl2pPr marL="457200" indent="0">
              <a:buNone/>
              <a:defRPr sz="800">
                <a:solidFill>
                  <a:schemeClr val="tx2"/>
                </a:solidFill>
                <a:latin typeface="Rubik Light"/>
              </a:defRPr>
            </a:lvl2pPr>
            <a:lvl3pPr marL="914400" indent="0">
              <a:buNone/>
              <a:defRPr sz="800">
                <a:solidFill>
                  <a:schemeClr val="tx2"/>
                </a:solidFill>
                <a:latin typeface="Rubik Light"/>
              </a:defRPr>
            </a:lvl3pPr>
            <a:lvl4pPr marL="1371600" indent="0">
              <a:buNone/>
              <a:defRPr sz="800">
                <a:solidFill>
                  <a:schemeClr val="tx2"/>
                </a:solidFill>
                <a:latin typeface="Rubik Light"/>
              </a:defRPr>
            </a:lvl4pPr>
            <a:lvl5pPr marL="1828800" indent="0">
              <a:buNone/>
              <a:defRPr sz="800">
                <a:solidFill>
                  <a:schemeClr val="tx2"/>
                </a:solidFill>
                <a:latin typeface="Rubik Light"/>
              </a:defRPr>
            </a:lvl5pPr>
          </a:lstStyle>
          <a:p>
            <a:pPr lvl="0"/>
            <a:r>
              <a:rPr lang="en-GB" dirty="0" smtClean="0"/>
              <a:t>Source:</a:t>
            </a:r>
            <a:endParaRPr lang="en-GB" dirty="0"/>
          </a:p>
        </p:txBody>
      </p:sp>
    </p:spTree>
    <p:extLst>
      <p:ext uri="{BB962C8B-B14F-4D97-AF65-F5344CB8AC3E}">
        <p14:creationId xmlns:p14="http://schemas.microsoft.com/office/powerpoint/2010/main" val="408162726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duct examples1">
    <p:spTree>
      <p:nvGrpSpPr>
        <p:cNvPr id="1" name=""/>
        <p:cNvGrpSpPr/>
        <p:nvPr/>
      </p:nvGrpSpPr>
      <p:grpSpPr>
        <a:xfrm>
          <a:off x="0" y="0"/>
          <a:ext cx="0" cy="0"/>
          <a:chOff x="0" y="0"/>
          <a:chExt cx="0" cy="0"/>
        </a:xfrm>
      </p:grpSpPr>
      <p:sp>
        <p:nvSpPr>
          <p:cNvPr id="18" name="Text Placeholder 17"/>
          <p:cNvSpPr>
            <a:spLocks noGrp="1"/>
          </p:cNvSpPr>
          <p:nvPr>
            <p:ph type="body" sz="quarter" idx="12" hasCustomPrompt="1"/>
          </p:nvPr>
        </p:nvSpPr>
        <p:spPr>
          <a:xfrm>
            <a:off x="0" y="-1"/>
            <a:ext cx="9144000" cy="758825"/>
          </a:xfrm>
          <a:prstGeom prst="rect">
            <a:avLst/>
          </a:prstGeom>
        </p:spPr>
        <p:txBody>
          <a:bodyPr lIns="288000" tIns="0" rIns="0" bIns="0" anchor="ctr" anchorCtr="0">
            <a:noAutofit/>
          </a:bodyPr>
          <a:lstStyle>
            <a:lvl1pPr marL="0" indent="0">
              <a:spcBef>
                <a:spcPts val="0"/>
              </a:spcBef>
              <a:buNone/>
              <a:defRPr sz="2400" b="0" i="0" baseline="0">
                <a:solidFill>
                  <a:schemeClr val="accent2"/>
                </a:solidFill>
                <a:latin typeface="Rubik Light" panose="02000604000000020004" pitchFamily="2" charset="-79"/>
                <a:ea typeface="Rubik Light" panose="02000604000000020004" pitchFamily="2" charset="-79"/>
                <a:cs typeface="Rubik Light" panose="02000604000000020004" pitchFamily="2" charset="-79"/>
              </a:defRPr>
            </a:lvl1pPr>
          </a:lstStyle>
          <a:p>
            <a:pPr lvl="0"/>
            <a:r>
              <a:rPr lang="en-US" dirty="0" smtClean="0"/>
              <a:t>Click to add title</a:t>
            </a:r>
            <a:endParaRPr lang="en-GB" dirty="0"/>
          </a:p>
        </p:txBody>
      </p:sp>
      <p:sp>
        <p:nvSpPr>
          <p:cNvPr id="14" name="Title 1"/>
          <p:cNvSpPr>
            <a:spLocks noGrp="1"/>
          </p:cNvSpPr>
          <p:nvPr>
            <p:ph type="title" hasCustomPrompt="1"/>
          </p:nvPr>
        </p:nvSpPr>
        <p:spPr>
          <a:xfrm>
            <a:off x="304800" y="908050"/>
            <a:ext cx="8545095" cy="582529"/>
          </a:xfrm>
          <a:prstGeom prst="rect">
            <a:avLst/>
          </a:prstGeom>
        </p:spPr>
        <p:txBody>
          <a:bodyPr lIns="0" tIns="0" rIns="0" bIns="0"/>
          <a:lstStyle>
            <a:lvl1pPr algn="l">
              <a:defRPr sz="1600" b="0" i="0" baseline="0">
                <a:solidFill>
                  <a:schemeClr val="accent5"/>
                </a:solidFill>
                <a:latin typeface="Rubik Light" charset="0"/>
                <a:ea typeface="Rubik Light" charset="0"/>
                <a:cs typeface="Rubik Light" charset="0"/>
              </a:defRPr>
            </a:lvl1pPr>
          </a:lstStyle>
          <a:p>
            <a:r>
              <a:rPr lang="en-US" dirty="0" smtClean="0"/>
              <a:t>Click to add subtitle</a:t>
            </a:r>
            <a:endParaRPr lang="en-GB" dirty="0"/>
          </a:p>
        </p:txBody>
      </p:sp>
      <p:sp>
        <p:nvSpPr>
          <p:cNvPr id="19" name="Text Placeholder 18"/>
          <p:cNvSpPr>
            <a:spLocks noGrp="1"/>
          </p:cNvSpPr>
          <p:nvPr>
            <p:ph type="body" sz="quarter" idx="13" hasCustomPrompt="1"/>
          </p:nvPr>
        </p:nvSpPr>
        <p:spPr>
          <a:xfrm>
            <a:off x="300038" y="4178917"/>
            <a:ext cx="2643188" cy="431184"/>
          </a:xfrm>
          <a:prstGeom prst="rect">
            <a:avLst/>
          </a:prstGeom>
        </p:spPr>
        <p:txBody>
          <a:bodyPr/>
          <a:lstStyle>
            <a:lvl1pPr marL="0" indent="0">
              <a:buFont typeface="Courier New" panose="02070309020205020404" pitchFamily="49" charset="0"/>
              <a:buNone/>
              <a:defRPr sz="1100" b="1">
                <a:solidFill>
                  <a:schemeClr val="accent2"/>
                </a:solidFill>
                <a:latin typeface="Rubik Light" panose="02000604000000020004" pitchFamily="2" charset="-79"/>
                <a:cs typeface="Rubik Light" panose="02000604000000020004" pitchFamily="2" charset="-79"/>
              </a:defRPr>
            </a:lvl1pPr>
            <a:lvl2pPr marL="457200" indent="0">
              <a:buFont typeface="Arial" panose="020B0604020202020204" pitchFamily="34" charset="0"/>
              <a:buNone/>
              <a:defRPr sz="1400">
                <a:latin typeface="Rubik"/>
              </a:defRPr>
            </a:lvl2pPr>
            <a:lvl3pPr marL="914400" indent="0">
              <a:buFont typeface="Wingdings" panose="05000000000000000000" pitchFamily="2" charset="2"/>
              <a:buNone/>
              <a:defRPr sz="1400">
                <a:latin typeface="Rubik"/>
              </a:defRPr>
            </a:lvl3pPr>
            <a:lvl4pPr marL="1371600" indent="0">
              <a:buNone/>
              <a:defRPr sz="1400">
                <a:latin typeface="Rubik"/>
              </a:defRPr>
            </a:lvl4pPr>
            <a:lvl5pPr marL="1828800" indent="0">
              <a:buNone/>
              <a:defRPr sz="1400">
                <a:latin typeface="Rubik"/>
              </a:defRPr>
            </a:lvl5pPr>
          </a:lstStyle>
          <a:p>
            <a:pPr lvl="0"/>
            <a:r>
              <a:rPr lang="en-US" dirty="0" smtClean="0"/>
              <a:t>Click to edit Product Name, Country</a:t>
            </a:r>
          </a:p>
        </p:txBody>
      </p:sp>
      <p:sp>
        <p:nvSpPr>
          <p:cNvPr id="22" name="Rectangle 21"/>
          <p:cNvSpPr/>
          <p:nvPr userDrawn="1"/>
        </p:nvSpPr>
        <p:spPr>
          <a:xfrm>
            <a:off x="6605516" y="6504398"/>
            <a:ext cx="2540076" cy="359630"/>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schemeClr val="accent5"/>
              </a:solidFill>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1637" y="6555217"/>
            <a:ext cx="1389127" cy="273233"/>
          </a:xfrm>
          <a:prstGeom prst="rect">
            <a:avLst/>
          </a:prstGeom>
        </p:spPr>
      </p:pic>
      <p:sp>
        <p:nvSpPr>
          <p:cNvPr id="24" name="Rectangle 23"/>
          <p:cNvSpPr/>
          <p:nvPr userDrawn="1"/>
        </p:nvSpPr>
        <p:spPr>
          <a:xfrm>
            <a:off x="0" y="6498370"/>
            <a:ext cx="6605516" cy="359630"/>
          </a:xfrm>
          <a:prstGeom prst="rect">
            <a:avLst/>
          </a:prstGeom>
          <a:solidFill>
            <a:schemeClr val="accent5"/>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5" name="Slide Number Placeholder 5"/>
          <p:cNvSpPr txBox="1">
            <a:spLocks/>
          </p:cNvSpPr>
          <p:nvPr userDrawn="1"/>
        </p:nvSpPr>
        <p:spPr>
          <a:xfrm>
            <a:off x="6977416" y="6509271"/>
            <a:ext cx="205740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accent5"/>
                </a:solidFill>
                <a:latin typeface="Rubik Light" charset="0"/>
                <a:ea typeface="Rubik Light" charset="0"/>
                <a:cs typeface="Rubik 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AFB0678B-BF4D-4CD9-BAB9-5D456B398EAF}" type="slidenum">
              <a:rPr lang="en-GB" smtClean="0"/>
              <a:pPr fontAlgn="base">
                <a:spcBef>
                  <a:spcPct val="0"/>
                </a:spcBef>
                <a:spcAft>
                  <a:spcPct val="0"/>
                </a:spcAft>
              </a:pPr>
              <a:t>‹#›</a:t>
            </a:fld>
            <a:endParaRPr lang="en-GB" dirty="0"/>
          </a:p>
        </p:txBody>
      </p:sp>
      <p:sp>
        <p:nvSpPr>
          <p:cNvPr id="10" name="Text Placeholder 18"/>
          <p:cNvSpPr>
            <a:spLocks noGrp="1"/>
          </p:cNvSpPr>
          <p:nvPr>
            <p:ph type="body" sz="quarter" idx="14" hasCustomPrompt="1"/>
          </p:nvPr>
        </p:nvSpPr>
        <p:spPr>
          <a:xfrm>
            <a:off x="300038" y="4705350"/>
            <a:ext cx="2643188" cy="1695450"/>
          </a:xfrm>
          <a:prstGeom prst="rect">
            <a:avLst/>
          </a:prstGeom>
        </p:spPr>
        <p:txBody>
          <a:bodyPr/>
          <a:lstStyle>
            <a:lvl1pPr marL="0" indent="0">
              <a:buFont typeface="Courier New" panose="02070309020205020404" pitchFamily="49" charset="0"/>
              <a:buNone/>
              <a:defRPr sz="1100" b="0" baseline="0">
                <a:solidFill>
                  <a:schemeClr val="accent2"/>
                </a:solidFill>
                <a:latin typeface="Rubik Light" panose="02000604000000020004" pitchFamily="2" charset="-79"/>
                <a:cs typeface="Rubik Light" panose="02000604000000020004" pitchFamily="2" charset="-79"/>
              </a:defRPr>
            </a:lvl1pPr>
            <a:lvl2pPr marL="457200" indent="0">
              <a:buFont typeface="Arial" panose="020B0604020202020204" pitchFamily="34" charset="0"/>
              <a:buNone/>
              <a:defRPr sz="1400">
                <a:latin typeface="Rubik"/>
              </a:defRPr>
            </a:lvl2pPr>
            <a:lvl3pPr marL="914400" indent="0">
              <a:buFont typeface="Wingdings" panose="05000000000000000000" pitchFamily="2" charset="2"/>
              <a:buNone/>
              <a:defRPr sz="1400">
                <a:latin typeface="Rubik"/>
              </a:defRPr>
            </a:lvl3pPr>
            <a:lvl4pPr marL="1371600" indent="0">
              <a:buNone/>
              <a:defRPr sz="1400">
                <a:latin typeface="Rubik"/>
              </a:defRPr>
            </a:lvl4pPr>
            <a:lvl5pPr marL="1828800" indent="0">
              <a:buNone/>
              <a:defRPr sz="1400">
                <a:latin typeface="Rubik"/>
              </a:defRPr>
            </a:lvl5pPr>
          </a:lstStyle>
          <a:p>
            <a:pPr lvl="0"/>
            <a:r>
              <a:rPr lang="en-US" dirty="0" smtClean="0"/>
              <a:t>Click to edit Product Description</a:t>
            </a:r>
          </a:p>
        </p:txBody>
      </p:sp>
      <p:sp>
        <p:nvSpPr>
          <p:cNvPr id="3" name="Picture Placeholder 2"/>
          <p:cNvSpPr>
            <a:spLocks noGrp="1"/>
          </p:cNvSpPr>
          <p:nvPr>
            <p:ph type="pic" sz="quarter" idx="15"/>
          </p:nvPr>
        </p:nvSpPr>
        <p:spPr>
          <a:xfrm>
            <a:off x="323851" y="1600200"/>
            <a:ext cx="2628900" cy="2466975"/>
          </a:xfrm>
          <a:prstGeom prst="rect">
            <a:avLst/>
          </a:prstGeom>
        </p:spPr>
        <p:txBody>
          <a:bodyPr/>
          <a:lstStyle>
            <a:lvl1pPr marL="0" indent="0">
              <a:buNone/>
              <a:defRPr sz="1200">
                <a:latin typeface="Rubik Light"/>
              </a:defRPr>
            </a:lvl1pPr>
          </a:lstStyle>
          <a:p>
            <a:endParaRPr lang="en-GB" dirty="0"/>
          </a:p>
        </p:txBody>
      </p:sp>
      <p:cxnSp>
        <p:nvCxnSpPr>
          <p:cNvPr id="7" name="Straight Connector 6"/>
          <p:cNvCxnSpPr/>
          <p:nvPr userDrawn="1"/>
        </p:nvCxnSpPr>
        <p:spPr>
          <a:xfrm>
            <a:off x="3114675" y="1600200"/>
            <a:ext cx="0" cy="4819650"/>
          </a:xfrm>
          <a:prstGeom prst="line">
            <a:avLst/>
          </a:prstGeom>
        </p:spPr>
        <p:style>
          <a:lnRef idx="1">
            <a:schemeClr val="accent5"/>
          </a:lnRef>
          <a:fillRef idx="0">
            <a:schemeClr val="accent5"/>
          </a:fillRef>
          <a:effectRef idx="0">
            <a:schemeClr val="accent5"/>
          </a:effectRef>
          <a:fontRef idx="minor">
            <a:schemeClr val="tx1"/>
          </a:fontRef>
        </p:style>
      </p:cxnSp>
      <p:cxnSp>
        <p:nvCxnSpPr>
          <p:cNvPr id="27" name="Straight Connector 26"/>
          <p:cNvCxnSpPr/>
          <p:nvPr userDrawn="1"/>
        </p:nvCxnSpPr>
        <p:spPr>
          <a:xfrm>
            <a:off x="6057900" y="1600200"/>
            <a:ext cx="0" cy="4819650"/>
          </a:xfrm>
          <a:prstGeom prst="line">
            <a:avLst/>
          </a:prstGeom>
        </p:spPr>
        <p:style>
          <a:lnRef idx="1">
            <a:schemeClr val="accent5"/>
          </a:lnRef>
          <a:fillRef idx="0">
            <a:schemeClr val="accent5"/>
          </a:fillRef>
          <a:effectRef idx="0">
            <a:schemeClr val="accent5"/>
          </a:effectRef>
          <a:fontRef idx="minor">
            <a:schemeClr val="tx1"/>
          </a:fontRef>
        </p:style>
      </p:cxnSp>
      <p:sp>
        <p:nvSpPr>
          <p:cNvPr id="28" name="Text Placeholder 18"/>
          <p:cNvSpPr>
            <a:spLocks noGrp="1"/>
          </p:cNvSpPr>
          <p:nvPr>
            <p:ph type="body" sz="quarter" idx="16" hasCustomPrompt="1"/>
          </p:nvPr>
        </p:nvSpPr>
        <p:spPr>
          <a:xfrm>
            <a:off x="3250406" y="4178917"/>
            <a:ext cx="2643188" cy="431184"/>
          </a:xfrm>
          <a:prstGeom prst="rect">
            <a:avLst/>
          </a:prstGeom>
        </p:spPr>
        <p:txBody>
          <a:bodyPr/>
          <a:lstStyle>
            <a:lvl1pPr marL="0" indent="0">
              <a:buFont typeface="Courier New" panose="02070309020205020404" pitchFamily="49" charset="0"/>
              <a:buNone/>
              <a:defRPr sz="1100" b="1">
                <a:solidFill>
                  <a:schemeClr val="accent2"/>
                </a:solidFill>
                <a:latin typeface="Rubik Light" panose="02000604000000020004" pitchFamily="2" charset="-79"/>
                <a:cs typeface="Rubik Light" panose="02000604000000020004" pitchFamily="2" charset="-79"/>
              </a:defRPr>
            </a:lvl1pPr>
            <a:lvl2pPr marL="457200" indent="0">
              <a:buFont typeface="Arial" panose="020B0604020202020204" pitchFamily="34" charset="0"/>
              <a:buNone/>
              <a:defRPr sz="1400">
                <a:latin typeface="Rubik"/>
              </a:defRPr>
            </a:lvl2pPr>
            <a:lvl3pPr marL="914400" indent="0">
              <a:buFont typeface="Wingdings" panose="05000000000000000000" pitchFamily="2" charset="2"/>
              <a:buNone/>
              <a:defRPr sz="1400">
                <a:latin typeface="Rubik"/>
              </a:defRPr>
            </a:lvl3pPr>
            <a:lvl4pPr marL="1371600" indent="0">
              <a:buNone/>
              <a:defRPr sz="1400">
                <a:latin typeface="Rubik"/>
              </a:defRPr>
            </a:lvl4pPr>
            <a:lvl5pPr marL="1828800" indent="0">
              <a:buNone/>
              <a:defRPr sz="1400">
                <a:latin typeface="Rubik"/>
              </a:defRPr>
            </a:lvl5pPr>
          </a:lstStyle>
          <a:p>
            <a:pPr lvl="0"/>
            <a:r>
              <a:rPr lang="en-US" dirty="0" smtClean="0"/>
              <a:t>Click to edit Product Name, Country</a:t>
            </a:r>
          </a:p>
        </p:txBody>
      </p:sp>
      <p:sp>
        <p:nvSpPr>
          <p:cNvPr id="29" name="Text Placeholder 18"/>
          <p:cNvSpPr>
            <a:spLocks noGrp="1"/>
          </p:cNvSpPr>
          <p:nvPr>
            <p:ph type="body" sz="quarter" idx="17" hasCustomPrompt="1"/>
          </p:nvPr>
        </p:nvSpPr>
        <p:spPr>
          <a:xfrm>
            <a:off x="3250406" y="4705350"/>
            <a:ext cx="2643188" cy="1695450"/>
          </a:xfrm>
          <a:prstGeom prst="rect">
            <a:avLst/>
          </a:prstGeom>
        </p:spPr>
        <p:txBody>
          <a:bodyPr/>
          <a:lstStyle>
            <a:lvl1pPr marL="0" indent="0">
              <a:buFont typeface="Courier New" panose="02070309020205020404" pitchFamily="49" charset="0"/>
              <a:buNone/>
              <a:defRPr sz="1100" b="0" baseline="0">
                <a:solidFill>
                  <a:schemeClr val="accent2"/>
                </a:solidFill>
                <a:latin typeface="Rubik Light" panose="02000604000000020004" pitchFamily="2" charset="-79"/>
                <a:cs typeface="Rubik Light" panose="02000604000000020004" pitchFamily="2" charset="-79"/>
              </a:defRPr>
            </a:lvl1pPr>
            <a:lvl2pPr marL="457200" indent="0">
              <a:buFont typeface="Arial" panose="020B0604020202020204" pitchFamily="34" charset="0"/>
              <a:buNone/>
              <a:defRPr sz="1400">
                <a:latin typeface="Rubik"/>
              </a:defRPr>
            </a:lvl2pPr>
            <a:lvl3pPr marL="914400" indent="0">
              <a:buFont typeface="Wingdings" panose="05000000000000000000" pitchFamily="2" charset="2"/>
              <a:buNone/>
              <a:defRPr sz="1400">
                <a:latin typeface="Rubik"/>
              </a:defRPr>
            </a:lvl3pPr>
            <a:lvl4pPr marL="1371600" indent="0">
              <a:buNone/>
              <a:defRPr sz="1400">
                <a:latin typeface="Rubik"/>
              </a:defRPr>
            </a:lvl4pPr>
            <a:lvl5pPr marL="1828800" indent="0">
              <a:buNone/>
              <a:defRPr sz="1400">
                <a:latin typeface="Rubik"/>
              </a:defRPr>
            </a:lvl5pPr>
          </a:lstStyle>
          <a:p>
            <a:pPr lvl="0"/>
            <a:r>
              <a:rPr lang="en-US" dirty="0" smtClean="0"/>
              <a:t>Click to edit Product Description</a:t>
            </a:r>
          </a:p>
        </p:txBody>
      </p:sp>
      <p:sp>
        <p:nvSpPr>
          <p:cNvPr id="30" name="Picture Placeholder 2"/>
          <p:cNvSpPr>
            <a:spLocks noGrp="1"/>
          </p:cNvSpPr>
          <p:nvPr>
            <p:ph type="pic" sz="quarter" idx="18"/>
          </p:nvPr>
        </p:nvSpPr>
        <p:spPr>
          <a:xfrm>
            <a:off x="3274219" y="1600200"/>
            <a:ext cx="2628900" cy="2466975"/>
          </a:xfrm>
          <a:prstGeom prst="rect">
            <a:avLst/>
          </a:prstGeom>
        </p:spPr>
        <p:txBody>
          <a:bodyPr/>
          <a:lstStyle>
            <a:lvl1pPr marL="0" indent="0">
              <a:buNone/>
              <a:defRPr sz="1200">
                <a:latin typeface="Rubik Light"/>
              </a:defRPr>
            </a:lvl1pPr>
          </a:lstStyle>
          <a:p>
            <a:endParaRPr lang="en-GB" dirty="0"/>
          </a:p>
        </p:txBody>
      </p:sp>
      <p:sp>
        <p:nvSpPr>
          <p:cNvPr id="31" name="Text Placeholder 18"/>
          <p:cNvSpPr>
            <a:spLocks noGrp="1"/>
          </p:cNvSpPr>
          <p:nvPr>
            <p:ph type="body" sz="quarter" idx="19" hasCustomPrompt="1"/>
          </p:nvPr>
        </p:nvSpPr>
        <p:spPr>
          <a:xfrm>
            <a:off x="6174581" y="4178917"/>
            <a:ext cx="2643188" cy="431184"/>
          </a:xfrm>
          <a:prstGeom prst="rect">
            <a:avLst/>
          </a:prstGeom>
        </p:spPr>
        <p:txBody>
          <a:bodyPr/>
          <a:lstStyle>
            <a:lvl1pPr marL="0" indent="0">
              <a:buFont typeface="Courier New" panose="02070309020205020404" pitchFamily="49" charset="0"/>
              <a:buNone/>
              <a:defRPr sz="1100" b="1">
                <a:solidFill>
                  <a:schemeClr val="accent2"/>
                </a:solidFill>
                <a:latin typeface="Rubik Light" panose="02000604000000020004" pitchFamily="2" charset="-79"/>
                <a:cs typeface="Rubik Light" panose="02000604000000020004" pitchFamily="2" charset="-79"/>
              </a:defRPr>
            </a:lvl1pPr>
            <a:lvl2pPr marL="457200" indent="0">
              <a:buFont typeface="Arial" panose="020B0604020202020204" pitchFamily="34" charset="0"/>
              <a:buNone/>
              <a:defRPr sz="1400">
                <a:latin typeface="Rubik"/>
              </a:defRPr>
            </a:lvl2pPr>
            <a:lvl3pPr marL="914400" indent="0">
              <a:buFont typeface="Wingdings" panose="05000000000000000000" pitchFamily="2" charset="2"/>
              <a:buNone/>
              <a:defRPr sz="1400">
                <a:latin typeface="Rubik"/>
              </a:defRPr>
            </a:lvl3pPr>
            <a:lvl4pPr marL="1371600" indent="0">
              <a:buNone/>
              <a:defRPr sz="1400">
                <a:latin typeface="Rubik"/>
              </a:defRPr>
            </a:lvl4pPr>
            <a:lvl5pPr marL="1828800" indent="0">
              <a:buNone/>
              <a:defRPr sz="1400">
                <a:latin typeface="Rubik"/>
              </a:defRPr>
            </a:lvl5pPr>
          </a:lstStyle>
          <a:p>
            <a:pPr lvl="0"/>
            <a:r>
              <a:rPr lang="en-US" dirty="0" smtClean="0"/>
              <a:t>Click to edit Product Name, Country</a:t>
            </a:r>
          </a:p>
        </p:txBody>
      </p:sp>
      <p:sp>
        <p:nvSpPr>
          <p:cNvPr id="32" name="Text Placeholder 18"/>
          <p:cNvSpPr>
            <a:spLocks noGrp="1"/>
          </p:cNvSpPr>
          <p:nvPr>
            <p:ph type="body" sz="quarter" idx="20" hasCustomPrompt="1"/>
          </p:nvPr>
        </p:nvSpPr>
        <p:spPr>
          <a:xfrm>
            <a:off x="6174581" y="4705350"/>
            <a:ext cx="2643188" cy="1695450"/>
          </a:xfrm>
          <a:prstGeom prst="rect">
            <a:avLst/>
          </a:prstGeom>
        </p:spPr>
        <p:txBody>
          <a:bodyPr/>
          <a:lstStyle>
            <a:lvl1pPr marL="0" indent="0">
              <a:buFont typeface="Courier New" panose="02070309020205020404" pitchFamily="49" charset="0"/>
              <a:buNone/>
              <a:defRPr sz="1100" b="0" baseline="0">
                <a:solidFill>
                  <a:schemeClr val="accent2"/>
                </a:solidFill>
                <a:latin typeface="Rubik Light" panose="02000604000000020004" pitchFamily="2" charset="-79"/>
                <a:cs typeface="Rubik Light" panose="02000604000000020004" pitchFamily="2" charset="-79"/>
              </a:defRPr>
            </a:lvl1pPr>
            <a:lvl2pPr marL="457200" indent="0">
              <a:buFont typeface="Arial" panose="020B0604020202020204" pitchFamily="34" charset="0"/>
              <a:buNone/>
              <a:defRPr sz="1400">
                <a:latin typeface="Rubik"/>
              </a:defRPr>
            </a:lvl2pPr>
            <a:lvl3pPr marL="914400" indent="0">
              <a:buFont typeface="Wingdings" panose="05000000000000000000" pitchFamily="2" charset="2"/>
              <a:buNone/>
              <a:defRPr sz="1400">
                <a:latin typeface="Rubik"/>
              </a:defRPr>
            </a:lvl3pPr>
            <a:lvl4pPr marL="1371600" indent="0">
              <a:buNone/>
              <a:defRPr sz="1400">
                <a:latin typeface="Rubik"/>
              </a:defRPr>
            </a:lvl4pPr>
            <a:lvl5pPr marL="1828800" indent="0">
              <a:buNone/>
              <a:defRPr sz="1400">
                <a:latin typeface="Rubik"/>
              </a:defRPr>
            </a:lvl5pPr>
          </a:lstStyle>
          <a:p>
            <a:pPr lvl="0"/>
            <a:r>
              <a:rPr lang="en-US" dirty="0" smtClean="0"/>
              <a:t>Click to edit Product Description</a:t>
            </a:r>
          </a:p>
        </p:txBody>
      </p:sp>
      <p:sp>
        <p:nvSpPr>
          <p:cNvPr id="33" name="Picture Placeholder 2"/>
          <p:cNvSpPr>
            <a:spLocks noGrp="1"/>
          </p:cNvSpPr>
          <p:nvPr>
            <p:ph type="pic" sz="quarter" idx="21"/>
          </p:nvPr>
        </p:nvSpPr>
        <p:spPr>
          <a:xfrm>
            <a:off x="6198394" y="1600200"/>
            <a:ext cx="2628900" cy="2466975"/>
          </a:xfrm>
          <a:prstGeom prst="rect">
            <a:avLst/>
          </a:prstGeom>
        </p:spPr>
        <p:txBody>
          <a:bodyPr/>
          <a:lstStyle>
            <a:lvl1pPr marL="0" indent="0">
              <a:buNone/>
              <a:defRPr sz="1200">
                <a:latin typeface="Rubik Light"/>
              </a:defRPr>
            </a:lvl1pPr>
          </a:lstStyle>
          <a:p>
            <a:endParaRPr lang="en-GB" dirty="0"/>
          </a:p>
        </p:txBody>
      </p:sp>
      <p:sp>
        <p:nvSpPr>
          <p:cNvPr id="21" name="Text Placeholder 2"/>
          <p:cNvSpPr>
            <a:spLocks noGrp="1"/>
          </p:cNvSpPr>
          <p:nvPr>
            <p:ph type="body" sz="quarter" idx="22" hasCustomPrompt="1"/>
          </p:nvPr>
        </p:nvSpPr>
        <p:spPr>
          <a:xfrm>
            <a:off x="295275" y="6512446"/>
            <a:ext cx="6300716" cy="333375"/>
          </a:xfrm>
          <a:prstGeom prst="rect">
            <a:avLst/>
          </a:prstGeom>
        </p:spPr>
        <p:txBody>
          <a:bodyPr/>
          <a:lstStyle>
            <a:lvl1pPr marL="0" indent="0">
              <a:buNone/>
              <a:defRPr sz="800">
                <a:solidFill>
                  <a:schemeClr val="accent2"/>
                </a:solidFill>
                <a:latin typeface="Rubik Light"/>
              </a:defRPr>
            </a:lvl1pPr>
            <a:lvl2pPr marL="457200" indent="0">
              <a:buNone/>
              <a:defRPr sz="800">
                <a:solidFill>
                  <a:schemeClr val="tx2"/>
                </a:solidFill>
                <a:latin typeface="Rubik Light"/>
              </a:defRPr>
            </a:lvl2pPr>
            <a:lvl3pPr marL="914400" indent="0">
              <a:buNone/>
              <a:defRPr sz="800">
                <a:solidFill>
                  <a:schemeClr val="tx2"/>
                </a:solidFill>
                <a:latin typeface="Rubik Light"/>
              </a:defRPr>
            </a:lvl3pPr>
            <a:lvl4pPr marL="1371600" indent="0">
              <a:buNone/>
              <a:defRPr sz="800">
                <a:solidFill>
                  <a:schemeClr val="tx2"/>
                </a:solidFill>
                <a:latin typeface="Rubik Light"/>
              </a:defRPr>
            </a:lvl4pPr>
            <a:lvl5pPr marL="1828800" indent="0">
              <a:buNone/>
              <a:defRPr sz="800">
                <a:solidFill>
                  <a:schemeClr val="tx2"/>
                </a:solidFill>
                <a:latin typeface="Rubik Light"/>
              </a:defRPr>
            </a:lvl5pPr>
          </a:lstStyle>
          <a:p>
            <a:pPr lvl="0"/>
            <a:r>
              <a:rPr lang="en-GB" dirty="0" smtClean="0"/>
              <a:t>Source:</a:t>
            </a:r>
            <a:endParaRPr lang="en-GB" dirty="0"/>
          </a:p>
        </p:txBody>
      </p:sp>
    </p:spTree>
    <p:extLst>
      <p:ext uri="{BB962C8B-B14F-4D97-AF65-F5344CB8AC3E}">
        <p14:creationId xmlns:p14="http://schemas.microsoft.com/office/powerpoint/2010/main" val="420879942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duct examples2">
    <p:spTree>
      <p:nvGrpSpPr>
        <p:cNvPr id="1" name=""/>
        <p:cNvGrpSpPr/>
        <p:nvPr/>
      </p:nvGrpSpPr>
      <p:grpSpPr>
        <a:xfrm>
          <a:off x="0" y="0"/>
          <a:ext cx="0" cy="0"/>
          <a:chOff x="0" y="0"/>
          <a:chExt cx="0" cy="0"/>
        </a:xfrm>
      </p:grpSpPr>
      <p:sp>
        <p:nvSpPr>
          <p:cNvPr id="18" name="Text Placeholder 17"/>
          <p:cNvSpPr>
            <a:spLocks noGrp="1"/>
          </p:cNvSpPr>
          <p:nvPr>
            <p:ph type="body" sz="quarter" idx="12" hasCustomPrompt="1"/>
          </p:nvPr>
        </p:nvSpPr>
        <p:spPr>
          <a:xfrm>
            <a:off x="0" y="-1"/>
            <a:ext cx="9144000" cy="758825"/>
          </a:xfrm>
          <a:prstGeom prst="rect">
            <a:avLst/>
          </a:prstGeom>
        </p:spPr>
        <p:txBody>
          <a:bodyPr lIns="288000" tIns="0" rIns="0" bIns="0" anchor="ctr" anchorCtr="0">
            <a:noAutofit/>
          </a:bodyPr>
          <a:lstStyle>
            <a:lvl1pPr marL="0" indent="0">
              <a:spcBef>
                <a:spcPts val="0"/>
              </a:spcBef>
              <a:buNone/>
              <a:defRPr sz="2400" b="0" i="0" baseline="0">
                <a:solidFill>
                  <a:schemeClr val="accent2"/>
                </a:solidFill>
                <a:latin typeface="Rubik Light" panose="02000604000000020004" pitchFamily="2" charset="-79"/>
                <a:ea typeface="Rubik Light" panose="02000604000000020004" pitchFamily="2" charset="-79"/>
                <a:cs typeface="Rubik Light" panose="02000604000000020004" pitchFamily="2" charset="-79"/>
              </a:defRPr>
            </a:lvl1pPr>
          </a:lstStyle>
          <a:p>
            <a:pPr lvl="0"/>
            <a:r>
              <a:rPr lang="en-US" dirty="0" smtClean="0"/>
              <a:t>Click to add title</a:t>
            </a:r>
            <a:endParaRPr lang="en-GB" dirty="0"/>
          </a:p>
        </p:txBody>
      </p:sp>
      <p:sp>
        <p:nvSpPr>
          <p:cNvPr id="14" name="Title 1"/>
          <p:cNvSpPr>
            <a:spLocks noGrp="1"/>
          </p:cNvSpPr>
          <p:nvPr>
            <p:ph type="title" hasCustomPrompt="1"/>
          </p:nvPr>
        </p:nvSpPr>
        <p:spPr>
          <a:xfrm>
            <a:off x="304800" y="908050"/>
            <a:ext cx="8545095" cy="582529"/>
          </a:xfrm>
          <a:prstGeom prst="rect">
            <a:avLst/>
          </a:prstGeom>
        </p:spPr>
        <p:txBody>
          <a:bodyPr lIns="0" tIns="0" rIns="0" bIns="0"/>
          <a:lstStyle>
            <a:lvl1pPr algn="l">
              <a:defRPr sz="1600" b="0" i="0" baseline="0">
                <a:solidFill>
                  <a:schemeClr val="accent5"/>
                </a:solidFill>
                <a:latin typeface="Rubik Light" charset="0"/>
                <a:ea typeface="Rubik Light" charset="0"/>
                <a:cs typeface="Rubik Light" charset="0"/>
              </a:defRPr>
            </a:lvl1pPr>
          </a:lstStyle>
          <a:p>
            <a:r>
              <a:rPr lang="en-US" dirty="0" smtClean="0"/>
              <a:t>Click to add action title</a:t>
            </a:r>
            <a:endParaRPr lang="en-GB" dirty="0"/>
          </a:p>
        </p:txBody>
      </p:sp>
      <p:sp>
        <p:nvSpPr>
          <p:cNvPr id="22" name="Rectangle 21"/>
          <p:cNvSpPr/>
          <p:nvPr userDrawn="1"/>
        </p:nvSpPr>
        <p:spPr>
          <a:xfrm>
            <a:off x="6605516" y="6504398"/>
            <a:ext cx="2540076" cy="359630"/>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schemeClr val="accent5"/>
              </a:solidFill>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1637" y="6555217"/>
            <a:ext cx="1389127" cy="273233"/>
          </a:xfrm>
          <a:prstGeom prst="rect">
            <a:avLst/>
          </a:prstGeom>
        </p:spPr>
      </p:pic>
      <p:sp>
        <p:nvSpPr>
          <p:cNvPr id="24" name="Rectangle 23"/>
          <p:cNvSpPr/>
          <p:nvPr userDrawn="1"/>
        </p:nvSpPr>
        <p:spPr>
          <a:xfrm>
            <a:off x="0" y="6498370"/>
            <a:ext cx="6605516" cy="359630"/>
          </a:xfrm>
          <a:prstGeom prst="rect">
            <a:avLst/>
          </a:prstGeom>
          <a:solidFill>
            <a:schemeClr val="accent5"/>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5" name="Slide Number Placeholder 5"/>
          <p:cNvSpPr txBox="1">
            <a:spLocks/>
          </p:cNvSpPr>
          <p:nvPr userDrawn="1"/>
        </p:nvSpPr>
        <p:spPr>
          <a:xfrm>
            <a:off x="6977416" y="6509271"/>
            <a:ext cx="205740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accent5"/>
                </a:solidFill>
                <a:latin typeface="Rubik Light" charset="0"/>
                <a:ea typeface="Rubik Light" charset="0"/>
                <a:cs typeface="Rubik 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AFB0678B-BF4D-4CD9-BAB9-5D456B398EAF}" type="slidenum">
              <a:rPr lang="en-GB" smtClean="0"/>
              <a:pPr fontAlgn="base">
                <a:spcBef>
                  <a:spcPct val="0"/>
                </a:spcBef>
                <a:spcAft>
                  <a:spcPct val="0"/>
                </a:spcAft>
              </a:pPr>
              <a:t>‹#›</a:t>
            </a:fld>
            <a:endParaRPr lang="en-GB" dirty="0"/>
          </a:p>
        </p:txBody>
      </p:sp>
      <p:sp>
        <p:nvSpPr>
          <p:cNvPr id="3" name="Picture Placeholder 2"/>
          <p:cNvSpPr>
            <a:spLocks noGrp="1"/>
          </p:cNvSpPr>
          <p:nvPr>
            <p:ph type="pic" sz="quarter" idx="15"/>
          </p:nvPr>
        </p:nvSpPr>
        <p:spPr>
          <a:xfrm>
            <a:off x="314325" y="1676399"/>
            <a:ext cx="1590675" cy="2228851"/>
          </a:xfrm>
          <a:prstGeom prst="rect">
            <a:avLst/>
          </a:prstGeom>
        </p:spPr>
        <p:txBody>
          <a:bodyPr/>
          <a:lstStyle>
            <a:lvl1pPr marL="0" indent="0">
              <a:buNone/>
              <a:defRPr sz="1200">
                <a:solidFill>
                  <a:schemeClr val="accent2"/>
                </a:solidFill>
                <a:latin typeface="Rubik"/>
              </a:defRPr>
            </a:lvl1pPr>
          </a:lstStyle>
          <a:p>
            <a:endParaRPr lang="en-GB" dirty="0"/>
          </a:p>
        </p:txBody>
      </p:sp>
      <p:cxnSp>
        <p:nvCxnSpPr>
          <p:cNvPr id="7" name="Straight Connector 6"/>
          <p:cNvCxnSpPr/>
          <p:nvPr userDrawn="1"/>
        </p:nvCxnSpPr>
        <p:spPr>
          <a:xfrm>
            <a:off x="4572000" y="1600200"/>
            <a:ext cx="0" cy="4819650"/>
          </a:xfrm>
          <a:prstGeom prst="line">
            <a:avLst/>
          </a:prstGeom>
        </p:spPr>
        <p:style>
          <a:lnRef idx="1">
            <a:schemeClr val="accent5"/>
          </a:lnRef>
          <a:fillRef idx="0">
            <a:schemeClr val="accent5"/>
          </a:fillRef>
          <a:effectRef idx="0">
            <a:schemeClr val="accent5"/>
          </a:effectRef>
          <a:fontRef idx="minor">
            <a:schemeClr val="tx1"/>
          </a:fontRef>
        </p:style>
      </p:cxnSp>
      <p:sp>
        <p:nvSpPr>
          <p:cNvPr id="31" name="Text Placeholder 18"/>
          <p:cNvSpPr>
            <a:spLocks noGrp="1"/>
          </p:cNvSpPr>
          <p:nvPr>
            <p:ph type="body" sz="quarter" idx="19" hasCustomPrompt="1"/>
          </p:nvPr>
        </p:nvSpPr>
        <p:spPr>
          <a:xfrm>
            <a:off x="4762500" y="1683367"/>
            <a:ext cx="2319691" cy="431184"/>
          </a:xfrm>
          <a:prstGeom prst="rect">
            <a:avLst/>
          </a:prstGeom>
        </p:spPr>
        <p:txBody>
          <a:bodyPr/>
          <a:lstStyle>
            <a:lvl1pPr marL="0" indent="0">
              <a:buFont typeface="Courier New" panose="02070309020205020404" pitchFamily="49" charset="0"/>
              <a:buNone/>
              <a:defRPr sz="1100" b="1">
                <a:solidFill>
                  <a:schemeClr val="accent2"/>
                </a:solidFill>
                <a:latin typeface="Rubik Light" panose="02000604000000020004" pitchFamily="2" charset="-79"/>
                <a:cs typeface="Rubik Light" panose="02000604000000020004" pitchFamily="2" charset="-79"/>
              </a:defRPr>
            </a:lvl1pPr>
            <a:lvl2pPr marL="457200" indent="0">
              <a:buFont typeface="Arial" panose="020B0604020202020204" pitchFamily="34" charset="0"/>
              <a:buNone/>
              <a:defRPr sz="1400">
                <a:latin typeface="Rubik"/>
              </a:defRPr>
            </a:lvl2pPr>
            <a:lvl3pPr marL="914400" indent="0">
              <a:buFont typeface="Wingdings" panose="05000000000000000000" pitchFamily="2" charset="2"/>
              <a:buNone/>
              <a:defRPr sz="1400">
                <a:latin typeface="Rubik"/>
              </a:defRPr>
            </a:lvl3pPr>
            <a:lvl4pPr marL="1371600" indent="0">
              <a:buNone/>
              <a:defRPr sz="1400">
                <a:latin typeface="Rubik"/>
              </a:defRPr>
            </a:lvl4pPr>
            <a:lvl5pPr marL="1828800" indent="0">
              <a:buNone/>
              <a:defRPr sz="1400">
                <a:latin typeface="Rubik"/>
              </a:defRPr>
            </a:lvl5pPr>
          </a:lstStyle>
          <a:p>
            <a:pPr lvl="0"/>
            <a:r>
              <a:rPr lang="en-US" dirty="0" smtClean="0"/>
              <a:t>Click to edit Product Name, Country</a:t>
            </a:r>
          </a:p>
        </p:txBody>
      </p:sp>
      <p:sp>
        <p:nvSpPr>
          <p:cNvPr id="32" name="Text Placeholder 18"/>
          <p:cNvSpPr>
            <a:spLocks noGrp="1"/>
          </p:cNvSpPr>
          <p:nvPr>
            <p:ph type="body" sz="quarter" idx="20" hasCustomPrompt="1"/>
          </p:nvPr>
        </p:nvSpPr>
        <p:spPr>
          <a:xfrm>
            <a:off x="4762500" y="2209800"/>
            <a:ext cx="2319691" cy="1695450"/>
          </a:xfrm>
          <a:prstGeom prst="rect">
            <a:avLst/>
          </a:prstGeom>
        </p:spPr>
        <p:txBody>
          <a:bodyPr/>
          <a:lstStyle>
            <a:lvl1pPr marL="0" indent="0">
              <a:buFont typeface="Courier New" panose="02070309020205020404" pitchFamily="49" charset="0"/>
              <a:buNone/>
              <a:defRPr sz="1100" b="0" baseline="0">
                <a:solidFill>
                  <a:schemeClr val="accent2"/>
                </a:solidFill>
                <a:latin typeface="Rubik Light" panose="02000604000000020004" pitchFamily="2" charset="-79"/>
                <a:cs typeface="Rubik Light" panose="02000604000000020004" pitchFamily="2" charset="-79"/>
              </a:defRPr>
            </a:lvl1pPr>
            <a:lvl2pPr marL="457200" indent="0">
              <a:buFont typeface="Arial" panose="020B0604020202020204" pitchFamily="34" charset="0"/>
              <a:buNone/>
              <a:defRPr sz="1400">
                <a:latin typeface="Rubik"/>
              </a:defRPr>
            </a:lvl2pPr>
            <a:lvl3pPr marL="914400" indent="0">
              <a:buFont typeface="Wingdings" panose="05000000000000000000" pitchFamily="2" charset="2"/>
              <a:buNone/>
              <a:defRPr sz="1400">
                <a:latin typeface="Rubik"/>
              </a:defRPr>
            </a:lvl3pPr>
            <a:lvl4pPr marL="1371600" indent="0">
              <a:buNone/>
              <a:defRPr sz="1400">
                <a:latin typeface="Rubik"/>
              </a:defRPr>
            </a:lvl4pPr>
            <a:lvl5pPr marL="1828800" indent="0">
              <a:buNone/>
              <a:defRPr sz="1400">
                <a:latin typeface="Rubik"/>
              </a:defRPr>
            </a:lvl5pPr>
          </a:lstStyle>
          <a:p>
            <a:pPr lvl="0"/>
            <a:r>
              <a:rPr lang="en-US" dirty="0" smtClean="0"/>
              <a:t>Click to edit Product Description</a:t>
            </a:r>
          </a:p>
        </p:txBody>
      </p:sp>
      <p:cxnSp>
        <p:nvCxnSpPr>
          <p:cNvPr id="5" name="Straight Connector 4"/>
          <p:cNvCxnSpPr/>
          <p:nvPr userDrawn="1"/>
        </p:nvCxnSpPr>
        <p:spPr>
          <a:xfrm>
            <a:off x="314325" y="4048125"/>
            <a:ext cx="8477250" cy="0"/>
          </a:xfrm>
          <a:prstGeom prst="line">
            <a:avLst/>
          </a:prstGeom>
        </p:spPr>
        <p:style>
          <a:lnRef idx="1">
            <a:schemeClr val="accent5"/>
          </a:lnRef>
          <a:fillRef idx="0">
            <a:schemeClr val="accent5"/>
          </a:fillRef>
          <a:effectRef idx="0">
            <a:schemeClr val="accent5"/>
          </a:effectRef>
          <a:fontRef idx="minor">
            <a:schemeClr val="tx1"/>
          </a:fontRef>
        </p:style>
      </p:cxnSp>
      <p:sp>
        <p:nvSpPr>
          <p:cNvPr id="26" name="Picture Placeholder 2"/>
          <p:cNvSpPr>
            <a:spLocks noGrp="1"/>
          </p:cNvSpPr>
          <p:nvPr>
            <p:ph type="pic" sz="quarter" idx="23"/>
          </p:nvPr>
        </p:nvSpPr>
        <p:spPr>
          <a:xfrm>
            <a:off x="7210778" y="1676399"/>
            <a:ext cx="1590675" cy="2228851"/>
          </a:xfrm>
          <a:prstGeom prst="rect">
            <a:avLst/>
          </a:prstGeom>
        </p:spPr>
        <p:txBody>
          <a:bodyPr/>
          <a:lstStyle>
            <a:lvl1pPr marL="0" indent="0">
              <a:buNone/>
              <a:defRPr sz="1200">
                <a:latin typeface="Rubik"/>
              </a:defRPr>
            </a:lvl1pPr>
          </a:lstStyle>
          <a:p>
            <a:endParaRPr lang="en-GB" dirty="0"/>
          </a:p>
        </p:txBody>
      </p:sp>
      <p:sp>
        <p:nvSpPr>
          <p:cNvPr id="35" name="Text Placeholder 18"/>
          <p:cNvSpPr>
            <a:spLocks noGrp="1"/>
          </p:cNvSpPr>
          <p:nvPr>
            <p:ph type="body" sz="quarter" idx="24" hasCustomPrompt="1"/>
          </p:nvPr>
        </p:nvSpPr>
        <p:spPr>
          <a:xfrm>
            <a:off x="2023709" y="1683367"/>
            <a:ext cx="2319691" cy="431184"/>
          </a:xfrm>
          <a:prstGeom prst="rect">
            <a:avLst/>
          </a:prstGeom>
        </p:spPr>
        <p:txBody>
          <a:bodyPr/>
          <a:lstStyle>
            <a:lvl1pPr marL="0" indent="0">
              <a:buFont typeface="Courier New" panose="02070309020205020404" pitchFamily="49" charset="0"/>
              <a:buNone/>
              <a:defRPr sz="1100" b="1">
                <a:solidFill>
                  <a:schemeClr val="accent2"/>
                </a:solidFill>
                <a:latin typeface="Rubik Light" panose="02000604000000020004" pitchFamily="2" charset="-79"/>
                <a:cs typeface="Rubik Light" panose="02000604000000020004" pitchFamily="2" charset="-79"/>
              </a:defRPr>
            </a:lvl1pPr>
            <a:lvl2pPr marL="457200" indent="0">
              <a:buFont typeface="Arial" panose="020B0604020202020204" pitchFamily="34" charset="0"/>
              <a:buNone/>
              <a:defRPr sz="1400">
                <a:latin typeface="Rubik"/>
              </a:defRPr>
            </a:lvl2pPr>
            <a:lvl3pPr marL="914400" indent="0">
              <a:buFont typeface="Wingdings" panose="05000000000000000000" pitchFamily="2" charset="2"/>
              <a:buNone/>
              <a:defRPr sz="1400">
                <a:latin typeface="Rubik"/>
              </a:defRPr>
            </a:lvl3pPr>
            <a:lvl4pPr marL="1371600" indent="0">
              <a:buNone/>
              <a:defRPr sz="1400">
                <a:latin typeface="Rubik"/>
              </a:defRPr>
            </a:lvl4pPr>
            <a:lvl5pPr marL="1828800" indent="0">
              <a:buNone/>
              <a:defRPr sz="1400">
                <a:latin typeface="Rubik"/>
              </a:defRPr>
            </a:lvl5pPr>
          </a:lstStyle>
          <a:p>
            <a:pPr lvl="0"/>
            <a:r>
              <a:rPr lang="en-US" dirty="0" smtClean="0"/>
              <a:t>Click to edit Product Name, Country</a:t>
            </a:r>
          </a:p>
        </p:txBody>
      </p:sp>
      <p:sp>
        <p:nvSpPr>
          <p:cNvPr id="36" name="Text Placeholder 18"/>
          <p:cNvSpPr>
            <a:spLocks noGrp="1"/>
          </p:cNvSpPr>
          <p:nvPr>
            <p:ph type="body" sz="quarter" idx="25" hasCustomPrompt="1"/>
          </p:nvPr>
        </p:nvSpPr>
        <p:spPr>
          <a:xfrm>
            <a:off x="2023709" y="2209800"/>
            <a:ext cx="2319691" cy="1695450"/>
          </a:xfrm>
          <a:prstGeom prst="rect">
            <a:avLst/>
          </a:prstGeom>
        </p:spPr>
        <p:txBody>
          <a:bodyPr/>
          <a:lstStyle>
            <a:lvl1pPr marL="0" indent="0">
              <a:buFont typeface="Courier New" panose="02070309020205020404" pitchFamily="49" charset="0"/>
              <a:buNone/>
              <a:defRPr sz="1100" b="0" baseline="0">
                <a:solidFill>
                  <a:schemeClr val="accent2"/>
                </a:solidFill>
                <a:latin typeface="Rubik Light" panose="02000604000000020004" pitchFamily="2" charset="-79"/>
                <a:cs typeface="Rubik Light" panose="02000604000000020004" pitchFamily="2" charset="-79"/>
              </a:defRPr>
            </a:lvl1pPr>
            <a:lvl2pPr marL="457200" indent="0">
              <a:buFont typeface="Arial" panose="020B0604020202020204" pitchFamily="34" charset="0"/>
              <a:buNone/>
              <a:defRPr sz="1400">
                <a:latin typeface="Rubik"/>
              </a:defRPr>
            </a:lvl2pPr>
            <a:lvl3pPr marL="914400" indent="0">
              <a:buFont typeface="Wingdings" panose="05000000000000000000" pitchFamily="2" charset="2"/>
              <a:buNone/>
              <a:defRPr sz="1400">
                <a:latin typeface="Rubik"/>
              </a:defRPr>
            </a:lvl3pPr>
            <a:lvl4pPr marL="1371600" indent="0">
              <a:buNone/>
              <a:defRPr sz="1400">
                <a:latin typeface="Rubik"/>
              </a:defRPr>
            </a:lvl4pPr>
            <a:lvl5pPr marL="1828800" indent="0">
              <a:buNone/>
              <a:defRPr sz="1400">
                <a:latin typeface="Rubik"/>
              </a:defRPr>
            </a:lvl5pPr>
          </a:lstStyle>
          <a:p>
            <a:pPr lvl="0"/>
            <a:r>
              <a:rPr lang="en-US" dirty="0" smtClean="0"/>
              <a:t>Click to edit Product Description</a:t>
            </a:r>
          </a:p>
        </p:txBody>
      </p:sp>
      <p:sp>
        <p:nvSpPr>
          <p:cNvPr id="37" name="Picture Placeholder 2"/>
          <p:cNvSpPr>
            <a:spLocks noGrp="1"/>
          </p:cNvSpPr>
          <p:nvPr>
            <p:ph type="pic" sz="quarter" idx="26"/>
          </p:nvPr>
        </p:nvSpPr>
        <p:spPr>
          <a:xfrm>
            <a:off x="314325" y="4190999"/>
            <a:ext cx="1590675" cy="2228851"/>
          </a:xfrm>
          <a:prstGeom prst="rect">
            <a:avLst/>
          </a:prstGeom>
        </p:spPr>
        <p:txBody>
          <a:bodyPr/>
          <a:lstStyle>
            <a:lvl1pPr marL="0" indent="0">
              <a:buNone/>
              <a:defRPr sz="1200">
                <a:latin typeface="Rubik"/>
              </a:defRPr>
            </a:lvl1pPr>
          </a:lstStyle>
          <a:p>
            <a:endParaRPr lang="en-GB" dirty="0"/>
          </a:p>
        </p:txBody>
      </p:sp>
      <p:sp>
        <p:nvSpPr>
          <p:cNvPr id="38" name="Text Placeholder 18"/>
          <p:cNvSpPr>
            <a:spLocks noGrp="1"/>
          </p:cNvSpPr>
          <p:nvPr>
            <p:ph type="body" sz="quarter" idx="27" hasCustomPrompt="1"/>
          </p:nvPr>
        </p:nvSpPr>
        <p:spPr>
          <a:xfrm>
            <a:off x="4762500" y="4197967"/>
            <a:ext cx="2319691" cy="431184"/>
          </a:xfrm>
          <a:prstGeom prst="rect">
            <a:avLst/>
          </a:prstGeom>
        </p:spPr>
        <p:txBody>
          <a:bodyPr/>
          <a:lstStyle>
            <a:lvl1pPr marL="0" indent="0">
              <a:buFont typeface="Courier New" panose="02070309020205020404" pitchFamily="49" charset="0"/>
              <a:buNone/>
              <a:defRPr sz="1100" b="1">
                <a:solidFill>
                  <a:schemeClr val="accent2"/>
                </a:solidFill>
                <a:latin typeface="Rubik Light" panose="02000604000000020004" pitchFamily="2" charset="-79"/>
                <a:cs typeface="Rubik Light" panose="02000604000000020004" pitchFamily="2" charset="-79"/>
              </a:defRPr>
            </a:lvl1pPr>
            <a:lvl2pPr marL="457200" indent="0">
              <a:buFont typeface="Arial" panose="020B0604020202020204" pitchFamily="34" charset="0"/>
              <a:buNone/>
              <a:defRPr sz="1400">
                <a:latin typeface="Rubik"/>
              </a:defRPr>
            </a:lvl2pPr>
            <a:lvl3pPr marL="914400" indent="0">
              <a:buFont typeface="Wingdings" panose="05000000000000000000" pitchFamily="2" charset="2"/>
              <a:buNone/>
              <a:defRPr sz="1400">
                <a:latin typeface="Rubik"/>
              </a:defRPr>
            </a:lvl3pPr>
            <a:lvl4pPr marL="1371600" indent="0">
              <a:buNone/>
              <a:defRPr sz="1400">
                <a:latin typeface="Rubik"/>
              </a:defRPr>
            </a:lvl4pPr>
            <a:lvl5pPr marL="1828800" indent="0">
              <a:buNone/>
              <a:defRPr sz="1400">
                <a:latin typeface="Rubik"/>
              </a:defRPr>
            </a:lvl5pPr>
          </a:lstStyle>
          <a:p>
            <a:pPr lvl="0"/>
            <a:r>
              <a:rPr lang="en-US" dirty="0" smtClean="0"/>
              <a:t>Click to edit Product Name, Country</a:t>
            </a:r>
          </a:p>
        </p:txBody>
      </p:sp>
      <p:sp>
        <p:nvSpPr>
          <p:cNvPr id="39" name="Text Placeholder 18"/>
          <p:cNvSpPr>
            <a:spLocks noGrp="1"/>
          </p:cNvSpPr>
          <p:nvPr>
            <p:ph type="body" sz="quarter" idx="28" hasCustomPrompt="1"/>
          </p:nvPr>
        </p:nvSpPr>
        <p:spPr>
          <a:xfrm>
            <a:off x="4762500" y="4724400"/>
            <a:ext cx="2319691" cy="1695450"/>
          </a:xfrm>
          <a:prstGeom prst="rect">
            <a:avLst/>
          </a:prstGeom>
        </p:spPr>
        <p:txBody>
          <a:bodyPr/>
          <a:lstStyle>
            <a:lvl1pPr marL="0" indent="0">
              <a:buFont typeface="Courier New" panose="02070309020205020404" pitchFamily="49" charset="0"/>
              <a:buNone/>
              <a:defRPr sz="1100" b="0" baseline="0">
                <a:solidFill>
                  <a:schemeClr val="accent2"/>
                </a:solidFill>
                <a:latin typeface="Rubik Light" panose="02000604000000020004" pitchFamily="2" charset="-79"/>
                <a:cs typeface="Rubik Light" panose="02000604000000020004" pitchFamily="2" charset="-79"/>
              </a:defRPr>
            </a:lvl1pPr>
            <a:lvl2pPr marL="457200" indent="0">
              <a:buFont typeface="Arial" panose="020B0604020202020204" pitchFamily="34" charset="0"/>
              <a:buNone/>
              <a:defRPr sz="1400">
                <a:latin typeface="Rubik"/>
              </a:defRPr>
            </a:lvl2pPr>
            <a:lvl3pPr marL="914400" indent="0">
              <a:buFont typeface="Wingdings" panose="05000000000000000000" pitchFamily="2" charset="2"/>
              <a:buNone/>
              <a:defRPr sz="1400">
                <a:latin typeface="Rubik"/>
              </a:defRPr>
            </a:lvl3pPr>
            <a:lvl4pPr marL="1371600" indent="0">
              <a:buNone/>
              <a:defRPr sz="1400">
                <a:latin typeface="Rubik"/>
              </a:defRPr>
            </a:lvl4pPr>
            <a:lvl5pPr marL="1828800" indent="0">
              <a:buNone/>
              <a:defRPr sz="1400">
                <a:latin typeface="Rubik"/>
              </a:defRPr>
            </a:lvl5pPr>
          </a:lstStyle>
          <a:p>
            <a:pPr lvl="0"/>
            <a:r>
              <a:rPr lang="en-US" dirty="0" smtClean="0"/>
              <a:t>Click to edit Product Description</a:t>
            </a:r>
          </a:p>
        </p:txBody>
      </p:sp>
      <p:sp>
        <p:nvSpPr>
          <p:cNvPr id="40" name="Picture Placeholder 2"/>
          <p:cNvSpPr>
            <a:spLocks noGrp="1"/>
          </p:cNvSpPr>
          <p:nvPr>
            <p:ph type="pic" sz="quarter" idx="29"/>
          </p:nvPr>
        </p:nvSpPr>
        <p:spPr>
          <a:xfrm>
            <a:off x="7210778" y="4190999"/>
            <a:ext cx="1590675" cy="2228851"/>
          </a:xfrm>
          <a:prstGeom prst="rect">
            <a:avLst/>
          </a:prstGeom>
        </p:spPr>
        <p:txBody>
          <a:bodyPr/>
          <a:lstStyle>
            <a:lvl1pPr marL="0" indent="0">
              <a:buNone/>
              <a:defRPr sz="1200">
                <a:latin typeface="Rubik"/>
              </a:defRPr>
            </a:lvl1pPr>
          </a:lstStyle>
          <a:p>
            <a:endParaRPr lang="en-GB" dirty="0"/>
          </a:p>
        </p:txBody>
      </p:sp>
      <p:sp>
        <p:nvSpPr>
          <p:cNvPr id="41" name="Text Placeholder 18"/>
          <p:cNvSpPr>
            <a:spLocks noGrp="1"/>
          </p:cNvSpPr>
          <p:nvPr>
            <p:ph type="body" sz="quarter" idx="30" hasCustomPrompt="1"/>
          </p:nvPr>
        </p:nvSpPr>
        <p:spPr>
          <a:xfrm>
            <a:off x="2023709" y="4197967"/>
            <a:ext cx="2319691" cy="431184"/>
          </a:xfrm>
          <a:prstGeom prst="rect">
            <a:avLst/>
          </a:prstGeom>
        </p:spPr>
        <p:txBody>
          <a:bodyPr/>
          <a:lstStyle>
            <a:lvl1pPr marL="0" indent="0">
              <a:buFont typeface="Courier New" panose="02070309020205020404" pitchFamily="49" charset="0"/>
              <a:buNone/>
              <a:defRPr sz="1100" b="1">
                <a:solidFill>
                  <a:schemeClr val="accent2"/>
                </a:solidFill>
                <a:latin typeface="Rubik Light" panose="02000604000000020004" pitchFamily="2" charset="-79"/>
                <a:cs typeface="Rubik Light" panose="02000604000000020004" pitchFamily="2" charset="-79"/>
              </a:defRPr>
            </a:lvl1pPr>
            <a:lvl2pPr marL="457200" indent="0">
              <a:buFont typeface="Arial" panose="020B0604020202020204" pitchFamily="34" charset="0"/>
              <a:buNone/>
              <a:defRPr sz="1400">
                <a:latin typeface="Rubik"/>
              </a:defRPr>
            </a:lvl2pPr>
            <a:lvl3pPr marL="914400" indent="0">
              <a:buFont typeface="Wingdings" panose="05000000000000000000" pitchFamily="2" charset="2"/>
              <a:buNone/>
              <a:defRPr sz="1400">
                <a:latin typeface="Rubik"/>
              </a:defRPr>
            </a:lvl3pPr>
            <a:lvl4pPr marL="1371600" indent="0">
              <a:buNone/>
              <a:defRPr sz="1400">
                <a:latin typeface="Rubik"/>
              </a:defRPr>
            </a:lvl4pPr>
            <a:lvl5pPr marL="1828800" indent="0">
              <a:buNone/>
              <a:defRPr sz="1400">
                <a:latin typeface="Rubik"/>
              </a:defRPr>
            </a:lvl5pPr>
          </a:lstStyle>
          <a:p>
            <a:pPr lvl="0"/>
            <a:r>
              <a:rPr lang="en-US" dirty="0" smtClean="0"/>
              <a:t>Click to edit Product Name, Country</a:t>
            </a:r>
          </a:p>
        </p:txBody>
      </p:sp>
      <p:sp>
        <p:nvSpPr>
          <p:cNvPr id="42" name="Text Placeholder 18"/>
          <p:cNvSpPr>
            <a:spLocks noGrp="1"/>
          </p:cNvSpPr>
          <p:nvPr>
            <p:ph type="body" sz="quarter" idx="31" hasCustomPrompt="1"/>
          </p:nvPr>
        </p:nvSpPr>
        <p:spPr>
          <a:xfrm>
            <a:off x="2023709" y="4724400"/>
            <a:ext cx="2319691" cy="1695450"/>
          </a:xfrm>
          <a:prstGeom prst="rect">
            <a:avLst/>
          </a:prstGeom>
        </p:spPr>
        <p:txBody>
          <a:bodyPr/>
          <a:lstStyle>
            <a:lvl1pPr marL="0" indent="0">
              <a:buFont typeface="Courier New" panose="02070309020205020404" pitchFamily="49" charset="0"/>
              <a:buNone/>
              <a:defRPr sz="1100" b="0" baseline="0">
                <a:solidFill>
                  <a:schemeClr val="accent2"/>
                </a:solidFill>
                <a:latin typeface="Rubik Light" panose="02000604000000020004" pitchFamily="2" charset="-79"/>
                <a:cs typeface="Rubik Light" panose="02000604000000020004" pitchFamily="2" charset="-79"/>
              </a:defRPr>
            </a:lvl1pPr>
            <a:lvl2pPr marL="457200" indent="0">
              <a:buFont typeface="Arial" panose="020B0604020202020204" pitchFamily="34" charset="0"/>
              <a:buNone/>
              <a:defRPr sz="1400">
                <a:latin typeface="Rubik"/>
              </a:defRPr>
            </a:lvl2pPr>
            <a:lvl3pPr marL="914400" indent="0">
              <a:buFont typeface="Wingdings" panose="05000000000000000000" pitchFamily="2" charset="2"/>
              <a:buNone/>
              <a:defRPr sz="1400">
                <a:latin typeface="Rubik"/>
              </a:defRPr>
            </a:lvl3pPr>
            <a:lvl4pPr marL="1371600" indent="0">
              <a:buNone/>
              <a:defRPr sz="1400">
                <a:latin typeface="Rubik"/>
              </a:defRPr>
            </a:lvl4pPr>
            <a:lvl5pPr marL="1828800" indent="0">
              <a:buNone/>
              <a:defRPr sz="1400">
                <a:latin typeface="Rubik"/>
              </a:defRPr>
            </a:lvl5pPr>
          </a:lstStyle>
          <a:p>
            <a:pPr lvl="0"/>
            <a:r>
              <a:rPr lang="en-US" dirty="0" smtClean="0"/>
              <a:t>Click to edit Product Description</a:t>
            </a:r>
          </a:p>
        </p:txBody>
      </p:sp>
      <p:sp>
        <p:nvSpPr>
          <p:cNvPr id="27" name="Text Placeholder 2"/>
          <p:cNvSpPr>
            <a:spLocks noGrp="1"/>
          </p:cNvSpPr>
          <p:nvPr>
            <p:ph type="body" sz="quarter" idx="32" hasCustomPrompt="1"/>
          </p:nvPr>
        </p:nvSpPr>
        <p:spPr>
          <a:xfrm>
            <a:off x="295275" y="6512446"/>
            <a:ext cx="6300716" cy="333375"/>
          </a:xfrm>
          <a:prstGeom prst="rect">
            <a:avLst/>
          </a:prstGeom>
        </p:spPr>
        <p:txBody>
          <a:bodyPr/>
          <a:lstStyle>
            <a:lvl1pPr marL="0" indent="0">
              <a:buNone/>
              <a:defRPr sz="800">
                <a:solidFill>
                  <a:schemeClr val="accent2"/>
                </a:solidFill>
                <a:latin typeface="Rubik Light"/>
              </a:defRPr>
            </a:lvl1pPr>
            <a:lvl2pPr marL="457200" indent="0">
              <a:buNone/>
              <a:defRPr sz="800">
                <a:solidFill>
                  <a:schemeClr val="tx2"/>
                </a:solidFill>
                <a:latin typeface="Rubik Light"/>
              </a:defRPr>
            </a:lvl2pPr>
            <a:lvl3pPr marL="914400" indent="0">
              <a:buNone/>
              <a:defRPr sz="800">
                <a:solidFill>
                  <a:schemeClr val="tx2"/>
                </a:solidFill>
                <a:latin typeface="Rubik Light"/>
              </a:defRPr>
            </a:lvl3pPr>
            <a:lvl4pPr marL="1371600" indent="0">
              <a:buNone/>
              <a:defRPr sz="800">
                <a:solidFill>
                  <a:schemeClr val="tx2"/>
                </a:solidFill>
                <a:latin typeface="Rubik Light"/>
              </a:defRPr>
            </a:lvl4pPr>
            <a:lvl5pPr marL="1828800" indent="0">
              <a:buNone/>
              <a:defRPr sz="800">
                <a:solidFill>
                  <a:schemeClr val="tx2"/>
                </a:solidFill>
                <a:latin typeface="Rubik Light"/>
              </a:defRPr>
            </a:lvl5pPr>
          </a:lstStyle>
          <a:p>
            <a:pPr lvl="0"/>
            <a:r>
              <a:rPr lang="en-GB" dirty="0" smtClean="0"/>
              <a:t>Source:</a:t>
            </a:r>
            <a:endParaRPr lang="en-GB" dirty="0"/>
          </a:p>
        </p:txBody>
      </p:sp>
    </p:spTree>
    <p:extLst>
      <p:ext uri="{BB962C8B-B14F-4D97-AF65-F5344CB8AC3E}">
        <p14:creationId xmlns:p14="http://schemas.microsoft.com/office/powerpoint/2010/main" val="28202728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_break">
    <p:spTree>
      <p:nvGrpSpPr>
        <p:cNvPr id="1" name=""/>
        <p:cNvGrpSpPr/>
        <p:nvPr/>
      </p:nvGrpSpPr>
      <p:grpSpPr>
        <a:xfrm>
          <a:off x="0" y="0"/>
          <a:ext cx="0" cy="0"/>
          <a:chOff x="0" y="0"/>
          <a:chExt cx="0" cy="0"/>
        </a:xfrm>
      </p:grpSpPr>
      <p:sp>
        <p:nvSpPr>
          <p:cNvPr id="9" name="Rectangle 8"/>
          <p:cNvSpPr/>
          <p:nvPr userDrawn="1"/>
        </p:nvSpPr>
        <p:spPr>
          <a:xfrm>
            <a:off x="1" y="0"/>
            <a:ext cx="9144000" cy="6857999"/>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pic>
        <p:nvPicPr>
          <p:cNvPr id="10" name="Picture 1" descr="E:\ser_curros freelance\PROGRESSIVE\00_new branding\GD strategy &amp; execution\logo-water-mar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3947" b="13234"/>
          <a:stretch>
            <a:fillRect/>
          </a:stretch>
        </p:blipFill>
        <p:spPr bwMode="auto">
          <a:xfrm>
            <a:off x="0" y="0"/>
            <a:ext cx="5468931" cy="6858000"/>
          </a:xfrm>
          <a:prstGeom prst="rect">
            <a:avLst/>
          </a:prstGeom>
          <a:noFill/>
        </p:spPr>
      </p:pic>
      <p:sp>
        <p:nvSpPr>
          <p:cNvPr id="12" name="Text Placeholder 2"/>
          <p:cNvSpPr>
            <a:spLocks noGrp="1"/>
          </p:cNvSpPr>
          <p:nvPr>
            <p:ph type="body" sz="quarter" idx="10" hasCustomPrompt="1"/>
          </p:nvPr>
        </p:nvSpPr>
        <p:spPr>
          <a:xfrm>
            <a:off x="447039" y="3746500"/>
            <a:ext cx="6868161" cy="1212850"/>
          </a:xfrm>
          <a:prstGeom prst="rect">
            <a:avLst/>
          </a:prstGeom>
        </p:spPr>
        <p:txBody>
          <a:bodyPr lIns="0" tIns="0" rIns="0" bIns="0" anchor="t" anchorCtr="0">
            <a:normAutofit/>
          </a:bodyPr>
          <a:lstStyle>
            <a:lvl1pPr marL="0" indent="0" algn="l">
              <a:spcBef>
                <a:spcPts val="0"/>
              </a:spcBef>
              <a:buNone/>
              <a:defRPr kumimoji="0" lang="en-US" sz="2800" b="0" i="0" u="none" strike="noStrike" kern="1200" cap="none" spc="0" normalizeH="0" baseline="0" dirty="0" smtClean="0">
                <a:ln>
                  <a:noFill/>
                </a:ln>
                <a:solidFill>
                  <a:srgbClr val="00DEA5"/>
                </a:solidFill>
                <a:effectLst/>
                <a:uLnTx/>
                <a:uFillTx/>
                <a:latin typeface="Rubik" charset="0"/>
                <a:ea typeface="Rubik" charset="0"/>
                <a:cs typeface="Rubik" charset="0"/>
              </a:defRPr>
            </a:lvl1pPr>
            <a:lvl2pPr marL="457200" indent="0">
              <a:buNone/>
              <a:defRPr kumimoji="0" lang="en-US" sz="3200" b="0" i="0" u="none" strike="noStrike" kern="1200" cap="none" spc="0" normalizeH="0" baseline="0" dirty="0" smtClean="0">
                <a:ln>
                  <a:noFill/>
                </a:ln>
                <a:solidFill>
                  <a:schemeClr val="bg1"/>
                </a:solidFill>
                <a:effectLst/>
                <a:uLnTx/>
                <a:uFillTx/>
                <a:latin typeface="Arial"/>
                <a:ea typeface="+mn-ea"/>
                <a:cs typeface="+mn-cs"/>
              </a:defRPr>
            </a:lvl2pPr>
            <a:lvl3pPr marL="914400" indent="0">
              <a:buNone/>
              <a:defRPr kumimoji="0" lang="en-US" sz="3200" b="0" i="0" u="none" strike="noStrike" kern="1200" cap="none" spc="0" normalizeH="0" baseline="0" dirty="0" smtClean="0">
                <a:ln>
                  <a:noFill/>
                </a:ln>
                <a:solidFill>
                  <a:schemeClr val="bg1"/>
                </a:solidFill>
                <a:effectLst/>
                <a:uLnTx/>
                <a:uFillTx/>
                <a:latin typeface="Arial"/>
                <a:ea typeface="+mn-ea"/>
                <a:cs typeface="+mn-cs"/>
              </a:defRPr>
            </a:lvl3pPr>
            <a:lvl4pPr marL="1371600" indent="0">
              <a:buNone/>
              <a:defRPr kumimoji="0" lang="en-US" sz="3200" b="0" i="0" u="none" strike="noStrike" kern="1200" cap="none" spc="0" normalizeH="0" baseline="0" dirty="0" smtClean="0">
                <a:ln>
                  <a:noFill/>
                </a:ln>
                <a:solidFill>
                  <a:schemeClr val="bg1"/>
                </a:solidFill>
                <a:effectLst/>
                <a:uLnTx/>
                <a:uFillTx/>
                <a:latin typeface="Arial"/>
                <a:ea typeface="+mn-ea"/>
                <a:cs typeface="+mn-cs"/>
              </a:defRPr>
            </a:lvl4pPr>
            <a:lvl5pPr marL="1828800" indent="0">
              <a:buNone/>
              <a:defRPr kumimoji="0" lang="en-GB" sz="3200" b="0" i="0" u="none" strike="noStrike" kern="1200" cap="none" spc="0" normalizeH="0" baseline="0" dirty="0">
                <a:ln>
                  <a:noFill/>
                </a:ln>
                <a:solidFill>
                  <a:schemeClr val="bg1"/>
                </a:solidFill>
                <a:effectLst/>
                <a:uLnTx/>
                <a:uFillTx/>
                <a:latin typeface="Arial"/>
                <a:ea typeface="+mn-ea"/>
                <a:cs typeface="+mn-cs"/>
              </a:defRPr>
            </a:lvl5pPr>
          </a:lstStyle>
          <a:p>
            <a:pPr lvl="0"/>
            <a:r>
              <a:rPr lang="en-US" dirty="0"/>
              <a:t>Title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50161" y="6464792"/>
            <a:ext cx="1389127" cy="273233"/>
          </a:xfrm>
          <a:prstGeom prst="rect">
            <a:avLst/>
          </a:prstGeom>
        </p:spPr>
      </p:pic>
    </p:spTree>
    <p:extLst>
      <p:ext uri="{BB962C8B-B14F-4D97-AF65-F5344CB8AC3E}">
        <p14:creationId xmlns:p14="http://schemas.microsoft.com/office/powerpoint/2010/main" val="178156883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_2Columns_NoNavigation">
    <p:spTree>
      <p:nvGrpSpPr>
        <p:cNvPr id="1" name=""/>
        <p:cNvGrpSpPr/>
        <p:nvPr/>
      </p:nvGrpSpPr>
      <p:grpSpPr>
        <a:xfrm>
          <a:off x="0" y="0"/>
          <a:ext cx="0" cy="0"/>
          <a:chOff x="0" y="0"/>
          <a:chExt cx="0" cy="0"/>
        </a:xfrm>
      </p:grpSpPr>
      <p:sp>
        <p:nvSpPr>
          <p:cNvPr id="18" name="Text Placeholder 17"/>
          <p:cNvSpPr>
            <a:spLocks noGrp="1"/>
          </p:cNvSpPr>
          <p:nvPr>
            <p:ph type="body" sz="quarter" idx="12" hasCustomPrompt="1"/>
          </p:nvPr>
        </p:nvSpPr>
        <p:spPr>
          <a:xfrm>
            <a:off x="0" y="-1"/>
            <a:ext cx="9144000" cy="758825"/>
          </a:xfrm>
          <a:prstGeom prst="rect">
            <a:avLst/>
          </a:prstGeom>
        </p:spPr>
        <p:txBody>
          <a:bodyPr lIns="288000" tIns="0" rIns="0" bIns="0" anchor="ctr" anchorCtr="0">
            <a:noAutofit/>
          </a:bodyPr>
          <a:lstStyle>
            <a:lvl1pPr marL="0" indent="0">
              <a:spcBef>
                <a:spcPts val="0"/>
              </a:spcBef>
              <a:buNone/>
              <a:defRPr sz="2400" b="0" i="0" baseline="0">
                <a:solidFill>
                  <a:schemeClr val="accent2"/>
                </a:solidFill>
                <a:latin typeface="Rubik Light" panose="02000604000000020004" pitchFamily="2" charset="-79"/>
                <a:ea typeface="Rubik Light" panose="02000604000000020004" pitchFamily="2" charset="-79"/>
                <a:cs typeface="Rubik Light" panose="02000604000000020004" pitchFamily="2" charset="-79"/>
              </a:defRPr>
            </a:lvl1pPr>
          </a:lstStyle>
          <a:p>
            <a:pPr lvl="0"/>
            <a:r>
              <a:rPr lang="en-US" dirty="0" smtClean="0"/>
              <a:t>Click to add title</a:t>
            </a:r>
            <a:endParaRPr lang="en-GB" dirty="0"/>
          </a:p>
        </p:txBody>
      </p:sp>
      <p:sp>
        <p:nvSpPr>
          <p:cNvPr id="14" name="Title 1"/>
          <p:cNvSpPr>
            <a:spLocks noGrp="1"/>
          </p:cNvSpPr>
          <p:nvPr>
            <p:ph type="title" hasCustomPrompt="1"/>
          </p:nvPr>
        </p:nvSpPr>
        <p:spPr>
          <a:xfrm>
            <a:off x="304800" y="908050"/>
            <a:ext cx="8545095" cy="582529"/>
          </a:xfrm>
          <a:prstGeom prst="rect">
            <a:avLst/>
          </a:prstGeom>
        </p:spPr>
        <p:txBody>
          <a:bodyPr lIns="0" tIns="0" rIns="0" bIns="0"/>
          <a:lstStyle>
            <a:lvl1pPr algn="l">
              <a:defRPr sz="1600" b="0" i="0" baseline="0">
                <a:solidFill>
                  <a:schemeClr val="accent5"/>
                </a:solidFill>
                <a:latin typeface="Rubik Light" charset="0"/>
                <a:ea typeface="Rubik Light" charset="0"/>
                <a:cs typeface="Rubik Light" charset="0"/>
              </a:defRPr>
            </a:lvl1pPr>
          </a:lstStyle>
          <a:p>
            <a:r>
              <a:rPr lang="en-US" dirty="0" smtClean="0"/>
              <a:t>Click to add subtitle</a:t>
            </a:r>
            <a:endParaRPr lang="en-GB" dirty="0"/>
          </a:p>
        </p:txBody>
      </p:sp>
      <p:sp>
        <p:nvSpPr>
          <p:cNvPr id="19" name="Text Placeholder 18"/>
          <p:cNvSpPr>
            <a:spLocks noGrp="1"/>
          </p:cNvSpPr>
          <p:nvPr>
            <p:ph type="body" sz="quarter" idx="13" hasCustomPrompt="1"/>
          </p:nvPr>
        </p:nvSpPr>
        <p:spPr>
          <a:xfrm>
            <a:off x="300038" y="1569066"/>
            <a:ext cx="4148138" cy="574059"/>
          </a:xfrm>
          <a:prstGeom prst="rect">
            <a:avLst/>
          </a:prstGeom>
        </p:spPr>
        <p:txBody>
          <a:bodyPr/>
          <a:lstStyle>
            <a:lvl1pPr marL="0" indent="0">
              <a:buFont typeface="Courier New" panose="02070309020205020404" pitchFamily="49" charset="0"/>
              <a:buNone/>
              <a:defRPr sz="1100" b="1">
                <a:solidFill>
                  <a:schemeClr val="accent2"/>
                </a:solidFill>
                <a:latin typeface="Rubik Light" panose="02000604000000020004" pitchFamily="2" charset="-79"/>
                <a:cs typeface="Rubik Light" panose="02000604000000020004" pitchFamily="2" charset="-79"/>
              </a:defRPr>
            </a:lvl1pPr>
            <a:lvl2pPr marL="457200" indent="0">
              <a:buFont typeface="Arial" panose="020B0604020202020204" pitchFamily="34" charset="0"/>
              <a:buNone/>
              <a:defRPr sz="1400">
                <a:latin typeface="Rubik"/>
              </a:defRPr>
            </a:lvl2pPr>
            <a:lvl3pPr marL="914400" indent="0">
              <a:buFont typeface="Wingdings" panose="05000000000000000000" pitchFamily="2" charset="2"/>
              <a:buNone/>
              <a:defRPr sz="1400">
                <a:latin typeface="Rubik"/>
              </a:defRPr>
            </a:lvl3pPr>
            <a:lvl4pPr marL="1371600" indent="0">
              <a:buNone/>
              <a:defRPr sz="1400">
                <a:latin typeface="Rubik"/>
              </a:defRPr>
            </a:lvl4pPr>
            <a:lvl5pPr marL="1828800" indent="0">
              <a:buNone/>
              <a:defRPr sz="1400">
                <a:latin typeface="Rubik"/>
              </a:defRPr>
            </a:lvl5pPr>
          </a:lstStyle>
          <a:p>
            <a:pPr lvl="0"/>
            <a:r>
              <a:rPr lang="en-US" dirty="0" smtClean="0"/>
              <a:t>Click to edit paragraph title</a:t>
            </a:r>
          </a:p>
        </p:txBody>
      </p:sp>
      <p:sp>
        <p:nvSpPr>
          <p:cNvPr id="22" name="Rectangle 21"/>
          <p:cNvSpPr/>
          <p:nvPr userDrawn="1"/>
        </p:nvSpPr>
        <p:spPr>
          <a:xfrm>
            <a:off x="6605516" y="6504398"/>
            <a:ext cx="2540076" cy="359630"/>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schemeClr val="accent5"/>
              </a:solidFill>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1637" y="6555217"/>
            <a:ext cx="1389127" cy="273233"/>
          </a:xfrm>
          <a:prstGeom prst="rect">
            <a:avLst/>
          </a:prstGeom>
        </p:spPr>
      </p:pic>
      <p:sp>
        <p:nvSpPr>
          <p:cNvPr id="24" name="Rectangle 23"/>
          <p:cNvSpPr/>
          <p:nvPr userDrawn="1"/>
        </p:nvSpPr>
        <p:spPr>
          <a:xfrm>
            <a:off x="0" y="6498370"/>
            <a:ext cx="6605516" cy="359630"/>
          </a:xfrm>
          <a:prstGeom prst="rect">
            <a:avLst/>
          </a:prstGeom>
          <a:solidFill>
            <a:schemeClr val="accent5"/>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5" name="Slide Number Placeholder 5"/>
          <p:cNvSpPr txBox="1">
            <a:spLocks/>
          </p:cNvSpPr>
          <p:nvPr userDrawn="1"/>
        </p:nvSpPr>
        <p:spPr>
          <a:xfrm>
            <a:off x="6977416" y="6509271"/>
            <a:ext cx="205740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accent5"/>
                </a:solidFill>
                <a:latin typeface="Rubik Light" charset="0"/>
                <a:ea typeface="Rubik Light" charset="0"/>
                <a:cs typeface="Rubik 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AFB0678B-BF4D-4CD9-BAB9-5D456B398EAF}" type="slidenum">
              <a:rPr lang="en-GB" smtClean="0"/>
              <a:pPr fontAlgn="base">
                <a:spcBef>
                  <a:spcPct val="0"/>
                </a:spcBef>
                <a:spcAft>
                  <a:spcPct val="0"/>
                </a:spcAft>
              </a:pPr>
              <a:t>‹#›</a:t>
            </a:fld>
            <a:endParaRPr lang="en-GB" dirty="0"/>
          </a:p>
        </p:txBody>
      </p:sp>
      <p:sp>
        <p:nvSpPr>
          <p:cNvPr id="10" name="Text Placeholder 18"/>
          <p:cNvSpPr>
            <a:spLocks noGrp="1"/>
          </p:cNvSpPr>
          <p:nvPr>
            <p:ph type="body" sz="quarter" idx="14" hasCustomPrompt="1"/>
          </p:nvPr>
        </p:nvSpPr>
        <p:spPr>
          <a:xfrm>
            <a:off x="300038" y="2207241"/>
            <a:ext cx="4148138" cy="4193559"/>
          </a:xfrm>
          <a:prstGeom prst="rect">
            <a:avLst/>
          </a:prstGeom>
        </p:spPr>
        <p:txBody>
          <a:bodyPr/>
          <a:lstStyle>
            <a:lvl1pPr marL="0" indent="0">
              <a:buFont typeface="Courier New" panose="02070309020205020404" pitchFamily="49" charset="0"/>
              <a:buNone/>
              <a:defRPr sz="1100" b="0" baseline="0">
                <a:solidFill>
                  <a:schemeClr val="accent2"/>
                </a:solidFill>
                <a:latin typeface="Rubik Light" panose="02000604000000020004" pitchFamily="2" charset="-79"/>
                <a:cs typeface="Rubik Light" panose="02000604000000020004" pitchFamily="2" charset="-79"/>
              </a:defRPr>
            </a:lvl1pPr>
            <a:lvl2pPr marL="457200" indent="0">
              <a:buFont typeface="Arial" panose="020B0604020202020204" pitchFamily="34" charset="0"/>
              <a:buNone/>
              <a:defRPr sz="1400">
                <a:latin typeface="Rubik"/>
              </a:defRPr>
            </a:lvl2pPr>
            <a:lvl3pPr marL="914400" indent="0">
              <a:buFont typeface="Wingdings" panose="05000000000000000000" pitchFamily="2" charset="2"/>
              <a:buNone/>
              <a:defRPr sz="1400">
                <a:latin typeface="Rubik"/>
              </a:defRPr>
            </a:lvl3pPr>
            <a:lvl4pPr marL="1371600" indent="0">
              <a:buNone/>
              <a:defRPr sz="1400">
                <a:latin typeface="Rubik"/>
              </a:defRPr>
            </a:lvl4pPr>
            <a:lvl5pPr marL="1828800" indent="0">
              <a:buNone/>
              <a:defRPr sz="1400">
                <a:latin typeface="Rubik"/>
              </a:defRPr>
            </a:lvl5pPr>
          </a:lstStyle>
          <a:p>
            <a:pPr lvl="0"/>
            <a:r>
              <a:rPr lang="en-US" dirty="0" smtClean="0"/>
              <a:t>Click to edit paragraph text</a:t>
            </a:r>
          </a:p>
        </p:txBody>
      </p:sp>
      <p:sp>
        <p:nvSpPr>
          <p:cNvPr id="15" name="Text Placeholder 18"/>
          <p:cNvSpPr>
            <a:spLocks noGrp="1"/>
          </p:cNvSpPr>
          <p:nvPr>
            <p:ph type="body" sz="quarter" idx="15" hasCustomPrompt="1"/>
          </p:nvPr>
        </p:nvSpPr>
        <p:spPr>
          <a:xfrm>
            <a:off x="4691063" y="1569066"/>
            <a:ext cx="4148138" cy="574059"/>
          </a:xfrm>
          <a:prstGeom prst="rect">
            <a:avLst/>
          </a:prstGeom>
        </p:spPr>
        <p:txBody>
          <a:bodyPr/>
          <a:lstStyle>
            <a:lvl1pPr marL="0" indent="0">
              <a:buFont typeface="Courier New" panose="02070309020205020404" pitchFamily="49" charset="0"/>
              <a:buNone/>
              <a:defRPr sz="1100" b="1">
                <a:solidFill>
                  <a:schemeClr val="accent2"/>
                </a:solidFill>
                <a:latin typeface="Rubik Light" panose="02000604000000020004" pitchFamily="2" charset="-79"/>
                <a:cs typeface="Rubik Light" panose="02000604000000020004" pitchFamily="2" charset="-79"/>
              </a:defRPr>
            </a:lvl1pPr>
            <a:lvl2pPr marL="457200" indent="0">
              <a:buFont typeface="Arial" panose="020B0604020202020204" pitchFamily="34" charset="0"/>
              <a:buNone/>
              <a:defRPr sz="1400">
                <a:latin typeface="Rubik"/>
              </a:defRPr>
            </a:lvl2pPr>
            <a:lvl3pPr marL="914400" indent="0">
              <a:buFont typeface="Wingdings" panose="05000000000000000000" pitchFamily="2" charset="2"/>
              <a:buNone/>
              <a:defRPr sz="1400">
                <a:latin typeface="Rubik"/>
              </a:defRPr>
            </a:lvl3pPr>
            <a:lvl4pPr marL="1371600" indent="0">
              <a:buNone/>
              <a:defRPr sz="1400">
                <a:latin typeface="Rubik"/>
              </a:defRPr>
            </a:lvl4pPr>
            <a:lvl5pPr marL="1828800" indent="0">
              <a:buNone/>
              <a:defRPr sz="1400">
                <a:latin typeface="Rubik"/>
              </a:defRPr>
            </a:lvl5pPr>
          </a:lstStyle>
          <a:p>
            <a:pPr lvl="0"/>
            <a:r>
              <a:rPr lang="en-US" dirty="0" smtClean="0"/>
              <a:t>Click to edit paragraph title</a:t>
            </a:r>
          </a:p>
        </p:txBody>
      </p:sp>
      <p:sp>
        <p:nvSpPr>
          <p:cNvPr id="16" name="Text Placeholder 18"/>
          <p:cNvSpPr>
            <a:spLocks noGrp="1"/>
          </p:cNvSpPr>
          <p:nvPr>
            <p:ph type="body" sz="quarter" idx="16" hasCustomPrompt="1"/>
          </p:nvPr>
        </p:nvSpPr>
        <p:spPr>
          <a:xfrm>
            <a:off x="4691063" y="2207241"/>
            <a:ext cx="4148138" cy="4193559"/>
          </a:xfrm>
          <a:prstGeom prst="rect">
            <a:avLst/>
          </a:prstGeom>
        </p:spPr>
        <p:txBody>
          <a:bodyPr/>
          <a:lstStyle>
            <a:lvl1pPr marL="0" indent="0">
              <a:buFont typeface="Courier New" panose="02070309020205020404" pitchFamily="49" charset="0"/>
              <a:buNone/>
              <a:defRPr sz="1100" b="0" baseline="0">
                <a:solidFill>
                  <a:schemeClr val="accent2"/>
                </a:solidFill>
                <a:latin typeface="Rubik Light" panose="02000604000000020004" pitchFamily="2" charset="-79"/>
                <a:cs typeface="Rubik Light" panose="02000604000000020004" pitchFamily="2" charset="-79"/>
              </a:defRPr>
            </a:lvl1pPr>
            <a:lvl2pPr marL="457200" indent="0">
              <a:buFont typeface="Arial" panose="020B0604020202020204" pitchFamily="34" charset="0"/>
              <a:buNone/>
              <a:defRPr sz="1400">
                <a:latin typeface="Rubik"/>
              </a:defRPr>
            </a:lvl2pPr>
            <a:lvl3pPr marL="914400" indent="0">
              <a:buFont typeface="Wingdings" panose="05000000000000000000" pitchFamily="2" charset="2"/>
              <a:buNone/>
              <a:defRPr sz="1400">
                <a:latin typeface="Rubik"/>
              </a:defRPr>
            </a:lvl3pPr>
            <a:lvl4pPr marL="1371600" indent="0">
              <a:buNone/>
              <a:defRPr sz="1400">
                <a:latin typeface="Rubik"/>
              </a:defRPr>
            </a:lvl4pPr>
            <a:lvl5pPr marL="1828800" indent="0">
              <a:buNone/>
              <a:defRPr sz="1400">
                <a:latin typeface="Rubik"/>
              </a:defRPr>
            </a:lvl5pPr>
          </a:lstStyle>
          <a:p>
            <a:pPr lvl="0"/>
            <a:r>
              <a:rPr lang="en-US" dirty="0" smtClean="0"/>
              <a:t>Click to edit paragraph text</a:t>
            </a:r>
          </a:p>
        </p:txBody>
      </p:sp>
      <p:sp>
        <p:nvSpPr>
          <p:cNvPr id="20" name="Text Placeholder 2"/>
          <p:cNvSpPr>
            <a:spLocks noGrp="1"/>
          </p:cNvSpPr>
          <p:nvPr>
            <p:ph type="body" sz="quarter" idx="17" hasCustomPrompt="1"/>
          </p:nvPr>
        </p:nvSpPr>
        <p:spPr>
          <a:xfrm>
            <a:off x="295275" y="6512446"/>
            <a:ext cx="6300716" cy="333375"/>
          </a:xfrm>
          <a:prstGeom prst="rect">
            <a:avLst/>
          </a:prstGeom>
        </p:spPr>
        <p:txBody>
          <a:bodyPr/>
          <a:lstStyle>
            <a:lvl1pPr marL="0" indent="0">
              <a:buNone/>
              <a:defRPr sz="800">
                <a:solidFill>
                  <a:schemeClr val="accent2"/>
                </a:solidFill>
                <a:latin typeface="Rubik Light"/>
              </a:defRPr>
            </a:lvl1pPr>
            <a:lvl2pPr marL="457200" indent="0">
              <a:buNone/>
              <a:defRPr sz="800">
                <a:solidFill>
                  <a:schemeClr val="tx2"/>
                </a:solidFill>
                <a:latin typeface="Rubik Light"/>
              </a:defRPr>
            </a:lvl2pPr>
            <a:lvl3pPr marL="914400" indent="0">
              <a:buNone/>
              <a:defRPr sz="800">
                <a:solidFill>
                  <a:schemeClr val="tx2"/>
                </a:solidFill>
                <a:latin typeface="Rubik Light"/>
              </a:defRPr>
            </a:lvl3pPr>
            <a:lvl4pPr marL="1371600" indent="0">
              <a:buNone/>
              <a:defRPr sz="800">
                <a:solidFill>
                  <a:schemeClr val="tx2"/>
                </a:solidFill>
                <a:latin typeface="Rubik Light"/>
              </a:defRPr>
            </a:lvl4pPr>
            <a:lvl5pPr marL="1828800" indent="0">
              <a:buNone/>
              <a:defRPr sz="800">
                <a:solidFill>
                  <a:schemeClr val="tx2"/>
                </a:solidFill>
                <a:latin typeface="Rubik Light"/>
              </a:defRPr>
            </a:lvl5pPr>
          </a:lstStyle>
          <a:p>
            <a:pPr lvl="0"/>
            <a:r>
              <a:rPr lang="en-GB" dirty="0" smtClean="0"/>
              <a:t>Source:</a:t>
            </a:r>
            <a:endParaRPr lang="en-GB" dirty="0"/>
          </a:p>
        </p:txBody>
      </p:sp>
    </p:spTree>
    <p:extLst>
      <p:ext uri="{BB962C8B-B14F-4D97-AF65-F5344CB8AC3E}">
        <p14:creationId xmlns:p14="http://schemas.microsoft.com/office/powerpoint/2010/main" val="401106619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_2Columns_Navigation">
    <p:spTree>
      <p:nvGrpSpPr>
        <p:cNvPr id="1" name=""/>
        <p:cNvGrpSpPr/>
        <p:nvPr/>
      </p:nvGrpSpPr>
      <p:grpSpPr>
        <a:xfrm>
          <a:off x="0" y="0"/>
          <a:ext cx="0" cy="0"/>
          <a:chOff x="0" y="0"/>
          <a:chExt cx="0" cy="0"/>
        </a:xfrm>
      </p:grpSpPr>
      <p:sp>
        <p:nvSpPr>
          <p:cNvPr id="18" name="Text Placeholder 17"/>
          <p:cNvSpPr>
            <a:spLocks noGrp="1"/>
          </p:cNvSpPr>
          <p:nvPr>
            <p:ph type="body" sz="quarter" idx="12" hasCustomPrompt="1"/>
          </p:nvPr>
        </p:nvSpPr>
        <p:spPr>
          <a:xfrm>
            <a:off x="0" y="-1"/>
            <a:ext cx="9144000" cy="758825"/>
          </a:xfrm>
          <a:prstGeom prst="rect">
            <a:avLst/>
          </a:prstGeom>
        </p:spPr>
        <p:txBody>
          <a:bodyPr lIns="288000" tIns="0" rIns="0" bIns="0" anchor="ctr" anchorCtr="0">
            <a:noAutofit/>
          </a:bodyPr>
          <a:lstStyle>
            <a:lvl1pPr marL="0" indent="0">
              <a:spcBef>
                <a:spcPts val="0"/>
              </a:spcBef>
              <a:buNone/>
              <a:defRPr sz="2400" b="0" i="0" baseline="0">
                <a:solidFill>
                  <a:schemeClr val="accent2"/>
                </a:solidFill>
                <a:latin typeface="Rubik Light" panose="02000604000000020004" pitchFamily="2" charset="-79"/>
                <a:ea typeface="Rubik Light" panose="02000604000000020004" pitchFamily="2" charset="-79"/>
                <a:cs typeface="Rubik Light" panose="02000604000000020004" pitchFamily="2" charset="-79"/>
              </a:defRPr>
            </a:lvl1pPr>
          </a:lstStyle>
          <a:p>
            <a:pPr lvl="0"/>
            <a:r>
              <a:rPr lang="en-US" dirty="0" smtClean="0"/>
              <a:t>Click to add title</a:t>
            </a:r>
            <a:endParaRPr lang="en-GB" dirty="0"/>
          </a:p>
        </p:txBody>
      </p:sp>
      <p:sp>
        <p:nvSpPr>
          <p:cNvPr id="14" name="Title 1"/>
          <p:cNvSpPr>
            <a:spLocks noGrp="1"/>
          </p:cNvSpPr>
          <p:nvPr>
            <p:ph type="title" hasCustomPrompt="1"/>
          </p:nvPr>
        </p:nvSpPr>
        <p:spPr>
          <a:xfrm>
            <a:off x="304800" y="908050"/>
            <a:ext cx="8545095" cy="263525"/>
          </a:xfrm>
          <a:prstGeom prst="rect">
            <a:avLst/>
          </a:prstGeom>
        </p:spPr>
        <p:txBody>
          <a:bodyPr lIns="0" tIns="0" rIns="0" bIns="0"/>
          <a:lstStyle>
            <a:lvl1pPr algn="l">
              <a:defRPr sz="1600" b="0" i="0" baseline="0">
                <a:solidFill>
                  <a:schemeClr val="accent5"/>
                </a:solidFill>
                <a:latin typeface="Rubik Light" charset="0"/>
                <a:ea typeface="Rubik Light" charset="0"/>
                <a:cs typeface="Rubik Light" charset="0"/>
              </a:defRPr>
            </a:lvl1pPr>
          </a:lstStyle>
          <a:p>
            <a:r>
              <a:rPr lang="en-US" dirty="0" smtClean="0"/>
              <a:t>Click to add subtitle</a:t>
            </a:r>
            <a:endParaRPr lang="en-GB" dirty="0"/>
          </a:p>
        </p:txBody>
      </p:sp>
      <p:sp>
        <p:nvSpPr>
          <p:cNvPr id="19" name="Text Placeholder 18"/>
          <p:cNvSpPr>
            <a:spLocks noGrp="1"/>
          </p:cNvSpPr>
          <p:nvPr>
            <p:ph type="body" sz="quarter" idx="13" hasCustomPrompt="1"/>
          </p:nvPr>
        </p:nvSpPr>
        <p:spPr>
          <a:xfrm>
            <a:off x="300038" y="1569066"/>
            <a:ext cx="4148138" cy="574059"/>
          </a:xfrm>
          <a:prstGeom prst="rect">
            <a:avLst/>
          </a:prstGeom>
        </p:spPr>
        <p:txBody>
          <a:bodyPr/>
          <a:lstStyle>
            <a:lvl1pPr marL="0" indent="0">
              <a:buFont typeface="Courier New" panose="02070309020205020404" pitchFamily="49" charset="0"/>
              <a:buNone/>
              <a:defRPr sz="1100" b="1">
                <a:solidFill>
                  <a:schemeClr val="accent2"/>
                </a:solidFill>
                <a:latin typeface="Rubik Light" panose="02000604000000020004" pitchFamily="2" charset="-79"/>
                <a:cs typeface="Rubik Light" panose="02000604000000020004" pitchFamily="2" charset="-79"/>
              </a:defRPr>
            </a:lvl1pPr>
            <a:lvl2pPr marL="457200" indent="0">
              <a:buFont typeface="Arial" panose="020B0604020202020204" pitchFamily="34" charset="0"/>
              <a:buNone/>
              <a:defRPr sz="1400">
                <a:latin typeface="Rubik"/>
              </a:defRPr>
            </a:lvl2pPr>
            <a:lvl3pPr marL="914400" indent="0">
              <a:buFont typeface="Wingdings" panose="05000000000000000000" pitchFamily="2" charset="2"/>
              <a:buNone/>
              <a:defRPr sz="1400">
                <a:latin typeface="Rubik"/>
              </a:defRPr>
            </a:lvl3pPr>
            <a:lvl4pPr marL="1371600" indent="0">
              <a:buNone/>
              <a:defRPr sz="1400">
                <a:latin typeface="Rubik"/>
              </a:defRPr>
            </a:lvl4pPr>
            <a:lvl5pPr marL="1828800" indent="0">
              <a:buNone/>
              <a:defRPr sz="1400">
                <a:latin typeface="Rubik"/>
              </a:defRPr>
            </a:lvl5pPr>
          </a:lstStyle>
          <a:p>
            <a:pPr lvl="0"/>
            <a:r>
              <a:rPr lang="en-US" dirty="0" smtClean="0"/>
              <a:t>Click to edit paragraph title</a:t>
            </a:r>
          </a:p>
        </p:txBody>
      </p:sp>
      <p:sp>
        <p:nvSpPr>
          <p:cNvPr id="22" name="Rectangle 21"/>
          <p:cNvSpPr/>
          <p:nvPr userDrawn="1"/>
        </p:nvSpPr>
        <p:spPr>
          <a:xfrm>
            <a:off x="6605516" y="6504398"/>
            <a:ext cx="2540076" cy="359630"/>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schemeClr val="accent5"/>
              </a:solidFill>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1637" y="6555217"/>
            <a:ext cx="1389127" cy="273233"/>
          </a:xfrm>
          <a:prstGeom prst="rect">
            <a:avLst/>
          </a:prstGeom>
        </p:spPr>
      </p:pic>
      <p:sp>
        <p:nvSpPr>
          <p:cNvPr id="24" name="Rectangle 23"/>
          <p:cNvSpPr/>
          <p:nvPr userDrawn="1"/>
        </p:nvSpPr>
        <p:spPr>
          <a:xfrm>
            <a:off x="0" y="6498370"/>
            <a:ext cx="6605516" cy="359630"/>
          </a:xfrm>
          <a:prstGeom prst="rect">
            <a:avLst/>
          </a:prstGeom>
          <a:solidFill>
            <a:schemeClr val="accent5"/>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5" name="Slide Number Placeholder 5"/>
          <p:cNvSpPr txBox="1">
            <a:spLocks/>
          </p:cNvSpPr>
          <p:nvPr userDrawn="1"/>
        </p:nvSpPr>
        <p:spPr>
          <a:xfrm>
            <a:off x="6977416" y="6509271"/>
            <a:ext cx="205740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accent5"/>
                </a:solidFill>
                <a:latin typeface="Rubik Light" charset="0"/>
                <a:ea typeface="Rubik Light" charset="0"/>
                <a:cs typeface="Rubik 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AFB0678B-BF4D-4CD9-BAB9-5D456B398EAF}" type="slidenum">
              <a:rPr lang="en-GB" smtClean="0"/>
              <a:pPr fontAlgn="base">
                <a:spcBef>
                  <a:spcPct val="0"/>
                </a:spcBef>
                <a:spcAft>
                  <a:spcPct val="0"/>
                </a:spcAft>
              </a:pPr>
              <a:t>‹#›</a:t>
            </a:fld>
            <a:endParaRPr lang="en-GB" dirty="0"/>
          </a:p>
        </p:txBody>
      </p:sp>
      <p:sp>
        <p:nvSpPr>
          <p:cNvPr id="10" name="Text Placeholder 18"/>
          <p:cNvSpPr>
            <a:spLocks noGrp="1"/>
          </p:cNvSpPr>
          <p:nvPr>
            <p:ph type="body" sz="quarter" idx="14" hasCustomPrompt="1"/>
          </p:nvPr>
        </p:nvSpPr>
        <p:spPr>
          <a:xfrm>
            <a:off x="300038" y="2207241"/>
            <a:ext cx="4148138" cy="4193559"/>
          </a:xfrm>
          <a:prstGeom prst="rect">
            <a:avLst/>
          </a:prstGeom>
        </p:spPr>
        <p:txBody>
          <a:bodyPr/>
          <a:lstStyle>
            <a:lvl1pPr marL="0" indent="0">
              <a:buFont typeface="Courier New" panose="02070309020205020404" pitchFamily="49" charset="0"/>
              <a:buNone/>
              <a:defRPr sz="1100" b="0" baseline="0">
                <a:solidFill>
                  <a:schemeClr val="accent2"/>
                </a:solidFill>
                <a:latin typeface="Rubik Light" panose="02000604000000020004" pitchFamily="2" charset="-79"/>
                <a:cs typeface="Rubik Light" panose="02000604000000020004" pitchFamily="2" charset="-79"/>
              </a:defRPr>
            </a:lvl1pPr>
            <a:lvl2pPr marL="457200" indent="0">
              <a:buFont typeface="Arial" panose="020B0604020202020204" pitchFamily="34" charset="0"/>
              <a:buNone/>
              <a:defRPr sz="1400">
                <a:latin typeface="Rubik"/>
              </a:defRPr>
            </a:lvl2pPr>
            <a:lvl3pPr marL="914400" indent="0">
              <a:buFont typeface="Wingdings" panose="05000000000000000000" pitchFamily="2" charset="2"/>
              <a:buNone/>
              <a:defRPr sz="1400">
                <a:latin typeface="Rubik"/>
              </a:defRPr>
            </a:lvl3pPr>
            <a:lvl4pPr marL="1371600" indent="0">
              <a:buNone/>
              <a:defRPr sz="1400">
                <a:latin typeface="Rubik"/>
              </a:defRPr>
            </a:lvl4pPr>
            <a:lvl5pPr marL="1828800" indent="0">
              <a:buNone/>
              <a:defRPr sz="1400">
                <a:latin typeface="Rubik"/>
              </a:defRPr>
            </a:lvl5pPr>
          </a:lstStyle>
          <a:p>
            <a:pPr lvl="0"/>
            <a:r>
              <a:rPr lang="en-US" dirty="0" smtClean="0"/>
              <a:t>Click to edit paragraph text</a:t>
            </a:r>
          </a:p>
        </p:txBody>
      </p:sp>
      <p:sp>
        <p:nvSpPr>
          <p:cNvPr id="15" name="Text Placeholder 18"/>
          <p:cNvSpPr>
            <a:spLocks noGrp="1"/>
          </p:cNvSpPr>
          <p:nvPr>
            <p:ph type="body" sz="quarter" idx="15" hasCustomPrompt="1"/>
          </p:nvPr>
        </p:nvSpPr>
        <p:spPr>
          <a:xfrm>
            <a:off x="4691063" y="1569066"/>
            <a:ext cx="4148138" cy="574059"/>
          </a:xfrm>
          <a:prstGeom prst="rect">
            <a:avLst/>
          </a:prstGeom>
        </p:spPr>
        <p:txBody>
          <a:bodyPr/>
          <a:lstStyle>
            <a:lvl1pPr marL="0" indent="0">
              <a:buFont typeface="Courier New" panose="02070309020205020404" pitchFamily="49" charset="0"/>
              <a:buNone/>
              <a:defRPr sz="1100" b="1">
                <a:solidFill>
                  <a:schemeClr val="accent2"/>
                </a:solidFill>
                <a:latin typeface="Rubik Light" panose="02000604000000020004" pitchFamily="2" charset="-79"/>
                <a:cs typeface="Rubik Light" panose="02000604000000020004" pitchFamily="2" charset="-79"/>
              </a:defRPr>
            </a:lvl1pPr>
            <a:lvl2pPr marL="457200" indent="0">
              <a:buFont typeface="Arial" panose="020B0604020202020204" pitchFamily="34" charset="0"/>
              <a:buNone/>
              <a:defRPr sz="1400">
                <a:latin typeface="Rubik"/>
              </a:defRPr>
            </a:lvl2pPr>
            <a:lvl3pPr marL="914400" indent="0">
              <a:buFont typeface="Wingdings" panose="05000000000000000000" pitchFamily="2" charset="2"/>
              <a:buNone/>
              <a:defRPr sz="1400">
                <a:latin typeface="Rubik"/>
              </a:defRPr>
            </a:lvl3pPr>
            <a:lvl4pPr marL="1371600" indent="0">
              <a:buNone/>
              <a:defRPr sz="1400">
                <a:latin typeface="Rubik"/>
              </a:defRPr>
            </a:lvl4pPr>
            <a:lvl5pPr marL="1828800" indent="0">
              <a:buNone/>
              <a:defRPr sz="1400">
                <a:latin typeface="Rubik"/>
              </a:defRPr>
            </a:lvl5pPr>
          </a:lstStyle>
          <a:p>
            <a:pPr lvl="0"/>
            <a:r>
              <a:rPr lang="en-US" dirty="0" smtClean="0"/>
              <a:t>Click to edit paragraph title</a:t>
            </a:r>
          </a:p>
        </p:txBody>
      </p:sp>
      <p:sp>
        <p:nvSpPr>
          <p:cNvPr id="16" name="Text Placeholder 18"/>
          <p:cNvSpPr>
            <a:spLocks noGrp="1"/>
          </p:cNvSpPr>
          <p:nvPr>
            <p:ph type="body" sz="quarter" idx="16" hasCustomPrompt="1"/>
          </p:nvPr>
        </p:nvSpPr>
        <p:spPr>
          <a:xfrm>
            <a:off x="4691063" y="2207241"/>
            <a:ext cx="4148138" cy="4193559"/>
          </a:xfrm>
          <a:prstGeom prst="rect">
            <a:avLst/>
          </a:prstGeom>
        </p:spPr>
        <p:txBody>
          <a:bodyPr/>
          <a:lstStyle>
            <a:lvl1pPr marL="0" indent="0">
              <a:buFont typeface="Courier New" panose="02070309020205020404" pitchFamily="49" charset="0"/>
              <a:buNone/>
              <a:defRPr sz="1100" b="0" baseline="0">
                <a:solidFill>
                  <a:schemeClr val="accent2"/>
                </a:solidFill>
                <a:latin typeface="Rubik Light" panose="02000604000000020004" pitchFamily="2" charset="-79"/>
                <a:cs typeface="Rubik Light" panose="02000604000000020004" pitchFamily="2" charset="-79"/>
              </a:defRPr>
            </a:lvl1pPr>
            <a:lvl2pPr marL="457200" indent="0">
              <a:buFont typeface="Arial" panose="020B0604020202020204" pitchFamily="34" charset="0"/>
              <a:buNone/>
              <a:defRPr sz="1400">
                <a:latin typeface="Rubik"/>
              </a:defRPr>
            </a:lvl2pPr>
            <a:lvl3pPr marL="914400" indent="0">
              <a:buFont typeface="Wingdings" panose="05000000000000000000" pitchFamily="2" charset="2"/>
              <a:buNone/>
              <a:defRPr sz="1400">
                <a:latin typeface="Rubik"/>
              </a:defRPr>
            </a:lvl3pPr>
            <a:lvl4pPr marL="1371600" indent="0">
              <a:buNone/>
              <a:defRPr sz="1400">
                <a:latin typeface="Rubik"/>
              </a:defRPr>
            </a:lvl4pPr>
            <a:lvl5pPr marL="1828800" indent="0">
              <a:buNone/>
              <a:defRPr sz="1400">
                <a:latin typeface="Rubik"/>
              </a:defRPr>
            </a:lvl5pPr>
          </a:lstStyle>
          <a:p>
            <a:pPr lvl="0"/>
            <a:r>
              <a:rPr lang="en-US" dirty="0" smtClean="0"/>
              <a:t>Click to edit paragraph text</a:t>
            </a:r>
          </a:p>
        </p:txBody>
      </p:sp>
      <p:sp>
        <p:nvSpPr>
          <p:cNvPr id="3" name="SmartArt Placeholder 2"/>
          <p:cNvSpPr>
            <a:spLocks noGrp="1"/>
          </p:cNvSpPr>
          <p:nvPr>
            <p:ph type="dgm" sz="quarter" idx="17"/>
          </p:nvPr>
        </p:nvSpPr>
        <p:spPr>
          <a:xfrm>
            <a:off x="295275" y="1209675"/>
            <a:ext cx="8553450" cy="323850"/>
          </a:xfrm>
          <a:prstGeom prst="rect">
            <a:avLst/>
          </a:prstGeom>
        </p:spPr>
        <p:txBody>
          <a:bodyPr/>
          <a:lstStyle>
            <a:lvl1pPr marL="0" indent="0">
              <a:buNone/>
              <a:defRPr sz="1100">
                <a:solidFill>
                  <a:schemeClr val="accent2"/>
                </a:solidFill>
                <a:latin typeface="Rubik"/>
              </a:defRPr>
            </a:lvl1pPr>
          </a:lstStyle>
          <a:p>
            <a:endParaRPr lang="en-GB" dirty="0"/>
          </a:p>
        </p:txBody>
      </p:sp>
      <p:sp>
        <p:nvSpPr>
          <p:cNvPr id="20" name="Text Placeholder 2"/>
          <p:cNvSpPr>
            <a:spLocks noGrp="1"/>
          </p:cNvSpPr>
          <p:nvPr>
            <p:ph type="body" sz="quarter" idx="18" hasCustomPrompt="1"/>
          </p:nvPr>
        </p:nvSpPr>
        <p:spPr>
          <a:xfrm>
            <a:off x="295275" y="6512446"/>
            <a:ext cx="6300716" cy="333375"/>
          </a:xfrm>
          <a:prstGeom prst="rect">
            <a:avLst/>
          </a:prstGeom>
        </p:spPr>
        <p:txBody>
          <a:bodyPr/>
          <a:lstStyle>
            <a:lvl1pPr marL="0" indent="0">
              <a:buNone/>
              <a:defRPr sz="800">
                <a:solidFill>
                  <a:schemeClr val="accent2"/>
                </a:solidFill>
                <a:latin typeface="Rubik Light"/>
              </a:defRPr>
            </a:lvl1pPr>
            <a:lvl2pPr marL="457200" indent="0">
              <a:buNone/>
              <a:defRPr sz="800">
                <a:solidFill>
                  <a:schemeClr val="tx2"/>
                </a:solidFill>
                <a:latin typeface="Rubik Light"/>
              </a:defRPr>
            </a:lvl2pPr>
            <a:lvl3pPr marL="914400" indent="0">
              <a:buNone/>
              <a:defRPr sz="800">
                <a:solidFill>
                  <a:schemeClr val="tx2"/>
                </a:solidFill>
                <a:latin typeface="Rubik Light"/>
              </a:defRPr>
            </a:lvl3pPr>
            <a:lvl4pPr marL="1371600" indent="0">
              <a:buNone/>
              <a:defRPr sz="800">
                <a:solidFill>
                  <a:schemeClr val="tx2"/>
                </a:solidFill>
                <a:latin typeface="Rubik Light"/>
              </a:defRPr>
            </a:lvl4pPr>
            <a:lvl5pPr marL="1828800" indent="0">
              <a:buNone/>
              <a:defRPr sz="800">
                <a:solidFill>
                  <a:schemeClr val="tx2"/>
                </a:solidFill>
                <a:latin typeface="Rubik Light"/>
              </a:defRPr>
            </a:lvl5pPr>
          </a:lstStyle>
          <a:p>
            <a:pPr lvl="0"/>
            <a:r>
              <a:rPr lang="en-GB" dirty="0" smtClean="0"/>
              <a:t>Source:</a:t>
            </a:r>
            <a:endParaRPr lang="en-GB" dirty="0"/>
          </a:p>
        </p:txBody>
      </p:sp>
    </p:spTree>
    <p:extLst>
      <p:ext uri="{BB962C8B-B14F-4D97-AF65-F5344CB8AC3E}">
        <p14:creationId xmlns:p14="http://schemas.microsoft.com/office/powerpoint/2010/main" val="158821604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bout_GD">
    <p:spTree>
      <p:nvGrpSpPr>
        <p:cNvPr id="1" name=""/>
        <p:cNvGrpSpPr/>
        <p:nvPr/>
      </p:nvGrpSpPr>
      <p:grpSpPr>
        <a:xfrm>
          <a:off x="0" y="0"/>
          <a:ext cx="0" cy="0"/>
          <a:chOff x="0" y="0"/>
          <a:chExt cx="0" cy="0"/>
        </a:xfrm>
      </p:grpSpPr>
      <p:sp>
        <p:nvSpPr>
          <p:cNvPr id="4" name="Rectangle 3"/>
          <p:cNvSpPr/>
          <p:nvPr userDrawn="1"/>
        </p:nvSpPr>
        <p:spPr>
          <a:xfrm>
            <a:off x="0" y="0"/>
            <a:ext cx="9145592" cy="613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2400" dirty="0" smtClean="0">
                <a:solidFill>
                  <a:schemeClr val="bg1"/>
                </a:solidFill>
                <a:latin typeface="Rubik Light" panose="02000604000000020004" pitchFamily="2" charset="-79"/>
                <a:cs typeface="Rubik Light" panose="02000604000000020004" pitchFamily="2" charset="-79"/>
              </a:rPr>
              <a:t>GlobalData at a glance</a:t>
            </a:r>
            <a:endParaRPr lang="en-GB" sz="2400" dirty="0">
              <a:solidFill>
                <a:schemeClr val="bg1"/>
              </a:solidFill>
              <a:latin typeface="Rubik Light" panose="02000604000000020004" pitchFamily="2" charset="-79"/>
              <a:cs typeface="Rubik Light" panose="02000604000000020004" pitchFamily="2" charset="-79"/>
            </a:endParaRPr>
          </a:p>
        </p:txBody>
      </p:sp>
      <p:sp>
        <p:nvSpPr>
          <p:cNvPr id="22" name="Rectangle 21"/>
          <p:cNvSpPr/>
          <p:nvPr userDrawn="1"/>
        </p:nvSpPr>
        <p:spPr>
          <a:xfrm>
            <a:off x="6605516" y="6504398"/>
            <a:ext cx="2540076" cy="359630"/>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schemeClr val="accent5"/>
              </a:solidFill>
            </a:endParaRPr>
          </a:p>
        </p:txBody>
      </p:sp>
      <p:sp>
        <p:nvSpPr>
          <p:cNvPr id="24" name="Rectangle 23"/>
          <p:cNvSpPr/>
          <p:nvPr userDrawn="1"/>
        </p:nvSpPr>
        <p:spPr>
          <a:xfrm>
            <a:off x="0" y="6498370"/>
            <a:ext cx="6605516" cy="359630"/>
          </a:xfrm>
          <a:prstGeom prst="rect">
            <a:avLst/>
          </a:prstGeom>
          <a:solidFill>
            <a:schemeClr val="accent5"/>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5" name="Slide Number Placeholder 5"/>
          <p:cNvSpPr txBox="1">
            <a:spLocks/>
          </p:cNvSpPr>
          <p:nvPr userDrawn="1"/>
        </p:nvSpPr>
        <p:spPr>
          <a:xfrm>
            <a:off x="6977416" y="6509271"/>
            <a:ext cx="205740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accent5"/>
                </a:solidFill>
                <a:latin typeface="Rubik Light" charset="0"/>
                <a:ea typeface="Rubik Light" charset="0"/>
                <a:cs typeface="Rubik 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AFB0678B-BF4D-4CD9-BAB9-5D456B398EAF}" type="slidenum">
              <a:rPr lang="en-GB" smtClean="0"/>
              <a:pPr fontAlgn="base">
                <a:spcBef>
                  <a:spcPct val="0"/>
                </a:spcBef>
                <a:spcAft>
                  <a:spcPct val="0"/>
                </a:spcAft>
              </a:pPr>
              <a:t>‹#›</a:t>
            </a:fld>
            <a:endParaRPr lang="en-GB" dirty="0"/>
          </a:p>
        </p:txBody>
      </p:sp>
      <p:sp>
        <p:nvSpPr>
          <p:cNvPr id="3" name="Text Placeholder 2"/>
          <p:cNvSpPr>
            <a:spLocks noGrp="1"/>
          </p:cNvSpPr>
          <p:nvPr>
            <p:ph type="body" sz="quarter" idx="15" hasCustomPrompt="1"/>
          </p:nvPr>
        </p:nvSpPr>
        <p:spPr>
          <a:xfrm>
            <a:off x="295275" y="6512446"/>
            <a:ext cx="6300716" cy="333375"/>
          </a:xfrm>
          <a:prstGeom prst="rect">
            <a:avLst/>
          </a:prstGeom>
        </p:spPr>
        <p:txBody>
          <a:bodyPr/>
          <a:lstStyle>
            <a:lvl1pPr marL="0" indent="0">
              <a:buNone/>
              <a:defRPr sz="800">
                <a:solidFill>
                  <a:schemeClr val="accent2"/>
                </a:solidFill>
                <a:latin typeface="Rubik Light"/>
              </a:defRPr>
            </a:lvl1pPr>
            <a:lvl2pPr marL="457200" indent="0">
              <a:buNone/>
              <a:defRPr sz="800">
                <a:solidFill>
                  <a:schemeClr val="tx2"/>
                </a:solidFill>
                <a:latin typeface="Rubik Light"/>
              </a:defRPr>
            </a:lvl2pPr>
            <a:lvl3pPr marL="914400" indent="0">
              <a:buNone/>
              <a:defRPr sz="800">
                <a:solidFill>
                  <a:schemeClr val="tx2"/>
                </a:solidFill>
                <a:latin typeface="Rubik Light"/>
              </a:defRPr>
            </a:lvl3pPr>
            <a:lvl4pPr marL="1371600" indent="0">
              <a:buNone/>
              <a:defRPr sz="800">
                <a:solidFill>
                  <a:schemeClr val="tx2"/>
                </a:solidFill>
                <a:latin typeface="Rubik Light"/>
              </a:defRPr>
            </a:lvl4pPr>
            <a:lvl5pPr marL="1828800" indent="0">
              <a:buNone/>
              <a:defRPr sz="800">
                <a:solidFill>
                  <a:schemeClr val="tx2"/>
                </a:solidFill>
                <a:latin typeface="Rubik Light"/>
              </a:defRPr>
            </a:lvl5pPr>
          </a:lstStyle>
          <a:p>
            <a:pPr lvl="0"/>
            <a:r>
              <a:rPr lang="en-GB" dirty="0" smtClean="0"/>
              <a:t>Source:</a:t>
            </a:r>
            <a:endParaRPr lang="en-GB" dirty="0"/>
          </a:p>
        </p:txBody>
      </p:sp>
      <p:sp>
        <p:nvSpPr>
          <p:cNvPr id="45" name="TextBox 44"/>
          <p:cNvSpPr txBox="1"/>
          <p:nvPr userDrawn="1"/>
        </p:nvSpPr>
        <p:spPr>
          <a:xfrm>
            <a:off x="310101" y="837090"/>
            <a:ext cx="8554496" cy="584775"/>
          </a:xfrm>
          <a:prstGeom prst="rect">
            <a:avLst/>
          </a:prstGeom>
          <a:noFill/>
        </p:spPr>
        <p:txBody>
          <a:bodyPr wrap="square" rtlCol="0">
            <a:spAutoFit/>
          </a:bodyPr>
          <a:lstStyle/>
          <a:p>
            <a:pPr algn="ctr"/>
            <a:r>
              <a:rPr lang="en-AU" sz="1600" b="1" dirty="0" smtClean="0">
                <a:solidFill>
                  <a:schemeClr val="accent6"/>
                </a:solidFill>
                <a:latin typeface="Rubik Light" panose="02000604000000020004" pitchFamily="2" charset="-79"/>
                <a:cs typeface="Rubik Light" panose="02000604000000020004" pitchFamily="2" charset="-79"/>
              </a:rPr>
              <a:t>4,000 </a:t>
            </a:r>
            <a:r>
              <a:rPr lang="en-AU" sz="1600" dirty="0" smtClean="0">
                <a:latin typeface="Rubik Light" panose="02000604000000020004" pitchFamily="2" charset="-79"/>
                <a:cs typeface="Rubik Light" panose="02000604000000020004" pitchFamily="2" charset="-79"/>
              </a:rPr>
              <a:t>of the world’s largest companies </a:t>
            </a:r>
            <a:r>
              <a:rPr lang="en-AU" sz="1600" b="1" dirty="0" smtClean="0">
                <a:solidFill>
                  <a:schemeClr val="accent5"/>
                </a:solidFill>
                <a:latin typeface="Rubik Light" panose="02000604000000020004" pitchFamily="2" charset="-79"/>
                <a:cs typeface="Rubik Light" panose="02000604000000020004" pitchFamily="2" charset="-79"/>
              </a:rPr>
              <a:t>make better and more</a:t>
            </a:r>
            <a:r>
              <a:rPr lang="en-AU" sz="1600" b="1" baseline="0" dirty="0" smtClean="0">
                <a:solidFill>
                  <a:schemeClr val="accent5"/>
                </a:solidFill>
                <a:latin typeface="Rubik Light" panose="02000604000000020004" pitchFamily="2" charset="-79"/>
                <a:cs typeface="Rubik Light" panose="02000604000000020004" pitchFamily="2" charset="-79"/>
              </a:rPr>
              <a:t> </a:t>
            </a:r>
            <a:r>
              <a:rPr lang="en-AU" sz="1600" b="1" dirty="0" smtClean="0">
                <a:solidFill>
                  <a:schemeClr val="accent5"/>
                </a:solidFill>
                <a:latin typeface="Rubik Light" panose="02000604000000020004" pitchFamily="2" charset="-79"/>
                <a:cs typeface="Rubik Light" panose="02000604000000020004" pitchFamily="2" charset="-79"/>
              </a:rPr>
              <a:t>timely decisions </a:t>
            </a:r>
            <a:r>
              <a:rPr lang="en-AU" sz="1600" dirty="0" smtClean="0">
                <a:latin typeface="Rubik Light" panose="02000604000000020004" pitchFamily="2" charset="-79"/>
                <a:cs typeface="Rubik Light" panose="02000604000000020004" pitchFamily="2" charset="-79"/>
              </a:rPr>
              <a:t>thanks to our </a:t>
            </a:r>
            <a:r>
              <a:rPr lang="en-AU" sz="1600" b="1" dirty="0" smtClean="0">
                <a:latin typeface="Rubik Light" panose="02000604000000020004" pitchFamily="2" charset="-79"/>
                <a:cs typeface="Rubik Light" panose="02000604000000020004" pitchFamily="2" charset="-79"/>
              </a:rPr>
              <a:t>unique data, expert analysis and innovative solutions delivered through a single platform</a:t>
            </a:r>
            <a:endParaRPr lang="en-GB" b="1" dirty="0">
              <a:solidFill>
                <a:schemeClr val="accent2"/>
              </a:solidFill>
              <a:latin typeface="Rubik Light" panose="02000604000000020004" pitchFamily="2" charset="-79"/>
              <a:cs typeface="Rubik Light" panose="02000604000000020004" pitchFamily="2" charset="-79"/>
            </a:endParaRPr>
          </a:p>
        </p:txBody>
      </p:sp>
      <p:grpSp>
        <p:nvGrpSpPr>
          <p:cNvPr id="46" name="57 Grupo"/>
          <p:cNvGrpSpPr/>
          <p:nvPr userDrawn="1"/>
        </p:nvGrpSpPr>
        <p:grpSpPr>
          <a:xfrm>
            <a:off x="661418" y="5134711"/>
            <a:ext cx="7941731" cy="989276"/>
            <a:chOff x="729154" y="5030812"/>
            <a:chExt cx="7941731" cy="989276"/>
          </a:xfrm>
        </p:grpSpPr>
        <p:pic>
          <p:nvPicPr>
            <p:cNvPr id="49" name="Picture 2" descr="Image result for tesco logo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0275" y="5246266"/>
              <a:ext cx="776017" cy="20552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85" descr="Image result for coca cola logo 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61277" y="5209358"/>
              <a:ext cx="891539" cy="30262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0" descr="Image result for Heineken logo PNG forma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4240" y="5095194"/>
              <a:ext cx="1074246" cy="19879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2" descr="Image result for Mondelez logo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85288" y="5696151"/>
              <a:ext cx="1016460" cy="24319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4" descr="Image result for IKEA logo 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63" t="5401" r="8310" b="6253"/>
            <a:stretch/>
          </p:blipFill>
          <p:spPr bwMode="auto">
            <a:xfrm>
              <a:off x="2038011" y="5631617"/>
              <a:ext cx="784367" cy="292817"/>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8" descr="Image result for Amazon logo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9154" y="5621965"/>
              <a:ext cx="1022869" cy="39812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49448" y="5030812"/>
              <a:ext cx="651952" cy="38448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56" name="Picture 3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37394" y="5164240"/>
              <a:ext cx="972429" cy="223841"/>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57" name="Picture 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08973" y="5378750"/>
              <a:ext cx="621356" cy="614916"/>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58" name="Picture 44" descr="Related imag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35934" y="5516110"/>
              <a:ext cx="878163" cy="44405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37" descr="HP"/>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47271" y="5150971"/>
              <a:ext cx="473634" cy="35263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6" descr="Cisc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25157" y="5584768"/>
              <a:ext cx="697242" cy="40005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descr="Oracle"/>
            <p:cNvPicPr>
              <a:picLocks noChangeAspect="1" noChangeArrowheads="1"/>
            </p:cNvPicPr>
            <p:nvPr/>
          </p:nvPicPr>
          <p:blipFill>
            <a:blip r:embed="rId14" cstate="print">
              <a:extLst>
                <a:ext uri="{28A0092B-C50C-407E-A947-70E740481C1C}">
                  <a14:useLocalDpi xmlns:a14="http://schemas.microsoft.com/office/drawing/2010/main" val="0"/>
                </a:ext>
              </a:extLst>
            </a:blip>
            <a:srcRect b="41859"/>
            <a:stretch>
              <a:fillRect/>
            </a:stretch>
          </p:blipFill>
          <p:spPr bwMode="auto">
            <a:xfrm>
              <a:off x="7609585" y="5122335"/>
              <a:ext cx="1061300" cy="33799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35" descr="Capit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46500" y="5630809"/>
              <a:ext cx="789206" cy="25914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p:cNvSpPr txBox="1"/>
          <p:nvPr userDrawn="1"/>
        </p:nvSpPr>
        <p:spPr>
          <a:xfrm>
            <a:off x="2260372" y="3467545"/>
            <a:ext cx="2038325" cy="1315745"/>
          </a:xfrm>
          <a:prstGeom prst="rect">
            <a:avLst/>
          </a:prstGeom>
          <a:noFill/>
        </p:spPr>
        <p:txBody>
          <a:bodyPr wrap="square" rtlCol="0">
            <a:spAutoFit/>
          </a:bodyPr>
          <a:lstStyle/>
          <a:p>
            <a:pPr>
              <a:spcBef>
                <a:spcPts val="400"/>
              </a:spcBef>
            </a:pPr>
            <a:r>
              <a:rPr lang="en-GB" sz="1100" b="1" dirty="0" smtClean="0">
                <a:solidFill>
                  <a:schemeClr val="accent5"/>
                </a:solidFill>
                <a:latin typeface="Rubik Light" panose="02000604000000020004" pitchFamily="2" charset="-79"/>
                <a:cs typeface="Rubik Light" panose="02000604000000020004" pitchFamily="2" charset="-79"/>
              </a:rPr>
              <a:t>We </a:t>
            </a:r>
            <a:r>
              <a:rPr lang="en-GB" sz="1100" b="1" dirty="0">
                <a:solidFill>
                  <a:schemeClr val="accent5"/>
                </a:solidFill>
                <a:latin typeface="Rubik Light" panose="02000604000000020004" pitchFamily="2" charset="-79"/>
                <a:cs typeface="Rubik Light" panose="02000604000000020004" pitchFamily="2" charset="-79"/>
              </a:rPr>
              <a:t>empower clients to decode </a:t>
            </a:r>
            <a:r>
              <a:rPr lang="en-GB" sz="1100" b="1" dirty="0" smtClean="0">
                <a:solidFill>
                  <a:schemeClr val="accent5"/>
                </a:solidFill>
                <a:latin typeface="Rubik Light" panose="02000604000000020004" pitchFamily="2" charset="-79"/>
                <a:cs typeface="Rubik Light" panose="02000604000000020004" pitchFamily="2" charset="-79"/>
              </a:rPr>
              <a:t>the uncertain future</a:t>
            </a:r>
            <a:r>
              <a:rPr lang="en-GB" sz="1100" dirty="0" smtClean="0">
                <a:latin typeface="Rubik"/>
              </a:rPr>
              <a:t/>
            </a:r>
            <a:br>
              <a:rPr lang="en-GB" sz="1100" dirty="0" smtClean="0">
                <a:latin typeface="Rubik"/>
              </a:rPr>
            </a:br>
            <a:r>
              <a:rPr lang="en-GB" sz="1100" dirty="0" smtClean="0">
                <a:latin typeface="Rubik Light" panose="02000604000000020004" pitchFamily="2" charset="-79"/>
                <a:cs typeface="Rubik Light" panose="02000604000000020004" pitchFamily="2" charset="-79"/>
              </a:rPr>
              <a:t>they </a:t>
            </a:r>
            <a:r>
              <a:rPr lang="en-GB" sz="1100" dirty="0">
                <a:latin typeface="Rubik Light" panose="02000604000000020004" pitchFamily="2" charset="-79"/>
                <a:cs typeface="Rubik Light" panose="02000604000000020004" pitchFamily="2" charset="-79"/>
              </a:rPr>
              <a:t>face by providing:</a:t>
            </a:r>
          </a:p>
          <a:p>
            <a:pPr marL="180000" indent="-180000">
              <a:spcBef>
                <a:spcPts val="300"/>
              </a:spcBef>
              <a:buFont typeface="Arial" panose="020B0604020202020204" pitchFamily="34" charset="0"/>
              <a:buChar char="•"/>
            </a:pPr>
            <a:r>
              <a:rPr lang="en-GB" sz="1100" dirty="0" smtClean="0">
                <a:solidFill>
                  <a:srgbClr val="000000"/>
                </a:solidFill>
                <a:latin typeface="Rubik Light" panose="02000604000000020004" pitchFamily="2" charset="-79"/>
                <a:cs typeface="Rubik Light" panose="02000604000000020004" pitchFamily="2" charset="-79"/>
              </a:rPr>
              <a:t>Unique data</a:t>
            </a:r>
            <a:endParaRPr lang="en-GB" sz="1100" dirty="0">
              <a:solidFill>
                <a:srgbClr val="000000"/>
              </a:solidFill>
              <a:latin typeface="Rubik Light" panose="02000604000000020004" pitchFamily="2" charset="-79"/>
              <a:cs typeface="Rubik Light" panose="02000604000000020004" pitchFamily="2" charset="-79"/>
            </a:endParaRPr>
          </a:p>
          <a:p>
            <a:pPr marL="180000" indent="-180000">
              <a:buFont typeface="Arial" panose="020B0604020202020204" pitchFamily="34" charset="0"/>
              <a:buChar char="•"/>
            </a:pPr>
            <a:r>
              <a:rPr lang="en-GB" sz="1100" dirty="0" smtClean="0">
                <a:solidFill>
                  <a:srgbClr val="000000"/>
                </a:solidFill>
                <a:latin typeface="Rubik Light" panose="02000604000000020004" pitchFamily="2" charset="-79"/>
                <a:cs typeface="Rubik Light" panose="02000604000000020004" pitchFamily="2" charset="-79"/>
              </a:rPr>
              <a:t>Expert </a:t>
            </a:r>
            <a:r>
              <a:rPr lang="en-GB" sz="1100" dirty="0">
                <a:solidFill>
                  <a:srgbClr val="000000"/>
                </a:solidFill>
                <a:latin typeface="Rubik Light" panose="02000604000000020004" pitchFamily="2" charset="-79"/>
                <a:cs typeface="Rubik Light" panose="02000604000000020004" pitchFamily="2" charset="-79"/>
              </a:rPr>
              <a:t>analysis </a:t>
            </a:r>
          </a:p>
          <a:p>
            <a:pPr marL="180000" indent="-180000">
              <a:buFont typeface="Arial" panose="020B0604020202020204" pitchFamily="34" charset="0"/>
              <a:buChar char="•"/>
            </a:pPr>
            <a:r>
              <a:rPr lang="en-GB" sz="1100" dirty="0">
                <a:solidFill>
                  <a:srgbClr val="000000"/>
                </a:solidFill>
                <a:latin typeface="Rubik Light" panose="02000604000000020004" pitchFamily="2" charset="-79"/>
                <a:cs typeface="Rubik Light" panose="02000604000000020004" pitchFamily="2" charset="-79"/>
              </a:rPr>
              <a:t>Innovative </a:t>
            </a:r>
            <a:r>
              <a:rPr lang="en-GB" sz="1100" dirty="0" smtClean="0">
                <a:solidFill>
                  <a:srgbClr val="000000"/>
                </a:solidFill>
                <a:latin typeface="Rubik Light" panose="02000604000000020004" pitchFamily="2" charset="-79"/>
                <a:cs typeface="Rubik Light" panose="02000604000000020004" pitchFamily="2" charset="-79"/>
              </a:rPr>
              <a:t>solutions</a:t>
            </a:r>
          </a:p>
          <a:p>
            <a:pPr marL="180000" indent="-180000">
              <a:buFont typeface="Arial" panose="020B0604020202020204" pitchFamily="34" charset="0"/>
              <a:buChar char="•"/>
            </a:pPr>
            <a:r>
              <a:rPr lang="en-GB" sz="1100" dirty="0" smtClean="0">
                <a:solidFill>
                  <a:srgbClr val="000000"/>
                </a:solidFill>
                <a:latin typeface="Rubik Light" panose="02000604000000020004" pitchFamily="2" charset="-79"/>
                <a:cs typeface="Rubik Light" panose="02000604000000020004" pitchFamily="2" charset="-79"/>
              </a:rPr>
              <a:t>One platform</a:t>
            </a:r>
            <a:endParaRPr lang="en-GB" sz="1100" dirty="0">
              <a:solidFill>
                <a:srgbClr val="000000"/>
              </a:solidFill>
              <a:latin typeface="Rubik Light" panose="02000604000000020004" pitchFamily="2" charset="-79"/>
              <a:cs typeface="Rubik Light" panose="02000604000000020004" pitchFamily="2" charset="-79"/>
            </a:endParaRPr>
          </a:p>
        </p:txBody>
      </p:sp>
      <p:sp>
        <p:nvSpPr>
          <p:cNvPr id="64" name="TextBox 5"/>
          <p:cNvSpPr txBox="1"/>
          <p:nvPr userDrawn="1"/>
        </p:nvSpPr>
        <p:spPr>
          <a:xfrm>
            <a:off x="6372751" y="1739553"/>
            <a:ext cx="2691571" cy="1315745"/>
          </a:xfrm>
          <a:prstGeom prst="rect">
            <a:avLst/>
          </a:prstGeom>
          <a:noFill/>
        </p:spPr>
        <p:txBody>
          <a:bodyPr wrap="square" rtlCol="0">
            <a:spAutoFit/>
          </a:bodyPr>
          <a:lstStyle/>
          <a:p>
            <a:pPr>
              <a:spcBef>
                <a:spcPts val="400"/>
              </a:spcBef>
            </a:pPr>
            <a:r>
              <a:rPr lang="en-GB" sz="1100" dirty="0" smtClean="0">
                <a:latin typeface="Rubik Light" panose="02000604000000020004" pitchFamily="2" charset="-79"/>
                <a:cs typeface="Rubik Light" panose="02000604000000020004" pitchFamily="2" charset="-79"/>
              </a:rPr>
              <a:t>Our services cover </a:t>
            </a:r>
            <a:r>
              <a:rPr lang="en-GB" sz="1100" b="1" dirty="0" smtClean="0">
                <a:solidFill>
                  <a:schemeClr val="accent6"/>
                </a:solidFill>
                <a:latin typeface="Rubik Light" panose="02000604000000020004" pitchFamily="2" charset="-79"/>
                <a:cs typeface="Rubik Light" panose="02000604000000020004" pitchFamily="2" charset="-79"/>
              </a:rPr>
              <a:t>five</a:t>
            </a:r>
            <a:r>
              <a:rPr lang="en-GB" sz="1100" b="1" baseline="0" dirty="0" smtClean="0">
                <a:solidFill>
                  <a:schemeClr val="accent6"/>
                </a:solidFill>
                <a:latin typeface="Rubik Light" panose="02000604000000020004" pitchFamily="2" charset="-79"/>
                <a:cs typeface="Rubik Light" panose="02000604000000020004" pitchFamily="2" charset="-79"/>
              </a:rPr>
              <a:t> </a:t>
            </a:r>
            <a:r>
              <a:rPr lang="en-GB" sz="1100" b="1" dirty="0" smtClean="0">
                <a:solidFill>
                  <a:schemeClr val="accent6"/>
                </a:solidFill>
                <a:latin typeface="Rubik Light" panose="02000604000000020004" pitchFamily="2" charset="-79"/>
                <a:cs typeface="Rubik Light" panose="02000604000000020004" pitchFamily="2" charset="-79"/>
              </a:rPr>
              <a:t>primary industries :</a:t>
            </a:r>
          </a:p>
          <a:p>
            <a:pPr marL="180000" lvl="0" indent="-180000">
              <a:spcBef>
                <a:spcPts val="300"/>
              </a:spcBef>
              <a:buFont typeface="Arial" pitchFamily="34" charset="0"/>
              <a:buChar char="•"/>
            </a:pPr>
            <a:r>
              <a:rPr lang="en-GB" sz="1100" dirty="0" smtClean="0">
                <a:latin typeface="Rubik Light" panose="02000604000000020004" pitchFamily="2" charset="-79"/>
                <a:cs typeface="Rubik Light" panose="02000604000000020004" pitchFamily="2" charset="-79"/>
              </a:rPr>
              <a:t>Consumer</a:t>
            </a:r>
          </a:p>
          <a:p>
            <a:pPr marL="180000" lvl="0" indent="-180000">
              <a:buFont typeface="Arial" pitchFamily="34" charset="0"/>
              <a:buChar char="•"/>
            </a:pPr>
            <a:r>
              <a:rPr lang="en-GB" sz="1100" dirty="0" smtClean="0">
                <a:latin typeface="Rubik Light" panose="02000604000000020004" pitchFamily="2" charset="-79"/>
                <a:cs typeface="Rubik Light" panose="02000604000000020004" pitchFamily="2" charset="-79"/>
              </a:rPr>
              <a:t>Retail</a:t>
            </a:r>
          </a:p>
          <a:p>
            <a:pPr marL="180000" lvl="0" indent="-180000">
              <a:buFont typeface="Arial" pitchFamily="34" charset="0"/>
              <a:buChar char="•"/>
            </a:pPr>
            <a:r>
              <a:rPr lang="en-GB" sz="1100" dirty="0" smtClean="0">
                <a:latin typeface="Rubik Light" panose="02000604000000020004" pitchFamily="2" charset="-79"/>
                <a:cs typeface="Rubik Light" panose="02000604000000020004" pitchFamily="2" charset="-79"/>
              </a:rPr>
              <a:t>Technology</a:t>
            </a:r>
          </a:p>
          <a:p>
            <a:pPr marL="180000" lvl="0" indent="-180000">
              <a:buFont typeface="Arial" pitchFamily="34" charset="0"/>
              <a:buChar char="•"/>
            </a:pPr>
            <a:r>
              <a:rPr lang="en-GB" sz="1100" dirty="0" smtClean="0">
                <a:latin typeface="Rubik Light" panose="02000604000000020004" pitchFamily="2" charset="-79"/>
                <a:cs typeface="Rubik Light" panose="02000604000000020004" pitchFamily="2" charset="-79"/>
              </a:rPr>
              <a:t>Healthcare</a:t>
            </a:r>
          </a:p>
          <a:p>
            <a:pPr marL="180000" lvl="0" indent="-180000">
              <a:buFont typeface="Arial" pitchFamily="34" charset="0"/>
              <a:buChar char="•"/>
            </a:pPr>
            <a:r>
              <a:rPr lang="en-GB" sz="1100" dirty="0" smtClean="0">
                <a:latin typeface="Rubik Light" panose="02000604000000020004" pitchFamily="2" charset="-79"/>
                <a:cs typeface="Rubik Light" panose="02000604000000020004" pitchFamily="2" charset="-79"/>
              </a:rPr>
              <a:t>Financial Services</a:t>
            </a:r>
          </a:p>
        </p:txBody>
      </p:sp>
      <p:sp>
        <p:nvSpPr>
          <p:cNvPr id="65" name="TextBox 5"/>
          <p:cNvSpPr txBox="1"/>
          <p:nvPr userDrawn="1"/>
        </p:nvSpPr>
        <p:spPr>
          <a:xfrm>
            <a:off x="2246444" y="1760206"/>
            <a:ext cx="2452541" cy="1354217"/>
          </a:xfrm>
          <a:prstGeom prst="rect">
            <a:avLst/>
          </a:prstGeom>
          <a:noFill/>
        </p:spPr>
        <p:txBody>
          <a:bodyPr wrap="square" rtlCol="0">
            <a:spAutoFit/>
          </a:bodyPr>
          <a:lstStyle/>
          <a:p>
            <a:pPr>
              <a:spcBef>
                <a:spcPts val="400"/>
              </a:spcBef>
            </a:pPr>
            <a:r>
              <a:rPr lang="en-GB" sz="1100" b="1" dirty="0" smtClean="0">
                <a:solidFill>
                  <a:schemeClr val="accent3"/>
                </a:solidFill>
                <a:latin typeface="Rubik Light" panose="02000604000000020004" pitchFamily="2" charset="-79"/>
                <a:cs typeface="Rubik Light" panose="02000604000000020004" pitchFamily="2" charset="-79"/>
              </a:rPr>
              <a:t>GlobalData provides a range of ways that clients can access our data &amp; insights </a:t>
            </a:r>
            <a:r>
              <a:rPr lang="en-GB" sz="1100" dirty="0" smtClean="0">
                <a:latin typeface="Rubik Light" panose="02000604000000020004" pitchFamily="2" charset="-79"/>
                <a:cs typeface="Rubik Light" panose="02000604000000020004" pitchFamily="2" charset="-79"/>
              </a:rPr>
              <a:t>to meet their individual business needs:</a:t>
            </a:r>
          </a:p>
          <a:p>
            <a:pPr marL="180000" lvl="0" indent="-180000">
              <a:spcBef>
                <a:spcPts val="300"/>
              </a:spcBef>
              <a:buFont typeface="Arial" pitchFamily="34" charset="0"/>
              <a:buChar char="•"/>
            </a:pPr>
            <a:r>
              <a:rPr lang="en-GB" sz="1100" dirty="0" smtClean="0">
                <a:latin typeface="Rubik Light" panose="02000604000000020004" pitchFamily="2" charset="-79"/>
                <a:cs typeface="Rubik Light" panose="02000604000000020004" pitchFamily="2" charset="-79"/>
              </a:rPr>
              <a:t>Intelligence Center</a:t>
            </a:r>
          </a:p>
          <a:p>
            <a:pPr marL="180000" lvl="0" indent="-180000">
              <a:buFont typeface="Arial" pitchFamily="34" charset="0"/>
              <a:buChar char="•"/>
            </a:pPr>
            <a:r>
              <a:rPr lang="en-GB" sz="1100" dirty="0" smtClean="0">
                <a:latin typeface="Rubik Light" panose="02000604000000020004" pitchFamily="2" charset="-79"/>
                <a:cs typeface="Rubik Light" panose="02000604000000020004" pitchFamily="2" charset="-79"/>
              </a:rPr>
              <a:t>Consulting Services</a:t>
            </a:r>
          </a:p>
          <a:p>
            <a:pPr marL="180000" lvl="0" indent="-180000">
              <a:buFont typeface="Arial" pitchFamily="34" charset="0"/>
              <a:buChar char="•"/>
            </a:pPr>
            <a:r>
              <a:rPr lang="en-GB" sz="1100" dirty="0" smtClean="0">
                <a:latin typeface="Rubik Light" panose="02000604000000020004" pitchFamily="2" charset="-79"/>
                <a:cs typeface="Rubik Light" panose="02000604000000020004" pitchFamily="2" charset="-79"/>
              </a:rPr>
              <a:t>Reports</a:t>
            </a:r>
            <a:endParaRPr lang="en-GB" sz="1100" b="1" dirty="0" smtClean="0">
              <a:solidFill>
                <a:srgbClr val="000000"/>
              </a:solidFill>
              <a:latin typeface="Rubik Light" panose="02000604000000020004" pitchFamily="2" charset="-79"/>
              <a:cs typeface="Rubik Light" panose="02000604000000020004" pitchFamily="2" charset="-79"/>
            </a:endParaRPr>
          </a:p>
        </p:txBody>
      </p:sp>
      <p:sp>
        <p:nvSpPr>
          <p:cNvPr id="66" name="TextBox 65"/>
          <p:cNvSpPr txBox="1"/>
          <p:nvPr userDrawn="1"/>
        </p:nvSpPr>
        <p:spPr>
          <a:xfrm>
            <a:off x="6305844" y="3317504"/>
            <a:ext cx="2476716" cy="1615827"/>
          </a:xfrm>
          <a:prstGeom prst="rect">
            <a:avLst/>
          </a:prstGeom>
          <a:noFill/>
        </p:spPr>
        <p:txBody>
          <a:bodyPr wrap="square" rtlCol="0">
            <a:spAutoFit/>
          </a:bodyPr>
          <a:lstStyle/>
          <a:p>
            <a:pPr marL="180000" lvl="0" indent="-180000">
              <a:spcBef>
                <a:spcPts val="600"/>
              </a:spcBef>
              <a:buFont typeface="Arial" pitchFamily="34" charset="0"/>
              <a:buChar char="•"/>
            </a:pPr>
            <a:r>
              <a:rPr lang="en-GB" sz="1100" dirty="0" smtClean="0">
                <a:latin typeface="Rubik Light" panose="02000604000000020004" pitchFamily="2" charset="-79"/>
                <a:cs typeface="Rubik Light" panose="02000604000000020004" pitchFamily="2" charset="-79"/>
              </a:rPr>
              <a:t>Market Insights</a:t>
            </a:r>
          </a:p>
          <a:p>
            <a:pPr marL="360363" lvl="2" indent="-180975">
              <a:buFontTx/>
              <a:buChar char="‒"/>
            </a:pPr>
            <a:r>
              <a:rPr lang="en-GB" sz="1100" dirty="0" smtClean="0">
                <a:latin typeface="Rubik Light" panose="02000604000000020004" pitchFamily="2" charset="-79"/>
                <a:cs typeface="Rubik Light" panose="02000604000000020004" pitchFamily="2" charset="-79"/>
              </a:rPr>
              <a:t>Market Forecasts</a:t>
            </a:r>
          </a:p>
          <a:p>
            <a:pPr marL="360363" lvl="2" indent="-180975">
              <a:buFontTx/>
              <a:buChar char="‒"/>
            </a:pPr>
            <a:r>
              <a:rPr lang="en-GB" sz="1100" dirty="0" smtClean="0">
                <a:latin typeface="Rubik Light" panose="02000604000000020004" pitchFamily="2" charset="-79"/>
                <a:cs typeface="Rubik Light" panose="02000604000000020004" pitchFamily="2" charset="-79"/>
              </a:rPr>
              <a:t>Competitive </a:t>
            </a:r>
            <a:r>
              <a:rPr lang="en-GB" sz="1100" dirty="0">
                <a:latin typeface="Rubik Light" panose="02000604000000020004" pitchFamily="2" charset="-79"/>
                <a:cs typeface="Rubik Light" panose="02000604000000020004" pitchFamily="2" charset="-79"/>
              </a:rPr>
              <a:t>Intelligence</a:t>
            </a:r>
          </a:p>
          <a:p>
            <a:pPr marL="360363" lvl="2" indent="-180975">
              <a:buFontTx/>
              <a:buChar char="‒"/>
            </a:pPr>
            <a:r>
              <a:rPr lang="en-GB" sz="1100" dirty="0" smtClean="0">
                <a:latin typeface="Rubik Light" panose="02000604000000020004" pitchFamily="2" charset="-79"/>
                <a:cs typeface="Rubik Light" panose="02000604000000020004" pitchFamily="2" charset="-79"/>
              </a:rPr>
              <a:t>Consumer Insights</a:t>
            </a:r>
          </a:p>
          <a:p>
            <a:pPr marL="180000" lvl="0" indent="-180000">
              <a:buFont typeface="Arial" pitchFamily="34" charset="0"/>
              <a:buChar char="•"/>
            </a:pPr>
            <a:r>
              <a:rPr lang="en-GB" sz="1100" dirty="0" smtClean="0">
                <a:latin typeface="Rubik Light" panose="02000604000000020004" pitchFamily="2" charset="-79"/>
                <a:cs typeface="Rubik Light" panose="02000604000000020004" pitchFamily="2" charset="-79"/>
              </a:rPr>
              <a:t>Innovation &amp; New </a:t>
            </a:r>
            <a:r>
              <a:rPr lang="en-GB" sz="1100" dirty="0">
                <a:latin typeface="Rubik Light" panose="02000604000000020004" pitchFamily="2" charset="-79"/>
                <a:cs typeface="Rubik Light" panose="02000604000000020004" pitchFamily="2" charset="-79"/>
              </a:rPr>
              <a:t>P</a:t>
            </a:r>
            <a:r>
              <a:rPr lang="en-GB" sz="1100" dirty="0" smtClean="0">
                <a:latin typeface="Rubik Light" panose="02000604000000020004" pitchFamily="2" charset="-79"/>
                <a:cs typeface="Rubik Light" panose="02000604000000020004" pitchFamily="2" charset="-79"/>
              </a:rPr>
              <a:t>roduct </a:t>
            </a:r>
            <a:r>
              <a:rPr lang="en-GB" sz="1100" dirty="0">
                <a:latin typeface="Rubik Light" panose="02000604000000020004" pitchFamily="2" charset="-79"/>
                <a:cs typeface="Rubik Light" panose="02000604000000020004" pitchFamily="2" charset="-79"/>
              </a:rPr>
              <a:t>D</a:t>
            </a:r>
            <a:r>
              <a:rPr lang="en-GB" sz="1100" dirty="0" smtClean="0">
                <a:latin typeface="Rubik Light" panose="02000604000000020004" pitchFamily="2" charset="-79"/>
                <a:cs typeface="Rubik Light" panose="02000604000000020004" pitchFamily="2" charset="-79"/>
              </a:rPr>
              <a:t>evelopment</a:t>
            </a:r>
            <a:endParaRPr lang="en-GB" sz="1100" dirty="0">
              <a:latin typeface="Rubik Light" panose="02000604000000020004" pitchFamily="2" charset="-79"/>
              <a:cs typeface="Rubik Light" panose="02000604000000020004" pitchFamily="2" charset="-79"/>
            </a:endParaRPr>
          </a:p>
          <a:p>
            <a:pPr marL="180000" lvl="0" indent="-180000">
              <a:buFont typeface="Arial" pitchFamily="34" charset="0"/>
              <a:buChar char="•"/>
            </a:pPr>
            <a:r>
              <a:rPr lang="en-GB" sz="1100" dirty="0" smtClean="0">
                <a:latin typeface="Rubik Light" panose="02000604000000020004" pitchFamily="2" charset="-79"/>
                <a:cs typeface="Rubik Light" panose="02000604000000020004" pitchFamily="2" charset="-79"/>
              </a:rPr>
              <a:t>Strategic</a:t>
            </a:r>
            <a:r>
              <a:rPr lang="en-GB" sz="1100" baseline="0" dirty="0" smtClean="0">
                <a:latin typeface="Rubik Light" panose="02000604000000020004" pitchFamily="2" charset="-79"/>
                <a:cs typeface="Rubik Light" panose="02000604000000020004" pitchFamily="2" charset="-79"/>
              </a:rPr>
              <a:t> </a:t>
            </a:r>
            <a:r>
              <a:rPr lang="en-GB" sz="1100" dirty="0" smtClean="0">
                <a:latin typeface="Rubik Light" panose="02000604000000020004" pitchFamily="2" charset="-79"/>
                <a:cs typeface="Rubik Light" panose="02000604000000020004" pitchFamily="2" charset="-79"/>
              </a:rPr>
              <a:t>Planning</a:t>
            </a:r>
          </a:p>
          <a:p>
            <a:pPr marL="180000" lvl="0" indent="-180000">
              <a:buFont typeface="Arial" pitchFamily="34" charset="0"/>
              <a:buChar char="•"/>
            </a:pPr>
            <a:r>
              <a:rPr lang="en-GB" sz="1100" dirty="0" smtClean="0">
                <a:latin typeface="Rubik Light" panose="02000604000000020004" pitchFamily="2" charset="-79"/>
                <a:cs typeface="Rubik Light" panose="02000604000000020004" pitchFamily="2" charset="-79"/>
              </a:rPr>
              <a:t>Marketing</a:t>
            </a:r>
            <a:endParaRPr lang="en-GB" sz="1100" dirty="0">
              <a:latin typeface="Rubik Light" panose="02000604000000020004" pitchFamily="2" charset="-79"/>
              <a:cs typeface="Rubik Light" panose="02000604000000020004" pitchFamily="2" charset="-79"/>
            </a:endParaRPr>
          </a:p>
          <a:p>
            <a:pPr marL="180000" lvl="0" indent="-180000">
              <a:buFont typeface="Arial" pitchFamily="34" charset="0"/>
              <a:buChar char="•"/>
            </a:pPr>
            <a:r>
              <a:rPr lang="en-GB" sz="1100" dirty="0">
                <a:latin typeface="Rubik Light" panose="02000604000000020004" pitchFamily="2" charset="-79"/>
                <a:cs typeface="Rubik Light" panose="02000604000000020004" pitchFamily="2" charset="-79"/>
              </a:rPr>
              <a:t>Channel and </a:t>
            </a:r>
            <a:r>
              <a:rPr lang="en-GB" sz="1100" dirty="0" smtClean="0">
                <a:latin typeface="Rubik Light" panose="02000604000000020004" pitchFamily="2" charset="-79"/>
                <a:cs typeface="Rubik Light" panose="02000604000000020004" pitchFamily="2" charset="-79"/>
              </a:rPr>
              <a:t>Sales Management</a:t>
            </a:r>
            <a:endParaRPr lang="en-GB" sz="1100" dirty="0">
              <a:solidFill>
                <a:srgbClr val="000000"/>
              </a:solidFill>
              <a:latin typeface="Rubik Light" panose="02000604000000020004" pitchFamily="2" charset="-79"/>
              <a:cs typeface="Rubik Light" panose="02000604000000020004" pitchFamily="2" charset="-79"/>
            </a:endParaRPr>
          </a:p>
        </p:txBody>
      </p:sp>
      <p:sp>
        <p:nvSpPr>
          <p:cNvPr id="67" name="43 Rectángulo"/>
          <p:cNvSpPr/>
          <p:nvPr userDrawn="1"/>
        </p:nvSpPr>
        <p:spPr>
          <a:xfrm>
            <a:off x="536237" y="3423417"/>
            <a:ext cx="1664252" cy="14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42 Rectángulo"/>
          <p:cNvSpPr/>
          <p:nvPr userDrawn="1"/>
        </p:nvSpPr>
        <p:spPr>
          <a:xfrm>
            <a:off x="527298" y="3423417"/>
            <a:ext cx="1658861" cy="523220"/>
          </a:xfrm>
          <a:prstGeom prst="rect">
            <a:avLst/>
          </a:prstGeom>
        </p:spPr>
        <p:txBody>
          <a:bodyPr wrap="square">
            <a:spAutoFit/>
          </a:bodyPr>
          <a:lstStyle/>
          <a:p>
            <a:pPr algn="ctr"/>
            <a:r>
              <a:rPr lang="en-GB" sz="1400" b="1" dirty="0" smtClean="0">
                <a:solidFill>
                  <a:schemeClr val="bg1"/>
                </a:solidFill>
                <a:latin typeface="Rubik" panose="02000604000000020004" pitchFamily="2" charset="-79"/>
                <a:cs typeface="Rubik" panose="02000604000000020004" pitchFamily="2" charset="-79"/>
              </a:rPr>
              <a:t>Our Value</a:t>
            </a:r>
            <a:br>
              <a:rPr lang="en-GB" sz="1400" b="1" dirty="0" smtClean="0">
                <a:solidFill>
                  <a:schemeClr val="bg1"/>
                </a:solidFill>
                <a:latin typeface="Rubik" panose="02000604000000020004" pitchFamily="2" charset="-79"/>
                <a:cs typeface="Rubik" panose="02000604000000020004" pitchFamily="2" charset="-79"/>
              </a:rPr>
            </a:br>
            <a:r>
              <a:rPr lang="en-GB" sz="1400" b="1" dirty="0" smtClean="0">
                <a:solidFill>
                  <a:schemeClr val="bg1"/>
                </a:solidFill>
                <a:latin typeface="Rubik" panose="02000604000000020004" pitchFamily="2" charset="-79"/>
                <a:cs typeface="Rubik" panose="02000604000000020004" pitchFamily="2" charset="-79"/>
              </a:rPr>
              <a:t>Proposition</a:t>
            </a:r>
            <a:endParaRPr lang="en-GB" sz="1400" b="1" dirty="0">
              <a:solidFill>
                <a:schemeClr val="bg1"/>
              </a:solidFill>
              <a:latin typeface="Rubik" panose="02000604000000020004" pitchFamily="2" charset="-79"/>
              <a:cs typeface="Rubik" panose="02000604000000020004" pitchFamily="2" charset="-79"/>
            </a:endParaRPr>
          </a:p>
        </p:txBody>
      </p:sp>
      <p:sp>
        <p:nvSpPr>
          <p:cNvPr id="69" name="49 Rectángulo"/>
          <p:cNvSpPr/>
          <p:nvPr userDrawn="1"/>
        </p:nvSpPr>
        <p:spPr>
          <a:xfrm>
            <a:off x="4653832" y="1739553"/>
            <a:ext cx="1664252" cy="140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50 Rectángulo"/>
          <p:cNvSpPr/>
          <p:nvPr userDrawn="1"/>
        </p:nvSpPr>
        <p:spPr>
          <a:xfrm>
            <a:off x="4672179" y="1739553"/>
            <a:ext cx="1618002" cy="523220"/>
          </a:xfrm>
          <a:prstGeom prst="rect">
            <a:avLst/>
          </a:prstGeom>
        </p:spPr>
        <p:txBody>
          <a:bodyPr wrap="square">
            <a:spAutoFit/>
          </a:bodyPr>
          <a:lstStyle/>
          <a:p>
            <a:pPr algn="ctr"/>
            <a:r>
              <a:rPr lang="en-GB" sz="1400" b="1" dirty="0" smtClean="0">
                <a:solidFill>
                  <a:schemeClr val="bg1"/>
                </a:solidFill>
                <a:latin typeface="Rubik" panose="02000604000000020004" pitchFamily="2" charset="-79"/>
                <a:cs typeface="Rubik" panose="02000604000000020004" pitchFamily="2" charset="-79"/>
              </a:rPr>
              <a:t>Our Industry Coverage</a:t>
            </a:r>
            <a:endParaRPr lang="en-GB" sz="1400" b="1" dirty="0">
              <a:solidFill>
                <a:schemeClr val="bg1"/>
              </a:solidFill>
              <a:latin typeface="Rubik" panose="02000604000000020004" pitchFamily="2" charset="-79"/>
              <a:cs typeface="Rubik" panose="02000604000000020004" pitchFamily="2" charset="-79"/>
            </a:endParaRPr>
          </a:p>
        </p:txBody>
      </p:sp>
      <p:sp>
        <p:nvSpPr>
          <p:cNvPr id="71" name="51 Rectángulo"/>
          <p:cNvSpPr/>
          <p:nvPr userDrawn="1"/>
        </p:nvSpPr>
        <p:spPr>
          <a:xfrm>
            <a:off x="508206" y="1739553"/>
            <a:ext cx="1664249" cy="140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52 Rectángulo"/>
          <p:cNvSpPr/>
          <p:nvPr userDrawn="1"/>
        </p:nvSpPr>
        <p:spPr>
          <a:xfrm>
            <a:off x="511306" y="1739553"/>
            <a:ext cx="1655491" cy="523220"/>
          </a:xfrm>
          <a:prstGeom prst="rect">
            <a:avLst/>
          </a:prstGeom>
        </p:spPr>
        <p:txBody>
          <a:bodyPr wrap="square">
            <a:spAutoFit/>
          </a:bodyPr>
          <a:lstStyle/>
          <a:p>
            <a:pPr algn="ctr"/>
            <a:r>
              <a:rPr lang="en-GB" sz="1400" b="1" dirty="0" smtClean="0">
                <a:solidFill>
                  <a:schemeClr val="bg1"/>
                </a:solidFill>
                <a:latin typeface="Rubik" panose="02000604000000020004" pitchFamily="2" charset="-79"/>
                <a:cs typeface="Rubik" panose="02000604000000020004" pitchFamily="2" charset="-79"/>
              </a:rPr>
              <a:t>Our </a:t>
            </a:r>
            <a:br>
              <a:rPr lang="en-GB" sz="1400" b="1" dirty="0" smtClean="0">
                <a:solidFill>
                  <a:schemeClr val="bg1"/>
                </a:solidFill>
                <a:latin typeface="Rubik" panose="02000604000000020004" pitchFamily="2" charset="-79"/>
                <a:cs typeface="Rubik" panose="02000604000000020004" pitchFamily="2" charset="-79"/>
              </a:rPr>
            </a:br>
            <a:r>
              <a:rPr lang="en-GB" sz="1400" b="1" dirty="0" smtClean="0">
                <a:solidFill>
                  <a:schemeClr val="bg1"/>
                </a:solidFill>
                <a:latin typeface="Rubik" panose="02000604000000020004" pitchFamily="2" charset="-79"/>
                <a:cs typeface="Rubik" panose="02000604000000020004" pitchFamily="2" charset="-79"/>
              </a:rPr>
              <a:t>Solutions</a:t>
            </a:r>
            <a:endParaRPr lang="en-GB" sz="1400" b="1" dirty="0">
              <a:solidFill>
                <a:schemeClr val="bg1"/>
              </a:solidFill>
              <a:latin typeface="Rubik" panose="02000604000000020004" pitchFamily="2" charset="-79"/>
              <a:cs typeface="Rubik" panose="02000604000000020004" pitchFamily="2" charset="-79"/>
            </a:endParaRPr>
          </a:p>
        </p:txBody>
      </p:sp>
      <p:sp>
        <p:nvSpPr>
          <p:cNvPr id="73" name="53 Rectángulo"/>
          <p:cNvSpPr/>
          <p:nvPr userDrawn="1"/>
        </p:nvSpPr>
        <p:spPr>
          <a:xfrm>
            <a:off x="4560508" y="3423417"/>
            <a:ext cx="1664250" cy="140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54 Rectángulo"/>
          <p:cNvSpPr/>
          <p:nvPr userDrawn="1"/>
        </p:nvSpPr>
        <p:spPr>
          <a:xfrm>
            <a:off x="4550678" y="3423417"/>
            <a:ext cx="1685803" cy="523220"/>
          </a:xfrm>
          <a:prstGeom prst="rect">
            <a:avLst/>
          </a:prstGeom>
        </p:spPr>
        <p:txBody>
          <a:bodyPr wrap="square">
            <a:spAutoFit/>
          </a:bodyPr>
          <a:lstStyle/>
          <a:p>
            <a:pPr algn="ctr"/>
            <a:r>
              <a:rPr lang="en-GB" sz="1400" b="1" dirty="0" smtClean="0">
                <a:solidFill>
                  <a:schemeClr val="bg1"/>
                </a:solidFill>
                <a:latin typeface="Rubik" panose="02000604000000020004" pitchFamily="2" charset="-79"/>
                <a:cs typeface="Rubik" panose="02000604000000020004" pitchFamily="2" charset="-79"/>
              </a:rPr>
              <a:t>Our </a:t>
            </a:r>
            <a:br>
              <a:rPr lang="en-GB" sz="1400" b="1" dirty="0" smtClean="0">
                <a:solidFill>
                  <a:schemeClr val="bg1"/>
                </a:solidFill>
                <a:latin typeface="Rubik" panose="02000604000000020004" pitchFamily="2" charset="-79"/>
                <a:cs typeface="Rubik" panose="02000604000000020004" pitchFamily="2" charset="-79"/>
              </a:rPr>
            </a:br>
            <a:r>
              <a:rPr lang="en-GB" sz="1400" b="1" dirty="0" smtClean="0">
                <a:solidFill>
                  <a:schemeClr val="bg1"/>
                </a:solidFill>
                <a:latin typeface="Rubik" panose="02000604000000020004" pitchFamily="2" charset="-79"/>
                <a:cs typeface="Rubik" panose="02000604000000020004" pitchFamily="2" charset="-79"/>
              </a:rPr>
              <a:t>Expertise</a:t>
            </a:r>
            <a:endParaRPr lang="en-GB" sz="1400" b="1" dirty="0">
              <a:solidFill>
                <a:schemeClr val="bg1"/>
              </a:solidFill>
              <a:latin typeface="Rubik" panose="02000604000000020004" pitchFamily="2" charset="-79"/>
              <a:cs typeface="Rubik" panose="02000604000000020004" pitchFamily="2" charset="-79"/>
            </a:endParaRPr>
          </a:p>
        </p:txBody>
      </p:sp>
      <p:sp>
        <p:nvSpPr>
          <p:cNvPr id="75" name="55 Rectángulo"/>
          <p:cNvSpPr/>
          <p:nvPr userDrawn="1"/>
        </p:nvSpPr>
        <p:spPr>
          <a:xfrm>
            <a:off x="613813" y="4915348"/>
            <a:ext cx="1079142" cy="307777"/>
          </a:xfrm>
          <a:prstGeom prst="rect">
            <a:avLst/>
          </a:prstGeom>
        </p:spPr>
        <p:txBody>
          <a:bodyPr wrap="none">
            <a:spAutoFit/>
          </a:bodyPr>
          <a:lstStyle/>
          <a:p>
            <a:pPr lvl="0"/>
            <a:r>
              <a:rPr lang="en-GB" sz="1400" b="1" dirty="0" smtClean="0">
                <a:solidFill>
                  <a:srgbClr val="000000"/>
                </a:solidFill>
                <a:latin typeface="Rubik Light" panose="02000604000000020004" pitchFamily="2" charset="-79"/>
                <a:cs typeface="Rubik Light" panose="02000604000000020004" pitchFamily="2" charset="-79"/>
              </a:rPr>
              <a:t>Our clients:</a:t>
            </a:r>
            <a:endParaRPr lang="en-GB" sz="1400" b="1" dirty="0">
              <a:latin typeface="Rubik Light" panose="02000604000000020004" pitchFamily="2" charset="-79"/>
              <a:cs typeface="Rubik Light" panose="02000604000000020004" pitchFamily="2" charset="-79"/>
            </a:endParaRPr>
          </a:p>
        </p:txBody>
      </p:sp>
      <p:pic>
        <p:nvPicPr>
          <p:cNvPr id="76" name="Picture 4" descr="E:\ser_curros freelance\PROGRESSIVE\00_new branding\master brochure consumer\_materials\slide25.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03903" y="4052557"/>
            <a:ext cx="921761" cy="727792"/>
          </a:xfrm>
          <a:prstGeom prst="rect">
            <a:avLst/>
          </a:prstGeom>
          <a:noFill/>
        </p:spPr>
      </p:pic>
      <p:pic>
        <p:nvPicPr>
          <p:cNvPr id="77" name="Picture 4" descr="E:\ser_curros freelance\PROGRESSIVE\00_new branding\master brochure consumer\_materials\slide25.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b="-8920"/>
          <a:stretch>
            <a:fillRect/>
          </a:stretch>
        </p:blipFill>
        <p:spPr bwMode="auto">
          <a:xfrm>
            <a:off x="5090768" y="2158911"/>
            <a:ext cx="852488" cy="984642"/>
          </a:xfrm>
          <a:prstGeom prst="rect">
            <a:avLst/>
          </a:prstGeom>
          <a:noFill/>
        </p:spPr>
      </p:pic>
      <p:pic>
        <p:nvPicPr>
          <p:cNvPr id="78" name="Picture 4" descr="E:\ser_curros freelance\PROGRESSIVE\00_new branding\master brochure consumer\_materials\slide25.pn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r="-1167"/>
          <a:stretch>
            <a:fillRect/>
          </a:stretch>
        </p:blipFill>
        <p:spPr bwMode="auto">
          <a:xfrm>
            <a:off x="949184" y="2442888"/>
            <a:ext cx="767537" cy="616526"/>
          </a:xfrm>
          <a:prstGeom prst="rect">
            <a:avLst/>
          </a:prstGeom>
          <a:noFill/>
        </p:spPr>
      </p:pic>
      <p:pic>
        <p:nvPicPr>
          <p:cNvPr id="79" name="Picture 4" descr="E:\ser_curros freelance\PROGRESSIVE\00_new branding\master brochure consumer\_materials\slide25.png"/>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r="-1167"/>
          <a:stretch>
            <a:fillRect/>
          </a:stretch>
        </p:blipFill>
        <p:spPr bwMode="auto">
          <a:xfrm>
            <a:off x="4994565" y="3863807"/>
            <a:ext cx="767537" cy="722389"/>
          </a:xfrm>
          <a:prstGeom prst="rect">
            <a:avLst/>
          </a:prstGeom>
          <a:noFill/>
        </p:spPr>
      </p:pic>
      <p:pic>
        <p:nvPicPr>
          <p:cNvPr id="41" name="Picture 40"/>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749760" y="6537375"/>
            <a:ext cx="1584177" cy="308915"/>
          </a:xfrm>
          <a:prstGeom prst="rect">
            <a:avLst/>
          </a:prstGeom>
        </p:spPr>
      </p:pic>
    </p:spTree>
    <p:extLst>
      <p:ext uri="{BB962C8B-B14F-4D97-AF65-F5344CB8AC3E}">
        <p14:creationId xmlns:p14="http://schemas.microsoft.com/office/powerpoint/2010/main" val="320511610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304800" y="908050"/>
            <a:ext cx="8545095" cy="582529"/>
          </a:xfrm>
          <a:prstGeom prst="rect">
            <a:avLst/>
          </a:prstGeom>
        </p:spPr>
        <p:txBody>
          <a:bodyPr lIns="0" tIns="0" rIns="0" bIns="0"/>
          <a:lstStyle>
            <a:lvl1pPr algn="l">
              <a:defRPr sz="1600" b="0" i="0" baseline="0">
                <a:solidFill>
                  <a:schemeClr val="accent5"/>
                </a:solidFill>
                <a:latin typeface="Rubik Light" charset="0"/>
                <a:ea typeface="Rubik Light" charset="0"/>
                <a:cs typeface="Rubik Light" charset="0"/>
              </a:defRPr>
            </a:lvl1pPr>
          </a:lstStyle>
          <a:p>
            <a:r>
              <a:rPr lang="en-US" dirty="0" smtClean="0"/>
              <a:t>Click to add subtitle</a:t>
            </a:r>
            <a:endParaRPr lang="en-GB" dirty="0"/>
          </a:p>
        </p:txBody>
      </p:sp>
      <p:sp>
        <p:nvSpPr>
          <p:cNvPr id="19" name="Text Placeholder 18"/>
          <p:cNvSpPr>
            <a:spLocks noGrp="1"/>
          </p:cNvSpPr>
          <p:nvPr>
            <p:ph type="body" sz="quarter" idx="13"/>
          </p:nvPr>
        </p:nvSpPr>
        <p:spPr>
          <a:xfrm>
            <a:off x="300037" y="1569066"/>
            <a:ext cx="8567737" cy="4774584"/>
          </a:xfrm>
          <a:prstGeom prst="rect">
            <a:avLst/>
          </a:prstGeom>
        </p:spPr>
        <p:txBody>
          <a:bodyPr/>
          <a:lstStyle>
            <a:lvl1pPr marL="342900" indent="-342900">
              <a:buFont typeface="Courier New" panose="02070309020205020404" pitchFamily="49" charset="0"/>
              <a:buChar char="o"/>
              <a:defRPr sz="1100">
                <a:solidFill>
                  <a:schemeClr val="accent2"/>
                </a:solidFill>
                <a:latin typeface="Rubik Light" panose="02000604000000020004" pitchFamily="2" charset="-79"/>
                <a:cs typeface="Rubik Light" panose="02000604000000020004" pitchFamily="2" charset="-79"/>
              </a:defRPr>
            </a:lvl1pPr>
            <a:lvl2pPr marL="742950" indent="-285750">
              <a:buFont typeface="Wingdings" panose="05000000000000000000" pitchFamily="2" charset="2"/>
              <a:buChar char="§"/>
              <a:defRPr sz="1100">
                <a:solidFill>
                  <a:schemeClr val="accent2"/>
                </a:solidFill>
                <a:latin typeface="Rubik Light" panose="02000604000000020004" pitchFamily="2" charset="-79"/>
                <a:cs typeface="Rubik Light" panose="02000604000000020004" pitchFamily="2" charset="-79"/>
              </a:defRPr>
            </a:lvl2pPr>
            <a:lvl3pPr marL="1143000" indent="-228600">
              <a:buFont typeface="Arial" panose="020B0604020202020204" pitchFamily="34" charset="0"/>
              <a:buChar char="•"/>
              <a:defRPr sz="1100">
                <a:solidFill>
                  <a:schemeClr val="accent2"/>
                </a:solidFill>
                <a:latin typeface="Rubik Light" panose="02000604000000020004" pitchFamily="2" charset="-79"/>
                <a:cs typeface="Rubik Light" panose="02000604000000020004" pitchFamily="2" charset="-79"/>
              </a:defRPr>
            </a:lvl3pPr>
            <a:lvl4pPr>
              <a:defRPr sz="1100">
                <a:solidFill>
                  <a:schemeClr val="accent2"/>
                </a:solidFill>
                <a:latin typeface="Rubik Light" panose="02000604000000020004" pitchFamily="2" charset="-79"/>
                <a:cs typeface="Rubik Light" panose="02000604000000020004" pitchFamily="2" charset="-79"/>
              </a:defRPr>
            </a:lvl4pPr>
            <a:lvl5pPr>
              <a:defRPr sz="1100">
                <a:solidFill>
                  <a:schemeClr val="accent2"/>
                </a:solidFill>
                <a:latin typeface="Rubik Light" panose="02000604000000020004" pitchFamily="2" charset="-79"/>
                <a:cs typeface="Rubik Light" panose="02000604000000020004" pitchFamily="2" charset="-79"/>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Rectangle 21"/>
          <p:cNvSpPr/>
          <p:nvPr userDrawn="1"/>
        </p:nvSpPr>
        <p:spPr>
          <a:xfrm>
            <a:off x="6605516" y="6504398"/>
            <a:ext cx="2540076" cy="359630"/>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schemeClr val="accent5"/>
              </a:solidFill>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1637" y="6555217"/>
            <a:ext cx="1389127" cy="273233"/>
          </a:xfrm>
          <a:prstGeom prst="rect">
            <a:avLst/>
          </a:prstGeom>
        </p:spPr>
      </p:pic>
      <p:sp>
        <p:nvSpPr>
          <p:cNvPr id="24" name="Rectangle 23"/>
          <p:cNvSpPr/>
          <p:nvPr userDrawn="1"/>
        </p:nvSpPr>
        <p:spPr>
          <a:xfrm>
            <a:off x="0" y="6498370"/>
            <a:ext cx="6605516" cy="359630"/>
          </a:xfrm>
          <a:prstGeom prst="rect">
            <a:avLst/>
          </a:prstGeom>
          <a:solidFill>
            <a:schemeClr val="accent5"/>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5" name="Slide Number Placeholder 5"/>
          <p:cNvSpPr txBox="1">
            <a:spLocks/>
          </p:cNvSpPr>
          <p:nvPr userDrawn="1"/>
        </p:nvSpPr>
        <p:spPr>
          <a:xfrm>
            <a:off x="6977416" y="6509271"/>
            <a:ext cx="205740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accent5"/>
                </a:solidFill>
                <a:latin typeface="Rubik Light" charset="0"/>
                <a:ea typeface="Rubik Light" charset="0"/>
                <a:cs typeface="Rubik 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AFB0678B-BF4D-4CD9-BAB9-5D456B398EAF}" type="slidenum">
              <a:rPr lang="en-GB" smtClean="0"/>
              <a:pPr fontAlgn="base">
                <a:spcBef>
                  <a:spcPct val="0"/>
                </a:spcBef>
                <a:spcAft>
                  <a:spcPct val="0"/>
                </a:spcAft>
              </a:pPr>
              <a:t>‹#›</a:t>
            </a:fld>
            <a:endParaRPr lang="en-GB" dirty="0"/>
          </a:p>
        </p:txBody>
      </p:sp>
      <p:sp>
        <p:nvSpPr>
          <p:cNvPr id="9" name="Rectangle 8"/>
          <p:cNvSpPr/>
          <p:nvPr userDrawn="1"/>
        </p:nvSpPr>
        <p:spPr>
          <a:xfrm>
            <a:off x="0" y="0"/>
            <a:ext cx="9145592" cy="613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2400" dirty="0" smtClean="0">
                <a:solidFill>
                  <a:schemeClr val="bg1"/>
                </a:solidFill>
                <a:latin typeface="Rubik Light" panose="02000604000000020004" pitchFamily="2" charset="-79"/>
                <a:cs typeface="Rubik Light" panose="02000604000000020004" pitchFamily="2" charset="-79"/>
              </a:rPr>
              <a:t>References</a:t>
            </a:r>
            <a:endParaRPr lang="en-GB" sz="2400" dirty="0">
              <a:solidFill>
                <a:schemeClr val="bg1"/>
              </a:solidFill>
              <a:latin typeface="Rubik Light" panose="02000604000000020004" pitchFamily="2" charset="-79"/>
              <a:cs typeface="Rubik Light" panose="02000604000000020004" pitchFamily="2" charset="-79"/>
            </a:endParaRPr>
          </a:p>
        </p:txBody>
      </p:sp>
    </p:spTree>
    <p:extLst>
      <p:ext uri="{BB962C8B-B14F-4D97-AF65-F5344CB8AC3E}">
        <p14:creationId xmlns:p14="http://schemas.microsoft.com/office/powerpoint/2010/main" val="115944781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22" name="Rectangle 21"/>
          <p:cNvSpPr/>
          <p:nvPr userDrawn="1"/>
        </p:nvSpPr>
        <p:spPr>
          <a:xfrm>
            <a:off x="6605516" y="6504398"/>
            <a:ext cx="2540076" cy="359630"/>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schemeClr val="accent5"/>
              </a:solidFill>
            </a:endParaRPr>
          </a:p>
        </p:txBody>
      </p:sp>
      <p:sp>
        <p:nvSpPr>
          <p:cNvPr id="24" name="Rectangle 23"/>
          <p:cNvSpPr/>
          <p:nvPr userDrawn="1"/>
        </p:nvSpPr>
        <p:spPr>
          <a:xfrm>
            <a:off x="0" y="6498370"/>
            <a:ext cx="6605516" cy="359630"/>
          </a:xfrm>
          <a:prstGeom prst="rect">
            <a:avLst/>
          </a:prstGeom>
          <a:solidFill>
            <a:schemeClr val="accent5"/>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5" name="Slide Number Placeholder 5"/>
          <p:cNvSpPr txBox="1">
            <a:spLocks/>
          </p:cNvSpPr>
          <p:nvPr userDrawn="1"/>
        </p:nvSpPr>
        <p:spPr>
          <a:xfrm>
            <a:off x="6977416" y="6509271"/>
            <a:ext cx="205740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accent5"/>
                </a:solidFill>
                <a:latin typeface="Rubik Light" charset="0"/>
                <a:ea typeface="Rubik Light" charset="0"/>
                <a:cs typeface="Rubik 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AFB0678B-BF4D-4CD9-BAB9-5D456B398EAF}" type="slidenum">
              <a:rPr lang="en-GB" smtClean="0"/>
              <a:pPr fontAlgn="base">
                <a:spcBef>
                  <a:spcPct val="0"/>
                </a:spcBef>
                <a:spcAft>
                  <a:spcPct val="0"/>
                </a:spcAft>
              </a:pPr>
              <a:t>‹#›</a:t>
            </a:fld>
            <a:endParaRPr lang="en-GB" dirty="0"/>
          </a:p>
        </p:txBody>
      </p:sp>
      <p:sp>
        <p:nvSpPr>
          <p:cNvPr id="12" name="Rectangle 6"/>
          <p:cNvSpPr txBox="1">
            <a:spLocks noChangeArrowheads="1"/>
          </p:cNvSpPr>
          <p:nvPr userDrawn="1"/>
        </p:nvSpPr>
        <p:spPr bwMode="auto">
          <a:xfrm>
            <a:off x="360363" y="4162567"/>
            <a:ext cx="8280400" cy="2169993"/>
          </a:xfrm>
          <a:prstGeom prst="rect">
            <a:avLst/>
          </a:prstGeom>
          <a:ln>
            <a:miter lim="800000"/>
            <a:headEnd/>
            <a:tailEnd/>
          </a:ln>
        </p:spPr>
        <p:txBody>
          <a:bodyPr lIns="0" tIns="0" rIns="0" bIns="0"/>
          <a:lstStyle/>
          <a:p>
            <a:pPr algn="just" fontAlgn="base" hangingPunct="0">
              <a:spcBef>
                <a:spcPct val="0"/>
              </a:spcBef>
              <a:spcAft>
                <a:spcPct val="0"/>
              </a:spcAft>
              <a:defRPr/>
            </a:pPr>
            <a:r>
              <a:rPr lang="en-US" sz="1200" b="1" dirty="0">
                <a:solidFill>
                  <a:srgbClr val="262626"/>
                </a:solidFill>
                <a:latin typeface="Rubik Light" panose="02000604000000020004" pitchFamily="2" charset="-79"/>
                <a:cs typeface="Rubik Light" panose="02000604000000020004" pitchFamily="2" charset="-79"/>
              </a:rPr>
              <a:t>All Rights Reserved.</a:t>
            </a:r>
          </a:p>
          <a:p>
            <a:pPr algn="just" fontAlgn="base" hangingPunct="0">
              <a:spcBef>
                <a:spcPct val="0"/>
              </a:spcBef>
              <a:spcAft>
                <a:spcPct val="0"/>
              </a:spcAft>
              <a:defRPr/>
            </a:pPr>
            <a:r>
              <a:rPr lang="en-US" sz="1100" dirty="0">
                <a:solidFill>
                  <a:srgbClr val="262626"/>
                </a:solidFill>
                <a:latin typeface="Rubik Light" panose="02000604000000020004" pitchFamily="2" charset="-79"/>
                <a:cs typeface="Rubik Light" panose="02000604000000020004" pitchFamily="2" charset="-79"/>
              </a:rPr>
              <a:t> </a:t>
            </a:r>
          </a:p>
          <a:p>
            <a:pPr algn="just" fontAlgn="base" hangingPunct="0">
              <a:spcBef>
                <a:spcPct val="0"/>
              </a:spcBef>
              <a:spcAft>
                <a:spcPct val="0"/>
              </a:spcAft>
              <a:defRPr/>
            </a:pPr>
            <a:r>
              <a:rPr lang="en-US" sz="1100" dirty="0">
                <a:solidFill>
                  <a:srgbClr val="262626"/>
                </a:solidFill>
                <a:latin typeface="Rubik Light" panose="02000604000000020004" pitchFamily="2" charset="-79"/>
                <a:cs typeface="Rubik Light" panose="02000604000000020004" pitchFamily="2" charset="-79"/>
              </a:rPr>
              <a:t>No part of this publication may be reproduced, stored in a retrieval system or transmitted in any form by any means, electronic, mechanical, photocopying, recording or otherwise, without the prior permission of the publisher, </a:t>
            </a:r>
            <a:r>
              <a:rPr lang="en-US" sz="1100" dirty="0" smtClean="0">
                <a:solidFill>
                  <a:srgbClr val="262626"/>
                </a:solidFill>
                <a:latin typeface="Rubik Light" panose="02000604000000020004" pitchFamily="2" charset="-79"/>
                <a:cs typeface="Rubik Light" panose="02000604000000020004" pitchFamily="2" charset="-79"/>
              </a:rPr>
              <a:t>GlobalData.</a:t>
            </a:r>
            <a:endParaRPr lang="en-US" sz="1100" dirty="0">
              <a:solidFill>
                <a:srgbClr val="262626"/>
              </a:solidFill>
              <a:latin typeface="Rubik Light" panose="02000604000000020004" pitchFamily="2" charset="-79"/>
              <a:cs typeface="Rubik Light" panose="02000604000000020004" pitchFamily="2" charset="-79"/>
            </a:endParaRPr>
          </a:p>
          <a:p>
            <a:pPr algn="just" fontAlgn="base" hangingPunct="0">
              <a:spcBef>
                <a:spcPct val="0"/>
              </a:spcBef>
              <a:spcAft>
                <a:spcPct val="0"/>
              </a:spcAft>
              <a:defRPr/>
            </a:pPr>
            <a:r>
              <a:rPr lang="en-US" sz="1100" dirty="0">
                <a:solidFill>
                  <a:srgbClr val="262626"/>
                </a:solidFill>
                <a:latin typeface="Rubik Light" panose="02000604000000020004" pitchFamily="2" charset="-79"/>
                <a:cs typeface="Rubik Light" panose="02000604000000020004" pitchFamily="2" charset="-79"/>
              </a:rPr>
              <a:t> </a:t>
            </a:r>
          </a:p>
          <a:p>
            <a:pPr algn="just" fontAlgn="base" hangingPunct="0">
              <a:spcBef>
                <a:spcPct val="0"/>
              </a:spcBef>
              <a:spcAft>
                <a:spcPct val="0"/>
              </a:spcAft>
              <a:defRPr/>
            </a:pPr>
            <a:r>
              <a:rPr lang="en-US" sz="1100" dirty="0">
                <a:solidFill>
                  <a:srgbClr val="262626"/>
                </a:solidFill>
                <a:latin typeface="Rubik Light" panose="02000604000000020004" pitchFamily="2" charset="-79"/>
                <a:cs typeface="Rubik Light" panose="02000604000000020004" pitchFamily="2" charset="-79"/>
              </a:rPr>
              <a:t>The facts of this report are believed to be correct at the time of publication but cannot be guaranteed. Please note that the findings, conclusions and recommendations that </a:t>
            </a:r>
            <a:r>
              <a:rPr lang="en-US" sz="1100" dirty="0" smtClean="0">
                <a:solidFill>
                  <a:srgbClr val="262626"/>
                </a:solidFill>
                <a:latin typeface="Rubik Light" panose="02000604000000020004" pitchFamily="2" charset="-79"/>
                <a:cs typeface="Rubik Light" panose="02000604000000020004" pitchFamily="2" charset="-79"/>
              </a:rPr>
              <a:t>GlobalData </a:t>
            </a:r>
            <a:r>
              <a:rPr lang="en-US" sz="1100" dirty="0">
                <a:solidFill>
                  <a:srgbClr val="262626"/>
                </a:solidFill>
                <a:latin typeface="Rubik Light" panose="02000604000000020004" pitchFamily="2" charset="-79"/>
                <a:cs typeface="Rubik Light" panose="02000604000000020004" pitchFamily="2" charset="-79"/>
              </a:rPr>
              <a:t>delivers will be based on information gathered in good faith from both primary and secondary sources, whose accuracy we are not always in a position to guarantee. As such, </a:t>
            </a:r>
            <a:r>
              <a:rPr lang="en-US" sz="1100" dirty="0" smtClean="0">
                <a:solidFill>
                  <a:srgbClr val="262626"/>
                </a:solidFill>
                <a:latin typeface="Rubik Light" panose="02000604000000020004" pitchFamily="2" charset="-79"/>
                <a:cs typeface="Rubik Light" panose="02000604000000020004" pitchFamily="2" charset="-79"/>
              </a:rPr>
              <a:t>GlobalData </a:t>
            </a:r>
            <a:r>
              <a:rPr lang="en-US" sz="1100" dirty="0">
                <a:solidFill>
                  <a:srgbClr val="262626"/>
                </a:solidFill>
                <a:latin typeface="Rubik Light" panose="02000604000000020004" pitchFamily="2" charset="-79"/>
                <a:cs typeface="Rubik Light" panose="02000604000000020004" pitchFamily="2" charset="-79"/>
              </a:rPr>
              <a:t>can accept no liability whatsoever for actions taken based on any information that may subsequently prove to be incorrect</a:t>
            </a:r>
            <a:r>
              <a:rPr lang="en-US" sz="1100" dirty="0" smtClean="0">
                <a:solidFill>
                  <a:srgbClr val="262626"/>
                </a:solidFill>
                <a:latin typeface="Rubik Light" panose="02000604000000020004" pitchFamily="2" charset="-79"/>
                <a:cs typeface="Rubik Light" panose="02000604000000020004" pitchFamily="2" charset="-79"/>
              </a:rPr>
              <a:t>.</a:t>
            </a:r>
          </a:p>
          <a:p>
            <a:pPr algn="just" fontAlgn="base" hangingPunct="0">
              <a:spcBef>
                <a:spcPct val="0"/>
              </a:spcBef>
              <a:spcAft>
                <a:spcPct val="0"/>
              </a:spcAft>
              <a:defRPr/>
            </a:pPr>
            <a:endParaRPr lang="en-US" sz="1100" dirty="0" smtClean="0">
              <a:solidFill>
                <a:srgbClr val="262626"/>
              </a:solidFill>
              <a:latin typeface="Rubik Light" panose="02000604000000020004" pitchFamily="2" charset="-79"/>
              <a:cs typeface="Rubik Light" panose="02000604000000020004" pitchFamily="2" charset="-79"/>
            </a:endParaRPr>
          </a:p>
          <a:p>
            <a:pPr algn="just" fontAlgn="base" hangingPunct="0">
              <a:spcBef>
                <a:spcPct val="0"/>
              </a:spcBef>
              <a:spcAft>
                <a:spcPct val="0"/>
              </a:spcAft>
              <a:defRPr/>
            </a:pPr>
            <a:r>
              <a:rPr lang="en-GB" sz="1100" dirty="0" smtClean="0">
                <a:solidFill>
                  <a:srgbClr val="262626"/>
                </a:solidFill>
                <a:latin typeface="Rubik Light" panose="02000604000000020004" pitchFamily="2" charset="-79"/>
                <a:cs typeface="Rubik Light" panose="02000604000000020004" pitchFamily="2" charset="-79"/>
              </a:rPr>
              <a:t>GlobalData Plc | Registered Office: John Carpenter House, John Carpenter Street, London, EC4Y 0AN, UK Registered in England No. 03925319</a:t>
            </a:r>
            <a:endParaRPr lang="en-US" sz="1100" dirty="0">
              <a:solidFill>
                <a:srgbClr val="262626"/>
              </a:solidFill>
              <a:latin typeface="Rubik Light" panose="02000604000000020004" pitchFamily="2" charset="-79"/>
              <a:cs typeface="Rubik Light" panose="02000604000000020004" pitchFamily="2" charset="-79"/>
            </a:endParaRPr>
          </a:p>
          <a:p>
            <a:pPr algn="just">
              <a:spcBef>
                <a:spcPct val="20000"/>
              </a:spcBef>
              <a:defRPr/>
            </a:pPr>
            <a:endParaRPr lang="en-US" sz="1100" kern="0" dirty="0">
              <a:solidFill>
                <a:srgbClr val="000000"/>
              </a:solidFill>
              <a:latin typeface="Rubik Light" panose="02000604000000020004" pitchFamily="2" charset="-79"/>
              <a:cs typeface="Rubik Light" panose="02000604000000020004" pitchFamily="2" charset="-79"/>
            </a:endParaRPr>
          </a:p>
        </p:txBody>
      </p:sp>
      <p:sp>
        <p:nvSpPr>
          <p:cNvPr id="8" name="Rectangle 7"/>
          <p:cNvSpPr/>
          <p:nvPr userDrawn="1"/>
        </p:nvSpPr>
        <p:spPr>
          <a:xfrm>
            <a:off x="0" y="0"/>
            <a:ext cx="9145592" cy="613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2400" dirty="0" smtClean="0">
                <a:solidFill>
                  <a:schemeClr val="bg1"/>
                </a:solidFill>
                <a:latin typeface="Rubik Light" panose="02000604000000020004" pitchFamily="2" charset="-79"/>
                <a:cs typeface="Rubik Light" panose="02000604000000020004" pitchFamily="2" charset="-79"/>
              </a:rPr>
              <a:t>Disclaimer</a:t>
            </a:r>
            <a:endParaRPr lang="en-GB" sz="2400" dirty="0">
              <a:solidFill>
                <a:schemeClr val="bg1"/>
              </a:solidFill>
              <a:latin typeface="Rubik Light" panose="02000604000000020004" pitchFamily="2" charset="-79"/>
              <a:cs typeface="Rubik Light" panose="02000604000000020004" pitchFamily="2" charset="-79"/>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46047" y="6549085"/>
            <a:ext cx="1584177" cy="308915"/>
          </a:xfrm>
          <a:prstGeom prst="rect">
            <a:avLst/>
          </a:prstGeom>
        </p:spPr>
      </p:pic>
    </p:spTree>
    <p:extLst>
      <p:ext uri="{BB962C8B-B14F-4D97-AF65-F5344CB8AC3E}">
        <p14:creationId xmlns:p14="http://schemas.microsoft.com/office/powerpoint/2010/main" val="350193412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_Us">
    <p:spTree>
      <p:nvGrpSpPr>
        <p:cNvPr id="1" name=""/>
        <p:cNvGrpSpPr/>
        <p:nvPr/>
      </p:nvGrpSpPr>
      <p:grpSpPr>
        <a:xfrm>
          <a:off x="0" y="0"/>
          <a:ext cx="0" cy="0"/>
          <a:chOff x="0" y="0"/>
          <a:chExt cx="0" cy="0"/>
        </a:xfrm>
      </p:grpSpPr>
      <p:sp>
        <p:nvSpPr>
          <p:cNvPr id="22" name="Rectangle 21"/>
          <p:cNvSpPr/>
          <p:nvPr userDrawn="1"/>
        </p:nvSpPr>
        <p:spPr>
          <a:xfrm>
            <a:off x="6605516" y="6504398"/>
            <a:ext cx="2540076" cy="359630"/>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schemeClr val="accent5"/>
              </a:solidFill>
            </a:endParaRPr>
          </a:p>
        </p:txBody>
      </p:sp>
      <p:sp>
        <p:nvSpPr>
          <p:cNvPr id="24" name="Rectangle 23"/>
          <p:cNvSpPr/>
          <p:nvPr userDrawn="1"/>
        </p:nvSpPr>
        <p:spPr>
          <a:xfrm>
            <a:off x="0" y="6498370"/>
            <a:ext cx="6605516" cy="359630"/>
          </a:xfrm>
          <a:prstGeom prst="rect">
            <a:avLst/>
          </a:prstGeom>
          <a:solidFill>
            <a:schemeClr val="accent5"/>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5" name="Slide Number Placeholder 5"/>
          <p:cNvSpPr txBox="1">
            <a:spLocks/>
          </p:cNvSpPr>
          <p:nvPr userDrawn="1"/>
        </p:nvSpPr>
        <p:spPr>
          <a:xfrm>
            <a:off x="6977416" y="6509271"/>
            <a:ext cx="205740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accent5"/>
                </a:solidFill>
                <a:latin typeface="Rubik Light" charset="0"/>
                <a:ea typeface="Rubik Light" charset="0"/>
                <a:cs typeface="Rubik 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AFB0678B-BF4D-4CD9-BAB9-5D456B398EAF}" type="slidenum">
              <a:rPr lang="en-GB" smtClean="0"/>
              <a:pPr fontAlgn="base">
                <a:spcBef>
                  <a:spcPct val="0"/>
                </a:spcBef>
                <a:spcAft>
                  <a:spcPct val="0"/>
                </a:spcAft>
              </a:pPr>
              <a:t>‹#›</a:t>
            </a:fld>
            <a:endParaRPr lang="en-GB" dirty="0"/>
          </a:p>
        </p:txBody>
      </p:sp>
      <p:pic>
        <p:nvPicPr>
          <p:cNvPr id="12" name="Picture 9" descr="http://images.clipartpanda.com/phone-icon-MiLx45Aia.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04418" y="3737304"/>
            <a:ext cx="4937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http://cdns2.freepik.com/free-photo/_318-9552.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57499" y="3227339"/>
            <a:ext cx="4492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userDrawn="1"/>
        </p:nvSpPr>
        <p:spPr>
          <a:xfrm>
            <a:off x="582511" y="2247070"/>
            <a:ext cx="3021907" cy="1962150"/>
          </a:xfrm>
          <a:prstGeom prst="rect">
            <a:avLst/>
          </a:prstGeom>
          <a:solidFill>
            <a:schemeClr val="accent5"/>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3684561" y="2262972"/>
            <a:ext cx="1907317" cy="369332"/>
          </a:xfrm>
          <a:prstGeom prst="rect">
            <a:avLst/>
          </a:prstGeom>
          <a:noFill/>
        </p:spPr>
        <p:txBody>
          <a:bodyPr wrap="none" rtlCol="0">
            <a:spAutoFit/>
          </a:bodyPr>
          <a:lstStyle/>
          <a:p>
            <a:r>
              <a:rPr lang="en-GB" b="1" dirty="0" smtClean="0">
                <a:latin typeface="Rubik"/>
              </a:rPr>
              <a:t>Ask the Analyst</a:t>
            </a:r>
          </a:p>
        </p:txBody>
      </p:sp>
      <p:sp>
        <p:nvSpPr>
          <p:cNvPr id="15" name="TextBox 14"/>
          <p:cNvSpPr txBox="1"/>
          <p:nvPr userDrawn="1"/>
        </p:nvSpPr>
        <p:spPr>
          <a:xfrm>
            <a:off x="3684561" y="2632304"/>
            <a:ext cx="4473477" cy="430887"/>
          </a:xfrm>
          <a:prstGeom prst="rect">
            <a:avLst/>
          </a:prstGeom>
          <a:noFill/>
        </p:spPr>
        <p:txBody>
          <a:bodyPr wrap="square" rtlCol="0">
            <a:spAutoFit/>
          </a:bodyPr>
          <a:lstStyle/>
          <a:p>
            <a:r>
              <a:rPr lang="en-GB" sz="1100" b="0" dirty="0" smtClean="0">
                <a:latin typeface="Rubik Light" panose="02000604000000020004" pitchFamily="2" charset="-79"/>
                <a:cs typeface="Rubik Light" panose="02000604000000020004" pitchFamily="2" charset="-79"/>
              </a:rPr>
              <a:t>If you have any questions regarding our research or would like more information on our service offering, please contact us.</a:t>
            </a:r>
          </a:p>
        </p:txBody>
      </p:sp>
      <p:sp>
        <p:nvSpPr>
          <p:cNvPr id="18" name="TextBox 17"/>
          <p:cNvSpPr txBox="1"/>
          <p:nvPr userDrawn="1"/>
        </p:nvSpPr>
        <p:spPr>
          <a:xfrm>
            <a:off x="4098130" y="3311640"/>
            <a:ext cx="2966852" cy="261610"/>
          </a:xfrm>
          <a:prstGeom prst="rect">
            <a:avLst/>
          </a:prstGeom>
          <a:noFill/>
        </p:spPr>
        <p:txBody>
          <a:bodyPr wrap="square" rtlCol="0">
            <a:spAutoFit/>
          </a:bodyPr>
          <a:lstStyle/>
          <a:p>
            <a:pPr lvl="0"/>
            <a:r>
              <a:rPr lang="en-GB" sz="1100" baseline="0" dirty="0" smtClean="0">
                <a:latin typeface="Rubik Light" panose="02000604000000020004" pitchFamily="2" charset="-79"/>
                <a:cs typeface="Rubik Light" panose="02000604000000020004" pitchFamily="2" charset="-79"/>
              </a:rPr>
              <a:t>reachus@marketline.com </a:t>
            </a:r>
            <a:endParaRPr lang="en-GB" sz="1100" dirty="0" smtClean="0">
              <a:latin typeface="Rubik Light" panose="02000604000000020004" pitchFamily="2" charset="-79"/>
              <a:cs typeface="Rubik Light" panose="02000604000000020004" pitchFamily="2" charset="-79"/>
            </a:endParaRPr>
          </a:p>
        </p:txBody>
      </p:sp>
      <p:sp>
        <p:nvSpPr>
          <p:cNvPr id="19" name="TextBox 18"/>
          <p:cNvSpPr txBox="1"/>
          <p:nvPr userDrawn="1"/>
        </p:nvSpPr>
        <p:spPr>
          <a:xfrm>
            <a:off x="4098130" y="3854149"/>
            <a:ext cx="2966852" cy="261610"/>
          </a:xfrm>
          <a:prstGeom prst="rect">
            <a:avLst/>
          </a:prstGeom>
          <a:noFill/>
        </p:spPr>
        <p:txBody>
          <a:bodyPr wrap="square" rtlCol="0">
            <a:spAutoFit/>
          </a:bodyPr>
          <a:lstStyle/>
          <a:p>
            <a:pPr lvl="0"/>
            <a:r>
              <a:rPr lang="en-GB" sz="1100" dirty="0" smtClean="0">
                <a:latin typeface="Rubik Light" panose="02000604000000020004" pitchFamily="2" charset="-79"/>
                <a:cs typeface="Rubik Light" panose="02000604000000020004" pitchFamily="2" charset="-79"/>
              </a:rPr>
              <a:t>+44 (0) 207 936 6991</a:t>
            </a:r>
            <a:r>
              <a:rPr lang="en-GB" sz="1100" baseline="0" dirty="0" smtClean="0">
                <a:latin typeface="Rubik Light" panose="02000604000000020004" pitchFamily="2" charset="-79"/>
                <a:cs typeface="Rubik Light" panose="02000604000000020004" pitchFamily="2" charset="-79"/>
              </a:rPr>
              <a:t> </a:t>
            </a:r>
            <a:endParaRPr lang="en-GB" sz="1100" dirty="0" smtClean="0">
              <a:latin typeface="Rubik Light" panose="02000604000000020004" pitchFamily="2" charset="-79"/>
              <a:cs typeface="Rubik Light" panose="02000604000000020004" pitchFamily="2" charset="-79"/>
            </a:endParaRPr>
          </a:p>
        </p:txBody>
      </p:sp>
      <p:sp>
        <p:nvSpPr>
          <p:cNvPr id="14" name="Rectangle 13"/>
          <p:cNvSpPr/>
          <p:nvPr userDrawn="1"/>
        </p:nvSpPr>
        <p:spPr>
          <a:xfrm>
            <a:off x="0" y="0"/>
            <a:ext cx="9145592" cy="613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2400" dirty="0" smtClean="0">
                <a:solidFill>
                  <a:schemeClr val="bg1"/>
                </a:solidFill>
                <a:latin typeface="Rubik Light" panose="02000604000000020004" pitchFamily="2" charset="-79"/>
                <a:cs typeface="Rubik Light" panose="02000604000000020004" pitchFamily="2" charset="-79"/>
              </a:rPr>
              <a:t>Contact Us</a:t>
            </a:r>
            <a:endParaRPr lang="en-GB" sz="2400" dirty="0">
              <a:solidFill>
                <a:schemeClr val="bg1"/>
              </a:solidFill>
              <a:latin typeface="Rubik Light" panose="02000604000000020004" pitchFamily="2" charset="-79"/>
              <a:cs typeface="Rubik Light" panose="02000604000000020004" pitchFamily="2" charset="-79"/>
            </a:endParaRPr>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57770" y="6555113"/>
            <a:ext cx="1584177" cy="308915"/>
          </a:xfrm>
          <a:prstGeom prst="rect">
            <a:avLst/>
          </a:prstGeom>
        </p:spPr>
      </p:pic>
      <p:pic>
        <p:nvPicPr>
          <p:cNvPr id="17" name="Picture 16"/>
          <p:cNvPicPr>
            <a:picLocks noChangeAspect="1"/>
          </p:cNvPicPr>
          <p:nvPr userDrawn="1"/>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768692" y="2447638"/>
            <a:ext cx="2649544" cy="516662"/>
          </a:xfrm>
          <a:prstGeom prst="rect">
            <a:avLst/>
          </a:prstGeom>
        </p:spPr>
      </p:pic>
    </p:spTree>
    <p:extLst>
      <p:ext uri="{BB962C8B-B14F-4D97-AF65-F5344CB8AC3E}">
        <p14:creationId xmlns:p14="http://schemas.microsoft.com/office/powerpoint/2010/main" val="22170721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cover page">
    <p:spTree>
      <p:nvGrpSpPr>
        <p:cNvPr id="1" name=""/>
        <p:cNvGrpSpPr/>
        <p:nvPr/>
      </p:nvGrpSpPr>
      <p:grpSpPr>
        <a:xfrm>
          <a:off x="0" y="0"/>
          <a:ext cx="0" cy="0"/>
          <a:chOff x="0" y="0"/>
          <a:chExt cx="0" cy="0"/>
        </a:xfrm>
      </p:grpSpPr>
      <p:sp>
        <p:nvSpPr>
          <p:cNvPr id="4" name="Rectangle 3"/>
          <p:cNvSpPr/>
          <p:nvPr userDrawn="1"/>
        </p:nvSpPr>
        <p:spPr>
          <a:xfrm>
            <a:off x="0" y="8625"/>
            <a:ext cx="9146382" cy="6858001"/>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951" y="1800"/>
            <a:ext cx="3200400" cy="6871649"/>
          </a:xfrm>
          <a:prstGeom prst="rect">
            <a:avLst/>
          </a:prstGeom>
        </p:spPr>
      </p:pic>
      <p:sp>
        <p:nvSpPr>
          <p:cNvPr id="10" name="Rectangle 9"/>
          <p:cNvSpPr/>
          <p:nvPr userDrawn="1"/>
        </p:nvSpPr>
        <p:spPr>
          <a:xfrm>
            <a:off x="3044825" y="-1"/>
            <a:ext cx="6101557" cy="3430589"/>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3044825" y="3428334"/>
            <a:ext cx="6099175" cy="3445115"/>
          </a:xfrm>
          <a:prstGeom prst="rect">
            <a:avLst/>
          </a:prstGeom>
          <a:solidFill>
            <a:schemeClr val="accent5"/>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5" name="Text Placeholder 4"/>
          <p:cNvSpPr>
            <a:spLocks noGrp="1"/>
          </p:cNvSpPr>
          <p:nvPr>
            <p:ph type="body" sz="quarter" idx="11" hasCustomPrompt="1"/>
          </p:nvPr>
        </p:nvSpPr>
        <p:spPr>
          <a:xfrm>
            <a:off x="3207288" y="5485606"/>
            <a:ext cx="4095750" cy="1188149"/>
          </a:xfrm>
          <a:prstGeom prst="rect">
            <a:avLst/>
          </a:prstGeom>
        </p:spPr>
        <p:txBody>
          <a:bodyPr lIns="0" tIns="0" rIns="0" bIns="0">
            <a:normAutofit/>
          </a:bodyPr>
          <a:lstStyle>
            <a:lvl1pPr marL="0" indent="0" algn="l">
              <a:spcBef>
                <a:spcPts val="0"/>
              </a:spcBef>
              <a:buNone/>
              <a:defRPr kumimoji="0" lang="en-GB" sz="1200" b="0" i="0" u="none" strike="noStrike" kern="1200" cap="none" spc="0" normalizeH="0" baseline="0" dirty="0">
                <a:ln>
                  <a:noFill/>
                </a:ln>
                <a:solidFill>
                  <a:schemeClr val="bg1"/>
                </a:solidFill>
                <a:effectLst/>
                <a:uLnTx/>
                <a:uFillTx/>
                <a:latin typeface="Rubik" charset="0"/>
                <a:ea typeface="Rubik" charset="0"/>
                <a:cs typeface="Rubik" charset="0"/>
              </a:defRPr>
            </a:lvl1pPr>
          </a:lstStyle>
          <a:p>
            <a:pPr lvl="0"/>
            <a:r>
              <a:rPr lang="en-US" dirty="0" smtClean="0"/>
              <a:t>Month Year</a:t>
            </a:r>
            <a:endParaRPr lang="en-GB" dirty="0"/>
          </a:p>
        </p:txBody>
      </p:sp>
      <p:sp>
        <p:nvSpPr>
          <p:cNvPr id="3" name="Text Placeholder 2"/>
          <p:cNvSpPr>
            <a:spLocks noGrp="1"/>
          </p:cNvSpPr>
          <p:nvPr>
            <p:ph type="body" sz="quarter" idx="10" hasCustomPrompt="1"/>
          </p:nvPr>
        </p:nvSpPr>
        <p:spPr>
          <a:xfrm>
            <a:off x="3200399" y="3651250"/>
            <a:ext cx="5705061" cy="594747"/>
          </a:xfrm>
          <a:prstGeom prst="rect">
            <a:avLst/>
          </a:prstGeom>
        </p:spPr>
        <p:txBody>
          <a:bodyPr lIns="0" tIns="0" rIns="0" bIns="0" anchor="t" anchorCtr="0">
            <a:normAutofit/>
          </a:bodyPr>
          <a:lstStyle>
            <a:lvl1pPr marL="0" indent="0" algn="l">
              <a:spcBef>
                <a:spcPts val="0"/>
              </a:spcBef>
              <a:buNone/>
              <a:defRPr kumimoji="0" lang="en-US" sz="2000" b="1" i="0" u="none" strike="noStrike" kern="1200" cap="none" spc="0" normalizeH="0" baseline="0" dirty="0" smtClean="0">
                <a:ln>
                  <a:noFill/>
                </a:ln>
                <a:solidFill>
                  <a:schemeClr val="bg1"/>
                </a:solidFill>
                <a:effectLst/>
                <a:uLnTx/>
                <a:uFillTx/>
                <a:latin typeface="Rubik" charset="0"/>
                <a:ea typeface="Rubik" charset="0"/>
                <a:cs typeface="Rubik" charset="0"/>
              </a:defRPr>
            </a:lvl1pPr>
            <a:lvl2pPr marL="457200" indent="0">
              <a:buNone/>
              <a:defRPr kumimoji="0" lang="en-US" sz="3200" b="0" i="0" u="none" strike="noStrike" kern="1200" cap="none" spc="0" normalizeH="0" baseline="0" dirty="0" smtClean="0">
                <a:ln>
                  <a:noFill/>
                </a:ln>
                <a:solidFill>
                  <a:schemeClr val="bg1"/>
                </a:solidFill>
                <a:effectLst/>
                <a:uLnTx/>
                <a:uFillTx/>
                <a:latin typeface="Arial"/>
                <a:ea typeface="+mn-ea"/>
                <a:cs typeface="+mn-cs"/>
              </a:defRPr>
            </a:lvl2pPr>
            <a:lvl3pPr marL="914400" indent="0">
              <a:buNone/>
              <a:defRPr kumimoji="0" lang="en-US" sz="3200" b="0" i="0" u="none" strike="noStrike" kern="1200" cap="none" spc="0" normalizeH="0" baseline="0" dirty="0" smtClean="0">
                <a:ln>
                  <a:noFill/>
                </a:ln>
                <a:solidFill>
                  <a:schemeClr val="bg1"/>
                </a:solidFill>
                <a:effectLst/>
                <a:uLnTx/>
                <a:uFillTx/>
                <a:latin typeface="Arial"/>
                <a:ea typeface="+mn-ea"/>
                <a:cs typeface="+mn-cs"/>
              </a:defRPr>
            </a:lvl3pPr>
            <a:lvl4pPr marL="1371600" indent="0">
              <a:buNone/>
              <a:defRPr kumimoji="0" lang="en-US" sz="3200" b="0" i="0" u="none" strike="noStrike" kern="1200" cap="none" spc="0" normalizeH="0" baseline="0" dirty="0" smtClean="0">
                <a:ln>
                  <a:noFill/>
                </a:ln>
                <a:solidFill>
                  <a:schemeClr val="bg1"/>
                </a:solidFill>
                <a:effectLst/>
                <a:uLnTx/>
                <a:uFillTx/>
                <a:latin typeface="Arial"/>
                <a:ea typeface="+mn-ea"/>
                <a:cs typeface="+mn-cs"/>
              </a:defRPr>
            </a:lvl4pPr>
            <a:lvl5pPr marL="1828800" indent="0">
              <a:buNone/>
              <a:defRPr kumimoji="0" lang="en-GB" sz="3200" b="0" i="0" u="none" strike="noStrike" kern="1200" cap="none" spc="0" normalizeH="0" baseline="0" dirty="0">
                <a:ln>
                  <a:noFill/>
                </a:ln>
                <a:solidFill>
                  <a:schemeClr val="bg1"/>
                </a:solidFill>
                <a:effectLst/>
                <a:uLnTx/>
                <a:uFillTx/>
                <a:latin typeface="Arial"/>
                <a:ea typeface="+mn-ea"/>
                <a:cs typeface="+mn-cs"/>
              </a:defRPr>
            </a:lvl5pPr>
          </a:lstStyle>
          <a:p>
            <a:pPr lvl="0"/>
            <a:r>
              <a:rPr lang="en-US" dirty="0" smtClean="0"/>
              <a:t>Title</a:t>
            </a:r>
          </a:p>
        </p:txBody>
      </p:sp>
      <p:sp>
        <p:nvSpPr>
          <p:cNvPr id="13" name="Freeform 16"/>
          <p:cNvSpPr>
            <a:spLocks noEditPoints="1"/>
          </p:cNvSpPr>
          <p:nvPr userDrawn="1"/>
        </p:nvSpPr>
        <p:spPr bwMode="auto">
          <a:xfrm>
            <a:off x="8217845" y="5697080"/>
            <a:ext cx="573729" cy="722769"/>
          </a:xfrm>
          <a:custGeom>
            <a:avLst/>
            <a:gdLst>
              <a:gd name="T0" fmla="*/ 265 w 576"/>
              <a:gd name="T1" fmla="*/ 691 h 744"/>
              <a:gd name="T2" fmla="*/ 213 w 576"/>
              <a:gd name="T3" fmla="*/ 478 h 744"/>
              <a:gd name="T4" fmla="*/ 177 w 576"/>
              <a:gd name="T5" fmla="*/ 468 h 744"/>
              <a:gd name="T6" fmla="*/ 162 w 576"/>
              <a:gd name="T7" fmla="*/ 550 h 744"/>
              <a:gd name="T8" fmla="*/ 0 w 576"/>
              <a:gd name="T9" fmla="*/ 563 h 744"/>
              <a:gd name="T10" fmla="*/ 77 w 576"/>
              <a:gd name="T11" fmla="*/ 740 h 744"/>
              <a:gd name="T12" fmla="*/ 294 w 576"/>
              <a:gd name="T13" fmla="*/ 742 h 744"/>
              <a:gd name="T14" fmla="*/ 373 w 576"/>
              <a:gd name="T15" fmla="*/ 570 h 744"/>
              <a:gd name="T16" fmla="*/ 213 w 576"/>
              <a:gd name="T17" fmla="*/ 423 h 744"/>
              <a:gd name="T18" fmla="*/ 198 w 576"/>
              <a:gd name="T19" fmla="*/ 438 h 744"/>
              <a:gd name="T20" fmla="*/ 162 w 576"/>
              <a:gd name="T21" fmla="*/ 429 h 744"/>
              <a:gd name="T22" fmla="*/ 164 w 576"/>
              <a:gd name="T23" fmla="*/ 315 h 744"/>
              <a:gd name="T24" fmla="*/ 192 w 576"/>
              <a:gd name="T25" fmla="*/ 259 h 744"/>
              <a:gd name="T26" fmla="*/ 241 w 576"/>
              <a:gd name="T27" fmla="*/ 221 h 744"/>
              <a:gd name="T28" fmla="*/ 303 w 576"/>
              <a:gd name="T29" fmla="*/ 212 h 744"/>
              <a:gd name="T30" fmla="*/ 318 w 576"/>
              <a:gd name="T31" fmla="*/ 227 h 744"/>
              <a:gd name="T32" fmla="*/ 309 w 576"/>
              <a:gd name="T33" fmla="*/ 517 h 744"/>
              <a:gd name="T34" fmla="*/ 271 w 576"/>
              <a:gd name="T35" fmla="*/ 516 h 744"/>
              <a:gd name="T36" fmla="*/ 256 w 576"/>
              <a:gd name="T37" fmla="*/ 272 h 744"/>
              <a:gd name="T38" fmla="*/ 217 w 576"/>
              <a:gd name="T39" fmla="*/ 317 h 744"/>
              <a:gd name="T40" fmla="*/ 567 w 576"/>
              <a:gd name="T41" fmla="*/ 478 h 744"/>
              <a:gd name="T42" fmla="*/ 544 w 576"/>
              <a:gd name="T43" fmla="*/ 468 h 744"/>
              <a:gd name="T44" fmla="*/ 516 w 576"/>
              <a:gd name="T45" fmla="*/ 493 h 744"/>
              <a:gd name="T46" fmla="*/ 525 w 576"/>
              <a:gd name="T47" fmla="*/ 521 h 744"/>
              <a:gd name="T48" fmla="*/ 544 w 576"/>
              <a:gd name="T49" fmla="*/ 529 h 744"/>
              <a:gd name="T50" fmla="*/ 567 w 576"/>
              <a:gd name="T51" fmla="*/ 519 h 744"/>
              <a:gd name="T52" fmla="*/ 576 w 576"/>
              <a:gd name="T53" fmla="*/ 499 h 744"/>
              <a:gd name="T54" fmla="*/ 320 w 576"/>
              <a:gd name="T55" fmla="*/ 98 h 744"/>
              <a:gd name="T56" fmla="*/ 333 w 576"/>
              <a:gd name="T57" fmla="*/ 130 h 744"/>
              <a:gd name="T58" fmla="*/ 367 w 576"/>
              <a:gd name="T59" fmla="*/ 144 h 744"/>
              <a:gd name="T60" fmla="*/ 405 w 576"/>
              <a:gd name="T61" fmla="*/ 123 h 744"/>
              <a:gd name="T62" fmla="*/ 410 w 576"/>
              <a:gd name="T63" fmla="*/ 89 h 744"/>
              <a:gd name="T64" fmla="*/ 384 w 576"/>
              <a:gd name="T65" fmla="*/ 55 h 744"/>
              <a:gd name="T66" fmla="*/ 348 w 576"/>
              <a:gd name="T67" fmla="*/ 55 h 744"/>
              <a:gd name="T68" fmla="*/ 322 w 576"/>
              <a:gd name="T69" fmla="*/ 89 h 744"/>
              <a:gd name="T70" fmla="*/ 277 w 576"/>
              <a:gd name="T71" fmla="*/ 60 h 744"/>
              <a:gd name="T72" fmla="*/ 346 w 576"/>
              <a:gd name="T73" fmla="*/ 2 h 744"/>
              <a:gd name="T74" fmla="*/ 420 w 576"/>
              <a:gd name="T75" fmla="*/ 17 h 744"/>
              <a:gd name="T76" fmla="*/ 463 w 576"/>
              <a:gd name="T77" fmla="*/ 98 h 744"/>
              <a:gd name="T78" fmla="*/ 435 w 576"/>
              <a:gd name="T79" fmla="*/ 166 h 744"/>
              <a:gd name="T80" fmla="*/ 367 w 576"/>
              <a:gd name="T81" fmla="*/ 195 h 744"/>
              <a:gd name="T82" fmla="*/ 286 w 576"/>
              <a:gd name="T83" fmla="*/ 151 h 744"/>
              <a:gd name="T84" fmla="*/ 520 w 576"/>
              <a:gd name="T85" fmla="*/ 342 h 744"/>
              <a:gd name="T86" fmla="*/ 497 w 576"/>
              <a:gd name="T87" fmla="*/ 287 h 744"/>
              <a:gd name="T88" fmla="*/ 465 w 576"/>
              <a:gd name="T89" fmla="*/ 729 h 744"/>
              <a:gd name="T90" fmla="*/ 429 w 576"/>
              <a:gd name="T91" fmla="*/ 744 h 744"/>
              <a:gd name="T92" fmla="*/ 414 w 576"/>
              <a:gd name="T93" fmla="*/ 727 h 744"/>
              <a:gd name="T94" fmla="*/ 424 w 576"/>
              <a:gd name="T95" fmla="*/ 212 h 744"/>
              <a:gd name="T96" fmla="*/ 467 w 576"/>
              <a:gd name="T97" fmla="*/ 213 h 744"/>
              <a:gd name="T98" fmla="*/ 523 w 576"/>
              <a:gd name="T99" fmla="*/ 242 h 744"/>
              <a:gd name="T100" fmla="*/ 561 w 576"/>
              <a:gd name="T101" fmla="*/ 291 h 744"/>
              <a:gd name="T102" fmla="*/ 570 w 576"/>
              <a:gd name="T103" fmla="*/ 423 h 744"/>
              <a:gd name="T104" fmla="*/ 555 w 576"/>
              <a:gd name="T105" fmla="*/ 438 h 744"/>
              <a:gd name="T106" fmla="*/ 520 w 576"/>
              <a:gd name="T107" fmla="*/ 429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6" h="744">
                <a:moveTo>
                  <a:pt x="265" y="691"/>
                </a:moveTo>
                <a:lnTo>
                  <a:pt x="109" y="691"/>
                </a:lnTo>
                <a:lnTo>
                  <a:pt x="72" y="602"/>
                </a:lnTo>
                <a:lnTo>
                  <a:pt x="303" y="602"/>
                </a:lnTo>
                <a:lnTo>
                  <a:pt x="265" y="691"/>
                </a:lnTo>
                <a:close/>
                <a:moveTo>
                  <a:pt x="360" y="550"/>
                </a:moveTo>
                <a:lnTo>
                  <a:pt x="213" y="550"/>
                </a:lnTo>
                <a:lnTo>
                  <a:pt x="213" y="483"/>
                </a:lnTo>
                <a:lnTo>
                  <a:pt x="213" y="483"/>
                </a:lnTo>
                <a:lnTo>
                  <a:pt x="213" y="478"/>
                </a:lnTo>
                <a:lnTo>
                  <a:pt x="209" y="472"/>
                </a:lnTo>
                <a:lnTo>
                  <a:pt x="203" y="470"/>
                </a:lnTo>
                <a:lnTo>
                  <a:pt x="198" y="468"/>
                </a:lnTo>
                <a:lnTo>
                  <a:pt x="177" y="468"/>
                </a:lnTo>
                <a:lnTo>
                  <a:pt x="177" y="468"/>
                </a:lnTo>
                <a:lnTo>
                  <a:pt x="171" y="470"/>
                </a:lnTo>
                <a:lnTo>
                  <a:pt x="166" y="472"/>
                </a:lnTo>
                <a:lnTo>
                  <a:pt x="162" y="478"/>
                </a:lnTo>
                <a:lnTo>
                  <a:pt x="162" y="483"/>
                </a:lnTo>
                <a:lnTo>
                  <a:pt x="162" y="550"/>
                </a:lnTo>
                <a:lnTo>
                  <a:pt x="15" y="550"/>
                </a:lnTo>
                <a:lnTo>
                  <a:pt x="15" y="550"/>
                </a:lnTo>
                <a:lnTo>
                  <a:pt x="8" y="551"/>
                </a:lnTo>
                <a:lnTo>
                  <a:pt x="2" y="557"/>
                </a:lnTo>
                <a:lnTo>
                  <a:pt x="0" y="563"/>
                </a:lnTo>
                <a:lnTo>
                  <a:pt x="0" y="570"/>
                </a:lnTo>
                <a:lnTo>
                  <a:pt x="72" y="735"/>
                </a:lnTo>
                <a:lnTo>
                  <a:pt x="72" y="735"/>
                </a:lnTo>
                <a:lnTo>
                  <a:pt x="73" y="738"/>
                </a:lnTo>
                <a:lnTo>
                  <a:pt x="77" y="740"/>
                </a:lnTo>
                <a:lnTo>
                  <a:pt x="81" y="742"/>
                </a:lnTo>
                <a:lnTo>
                  <a:pt x="85" y="744"/>
                </a:lnTo>
                <a:lnTo>
                  <a:pt x="288" y="744"/>
                </a:lnTo>
                <a:lnTo>
                  <a:pt x="288" y="744"/>
                </a:lnTo>
                <a:lnTo>
                  <a:pt x="294" y="742"/>
                </a:lnTo>
                <a:lnTo>
                  <a:pt x="297" y="740"/>
                </a:lnTo>
                <a:lnTo>
                  <a:pt x="301" y="738"/>
                </a:lnTo>
                <a:lnTo>
                  <a:pt x="303" y="735"/>
                </a:lnTo>
                <a:lnTo>
                  <a:pt x="373" y="570"/>
                </a:lnTo>
                <a:lnTo>
                  <a:pt x="373" y="570"/>
                </a:lnTo>
                <a:lnTo>
                  <a:pt x="375" y="563"/>
                </a:lnTo>
                <a:lnTo>
                  <a:pt x="373" y="557"/>
                </a:lnTo>
                <a:lnTo>
                  <a:pt x="367" y="551"/>
                </a:lnTo>
                <a:lnTo>
                  <a:pt x="360" y="550"/>
                </a:lnTo>
                <a:close/>
                <a:moveTo>
                  <a:pt x="213" y="423"/>
                </a:moveTo>
                <a:lnTo>
                  <a:pt x="213" y="423"/>
                </a:lnTo>
                <a:lnTo>
                  <a:pt x="213" y="429"/>
                </a:lnTo>
                <a:lnTo>
                  <a:pt x="209" y="434"/>
                </a:lnTo>
                <a:lnTo>
                  <a:pt x="203" y="436"/>
                </a:lnTo>
                <a:lnTo>
                  <a:pt x="198" y="438"/>
                </a:lnTo>
                <a:lnTo>
                  <a:pt x="177" y="438"/>
                </a:lnTo>
                <a:lnTo>
                  <a:pt x="177" y="438"/>
                </a:lnTo>
                <a:lnTo>
                  <a:pt x="171" y="436"/>
                </a:lnTo>
                <a:lnTo>
                  <a:pt x="166" y="432"/>
                </a:lnTo>
                <a:lnTo>
                  <a:pt x="162" y="429"/>
                </a:lnTo>
                <a:lnTo>
                  <a:pt x="162" y="423"/>
                </a:lnTo>
                <a:lnTo>
                  <a:pt x="162" y="342"/>
                </a:lnTo>
                <a:lnTo>
                  <a:pt x="162" y="342"/>
                </a:lnTo>
                <a:lnTo>
                  <a:pt x="162" y="329"/>
                </a:lnTo>
                <a:lnTo>
                  <a:pt x="164" y="315"/>
                </a:lnTo>
                <a:lnTo>
                  <a:pt x="168" y="304"/>
                </a:lnTo>
                <a:lnTo>
                  <a:pt x="171" y="291"/>
                </a:lnTo>
                <a:lnTo>
                  <a:pt x="177" y="279"/>
                </a:lnTo>
                <a:lnTo>
                  <a:pt x="185" y="268"/>
                </a:lnTo>
                <a:lnTo>
                  <a:pt x="192" y="259"/>
                </a:lnTo>
                <a:lnTo>
                  <a:pt x="200" y="249"/>
                </a:lnTo>
                <a:lnTo>
                  <a:pt x="209" y="242"/>
                </a:lnTo>
                <a:lnTo>
                  <a:pt x="218" y="234"/>
                </a:lnTo>
                <a:lnTo>
                  <a:pt x="230" y="227"/>
                </a:lnTo>
                <a:lnTo>
                  <a:pt x="241" y="221"/>
                </a:lnTo>
                <a:lnTo>
                  <a:pt x="254" y="217"/>
                </a:lnTo>
                <a:lnTo>
                  <a:pt x="265" y="213"/>
                </a:lnTo>
                <a:lnTo>
                  <a:pt x="279" y="212"/>
                </a:lnTo>
                <a:lnTo>
                  <a:pt x="292" y="212"/>
                </a:lnTo>
                <a:lnTo>
                  <a:pt x="303" y="212"/>
                </a:lnTo>
                <a:lnTo>
                  <a:pt x="303" y="212"/>
                </a:lnTo>
                <a:lnTo>
                  <a:pt x="309" y="212"/>
                </a:lnTo>
                <a:lnTo>
                  <a:pt x="314" y="215"/>
                </a:lnTo>
                <a:lnTo>
                  <a:pt x="316" y="221"/>
                </a:lnTo>
                <a:lnTo>
                  <a:pt x="318" y="227"/>
                </a:lnTo>
                <a:lnTo>
                  <a:pt x="318" y="504"/>
                </a:lnTo>
                <a:lnTo>
                  <a:pt x="318" y="504"/>
                </a:lnTo>
                <a:lnTo>
                  <a:pt x="316" y="510"/>
                </a:lnTo>
                <a:lnTo>
                  <a:pt x="314" y="516"/>
                </a:lnTo>
                <a:lnTo>
                  <a:pt x="309" y="517"/>
                </a:lnTo>
                <a:lnTo>
                  <a:pt x="303" y="519"/>
                </a:lnTo>
                <a:lnTo>
                  <a:pt x="281" y="519"/>
                </a:lnTo>
                <a:lnTo>
                  <a:pt x="281" y="519"/>
                </a:lnTo>
                <a:lnTo>
                  <a:pt x="275" y="517"/>
                </a:lnTo>
                <a:lnTo>
                  <a:pt x="271" y="516"/>
                </a:lnTo>
                <a:lnTo>
                  <a:pt x="267" y="510"/>
                </a:lnTo>
                <a:lnTo>
                  <a:pt x="265" y="504"/>
                </a:lnTo>
                <a:lnTo>
                  <a:pt x="265" y="268"/>
                </a:lnTo>
                <a:lnTo>
                  <a:pt x="265" y="268"/>
                </a:lnTo>
                <a:lnTo>
                  <a:pt x="256" y="272"/>
                </a:lnTo>
                <a:lnTo>
                  <a:pt x="245" y="279"/>
                </a:lnTo>
                <a:lnTo>
                  <a:pt x="235" y="287"/>
                </a:lnTo>
                <a:lnTo>
                  <a:pt x="228" y="296"/>
                </a:lnTo>
                <a:lnTo>
                  <a:pt x="222" y="306"/>
                </a:lnTo>
                <a:lnTo>
                  <a:pt x="217" y="317"/>
                </a:lnTo>
                <a:lnTo>
                  <a:pt x="215" y="330"/>
                </a:lnTo>
                <a:lnTo>
                  <a:pt x="213" y="342"/>
                </a:lnTo>
                <a:lnTo>
                  <a:pt x="213" y="423"/>
                </a:lnTo>
                <a:close/>
                <a:moveTo>
                  <a:pt x="567" y="478"/>
                </a:moveTo>
                <a:lnTo>
                  <a:pt x="567" y="478"/>
                </a:lnTo>
                <a:lnTo>
                  <a:pt x="561" y="474"/>
                </a:lnTo>
                <a:lnTo>
                  <a:pt x="557" y="470"/>
                </a:lnTo>
                <a:lnTo>
                  <a:pt x="552" y="468"/>
                </a:lnTo>
                <a:lnTo>
                  <a:pt x="544" y="468"/>
                </a:lnTo>
                <a:lnTo>
                  <a:pt x="544" y="468"/>
                </a:lnTo>
                <a:lnTo>
                  <a:pt x="538" y="468"/>
                </a:lnTo>
                <a:lnTo>
                  <a:pt x="533" y="470"/>
                </a:lnTo>
                <a:lnTo>
                  <a:pt x="523" y="478"/>
                </a:lnTo>
                <a:lnTo>
                  <a:pt x="518" y="487"/>
                </a:lnTo>
                <a:lnTo>
                  <a:pt x="516" y="493"/>
                </a:lnTo>
                <a:lnTo>
                  <a:pt x="514" y="499"/>
                </a:lnTo>
                <a:lnTo>
                  <a:pt x="514" y="499"/>
                </a:lnTo>
                <a:lnTo>
                  <a:pt x="516" y="508"/>
                </a:lnTo>
                <a:lnTo>
                  <a:pt x="520" y="516"/>
                </a:lnTo>
                <a:lnTo>
                  <a:pt x="525" y="521"/>
                </a:lnTo>
                <a:lnTo>
                  <a:pt x="533" y="527"/>
                </a:lnTo>
                <a:lnTo>
                  <a:pt x="533" y="527"/>
                </a:lnTo>
                <a:lnTo>
                  <a:pt x="538" y="529"/>
                </a:lnTo>
                <a:lnTo>
                  <a:pt x="544" y="529"/>
                </a:lnTo>
                <a:lnTo>
                  <a:pt x="544" y="529"/>
                </a:lnTo>
                <a:lnTo>
                  <a:pt x="552" y="529"/>
                </a:lnTo>
                <a:lnTo>
                  <a:pt x="557" y="527"/>
                </a:lnTo>
                <a:lnTo>
                  <a:pt x="561" y="523"/>
                </a:lnTo>
                <a:lnTo>
                  <a:pt x="567" y="519"/>
                </a:lnTo>
                <a:lnTo>
                  <a:pt x="567" y="519"/>
                </a:lnTo>
                <a:lnTo>
                  <a:pt x="570" y="516"/>
                </a:lnTo>
                <a:lnTo>
                  <a:pt x="572" y="510"/>
                </a:lnTo>
                <a:lnTo>
                  <a:pt x="574" y="504"/>
                </a:lnTo>
                <a:lnTo>
                  <a:pt x="576" y="499"/>
                </a:lnTo>
                <a:lnTo>
                  <a:pt x="576" y="499"/>
                </a:lnTo>
                <a:lnTo>
                  <a:pt x="574" y="493"/>
                </a:lnTo>
                <a:lnTo>
                  <a:pt x="572" y="487"/>
                </a:lnTo>
                <a:lnTo>
                  <a:pt x="570" y="482"/>
                </a:lnTo>
                <a:lnTo>
                  <a:pt x="567" y="478"/>
                </a:lnTo>
                <a:close/>
                <a:moveTo>
                  <a:pt x="320" y="98"/>
                </a:moveTo>
                <a:lnTo>
                  <a:pt x="320" y="98"/>
                </a:lnTo>
                <a:lnTo>
                  <a:pt x="322" y="106"/>
                </a:lnTo>
                <a:lnTo>
                  <a:pt x="324" y="115"/>
                </a:lnTo>
                <a:lnTo>
                  <a:pt x="329" y="123"/>
                </a:lnTo>
                <a:lnTo>
                  <a:pt x="333" y="130"/>
                </a:lnTo>
                <a:lnTo>
                  <a:pt x="341" y="136"/>
                </a:lnTo>
                <a:lnTo>
                  <a:pt x="348" y="140"/>
                </a:lnTo>
                <a:lnTo>
                  <a:pt x="358" y="142"/>
                </a:lnTo>
                <a:lnTo>
                  <a:pt x="367" y="144"/>
                </a:lnTo>
                <a:lnTo>
                  <a:pt x="367" y="144"/>
                </a:lnTo>
                <a:lnTo>
                  <a:pt x="375" y="142"/>
                </a:lnTo>
                <a:lnTo>
                  <a:pt x="384" y="140"/>
                </a:lnTo>
                <a:lnTo>
                  <a:pt x="392" y="136"/>
                </a:lnTo>
                <a:lnTo>
                  <a:pt x="399" y="130"/>
                </a:lnTo>
                <a:lnTo>
                  <a:pt x="405" y="123"/>
                </a:lnTo>
                <a:lnTo>
                  <a:pt x="409" y="115"/>
                </a:lnTo>
                <a:lnTo>
                  <a:pt x="410" y="106"/>
                </a:lnTo>
                <a:lnTo>
                  <a:pt x="412" y="98"/>
                </a:lnTo>
                <a:lnTo>
                  <a:pt x="412" y="98"/>
                </a:lnTo>
                <a:lnTo>
                  <a:pt x="410" y="89"/>
                </a:lnTo>
                <a:lnTo>
                  <a:pt x="409" y="79"/>
                </a:lnTo>
                <a:lnTo>
                  <a:pt x="405" y="72"/>
                </a:lnTo>
                <a:lnTo>
                  <a:pt x="399" y="66"/>
                </a:lnTo>
                <a:lnTo>
                  <a:pt x="392" y="60"/>
                </a:lnTo>
                <a:lnTo>
                  <a:pt x="384" y="55"/>
                </a:lnTo>
                <a:lnTo>
                  <a:pt x="375" y="53"/>
                </a:lnTo>
                <a:lnTo>
                  <a:pt x="367" y="51"/>
                </a:lnTo>
                <a:lnTo>
                  <a:pt x="367" y="51"/>
                </a:lnTo>
                <a:lnTo>
                  <a:pt x="358" y="53"/>
                </a:lnTo>
                <a:lnTo>
                  <a:pt x="348" y="55"/>
                </a:lnTo>
                <a:lnTo>
                  <a:pt x="341" y="60"/>
                </a:lnTo>
                <a:lnTo>
                  <a:pt x="333" y="66"/>
                </a:lnTo>
                <a:lnTo>
                  <a:pt x="329" y="72"/>
                </a:lnTo>
                <a:lnTo>
                  <a:pt x="324" y="79"/>
                </a:lnTo>
                <a:lnTo>
                  <a:pt x="322" y="89"/>
                </a:lnTo>
                <a:lnTo>
                  <a:pt x="320" y="98"/>
                </a:lnTo>
                <a:close/>
                <a:moveTo>
                  <a:pt x="269" y="98"/>
                </a:moveTo>
                <a:lnTo>
                  <a:pt x="269" y="98"/>
                </a:lnTo>
                <a:lnTo>
                  <a:pt x="271" y="77"/>
                </a:lnTo>
                <a:lnTo>
                  <a:pt x="277" y="60"/>
                </a:lnTo>
                <a:lnTo>
                  <a:pt x="286" y="43"/>
                </a:lnTo>
                <a:lnTo>
                  <a:pt x="297" y="28"/>
                </a:lnTo>
                <a:lnTo>
                  <a:pt x="313" y="17"/>
                </a:lnTo>
                <a:lnTo>
                  <a:pt x="328" y="8"/>
                </a:lnTo>
                <a:lnTo>
                  <a:pt x="346" y="2"/>
                </a:lnTo>
                <a:lnTo>
                  <a:pt x="367" y="0"/>
                </a:lnTo>
                <a:lnTo>
                  <a:pt x="367" y="0"/>
                </a:lnTo>
                <a:lnTo>
                  <a:pt x="386" y="2"/>
                </a:lnTo>
                <a:lnTo>
                  <a:pt x="405" y="8"/>
                </a:lnTo>
                <a:lnTo>
                  <a:pt x="420" y="17"/>
                </a:lnTo>
                <a:lnTo>
                  <a:pt x="435" y="28"/>
                </a:lnTo>
                <a:lnTo>
                  <a:pt x="446" y="43"/>
                </a:lnTo>
                <a:lnTo>
                  <a:pt x="456" y="60"/>
                </a:lnTo>
                <a:lnTo>
                  <a:pt x="461" y="77"/>
                </a:lnTo>
                <a:lnTo>
                  <a:pt x="463" y="98"/>
                </a:lnTo>
                <a:lnTo>
                  <a:pt x="463" y="98"/>
                </a:lnTo>
                <a:lnTo>
                  <a:pt x="461" y="117"/>
                </a:lnTo>
                <a:lnTo>
                  <a:pt x="456" y="136"/>
                </a:lnTo>
                <a:lnTo>
                  <a:pt x="446" y="151"/>
                </a:lnTo>
                <a:lnTo>
                  <a:pt x="435" y="166"/>
                </a:lnTo>
                <a:lnTo>
                  <a:pt x="420" y="178"/>
                </a:lnTo>
                <a:lnTo>
                  <a:pt x="405" y="187"/>
                </a:lnTo>
                <a:lnTo>
                  <a:pt x="386" y="193"/>
                </a:lnTo>
                <a:lnTo>
                  <a:pt x="367" y="195"/>
                </a:lnTo>
                <a:lnTo>
                  <a:pt x="367" y="195"/>
                </a:lnTo>
                <a:lnTo>
                  <a:pt x="346" y="193"/>
                </a:lnTo>
                <a:lnTo>
                  <a:pt x="328" y="187"/>
                </a:lnTo>
                <a:lnTo>
                  <a:pt x="313" y="178"/>
                </a:lnTo>
                <a:lnTo>
                  <a:pt x="297" y="166"/>
                </a:lnTo>
                <a:lnTo>
                  <a:pt x="286" y="151"/>
                </a:lnTo>
                <a:lnTo>
                  <a:pt x="277" y="136"/>
                </a:lnTo>
                <a:lnTo>
                  <a:pt x="271" y="117"/>
                </a:lnTo>
                <a:lnTo>
                  <a:pt x="269" y="98"/>
                </a:lnTo>
                <a:close/>
                <a:moveTo>
                  <a:pt x="520" y="342"/>
                </a:moveTo>
                <a:lnTo>
                  <a:pt x="520" y="342"/>
                </a:lnTo>
                <a:lnTo>
                  <a:pt x="518" y="330"/>
                </a:lnTo>
                <a:lnTo>
                  <a:pt x="516" y="317"/>
                </a:lnTo>
                <a:lnTo>
                  <a:pt x="510" y="306"/>
                </a:lnTo>
                <a:lnTo>
                  <a:pt x="505" y="296"/>
                </a:lnTo>
                <a:lnTo>
                  <a:pt x="497" y="287"/>
                </a:lnTo>
                <a:lnTo>
                  <a:pt x="488" y="279"/>
                </a:lnTo>
                <a:lnTo>
                  <a:pt x="476" y="272"/>
                </a:lnTo>
                <a:lnTo>
                  <a:pt x="465" y="268"/>
                </a:lnTo>
                <a:lnTo>
                  <a:pt x="465" y="729"/>
                </a:lnTo>
                <a:lnTo>
                  <a:pt x="465" y="729"/>
                </a:lnTo>
                <a:lnTo>
                  <a:pt x="465" y="735"/>
                </a:lnTo>
                <a:lnTo>
                  <a:pt x="461" y="738"/>
                </a:lnTo>
                <a:lnTo>
                  <a:pt x="458" y="742"/>
                </a:lnTo>
                <a:lnTo>
                  <a:pt x="450" y="744"/>
                </a:lnTo>
                <a:lnTo>
                  <a:pt x="429" y="744"/>
                </a:lnTo>
                <a:lnTo>
                  <a:pt x="429" y="744"/>
                </a:lnTo>
                <a:lnTo>
                  <a:pt x="424" y="742"/>
                </a:lnTo>
                <a:lnTo>
                  <a:pt x="418" y="738"/>
                </a:lnTo>
                <a:lnTo>
                  <a:pt x="416" y="735"/>
                </a:lnTo>
                <a:lnTo>
                  <a:pt x="414" y="727"/>
                </a:lnTo>
                <a:lnTo>
                  <a:pt x="414" y="227"/>
                </a:lnTo>
                <a:lnTo>
                  <a:pt x="414" y="227"/>
                </a:lnTo>
                <a:lnTo>
                  <a:pt x="416" y="221"/>
                </a:lnTo>
                <a:lnTo>
                  <a:pt x="418" y="215"/>
                </a:lnTo>
                <a:lnTo>
                  <a:pt x="424" y="212"/>
                </a:lnTo>
                <a:lnTo>
                  <a:pt x="429" y="212"/>
                </a:lnTo>
                <a:lnTo>
                  <a:pt x="441" y="212"/>
                </a:lnTo>
                <a:lnTo>
                  <a:pt x="441" y="212"/>
                </a:lnTo>
                <a:lnTo>
                  <a:pt x="454" y="212"/>
                </a:lnTo>
                <a:lnTo>
                  <a:pt x="467" y="213"/>
                </a:lnTo>
                <a:lnTo>
                  <a:pt x="478" y="217"/>
                </a:lnTo>
                <a:lnTo>
                  <a:pt x="491" y="221"/>
                </a:lnTo>
                <a:lnTo>
                  <a:pt x="503" y="227"/>
                </a:lnTo>
                <a:lnTo>
                  <a:pt x="514" y="234"/>
                </a:lnTo>
                <a:lnTo>
                  <a:pt x="523" y="242"/>
                </a:lnTo>
                <a:lnTo>
                  <a:pt x="533" y="249"/>
                </a:lnTo>
                <a:lnTo>
                  <a:pt x="540" y="259"/>
                </a:lnTo>
                <a:lnTo>
                  <a:pt x="548" y="268"/>
                </a:lnTo>
                <a:lnTo>
                  <a:pt x="555" y="279"/>
                </a:lnTo>
                <a:lnTo>
                  <a:pt x="561" y="291"/>
                </a:lnTo>
                <a:lnTo>
                  <a:pt x="565" y="304"/>
                </a:lnTo>
                <a:lnTo>
                  <a:pt x="569" y="315"/>
                </a:lnTo>
                <a:lnTo>
                  <a:pt x="570" y="329"/>
                </a:lnTo>
                <a:lnTo>
                  <a:pt x="570" y="342"/>
                </a:lnTo>
                <a:lnTo>
                  <a:pt x="570" y="423"/>
                </a:lnTo>
                <a:lnTo>
                  <a:pt x="570" y="423"/>
                </a:lnTo>
                <a:lnTo>
                  <a:pt x="570" y="429"/>
                </a:lnTo>
                <a:lnTo>
                  <a:pt x="567" y="432"/>
                </a:lnTo>
                <a:lnTo>
                  <a:pt x="561" y="436"/>
                </a:lnTo>
                <a:lnTo>
                  <a:pt x="555" y="438"/>
                </a:lnTo>
                <a:lnTo>
                  <a:pt x="535" y="438"/>
                </a:lnTo>
                <a:lnTo>
                  <a:pt x="535" y="438"/>
                </a:lnTo>
                <a:lnTo>
                  <a:pt x="527" y="436"/>
                </a:lnTo>
                <a:lnTo>
                  <a:pt x="523" y="434"/>
                </a:lnTo>
                <a:lnTo>
                  <a:pt x="520" y="429"/>
                </a:lnTo>
                <a:lnTo>
                  <a:pt x="520" y="423"/>
                </a:lnTo>
                <a:lnTo>
                  <a:pt x="520" y="34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rgbClr val="FFFFFF"/>
              </a:solidFill>
              <a:effectLst/>
              <a:uLnTx/>
              <a:uFillTx/>
              <a:latin typeface="Arial"/>
            </a:endParaRPr>
          </a:p>
        </p:txBody>
      </p:sp>
      <p:sp>
        <p:nvSpPr>
          <p:cNvPr id="8" name="Text Placeholder 7"/>
          <p:cNvSpPr>
            <a:spLocks noGrp="1"/>
          </p:cNvSpPr>
          <p:nvPr>
            <p:ph type="body" sz="quarter" idx="16" hasCustomPrompt="1"/>
          </p:nvPr>
        </p:nvSpPr>
        <p:spPr>
          <a:xfrm>
            <a:off x="3200400" y="5049838"/>
            <a:ext cx="4106863" cy="261937"/>
          </a:xfrm>
          <a:prstGeom prst="rect">
            <a:avLst/>
          </a:prstGeom>
        </p:spPr>
        <p:txBody>
          <a:bodyPr/>
          <a:lstStyle>
            <a:lvl1pPr marL="0" indent="0">
              <a:buNone/>
              <a:defRPr sz="1200" baseline="0">
                <a:solidFill>
                  <a:schemeClr val="bg1"/>
                </a:solidFill>
                <a:latin typeface="Rubik Light"/>
              </a:defRPr>
            </a:lvl1pPr>
            <a:lvl2pPr marL="457200" indent="0">
              <a:buNone/>
              <a:defRPr sz="1200">
                <a:solidFill>
                  <a:schemeClr val="accent2"/>
                </a:solidFill>
                <a:latin typeface="Rubik Light"/>
              </a:defRPr>
            </a:lvl2pPr>
            <a:lvl3pPr marL="914400" indent="0">
              <a:buNone/>
              <a:defRPr sz="1200">
                <a:solidFill>
                  <a:schemeClr val="accent2"/>
                </a:solidFill>
                <a:latin typeface="Rubik Light"/>
              </a:defRPr>
            </a:lvl3pPr>
            <a:lvl4pPr marL="1371600" indent="0">
              <a:buNone/>
              <a:defRPr sz="1200">
                <a:solidFill>
                  <a:schemeClr val="accent2"/>
                </a:solidFill>
                <a:latin typeface="Rubik Light"/>
              </a:defRPr>
            </a:lvl4pPr>
            <a:lvl5pPr marL="1828800" indent="0">
              <a:buNone/>
              <a:defRPr sz="1200">
                <a:solidFill>
                  <a:schemeClr val="accent2"/>
                </a:solidFill>
                <a:latin typeface="Rubik Light"/>
              </a:defRPr>
            </a:lvl5pPr>
          </a:lstStyle>
          <a:p>
            <a:pPr lvl="0"/>
            <a:r>
              <a:rPr lang="en-GB" dirty="0" smtClean="0"/>
              <a:t>Report code</a:t>
            </a:r>
            <a:endParaRPr lang="en-GB" dirty="0"/>
          </a:p>
        </p:txBody>
      </p:sp>
      <p:sp>
        <p:nvSpPr>
          <p:cNvPr id="12" name="Text Placeholder 11"/>
          <p:cNvSpPr>
            <a:spLocks noGrp="1"/>
          </p:cNvSpPr>
          <p:nvPr>
            <p:ph type="body" sz="quarter" idx="17" hasCustomPrompt="1"/>
          </p:nvPr>
        </p:nvSpPr>
        <p:spPr>
          <a:xfrm>
            <a:off x="3200400" y="4405137"/>
            <a:ext cx="5673725" cy="349250"/>
          </a:xfrm>
          <a:prstGeom prst="rect">
            <a:avLst/>
          </a:prstGeom>
        </p:spPr>
        <p:txBody>
          <a:bodyPr/>
          <a:lstStyle>
            <a:lvl1pPr marL="0" indent="0" algn="l">
              <a:buNone/>
              <a:defRPr sz="1600" baseline="0">
                <a:solidFill>
                  <a:schemeClr val="bg1"/>
                </a:solidFill>
                <a:latin typeface="Rubik Light"/>
              </a:defRPr>
            </a:lvl1pPr>
            <a:lvl2pPr marL="457200" indent="0" algn="l">
              <a:buNone/>
              <a:defRPr sz="1600">
                <a:solidFill>
                  <a:schemeClr val="accent2"/>
                </a:solidFill>
                <a:latin typeface="Rubik Light"/>
              </a:defRPr>
            </a:lvl2pPr>
            <a:lvl3pPr marL="914400" indent="0" algn="l">
              <a:buNone/>
              <a:defRPr sz="1600">
                <a:solidFill>
                  <a:schemeClr val="accent2"/>
                </a:solidFill>
                <a:latin typeface="Rubik Light"/>
              </a:defRPr>
            </a:lvl3pPr>
            <a:lvl4pPr marL="1371600" indent="0" algn="l">
              <a:buNone/>
              <a:defRPr sz="1600">
                <a:solidFill>
                  <a:schemeClr val="accent2"/>
                </a:solidFill>
                <a:latin typeface="Rubik Light"/>
              </a:defRPr>
            </a:lvl4pPr>
            <a:lvl5pPr marL="1828800" indent="0" algn="l">
              <a:buNone/>
              <a:defRPr sz="1600">
                <a:solidFill>
                  <a:schemeClr val="accent2"/>
                </a:solidFill>
                <a:latin typeface="Rubik Light"/>
              </a:defRPr>
            </a:lvl5pPr>
          </a:lstStyle>
          <a:p>
            <a:pPr lvl="0"/>
            <a:r>
              <a:rPr lang="en-US" dirty="0" smtClean="0"/>
              <a:t>Subtitle</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56516" y="636976"/>
            <a:ext cx="3887532" cy="758070"/>
          </a:xfrm>
          <a:prstGeom prst="rect">
            <a:avLst/>
          </a:prstGeom>
        </p:spPr>
      </p:pic>
    </p:spTree>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SingleColumn">
    <p:spTree>
      <p:nvGrpSpPr>
        <p:cNvPr id="1" name=""/>
        <p:cNvGrpSpPr/>
        <p:nvPr/>
      </p:nvGrpSpPr>
      <p:grpSpPr>
        <a:xfrm>
          <a:off x="0" y="0"/>
          <a:ext cx="0" cy="0"/>
          <a:chOff x="0" y="0"/>
          <a:chExt cx="0" cy="0"/>
        </a:xfrm>
      </p:grpSpPr>
      <p:sp>
        <p:nvSpPr>
          <p:cNvPr id="18" name="Text Placeholder 17"/>
          <p:cNvSpPr>
            <a:spLocks noGrp="1"/>
          </p:cNvSpPr>
          <p:nvPr>
            <p:ph type="body" sz="quarter" idx="12" hasCustomPrompt="1"/>
          </p:nvPr>
        </p:nvSpPr>
        <p:spPr>
          <a:xfrm>
            <a:off x="0" y="-1"/>
            <a:ext cx="9144000" cy="758825"/>
          </a:xfrm>
          <a:prstGeom prst="rect">
            <a:avLst/>
          </a:prstGeom>
        </p:spPr>
        <p:txBody>
          <a:bodyPr lIns="288000" tIns="0" rIns="0" bIns="0" anchor="ctr" anchorCtr="0">
            <a:noAutofit/>
          </a:bodyPr>
          <a:lstStyle>
            <a:lvl1pPr marL="0" indent="0">
              <a:spcBef>
                <a:spcPts val="0"/>
              </a:spcBef>
              <a:buNone/>
              <a:defRPr sz="2400" b="0" i="0" baseline="0">
                <a:solidFill>
                  <a:schemeClr val="accent2"/>
                </a:solidFill>
                <a:latin typeface="Rubik Light" charset="0"/>
                <a:ea typeface="Rubik Light" charset="0"/>
                <a:cs typeface="Rubik Light" charset="0"/>
              </a:defRPr>
            </a:lvl1pPr>
          </a:lstStyle>
          <a:p>
            <a:pPr lvl="0"/>
            <a:r>
              <a:rPr lang="en-US" dirty="0" smtClean="0"/>
              <a:t>Contents</a:t>
            </a:r>
            <a:endParaRPr lang="en-GB" dirty="0"/>
          </a:p>
        </p:txBody>
      </p:sp>
      <p:sp>
        <p:nvSpPr>
          <p:cNvPr id="13" name="Content Placeholder 15"/>
          <p:cNvSpPr>
            <a:spLocks noGrp="1"/>
          </p:cNvSpPr>
          <p:nvPr>
            <p:ph sz="quarter" idx="14"/>
          </p:nvPr>
        </p:nvSpPr>
        <p:spPr>
          <a:xfrm>
            <a:off x="304800" y="948657"/>
            <a:ext cx="7883858" cy="5423568"/>
          </a:xfrm>
          <a:prstGeom prst="rect">
            <a:avLst/>
          </a:prstGeom>
        </p:spPr>
        <p:txBody>
          <a:bodyPr/>
          <a:lstStyle>
            <a:lvl1pPr marL="342900" indent="-342900">
              <a:buClr>
                <a:schemeClr val="accent5"/>
              </a:buClr>
              <a:buFont typeface="+mj-lt"/>
              <a:buAutoNum type="arabicPeriod"/>
              <a:defRPr sz="1400" b="1" i="0">
                <a:solidFill>
                  <a:schemeClr val="accent2"/>
                </a:solidFill>
                <a:latin typeface="Rubik Light" panose="02000604000000020004" pitchFamily="2" charset="-79"/>
                <a:ea typeface="Rubik Light" panose="02000604000000020004" pitchFamily="2" charset="-79"/>
                <a:cs typeface="Rubik Light" panose="02000604000000020004" pitchFamily="2" charset="-79"/>
              </a:defRPr>
            </a:lvl1pPr>
            <a:lvl2pPr marL="742950" indent="-285750">
              <a:buClr>
                <a:schemeClr val="accent5"/>
              </a:buClr>
              <a:buFont typeface="Wingdings" panose="05000000000000000000" pitchFamily="2" charset="2"/>
              <a:buChar char="§"/>
              <a:defRPr sz="1400" b="0" i="0">
                <a:solidFill>
                  <a:schemeClr val="accent2"/>
                </a:solidFill>
                <a:latin typeface="Rubik Light" charset="0"/>
                <a:ea typeface="Rubik Light" charset="0"/>
                <a:cs typeface="Rubik Light" charset="0"/>
              </a:defRPr>
            </a:lvl2pPr>
            <a:lvl3pPr marL="1143000" indent="-228600">
              <a:buClr>
                <a:schemeClr val="accent5"/>
              </a:buClr>
              <a:buFont typeface="Arial" panose="020B0604020202020204" pitchFamily="34" charset="0"/>
              <a:buChar char="•"/>
              <a:defRPr sz="1400" b="0" i="0">
                <a:solidFill>
                  <a:schemeClr val="accent2"/>
                </a:solidFill>
                <a:latin typeface="Rubik Light" charset="0"/>
                <a:ea typeface="Rubik Light" charset="0"/>
                <a:cs typeface="Rubik Light" charset="0"/>
              </a:defRPr>
            </a:lvl3pPr>
            <a:lvl4pPr>
              <a:buClr>
                <a:schemeClr val="accent5"/>
              </a:buClr>
              <a:defRPr sz="1400" b="0" i="0">
                <a:solidFill>
                  <a:schemeClr val="accent2"/>
                </a:solidFill>
                <a:latin typeface="Rubik Light" charset="0"/>
                <a:ea typeface="Rubik Light" charset="0"/>
                <a:cs typeface="Rubik Light" charset="0"/>
              </a:defRPr>
            </a:lvl4pPr>
            <a:lvl5pPr>
              <a:buClr>
                <a:schemeClr val="accent5"/>
              </a:buClr>
              <a:defRPr sz="1400" b="0" i="0">
                <a:solidFill>
                  <a:schemeClr val="accent2"/>
                </a:solidFill>
                <a:latin typeface="Rubik Light" charset="0"/>
                <a:ea typeface="Rubik Light" charset="0"/>
                <a:cs typeface="Rubik Light"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Rectangle 14"/>
          <p:cNvSpPr/>
          <p:nvPr userDrawn="1"/>
        </p:nvSpPr>
        <p:spPr>
          <a:xfrm>
            <a:off x="6605516" y="6509270"/>
            <a:ext cx="2538484" cy="359630"/>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schemeClr val="accent5"/>
              </a:solidFill>
            </a:endParaRPr>
          </a:p>
        </p:txBody>
      </p:sp>
      <p:sp>
        <p:nvSpPr>
          <p:cNvPr id="17" name="Rectangle 16"/>
          <p:cNvSpPr/>
          <p:nvPr userDrawn="1"/>
        </p:nvSpPr>
        <p:spPr>
          <a:xfrm>
            <a:off x="0" y="6509270"/>
            <a:ext cx="6605516" cy="359630"/>
          </a:xfrm>
          <a:prstGeom prst="rect">
            <a:avLst/>
          </a:prstGeom>
          <a:solidFill>
            <a:schemeClr val="accent5"/>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0" name="Slide Number Placeholder 5"/>
          <p:cNvSpPr>
            <a:spLocks noGrp="1"/>
          </p:cNvSpPr>
          <p:nvPr>
            <p:ph type="sldNum" sz="quarter" idx="4"/>
          </p:nvPr>
        </p:nvSpPr>
        <p:spPr>
          <a:xfrm>
            <a:off x="6977416" y="6506523"/>
            <a:ext cx="2057400" cy="365125"/>
          </a:xfrm>
          <a:prstGeom prst="rect">
            <a:avLst/>
          </a:prstGeom>
        </p:spPr>
        <p:txBody>
          <a:bodyPr vert="horz" lIns="0" tIns="0" rIns="0" bIns="0" rtlCol="0" anchor="ctr"/>
          <a:lstStyle>
            <a:lvl1pPr algn="r">
              <a:defRPr sz="1200">
                <a:solidFill>
                  <a:schemeClr val="accent5"/>
                </a:solidFill>
                <a:latin typeface="Rubik Light" charset="0"/>
                <a:ea typeface="Rubik Light" charset="0"/>
                <a:cs typeface="Rubik Light" charset="0"/>
              </a:defRPr>
            </a:lvl1pPr>
          </a:lstStyle>
          <a:p>
            <a:pPr fontAlgn="base">
              <a:spcBef>
                <a:spcPct val="0"/>
              </a:spcBef>
              <a:spcAft>
                <a:spcPct val="0"/>
              </a:spcAft>
            </a:pPr>
            <a:fld id="{AFB0678B-BF4D-4CD9-BAB9-5D456B398EAF}" type="slidenum">
              <a:rPr lang="en-GB" smtClean="0"/>
              <a:pPr fontAlgn="base">
                <a:spcBef>
                  <a:spcPct val="0"/>
                </a:spcBef>
                <a:spcAft>
                  <a:spcPct val="0"/>
                </a:spcAft>
              </a:pPr>
              <a:t>‹#›</a:t>
            </a:fld>
            <a:endParaRPr lang="en-GB" dirty="0"/>
          </a:p>
        </p:txBody>
      </p:sp>
      <p:sp>
        <p:nvSpPr>
          <p:cNvPr id="10" name="Content Placeholder 15"/>
          <p:cNvSpPr>
            <a:spLocks noGrp="1"/>
          </p:cNvSpPr>
          <p:nvPr>
            <p:ph sz="quarter" idx="15"/>
          </p:nvPr>
        </p:nvSpPr>
        <p:spPr>
          <a:xfrm>
            <a:off x="8202303" y="948657"/>
            <a:ext cx="655095" cy="5423568"/>
          </a:xfrm>
          <a:prstGeom prst="rect">
            <a:avLst/>
          </a:prstGeom>
        </p:spPr>
        <p:txBody>
          <a:bodyPr/>
          <a:lstStyle>
            <a:lvl1pPr marL="0" indent="0">
              <a:buClr>
                <a:schemeClr val="accent5"/>
              </a:buClr>
              <a:buFont typeface="Arial" panose="020B0604020202020204" pitchFamily="34" charset="0"/>
              <a:buNone/>
              <a:defRPr sz="1400" b="0" i="0">
                <a:solidFill>
                  <a:schemeClr val="accent2"/>
                </a:solidFill>
                <a:latin typeface="Rubik Light" panose="02000604000000020004" pitchFamily="2" charset="-79"/>
                <a:ea typeface="Rubik Light" panose="02000604000000020004" pitchFamily="2" charset="-79"/>
                <a:cs typeface="Rubik Light" panose="02000604000000020004" pitchFamily="2" charset="-79"/>
              </a:defRPr>
            </a:lvl1pPr>
            <a:lvl2pPr marL="457200" indent="0">
              <a:buClr>
                <a:schemeClr val="accent5"/>
              </a:buClr>
              <a:buFont typeface="Wingdings" panose="05000000000000000000" pitchFamily="2" charset="2"/>
              <a:buNone/>
              <a:defRPr sz="1400" b="0" i="0">
                <a:solidFill>
                  <a:schemeClr val="accent2"/>
                </a:solidFill>
                <a:latin typeface="Rubik Light" charset="0"/>
                <a:ea typeface="Rubik Light" charset="0"/>
                <a:cs typeface="Rubik Light" charset="0"/>
              </a:defRPr>
            </a:lvl2pPr>
            <a:lvl3pPr marL="914400" indent="0">
              <a:buClr>
                <a:schemeClr val="accent5"/>
              </a:buClr>
              <a:buFont typeface="Arial" panose="020B0604020202020204" pitchFamily="34" charset="0"/>
              <a:buNone/>
              <a:defRPr sz="1400" b="0" i="0">
                <a:solidFill>
                  <a:schemeClr val="accent2"/>
                </a:solidFill>
                <a:latin typeface="Rubik Light" charset="0"/>
                <a:ea typeface="Rubik Light" charset="0"/>
                <a:cs typeface="Rubik Light" charset="0"/>
              </a:defRPr>
            </a:lvl3pPr>
            <a:lvl4pPr marL="1371600" indent="0">
              <a:buClr>
                <a:schemeClr val="accent5"/>
              </a:buClr>
              <a:buNone/>
              <a:defRPr sz="1400" b="0" i="0">
                <a:solidFill>
                  <a:schemeClr val="accent2"/>
                </a:solidFill>
                <a:latin typeface="Rubik Light" charset="0"/>
                <a:ea typeface="Rubik Light" charset="0"/>
                <a:cs typeface="Rubik Light" charset="0"/>
              </a:defRPr>
            </a:lvl4pPr>
            <a:lvl5pPr marL="1828800" indent="0">
              <a:buClr>
                <a:schemeClr val="accent5"/>
              </a:buClr>
              <a:buNone/>
              <a:defRPr sz="1400" b="0" i="0">
                <a:solidFill>
                  <a:schemeClr val="accent2"/>
                </a:solidFill>
                <a:latin typeface="Rubik Light" charset="0"/>
                <a:ea typeface="Rubik Light" charset="0"/>
                <a:cs typeface="Rubik Light" charset="0"/>
              </a:defRPr>
            </a:lvl5pPr>
          </a:lstStyle>
          <a:p>
            <a:pPr lvl="0"/>
            <a:r>
              <a:rPr lang="en-US" dirty="0" smtClean="0"/>
              <a:t>Click to edit Master text styles</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2669" y="6549085"/>
            <a:ext cx="1584177" cy="308915"/>
          </a:xfrm>
          <a:prstGeom prst="rect">
            <a:avLst/>
          </a:prstGeom>
        </p:spPr>
      </p:pic>
    </p:spTree>
    <p:extLst>
      <p:ext uri="{BB962C8B-B14F-4D97-AF65-F5344CB8AC3E}">
        <p14:creationId xmlns:p14="http://schemas.microsoft.com/office/powerpoint/2010/main" val="10911464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_Bullets">
    <p:spTree>
      <p:nvGrpSpPr>
        <p:cNvPr id="1" name=""/>
        <p:cNvGrpSpPr/>
        <p:nvPr/>
      </p:nvGrpSpPr>
      <p:grpSpPr>
        <a:xfrm>
          <a:off x="0" y="0"/>
          <a:ext cx="0" cy="0"/>
          <a:chOff x="0" y="0"/>
          <a:chExt cx="0" cy="0"/>
        </a:xfrm>
      </p:grpSpPr>
      <p:sp>
        <p:nvSpPr>
          <p:cNvPr id="18" name="Text Placeholder 17"/>
          <p:cNvSpPr>
            <a:spLocks noGrp="1"/>
          </p:cNvSpPr>
          <p:nvPr>
            <p:ph type="body" sz="quarter" idx="12" hasCustomPrompt="1"/>
          </p:nvPr>
        </p:nvSpPr>
        <p:spPr>
          <a:xfrm>
            <a:off x="0" y="-1"/>
            <a:ext cx="9144000" cy="758825"/>
          </a:xfrm>
          <a:prstGeom prst="rect">
            <a:avLst/>
          </a:prstGeom>
        </p:spPr>
        <p:txBody>
          <a:bodyPr lIns="288000" tIns="0" rIns="0" bIns="0" anchor="ctr" anchorCtr="0">
            <a:noAutofit/>
          </a:bodyPr>
          <a:lstStyle>
            <a:lvl1pPr marL="0" indent="0">
              <a:spcBef>
                <a:spcPts val="0"/>
              </a:spcBef>
              <a:buNone/>
              <a:defRPr sz="2400" b="0" i="0" baseline="0">
                <a:solidFill>
                  <a:schemeClr val="accent2"/>
                </a:solidFill>
                <a:latin typeface="Rubik Light" panose="02000604000000020004" pitchFamily="2" charset="-79"/>
                <a:ea typeface="Rubik Light" panose="02000604000000020004" pitchFamily="2" charset="-79"/>
                <a:cs typeface="Rubik Light" panose="02000604000000020004" pitchFamily="2" charset="-79"/>
              </a:defRPr>
            </a:lvl1pPr>
          </a:lstStyle>
          <a:p>
            <a:pPr lvl="0"/>
            <a:r>
              <a:rPr lang="en-US" dirty="0" smtClean="0"/>
              <a:t>Click to add title</a:t>
            </a:r>
            <a:endParaRPr lang="en-GB" dirty="0"/>
          </a:p>
        </p:txBody>
      </p:sp>
      <p:sp>
        <p:nvSpPr>
          <p:cNvPr id="14" name="Title 1"/>
          <p:cNvSpPr>
            <a:spLocks noGrp="1"/>
          </p:cNvSpPr>
          <p:nvPr>
            <p:ph type="title" hasCustomPrompt="1"/>
          </p:nvPr>
        </p:nvSpPr>
        <p:spPr>
          <a:xfrm>
            <a:off x="304800" y="908050"/>
            <a:ext cx="8545095" cy="582529"/>
          </a:xfrm>
          <a:prstGeom prst="rect">
            <a:avLst/>
          </a:prstGeom>
        </p:spPr>
        <p:txBody>
          <a:bodyPr lIns="0" tIns="0" rIns="0" bIns="0"/>
          <a:lstStyle>
            <a:lvl1pPr algn="l">
              <a:defRPr sz="1600" b="0" i="0" baseline="0">
                <a:solidFill>
                  <a:schemeClr val="accent5"/>
                </a:solidFill>
                <a:latin typeface="Rubik Light" charset="0"/>
                <a:ea typeface="Rubik Light" charset="0"/>
                <a:cs typeface="Rubik Light" charset="0"/>
              </a:defRPr>
            </a:lvl1pPr>
          </a:lstStyle>
          <a:p>
            <a:r>
              <a:rPr lang="en-US" dirty="0" smtClean="0"/>
              <a:t>Click to add subtitle</a:t>
            </a:r>
            <a:endParaRPr lang="en-GB" dirty="0"/>
          </a:p>
        </p:txBody>
      </p:sp>
      <p:sp>
        <p:nvSpPr>
          <p:cNvPr id="19" name="Text Placeholder 18"/>
          <p:cNvSpPr>
            <a:spLocks noGrp="1"/>
          </p:cNvSpPr>
          <p:nvPr>
            <p:ph type="body" sz="quarter" idx="13"/>
          </p:nvPr>
        </p:nvSpPr>
        <p:spPr>
          <a:xfrm>
            <a:off x="300037" y="1569066"/>
            <a:ext cx="8567737" cy="4774584"/>
          </a:xfrm>
          <a:prstGeom prst="rect">
            <a:avLst/>
          </a:prstGeom>
        </p:spPr>
        <p:txBody>
          <a:bodyPr/>
          <a:lstStyle>
            <a:lvl1pPr marL="342900" indent="-342900">
              <a:buClr>
                <a:schemeClr val="accent5"/>
              </a:buClr>
              <a:buFont typeface="Courier New" panose="02070309020205020404" pitchFamily="49" charset="0"/>
              <a:buChar char="o"/>
              <a:defRPr sz="1100">
                <a:latin typeface="Rubik Light" panose="02000604000000020004" pitchFamily="2" charset="-79"/>
                <a:cs typeface="Rubik Light" panose="02000604000000020004" pitchFamily="2" charset="-79"/>
              </a:defRPr>
            </a:lvl1pPr>
            <a:lvl2pPr marL="742950" indent="-285750">
              <a:buClr>
                <a:schemeClr val="accent5"/>
              </a:buClr>
              <a:buFont typeface="Arial" panose="020B0604020202020204" pitchFamily="34" charset="0"/>
              <a:buChar char="•"/>
              <a:defRPr sz="1100">
                <a:latin typeface="Rubik Light" panose="02000604000000020004" pitchFamily="2" charset="-79"/>
                <a:cs typeface="Rubik Light" panose="02000604000000020004" pitchFamily="2" charset="-79"/>
              </a:defRPr>
            </a:lvl2pPr>
            <a:lvl3pPr marL="1143000" indent="-228600">
              <a:buClr>
                <a:schemeClr val="accent5"/>
              </a:buClr>
              <a:buFont typeface="Wingdings" panose="05000000000000000000" pitchFamily="2" charset="2"/>
              <a:buChar char="§"/>
              <a:defRPr sz="1100">
                <a:latin typeface="Rubik Light" panose="02000604000000020004" pitchFamily="2" charset="-79"/>
                <a:cs typeface="Rubik Light" panose="02000604000000020004" pitchFamily="2" charset="-79"/>
              </a:defRPr>
            </a:lvl3pPr>
            <a:lvl4pPr>
              <a:buClr>
                <a:schemeClr val="accent5"/>
              </a:buClr>
              <a:defRPr sz="1100">
                <a:latin typeface="Rubik Light" panose="02000604000000020004" pitchFamily="2" charset="-79"/>
                <a:cs typeface="Rubik Light" panose="02000604000000020004" pitchFamily="2" charset="-79"/>
              </a:defRPr>
            </a:lvl4pPr>
            <a:lvl5pPr>
              <a:buClr>
                <a:schemeClr val="accent5"/>
              </a:buClr>
              <a:defRPr sz="1100">
                <a:latin typeface="Rubik Light" panose="02000604000000020004" pitchFamily="2" charset="-79"/>
                <a:cs typeface="Rubik Light" panose="02000604000000020004" pitchFamily="2" charset="-79"/>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Rectangle 21"/>
          <p:cNvSpPr/>
          <p:nvPr userDrawn="1"/>
        </p:nvSpPr>
        <p:spPr>
          <a:xfrm>
            <a:off x="6605516" y="6504398"/>
            <a:ext cx="2540076" cy="359630"/>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schemeClr val="accent5"/>
              </a:solidFill>
            </a:endParaRPr>
          </a:p>
        </p:txBody>
      </p:sp>
      <p:sp>
        <p:nvSpPr>
          <p:cNvPr id="25" name="Slide Number Placeholder 5"/>
          <p:cNvSpPr txBox="1">
            <a:spLocks/>
          </p:cNvSpPr>
          <p:nvPr userDrawn="1"/>
        </p:nvSpPr>
        <p:spPr>
          <a:xfrm>
            <a:off x="6977416" y="6509271"/>
            <a:ext cx="205740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accent5"/>
                </a:solidFill>
                <a:latin typeface="Rubik Light" charset="0"/>
                <a:ea typeface="Rubik Light" charset="0"/>
                <a:cs typeface="Rubik 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AFB0678B-BF4D-4CD9-BAB9-5D456B398EAF}" type="slidenum">
              <a:rPr lang="en-GB" smtClean="0"/>
              <a:pPr fontAlgn="base">
                <a:spcBef>
                  <a:spcPct val="0"/>
                </a:spcBef>
                <a:spcAft>
                  <a:spcPct val="0"/>
                </a:spcAft>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10878" y="6565481"/>
            <a:ext cx="1584177" cy="308915"/>
          </a:xfrm>
          <a:prstGeom prst="rect">
            <a:avLst/>
          </a:prstGeom>
        </p:spPr>
      </p:pic>
    </p:spTree>
    <p:extLst>
      <p:ext uri="{BB962C8B-B14F-4D97-AF65-F5344CB8AC3E}">
        <p14:creationId xmlns:p14="http://schemas.microsoft.com/office/powerpoint/2010/main" val="25427245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et_author">
    <p:spTree>
      <p:nvGrpSpPr>
        <p:cNvPr id="1" name=""/>
        <p:cNvGrpSpPr/>
        <p:nvPr/>
      </p:nvGrpSpPr>
      <p:grpSpPr>
        <a:xfrm>
          <a:off x="0" y="0"/>
          <a:ext cx="0" cy="0"/>
          <a:chOff x="0" y="0"/>
          <a:chExt cx="0" cy="0"/>
        </a:xfrm>
      </p:grpSpPr>
      <p:sp>
        <p:nvSpPr>
          <p:cNvPr id="18" name="Text Placeholder 17"/>
          <p:cNvSpPr>
            <a:spLocks noGrp="1"/>
          </p:cNvSpPr>
          <p:nvPr>
            <p:ph type="body" sz="quarter" idx="12" hasCustomPrompt="1"/>
          </p:nvPr>
        </p:nvSpPr>
        <p:spPr>
          <a:xfrm>
            <a:off x="0" y="-1"/>
            <a:ext cx="9144000" cy="758825"/>
          </a:xfrm>
          <a:prstGeom prst="rect">
            <a:avLst/>
          </a:prstGeom>
        </p:spPr>
        <p:txBody>
          <a:bodyPr lIns="288000" tIns="0" rIns="0" bIns="0" anchor="ctr" anchorCtr="0">
            <a:noAutofit/>
          </a:bodyPr>
          <a:lstStyle>
            <a:lvl1pPr marL="0" indent="0">
              <a:spcBef>
                <a:spcPts val="0"/>
              </a:spcBef>
              <a:buNone/>
              <a:defRPr sz="2400" b="0" i="0" baseline="0">
                <a:solidFill>
                  <a:schemeClr val="accent2"/>
                </a:solidFill>
                <a:latin typeface="Rubik Light" panose="02000604000000020004" pitchFamily="2" charset="-79"/>
                <a:ea typeface="Rubik Light" panose="02000604000000020004" pitchFamily="2" charset="-79"/>
                <a:cs typeface="Rubik Light" panose="02000604000000020004" pitchFamily="2" charset="-79"/>
              </a:defRPr>
            </a:lvl1pPr>
          </a:lstStyle>
          <a:p>
            <a:pPr lvl="0"/>
            <a:r>
              <a:rPr lang="en-US" dirty="0" smtClean="0"/>
              <a:t>Click to add title</a:t>
            </a:r>
            <a:endParaRPr lang="en-GB" dirty="0"/>
          </a:p>
        </p:txBody>
      </p:sp>
      <p:sp>
        <p:nvSpPr>
          <p:cNvPr id="19" name="Text Placeholder 18"/>
          <p:cNvSpPr>
            <a:spLocks noGrp="1"/>
          </p:cNvSpPr>
          <p:nvPr>
            <p:ph type="body" sz="quarter" idx="13" hasCustomPrompt="1"/>
          </p:nvPr>
        </p:nvSpPr>
        <p:spPr>
          <a:xfrm>
            <a:off x="2006930" y="1971304"/>
            <a:ext cx="6860844" cy="4372346"/>
          </a:xfrm>
          <a:prstGeom prst="rect">
            <a:avLst/>
          </a:prstGeom>
        </p:spPr>
        <p:txBody>
          <a:bodyPr/>
          <a:lstStyle>
            <a:lvl1pPr marL="0" indent="0">
              <a:buClr>
                <a:schemeClr val="accent5"/>
              </a:buClr>
              <a:buFont typeface="Courier New" panose="02070309020205020404" pitchFamily="49" charset="0"/>
              <a:buNone/>
              <a:defRPr sz="1100">
                <a:latin typeface="Rubik Light" panose="02000604000000020004" pitchFamily="2" charset="-79"/>
                <a:cs typeface="Rubik Light" panose="02000604000000020004" pitchFamily="2" charset="-79"/>
              </a:defRPr>
            </a:lvl1pPr>
            <a:lvl2pPr marL="742950" indent="-285750">
              <a:buClr>
                <a:schemeClr val="accent5"/>
              </a:buClr>
              <a:buFont typeface="Arial" panose="020B0604020202020204" pitchFamily="34" charset="0"/>
              <a:buChar char="•"/>
              <a:defRPr sz="1100">
                <a:latin typeface="Rubik Light" panose="02000604000000020004" pitchFamily="2" charset="-79"/>
                <a:cs typeface="Rubik Light" panose="02000604000000020004" pitchFamily="2" charset="-79"/>
              </a:defRPr>
            </a:lvl2pPr>
            <a:lvl3pPr marL="1143000" indent="-228600">
              <a:buClr>
                <a:schemeClr val="accent5"/>
              </a:buClr>
              <a:buFont typeface="Wingdings" panose="05000000000000000000" pitchFamily="2" charset="2"/>
              <a:buChar char="§"/>
              <a:defRPr sz="1100">
                <a:latin typeface="Rubik Light" panose="02000604000000020004" pitchFamily="2" charset="-79"/>
                <a:cs typeface="Rubik Light" panose="02000604000000020004" pitchFamily="2" charset="-79"/>
              </a:defRPr>
            </a:lvl3pPr>
            <a:lvl4pPr>
              <a:buClr>
                <a:schemeClr val="accent5"/>
              </a:buClr>
              <a:defRPr sz="1100">
                <a:latin typeface="Rubik Light" panose="02000604000000020004" pitchFamily="2" charset="-79"/>
                <a:cs typeface="Rubik Light" panose="02000604000000020004" pitchFamily="2" charset="-79"/>
              </a:defRPr>
            </a:lvl4pPr>
            <a:lvl5pPr>
              <a:buClr>
                <a:schemeClr val="accent5"/>
              </a:buClr>
              <a:defRPr sz="1100">
                <a:latin typeface="Rubik Light" panose="02000604000000020004" pitchFamily="2" charset="-79"/>
                <a:cs typeface="Rubik Light" panose="02000604000000020004" pitchFamily="2" charset="-79"/>
              </a:defRPr>
            </a:lvl5pPr>
          </a:lstStyle>
          <a:p>
            <a:pPr lvl="0"/>
            <a:r>
              <a:rPr lang="en-US" dirty="0" smtClean="0"/>
              <a:t>Click to edit bio</a:t>
            </a:r>
          </a:p>
        </p:txBody>
      </p:sp>
      <p:sp>
        <p:nvSpPr>
          <p:cNvPr id="22" name="Rectangle 21"/>
          <p:cNvSpPr/>
          <p:nvPr userDrawn="1"/>
        </p:nvSpPr>
        <p:spPr>
          <a:xfrm>
            <a:off x="6605516" y="6504398"/>
            <a:ext cx="2540076" cy="359630"/>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schemeClr val="accent5"/>
              </a:solidFill>
            </a:endParaRPr>
          </a:p>
        </p:txBody>
      </p:sp>
      <p:sp>
        <p:nvSpPr>
          <p:cNvPr id="24" name="Rectangle 23"/>
          <p:cNvSpPr/>
          <p:nvPr userDrawn="1"/>
        </p:nvSpPr>
        <p:spPr>
          <a:xfrm>
            <a:off x="0" y="6498370"/>
            <a:ext cx="6605516" cy="359630"/>
          </a:xfrm>
          <a:prstGeom prst="rect">
            <a:avLst/>
          </a:prstGeom>
          <a:solidFill>
            <a:schemeClr val="accent5"/>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5" name="Slide Number Placeholder 5"/>
          <p:cNvSpPr txBox="1">
            <a:spLocks/>
          </p:cNvSpPr>
          <p:nvPr userDrawn="1"/>
        </p:nvSpPr>
        <p:spPr>
          <a:xfrm>
            <a:off x="6977416" y="6509271"/>
            <a:ext cx="205740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accent5"/>
                </a:solidFill>
                <a:latin typeface="Rubik Light" charset="0"/>
                <a:ea typeface="Rubik Light" charset="0"/>
                <a:cs typeface="Rubik 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AFB0678B-BF4D-4CD9-BAB9-5D456B398EAF}" type="slidenum">
              <a:rPr lang="en-GB" smtClean="0"/>
              <a:pPr fontAlgn="base">
                <a:spcBef>
                  <a:spcPct val="0"/>
                </a:spcBef>
                <a:spcAft>
                  <a:spcPct val="0"/>
                </a:spcAft>
              </a:pPr>
              <a:t>‹#›</a:t>
            </a:fld>
            <a:endParaRPr lang="en-GB" dirty="0"/>
          </a:p>
        </p:txBody>
      </p:sp>
      <p:sp>
        <p:nvSpPr>
          <p:cNvPr id="10" name="Text Placeholder 18"/>
          <p:cNvSpPr>
            <a:spLocks noGrp="1"/>
          </p:cNvSpPr>
          <p:nvPr>
            <p:ph type="body" sz="quarter" idx="16" hasCustomPrompt="1"/>
          </p:nvPr>
        </p:nvSpPr>
        <p:spPr>
          <a:xfrm>
            <a:off x="2006930" y="1508166"/>
            <a:ext cx="6860844" cy="439387"/>
          </a:xfrm>
          <a:prstGeom prst="rect">
            <a:avLst/>
          </a:prstGeom>
        </p:spPr>
        <p:txBody>
          <a:bodyPr/>
          <a:lstStyle>
            <a:lvl1pPr marL="0" indent="0">
              <a:buClr>
                <a:schemeClr val="accent5"/>
              </a:buClr>
              <a:buFont typeface="Courier New" panose="02070309020205020404" pitchFamily="49" charset="0"/>
              <a:buNone/>
              <a:defRPr sz="1100" b="1">
                <a:latin typeface="Rubik Light" panose="02000604000000020004" pitchFamily="2" charset="-79"/>
                <a:cs typeface="Rubik Light" panose="02000604000000020004" pitchFamily="2" charset="-79"/>
              </a:defRPr>
            </a:lvl1pPr>
            <a:lvl2pPr marL="742950" indent="-285750">
              <a:buClr>
                <a:schemeClr val="accent5"/>
              </a:buClr>
              <a:buFont typeface="Arial" panose="020B0604020202020204" pitchFamily="34" charset="0"/>
              <a:buChar char="•"/>
              <a:defRPr sz="1100">
                <a:latin typeface="Rubik Light" panose="02000604000000020004" pitchFamily="2" charset="-79"/>
                <a:cs typeface="Rubik Light" panose="02000604000000020004" pitchFamily="2" charset="-79"/>
              </a:defRPr>
            </a:lvl2pPr>
            <a:lvl3pPr marL="1143000" indent="-228600">
              <a:buClr>
                <a:schemeClr val="accent5"/>
              </a:buClr>
              <a:buFont typeface="Wingdings" panose="05000000000000000000" pitchFamily="2" charset="2"/>
              <a:buChar char="§"/>
              <a:defRPr sz="1100">
                <a:latin typeface="Rubik Light" panose="02000604000000020004" pitchFamily="2" charset="-79"/>
                <a:cs typeface="Rubik Light" panose="02000604000000020004" pitchFamily="2" charset="-79"/>
              </a:defRPr>
            </a:lvl3pPr>
            <a:lvl4pPr>
              <a:buClr>
                <a:schemeClr val="accent5"/>
              </a:buClr>
              <a:defRPr sz="1100">
                <a:latin typeface="Rubik Light" panose="02000604000000020004" pitchFamily="2" charset="-79"/>
                <a:cs typeface="Rubik Light" panose="02000604000000020004" pitchFamily="2" charset="-79"/>
              </a:defRPr>
            </a:lvl4pPr>
            <a:lvl5pPr>
              <a:buClr>
                <a:schemeClr val="accent5"/>
              </a:buClr>
              <a:defRPr sz="1100">
                <a:latin typeface="Rubik Light" panose="02000604000000020004" pitchFamily="2" charset="-79"/>
                <a:cs typeface="Rubik Light" panose="02000604000000020004" pitchFamily="2" charset="-79"/>
              </a:defRPr>
            </a:lvl5pPr>
          </a:lstStyle>
          <a:p>
            <a:pPr lvl="0"/>
            <a:r>
              <a:rPr lang="en-US" dirty="0" smtClean="0"/>
              <a:t>Click to edit Name &amp; Job title</a:t>
            </a:r>
          </a:p>
        </p:txBody>
      </p:sp>
      <p:sp>
        <p:nvSpPr>
          <p:cNvPr id="4" name="Picture Placeholder 3"/>
          <p:cNvSpPr>
            <a:spLocks noGrp="1"/>
          </p:cNvSpPr>
          <p:nvPr>
            <p:ph type="pic" sz="quarter" idx="17" hasCustomPrompt="1"/>
          </p:nvPr>
        </p:nvSpPr>
        <p:spPr>
          <a:xfrm>
            <a:off x="320799" y="1555111"/>
            <a:ext cx="1484250" cy="1378094"/>
          </a:xfrm>
          <a:prstGeom prst="rect">
            <a:avLst/>
          </a:prstGeom>
        </p:spPr>
        <p:txBody>
          <a:bodyPr/>
          <a:lstStyle>
            <a:lvl1pPr marL="0" indent="0">
              <a:buNone/>
              <a:defRPr sz="1600">
                <a:latin typeface="Rubik Light" panose="02000604000000020004" pitchFamily="2" charset="-79"/>
                <a:cs typeface="Rubik Light" panose="02000604000000020004" pitchFamily="2" charset="-79"/>
              </a:defRPr>
            </a:lvl1pPr>
          </a:lstStyle>
          <a:p>
            <a:r>
              <a:rPr lang="en-GB" dirty="0" smtClean="0"/>
              <a:t>Click to add Photo</a:t>
            </a: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9493" y="6555113"/>
            <a:ext cx="1584177" cy="308915"/>
          </a:xfrm>
          <a:prstGeom prst="rect">
            <a:avLst/>
          </a:prstGeom>
        </p:spPr>
      </p:pic>
    </p:spTree>
    <p:extLst>
      <p:ext uri="{BB962C8B-B14F-4D97-AF65-F5344CB8AC3E}">
        <p14:creationId xmlns:p14="http://schemas.microsoft.com/office/powerpoint/2010/main" val="12701632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_InnovIC_general">
    <p:spTree>
      <p:nvGrpSpPr>
        <p:cNvPr id="1" name=""/>
        <p:cNvGrpSpPr/>
        <p:nvPr/>
      </p:nvGrpSpPr>
      <p:grpSpPr>
        <a:xfrm>
          <a:off x="0" y="0"/>
          <a:ext cx="0" cy="0"/>
          <a:chOff x="0" y="0"/>
          <a:chExt cx="0" cy="0"/>
        </a:xfrm>
      </p:grpSpPr>
      <p:sp>
        <p:nvSpPr>
          <p:cNvPr id="18" name="Text Placeholder 17"/>
          <p:cNvSpPr>
            <a:spLocks noGrp="1"/>
          </p:cNvSpPr>
          <p:nvPr>
            <p:ph type="body" sz="quarter" idx="12" hasCustomPrompt="1"/>
          </p:nvPr>
        </p:nvSpPr>
        <p:spPr>
          <a:xfrm>
            <a:off x="0" y="0"/>
            <a:ext cx="9144000" cy="758825"/>
          </a:xfrm>
          <a:prstGeom prst="rect">
            <a:avLst/>
          </a:prstGeom>
        </p:spPr>
        <p:txBody>
          <a:bodyPr lIns="288000" tIns="0" rIns="0" bIns="0" anchor="ctr" anchorCtr="0">
            <a:noAutofit/>
          </a:bodyPr>
          <a:lstStyle>
            <a:lvl1pPr marL="0" indent="0">
              <a:spcBef>
                <a:spcPts val="0"/>
              </a:spcBef>
              <a:buNone/>
              <a:defRPr sz="2400" b="0" i="0" baseline="0">
                <a:solidFill>
                  <a:schemeClr val="accent2"/>
                </a:solidFill>
                <a:latin typeface="Rubik Light" panose="02000604000000020004" pitchFamily="2" charset="-79"/>
                <a:ea typeface="Rubik Light" panose="02000604000000020004" pitchFamily="2" charset="-79"/>
                <a:cs typeface="Rubik Light" panose="02000604000000020004" pitchFamily="2" charset="-79"/>
              </a:defRPr>
            </a:lvl1pPr>
          </a:lstStyle>
          <a:p>
            <a:pPr lvl="0"/>
            <a:r>
              <a:rPr lang="en-US" dirty="0" smtClean="0"/>
              <a:t>Click to add title</a:t>
            </a:r>
            <a:endParaRPr lang="en-GB" dirty="0"/>
          </a:p>
        </p:txBody>
      </p:sp>
      <p:sp>
        <p:nvSpPr>
          <p:cNvPr id="14" name="Title 1"/>
          <p:cNvSpPr>
            <a:spLocks noGrp="1"/>
          </p:cNvSpPr>
          <p:nvPr>
            <p:ph type="title" hasCustomPrompt="1"/>
          </p:nvPr>
        </p:nvSpPr>
        <p:spPr>
          <a:xfrm>
            <a:off x="304800" y="908050"/>
            <a:ext cx="8545095" cy="263525"/>
          </a:xfrm>
          <a:prstGeom prst="rect">
            <a:avLst/>
          </a:prstGeom>
        </p:spPr>
        <p:txBody>
          <a:bodyPr lIns="0" tIns="0" rIns="0" bIns="0"/>
          <a:lstStyle>
            <a:lvl1pPr algn="l">
              <a:defRPr sz="1600" b="0" i="0" baseline="0">
                <a:solidFill>
                  <a:schemeClr val="accent5"/>
                </a:solidFill>
                <a:latin typeface="Rubik Light" charset="0"/>
                <a:ea typeface="Rubik Light" charset="0"/>
                <a:cs typeface="Rubik Light" charset="0"/>
              </a:defRPr>
            </a:lvl1pPr>
          </a:lstStyle>
          <a:p>
            <a:r>
              <a:rPr lang="en-US" dirty="0" smtClean="0"/>
              <a:t>Click to add subtitle</a:t>
            </a:r>
            <a:endParaRPr lang="en-GB" dirty="0"/>
          </a:p>
        </p:txBody>
      </p:sp>
      <p:sp>
        <p:nvSpPr>
          <p:cNvPr id="22" name="Rectangle 21"/>
          <p:cNvSpPr/>
          <p:nvPr userDrawn="1"/>
        </p:nvSpPr>
        <p:spPr>
          <a:xfrm>
            <a:off x="6605516" y="6504398"/>
            <a:ext cx="2540076" cy="359630"/>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schemeClr val="accent5"/>
              </a:solidFill>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1637" y="6555217"/>
            <a:ext cx="1389127" cy="273233"/>
          </a:xfrm>
          <a:prstGeom prst="rect">
            <a:avLst/>
          </a:prstGeom>
        </p:spPr>
      </p:pic>
      <p:sp>
        <p:nvSpPr>
          <p:cNvPr id="24" name="Rectangle 23"/>
          <p:cNvSpPr/>
          <p:nvPr userDrawn="1"/>
        </p:nvSpPr>
        <p:spPr>
          <a:xfrm>
            <a:off x="0" y="6498370"/>
            <a:ext cx="6605516" cy="359630"/>
          </a:xfrm>
          <a:prstGeom prst="rect">
            <a:avLst/>
          </a:prstGeom>
          <a:solidFill>
            <a:schemeClr val="accent5"/>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5" name="Slide Number Placeholder 5"/>
          <p:cNvSpPr txBox="1">
            <a:spLocks/>
          </p:cNvSpPr>
          <p:nvPr userDrawn="1"/>
        </p:nvSpPr>
        <p:spPr>
          <a:xfrm>
            <a:off x="6977416" y="6509271"/>
            <a:ext cx="205740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accent5"/>
                </a:solidFill>
                <a:latin typeface="Rubik Light" charset="0"/>
                <a:ea typeface="Rubik Light" charset="0"/>
                <a:cs typeface="Rubik 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AFB0678B-BF4D-4CD9-BAB9-5D456B398EAF}" type="slidenum">
              <a:rPr lang="en-GB" smtClean="0"/>
              <a:pPr fontAlgn="base">
                <a:spcBef>
                  <a:spcPct val="0"/>
                </a:spcBef>
                <a:spcAft>
                  <a:spcPct val="0"/>
                </a:spcAft>
              </a:pPr>
              <a:t>‹#›</a:t>
            </a:fld>
            <a:endParaRPr lang="en-GB" dirty="0"/>
          </a:p>
        </p:txBody>
      </p:sp>
      <p:grpSp>
        <p:nvGrpSpPr>
          <p:cNvPr id="11" name="Group 5"/>
          <p:cNvGrpSpPr>
            <a:grpSpLocks/>
          </p:cNvGrpSpPr>
          <p:nvPr userDrawn="1"/>
        </p:nvGrpSpPr>
        <p:grpSpPr bwMode="auto">
          <a:xfrm>
            <a:off x="323850" y="1524000"/>
            <a:ext cx="5257800" cy="4962525"/>
            <a:chOff x="578845" y="1496015"/>
            <a:chExt cx="4601933" cy="4601933"/>
          </a:xfrm>
        </p:grpSpPr>
        <p:sp>
          <p:nvSpPr>
            <p:cNvPr id="12" name="Diamond 11"/>
            <p:cNvSpPr/>
            <p:nvPr/>
          </p:nvSpPr>
          <p:spPr>
            <a:xfrm>
              <a:off x="578845" y="1496015"/>
              <a:ext cx="4601933" cy="4601933"/>
            </a:xfrm>
            <a:prstGeom prst="diamond">
              <a:avLst/>
            </a:prstGeom>
            <a:solidFill>
              <a:srgbClr val="BAB8BF"/>
            </a:solidFill>
            <a:ln>
              <a:noFill/>
            </a:ln>
            <a:effectLst/>
          </p:spPr>
        </p:sp>
        <p:sp>
          <p:nvSpPr>
            <p:cNvPr id="13" name="Freeform 12"/>
            <p:cNvSpPr/>
            <p:nvPr/>
          </p:nvSpPr>
          <p:spPr>
            <a:xfrm>
              <a:off x="666183" y="1896045"/>
              <a:ext cx="2169165" cy="1868395"/>
            </a:xfrm>
            <a:custGeom>
              <a:avLst/>
              <a:gdLst>
                <a:gd name="connsiteX0" fmla="*/ 0 w 1794753"/>
                <a:gd name="connsiteY0" fmla="*/ 299131 h 1794753"/>
                <a:gd name="connsiteX1" fmla="*/ 299131 w 1794753"/>
                <a:gd name="connsiteY1" fmla="*/ 0 h 1794753"/>
                <a:gd name="connsiteX2" fmla="*/ 1495622 w 1794753"/>
                <a:gd name="connsiteY2" fmla="*/ 0 h 1794753"/>
                <a:gd name="connsiteX3" fmla="*/ 1794753 w 1794753"/>
                <a:gd name="connsiteY3" fmla="*/ 299131 h 1794753"/>
                <a:gd name="connsiteX4" fmla="*/ 1794753 w 1794753"/>
                <a:gd name="connsiteY4" fmla="*/ 1495622 h 1794753"/>
                <a:gd name="connsiteX5" fmla="*/ 1495622 w 1794753"/>
                <a:gd name="connsiteY5" fmla="*/ 1794753 h 1794753"/>
                <a:gd name="connsiteX6" fmla="*/ 299131 w 1794753"/>
                <a:gd name="connsiteY6" fmla="*/ 1794753 h 1794753"/>
                <a:gd name="connsiteX7" fmla="*/ 0 w 1794753"/>
                <a:gd name="connsiteY7" fmla="*/ 1495622 h 1794753"/>
                <a:gd name="connsiteX8" fmla="*/ 0 w 1794753"/>
                <a:gd name="connsiteY8" fmla="*/ 299131 h 179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4753" h="1794753">
                  <a:moveTo>
                    <a:pt x="0" y="299131"/>
                  </a:moveTo>
                  <a:cubicBezTo>
                    <a:pt x="0" y="133926"/>
                    <a:pt x="133926" y="0"/>
                    <a:pt x="299131" y="0"/>
                  </a:cubicBezTo>
                  <a:lnTo>
                    <a:pt x="1495622" y="0"/>
                  </a:lnTo>
                  <a:cubicBezTo>
                    <a:pt x="1660827" y="0"/>
                    <a:pt x="1794753" y="133926"/>
                    <a:pt x="1794753" y="299131"/>
                  </a:cubicBezTo>
                  <a:lnTo>
                    <a:pt x="1794753" y="1495622"/>
                  </a:lnTo>
                  <a:cubicBezTo>
                    <a:pt x="1794753" y="1660827"/>
                    <a:pt x="1660827" y="1794753"/>
                    <a:pt x="1495622" y="1794753"/>
                  </a:cubicBezTo>
                  <a:lnTo>
                    <a:pt x="299131" y="1794753"/>
                  </a:lnTo>
                  <a:cubicBezTo>
                    <a:pt x="133926" y="1794753"/>
                    <a:pt x="0" y="1660827"/>
                    <a:pt x="0" y="1495622"/>
                  </a:cubicBezTo>
                  <a:lnTo>
                    <a:pt x="0" y="299131"/>
                  </a:lnTo>
                  <a:close/>
                </a:path>
              </a:pathLst>
            </a:custGeom>
            <a:solidFill>
              <a:schemeClr val="accent3"/>
            </a:solidFill>
            <a:ln w="25400" cap="flat" cmpd="sng" algn="ctr">
              <a:solidFill>
                <a:srgbClr val="FFFFFF">
                  <a:hueOff val="0"/>
                  <a:satOff val="0"/>
                  <a:lumOff val="0"/>
                  <a:alphaOff val="0"/>
                </a:srgbClr>
              </a:solidFill>
              <a:prstDash val="solid"/>
            </a:ln>
            <a:effectLst/>
          </p:spPr>
          <p:txBody>
            <a:bodyPr lIns="125713" tIns="125713" rIns="125713" bIns="125713" spcCol="1270" anchor="ctr"/>
            <a:lstStyle/>
            <a:p>
              <a:pPr marL="0" marR="0" lvl="0" indent="0" algn="ctr" defTabSz="444500" eaLnBrk="1" fontAlgn="auto" latinLnBrk="0" hangingPunct="1">
                <a:lnSpc>
                  <a:spcPct val="90000"/>
                </a:lnSpc>
                <a:spcBef>
                  <a:spcPts val="0"/>
                </a:spcBef>
                <a:spcAft>
                  <a:spcPct val="35000"/>
                </a:spcAft>
                <a:buClrTx/>
                <a:buSzTx/>
                <a:buFontTx/>
                <a:buNone/>
                <a:tabLst/>
                <a:defRPr/>
              </a:pPr>
              <a:r>
                <a:rPr kumimoji="0" lang="en-GB" sz="1400" b="1" i="0" u="none" strike="noStrike" kern="0" cap="none" spc="0" normalizeH="0" baseline="0" noProof="0" dirty="0" smtClean="0">
                  <a:ln>
                    <a:noFill/>
                  </a:ln>
                  <a:solidFill>
                    <a:srgbClr val="FFFFFF"/>
                  </a:solidFill>
                  <a:effectLst/>
                  <a:uLnTx/>
                  <a:uFillTx/>
                  <a:latin typeface="Rubik Light"/>
                  <a:ea typeface="+mn-ea"/>
                  <a:cs typeface="Arial" panose="020B0604020202020204" pitchFamily="34" charset="0"/>
                </a:rPr>
                <a:t>TrendSights</a:t>
              </a:r>
              <a:endParaRPr kumimoji="0" lang="en-GB" sz="1400" b="0" i="0" u="none" strike="noStrike" kern="0" cap="none" spc="0" normalizeH="0" baseline="0" noProof="0" dirty="0" smtClean="0">
                <a:ln>
                  <a:noFill/>
                </a:ln>
                <a:solidFill>
                  <a:srgbClr val="FFFFFF"/>
                </a:solidFill>
                <a:effectLst/>
                <a:uLnTx/>
                <a:uFillTx/>
                <a:latin typeface="Rubik Light"/>
                <a:ea typeface="+mn-ea"/>
                <a:cs typeface="Arial" panose="020B0604020202020204" pitchFamily="34" charset="0"/>
              </a:endParaRPr>
            </a:p>
            <a:p>
              <a:pPr marL="0" marR="0" lvl="0" indent="0" algn="ctr" defTabSz="444500" eaLnBrk="1" fontAlgn="auto" latinLnBrk="0" hangingPunct="1">
                <a:lnSpc>
                  <a:spcPct val="90000"/>
                </a:lnSpc>
                <a:spcBef>
                  <a:spcPts val="0"/>
                </a:spcBef>
                <a:spcAft>
                  <a:spcPct val="35000"/>
                </a:spcAft>
                <a:buClrTx/>
                <a:buSzTx/>
                <a:buFontTx/>
                <a:buNone/>
                <a:tabLst/>
                <a:defRPr/>
              </a:pPr>
              <a:r>
                <a:rPr kumimoji="0" lang="en-GB" sz="1100" b="0" i="0" u="none" strike="noStrike" kern="0" cap="none" spc="0" normalizeH="0" baseline="0" noProof="0" dirty="0" smtClean="0">
                  <a:ln>
                    <a:noFill/>
                  </a:ln>
                  <a:solidFill>
                    <a:srgbClr val="FFFFFF"/>
                  </a:solidFill>
                  <a:effectLst/>
                  <a:uLnTx/>
                  <a:uFillTx/>
                  <a:latin typeface="Rubik Light"/>
                  <a:ea typeface="+mn-ea"/>
                  <a:cs typeface="Arial" panose="020B0604020202020204" pitchFamily="34" charset="0"/>
                </a:rPr>
                <a:t>Interpreting how the 63 trends guiding the consumer and innovation landscape are influencing your markets, and what this means for future opportunities.</a:t>
              </a:r>
              <a:endParaRPr kumimoji="0" lang="en-GB" sz="1100" b="0" i="0" u="none" strike="noStrike" kern="0" cap="none" spc="0" normalizeH="0" baseline="0" noProof="0" dirty="0">
                <a:ln>
                  <a:noFill/>
                </a:ln>
                <a:solidFill>
                  <a:srgbClr val="FFFFFF"/>
                </a:solidFill>
                <a:effectLst/>
                <a:uLnTx/>
                <a:uFillTx/>
                <a:latin typeface="Rubik Light"/>
                <a:ea typeface="+mn-ea"/>
                <a:cs typeface="Arial" panose="020B0604020202020204" pitchFamily="34" charset="0"/>
              </a:endParaRPr>
            </a:p>
          </p:txBody>
        </p:sp>
        <p:sp>
          <p:nvSpPr>
            <p:cNvPr id="15" name="Freeform 14"/>
            <p:cNvSpPr/>
            <p:nvPr/>
          </p:nvSpPr>
          <p:spPr>
            <a:xfrm>
              <a:off x="2924274" y="1896045"/>
              <a:ext cx="2169165" cy="1868395"/>
            </a:xfrm>
            <a:custGeom>
              <a:avLst/>
              <a:gdLst>
                <a:gd name="connsiteX0" fmla="*/ 0 w 1794753"/>
                <a:gd name="connsiteY0" fmla="*/ 299131 h 1794753"/>
                <a:gd name="connsiteX1" fmla="*/ 299131 w 1794753"/>
                <a:gd name="connsiteY1" fmla="*/ 0 h 1794753"/>
                <a:gd name="connsiteX2" fmla="*/ 1495622 w 1794753"/>
                <a:gd name="connsiteY2" fmla="*/ 0 h 1794753"/>
                <a:gd name="connsiteX3" fmla="*/ 1794753 w 1794753"/>
                <a:gd name="connsiteY3" fmla="*/ 299131 h 1794753"/>
                <a:gd name="connsiteX4" fmla="*/ 1794753 w 1794753"/>
                <a:gd name="connsiteY4" fmla="*/ 1495622 h 1794753"/>
                <a:gd name="connsiteX5" fmla="*/ 1495622 w 1794753"/>
                <a:gd name="connsiteY5" fmla="*/ 1794753 h 1794753"/>
                <a:gd name="connsiteX6" fmla="*/ 299131 w 1794753"/>
                <a:gd name="connsiteY6" fmla="*/ 1794753 h 1794753"/>
                <a:gd name="connsiteX7" fmla="*/ 0 w 1794753"/>
                <a:gd name="connsiteY7" fmla="*/ 1495622 h 1794753"/>
                <a:gd name="connsiteX8" fmla="*/ 0 w 1794753"/>
                <a:gd name="connsiteY8" fmla="*/ 299131 h 179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4753" h="1794753">
                  <a:moveTo>
                    <a:pt x="0" y="299131"/>
                  </a:moveTo>
                  <a:cubicBezTo>
                    <a:pt x="0" y="133926"/>
                    <a:pt x="133926" y="0"/>
                    <a:pt x="299131" y="0"/>
                  </a:cubicBezTo>
                  <a:lnTo>
                    <a:pt x="1495622" y="0"/>
                  </a:lnTo>
                  <a:cubicBezTo>
                    <a:pt x="1660827" y="0"/>
                    <a:pt x="1794753" y="133926"/>
                    <a:pt x="1794753" y="299131"/>
                  </a:cubicBezTo>
                  <a:lnTo>
                    <a:pt x="1794753" y="1495622"/>
                  </a:lnTo>
                  <a:cubicBezTo>
                    <a:pt x="1794753" y="1660827"/>
                    <a:pt x="1660827" y="1794753"/>
                    <a:pt x="1495622" y="1794753"/>
                  </a:cubicBezTo>
                  <a:lnTo>
                    <a:pt x="299131" y="1794753"/>
                  </a:lnTo>
                  <a:cubicBezTo>
                    <a:pt x="133926" y="1794753"/>
                    <a:pt x="0" y="1660827"/>
                    <a:pt x="0" y="1495622"/>
                  </a:cubicBezTo>
                  <a:lnTo>
                    <a:pt x="0" y="299131"/>
                  </a:lnTo>
                  <a:close/>
                </a:path>
              </a:pathLst>
            </a:custGeom>
            <a:solidFill>
              <a:schemeClr val="accent6"/>
            </a:solidFill>
            <a:ln w="25400" cap="flat" cmpd="sng" algn="ctr">
              <a:solidFill>
                <a:srgbClr val="FFFFFF">
                  <a:hueOff val="0"/>
                  <a:satOff val="0"/>
                  <a:lumOff val="0"/>
                  <a:alphaOff val="0"/>
                </a:srgbClr>
              </a:solidFill>
              <a:prstDash val="solid"/>
            </a:ln>
            <a:effectLst/>
          </p:spPr>
          <p:txBody>
            <a:bodyPr lIns="125713" tIns="125713" rIns="125713" bIns="125713" spcCol="1270" anchor="ctr"/>
            <a:lstStyle/>
            <a:p>
              <a:pPr marL="0" marR="0" lvl="0" indent="0" algn="ctr" defTabSz="444500" eaLnBrk="1" fontAlgn="auto" latinLnBrk="0" hangingPunct="1">
                <a:lnSpc>
                  <a:spcPct val="90000"/>
                </a:lnSpc>
                <a:spcBef>
                  <a:spcPts val="0"/>
                </a:spcBef>
                <a:spcAft>
                  <a:spcPct val="3500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Rubik Light"/>
                  <a:ea typeface="+mn-ea"/>
                  <a:cs typeface="Arial" panose="020B0604020202020204" pitchFamily="34" charset="0"/>
                </a:rPr>
                <a:t>Insight Analysis</a:t>
              </a:r>
            </a:p>
            <a:p>
              <a:pPr marL="0" marR="0" lvl="0" indent="0" algn="ctr" defTabSz="444500" eaLnBrk="1" fontAlgn="auto" latinLnBrk="0" hangingPunct="1">
                <a:lnSpc>
                  <a:spcPct val="90000"/>
                </a:lnSpc>
                <a:spcBef>
                  <a:spcPts val="0"/>
                </a:spcBef>
                <a:spcAft>
                  <a:spcPct val="35000"/>
                </a:spcAft>
                <a:buClrTx/>
                <a:buSzTx/>
                <a:buFontTx/>
                <a:buNone/>
                <a:tabLst/>
                <a:defRPr/>
              </a:pPr>
              <a:r>
                <a:rPr kumimoji="0" lang="en-GB" sz="1100" b="0" i="0" u="none" strike="noStrike" kern="0" cap="none" spc="0" normalizeH="0" baseline="0" noProof="0" dirty="0">
                  <a:ln>
                    <a:noFill/>
                  </a:ln>
                  <a:solidFill>
                    <a:srgbClr val="FFFFFF"/>
                  </a:solidFill>
                  <a:effectLst/>
                  <a:uLnTx/>
                  <a:uFillTx/>
                  <a:latin typeface="Rubik Light"/>
                  <a:ea typeface="+mn-ea"/>
                  <a:cs typeface="Arial" panose="020B0604020202020204" pitchFamily="34" charset="0"/>
                </a:rPr>
                <a:t>Understanding the top trends and consumer behaviors affecting each FMCG market, as well as providing a microscopic focus on the most pertinent strategic issues.</a:t>
              </a:r>
            </a:p>
          </p:txBody>
        </p:sp>
        <p:sp>
          <p:nvSpPr>
            <p:cNvPr id="16" name="Freeform 15"/>
            <p:cNvSpPr/>
            <p:nvPr/>
          </p:nvSpPr>
          <p:spPr>
            <a:xfrm>
              <a:off x="666183" y="3829523"/>
              <a:ext cx="2169165" cy="1868395"/>
            </a:xfrm>
            <a:custGeom>
              <a:avLst/>
              <a:gdLst>
                <a:gd name="connsiteX0" fmla="*/ 0 w 1794753"/>
                <a:gd name="connsiteY0" fmla="*/ 299131 h 1794753"/>
                <a:gd name="connsiteX1" fmla="*/ 299131 w 1794753"/>
                <a:gd name="connsiteY1" fmla="*/ 0 h 1794753"/>
                <a:gd name="connsiteX2" fmla="*/ 1495622 w 1794753"/>
                <a:gd name="connsiteY2" fmla="*/ 0 h 1794753"/>
                <a:gd name="connsiteX3" fmla="*/ 1794753 w 1794753"/>
                <a:gd name="connsiteY3" fmla="*/ 299131 h 1794753"/>
                <a:gd name="connsiteX4" fmla="*/ 1794753 w 1794753"/>
                <a:gd name="connsiteY4" fmla="*/ 1495622 h 1794753"/>
                <a:gd name="connsiteX5" fmla="*/ 1495622 w 1794753"/>
                <a:gd name="connsiteY5" fmla="*/ 1794753 h 1794753"/>
                <a:gd name="connsiteX6" fmla="*/ 299131 w 1794753"/>
                <a:gd name="connsiteY6" fmla="*/ 1794753 h 1794753"/>
                <a:gd name="connsiteX7" fmla="*/ 0 w 1794753"/>
                <a:gd name="connsiteY7" fmla="*/ 1495622 h 1794753"/>
                <a:gd name="connsiteX8" fmla="*/ 0 w 1794753"/>
                <a:gd name="connsiteY8" fmla="*/ 299131 h 179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4753" h="1794753">
                  <a:moveTo>
                    <a:pt x="0" y="299131"/>
                  </a:moveTo>
                  <a:cubicBezTo>
                    <a:pt x="0" y="133926"/>
                    <a:pt x="133926" y="0"/>
                    <a:pt x="299131" y="0"/>
                  </a:cubicBezTo>
                  <a:lnTo>
                    <a:pt x="1495622" y="0"/>
                  </a:lnTo>
                  <a:cubicBezTo>
                    <a:pt x="1660827" y="0"/>
                    <a:pt x="1794753" y="133926"/>
                    <a:pt x="1794753" y="299131"/>
                  </a:cubicBezTo>
                  <a:lnTo>
                    <a:pt x="1794753" y="1495622"/>
                  </a:lnTo>
                  <a:cubicBezTo>
                    <a:pt x="1794753" y="1660827"/>
                    <a:pt x="1660827" y="1794753"/>
                    <a:pt x="1495622" y="1794753"/>
                  </a:cubicBezTo>
                  <a:lnTo>
                    <a:pt x="299131" y="1794753"/>
                  </a:lnTo>
                  <a:cubicBezTo>
                    <a:pt x="133926" y="1794753"/>
                    <a:pt x="0" y="1660827"/>
                    <a:pt x="0" y="1495622"/>
                  </a:cubicBezTo>
                  <a:lnTo>
                    <a:pt x="0" y="299131"/>
                  </a:lnTo>
                  <a:close/>
                </a:path>
              </a:pathLst>
            </a:custGeom>
            <a:solidFill>
              <a:srgbClr val="57F9F9"/>
            </a:solidFill>
            <a:ln w="25400" cap="flat" cmpd="sng" algn="ctr">
              <a:solidFill>
                <a:srgbClr val="FFFFFF">
                  <a:hueOff val="0"/>
                  <a:satOff val="0"/>
                  <a:lumOff val="0"/>
                  <a:alphaOff val="0"/>
                </a:srgbClr>
              </a:solidFill>
              <a:prstDash val="solid"/>
            </a:ln>
            <a:effectLst/>
          </p:spPr>
          <p:txBody>
            <a:bodyPr lIns="125713" tIns="125713" rIns="125713" bIns="125713" spcCol="1270" anchor="ctr"/>
            <a:lstStyle/>
            <a:p>
              <a:pPr marL="0" marR="0" lvl="0" indent="0" algn="ctr" defTabSz="444500" eaLnBrk="1" fontAlgn="auto" latinLnBrk="0" hangingPunct="1">
                <a:lnSpc>
                  <a:spcPct val="90000"/>
                </a:lnSpc>
                <a:spcBef>
                  <a:spcPts val="0"/>
                </a:spcBef>
                <a:spcAft>
                  <a:spcPct val="35000"/>
                </a:spcAft>
                <a:buClrTx/>
                <a:buSzTx/>
                <a:buFontTx/>
                <a:buNone/>
                <a:tabLst/>
                <a:defRPr/>
              </a:pPr>
              <a:r>
                <a:rPr kumimoji="0" lang="en-GB" sz="1400" b="1" i="0" u="none" strike="noStrike" kern="0" cap="none" spc="0" normalizeH="0" baseline="0" noProof="0" dirty="0">
                  <a:ln>
                    <a:noFill/>
                  </a:ln>
                  <a:solidFill>
                    <a:schemeClr val="accent2"/>
                  </a:solidFill>
                  <a:effectLst/>
                  <a:uLnTx/>
                  <a:uFillTx/>
                  <a:latin typeface="Rubik Light"/>
                  <a:ea typeface="+mn-ea"/>
                  <a:cs typeface="Arial" panose="020B0604020202020204" pitchFamily="34" charset="0"/>
                </a:rPr>
                <a:t>Case Studies</a:t>
              </a:r>
              <a:endParaRPr kumimoji="0" lang="en-GB" sz="1400" b="0" i="0" u="none" strike="noStrike" kern="0" cap="none" spc="0" normalizeH="0" baseline="0" noProof="0" dirty="0">
                <a:ln>
                  <a:noFill/>
                </a:ln>
                <a:solidFill>
                  <a:schemeClr val="accent2"/>
                </a:solidFill>
                <a:effectLst/>
                <a:uLnTx/>
                <a:uFillTx/>
                <a:latin typeface="Rubik Light"/>
                <a:ea typeface="+mn-ea"/>
                <a:cs typeface="Arial" panose="020B0604020202020204" pitchFamily="34" charset="0"/>
              </a:endParaRPr>
            </a:p>
            <a:p>
              <a:pPr marL="0" marR="0" lvl="0" indent="0" algn="ctr" defTabSz="444500" eaLnBrk="1" fontAlgn="auto" latinLnBrk="0" hangingPunct="1">
                <a:lnSpc>
                  <a:spcPct val="90000"/>
                </a:lnSpc>
                <a:spcBef>
                  <a:spcPts val="0"/>
                </a:spcBef>
                <a:spcAft>
                  <a:spcPct val="35000"/>
                </a:spcAft>
                <a:buClrTx/>
                <a:buSzTx/>
                <a:buFontTx/>
                <a:buNone/>
                <a:tabLst/>
                <a:defRPr/>
              </a:pPr>
              <a:r>
                <a:rPr kumimoji="0" lang="en-GB" sz="1100" b="0" i="1" u="none" strike="noStrike" kern="0" cap="none" spc="0" normalizeH="0" baseline="0" noProof="0" dirty="0">
                  <a:ln>
                    <a:noFill/>
                  </a:ln>
                  <a:solidFill>
                    <a:schemeClr val="accent2"/>
                  </a:solidFill>
                  <a:effectLst/>
                  <a:uLnTx/>
                  <a:uFillTx/>
                  <a:latin typeface="Rubik Light"/>
                  <a:ea typeface="+mn-ea"/>
                  <a:cs typeface="Arial" panose="020B0604020202020204" pitchFamily="34" charset="0"/>
                </a:rPr>
                <a:t>Successes &amp; Failures</a:t>
              </a:r>
              <a:r>
                <a:rPr kumimoji="0" lang="en-GB" sz="1100" b="0" i="0" u="none" strike="noStrike" kern="0" cap="none" spc="0" normalizeH="0" baseline="0" noProof="0" dirty="0">
                  <a:ln>
                    <a:noFill/>
                  </a:ln>
                  <a:solidFill>
                    <a:schemeClr val="accent2"/>
                  </a:solidFill>
                  <a:effectLst/>
                  <a:uLnTx/>
                  <a:uFillTx/>
                  <a:latin typeface="Rubik Light"/>
                  <a:ea typeface="+mn-ea"/>
                  <a:cs typeface="Arial" panose="020B0604020202020204" pitchFamily="34" charset="0"/>
                </a:rPr>
                <a:t>: The driving factors behind stand-out innovation winners and losers</a:t>
              </a:r>
            </a:p>
            <a:p>
              <a:pPr marL="0" marR="0" lvl="0" indent="0" algn="ctr" defTabSz="444500" eaLnBrk="1" fontAlgn="auto" latinLnBrk="0" hangingPunct="1">
                <a:lnSpc>
                  <a:spcPct val="90000"/>
                </a:lnSpc>
                <a:spcBef>
                  <a:spcPts val="0"/>
                </a:spcBef>
                <a:spcAft>
                  <a:spcPct val="35000"/>
                </a:spcAft>
                <a:buClrTx/>
                <a:buSzTx/>
                <a:buFontTx/>
                <a:buNone/>
                <a:tabLst/>
                <a:defRPr/>
              </a:pPr>
              <a:r>
                <a:rPr kumimoji="0" lang="en-GB" sz="1100" b="0" i="1" u="none" strike="noStrike" kern="0" cap="none" spc="0" normalizeH="0" baseline="0" noProof="0" dirty="0">
                  <a:ln>
                    <a:noFill/>
                  </a:ln>
                  <a:solidFill>
                    <a:schemeClr val="accent2"/>
                  </a:solidFill>
                  <a:effectLst/>
                  <a:uLnTx/>
                  <a:uFillTx/>
                  <a:latin typeface="Rubik Light"/>
                  <a:ea typeface="+mn-ea"/>
                  <a:cs typeface="Arial" panose="020B0604020202020204" pitchFamily="34" charset="0"/>
                </a:rPr>
                <a:t>ForeSights</a:t>
              </a:r>
              <a:r>
                <a:rPr kumimoji="0" lang="en-GB" sz="1100" b="0" i="0" u="none" strike="noStrike" kern="0" cap="none" spc="0" normalizeH="0" baseline="0" noProof="0" dirty="0">
                  <a:ln>
                    <a:noFill/>
                  </a:ln>
                  <a:solidFill>
                    <a:schemeClr val="accent2"/>
                  </a:solidFill>
                  <a:effectLst/>
                  <a:uLnTx/>
                  <a:uFillTx/>
                  <a:latin typeface="Rubik Light"/>
                  <a:ea typeface="+mn-ea"/>
                  <a:cs typeface="Arial" panose="020B0604020202020204" pitchFamily="34" charset="0"/>
                </a:rPr>
                <a:t>: Hypothesizing novel concepts to stimulate successful NPD thinking</a:t>
              </a:r>
            </a:p>
            <a:p>
              <a:pPr marL="0" marR="0" lvl="0" indent="0" algn="ctr" defTabSz="444500" eaLnBrk="1" fontAlgn="auto" latinLnBrk="0" hangingPunct="1">
                <a:lnSpc>
                  <a:spcPct val="90000"/>
                </a:lnSpc>
                <a:spcBef>
                  <a:spcPts val="0"/>
                </a:spcBef>
                <a:spcAft>
                  <a:spcPct val="35000"/>
                </a:spcAft>
                <a:buClrTx/>
                <a:buSzTx/>
                <a:buFontTx/>
                <a:buNone/>
                <a:tabLst/>
                <a:defRPr/>
              </a:pPr>
              <a:r>
                <a:rPr kumimoji="0" lang="en-GB" sz="1100" b="0" i="1" u="none" strike="noStrike" kern="0" cap="none" spc="0" normalizeH="0" baseline="0" noProof="0" dirty="0">
                  <a:ln>
                    <a:noFill/>
                  </a:ln>
                  <a:solidFill>
                    <a:schemeClr val="accent2"/>
                  </a:solidFill>
                  <a:effectLst/>
                  <a:uLnTx/>
                  <a:uFillTx/>
                  <a:latin typeface="Rubik Light"/>
                  <a:ea typeface="+mn-ea"/>
                  <a:cs typeface="Arial" panose="020B0604020202020204" pitchFamily="34" charset="0"/>
                </a:rPr>
                <a:t>Packaging</a:t>
              </a:r>
              <a:r>
                <a:rPr kumimoji="0" lang="en-GB" sz="1100" b="0" i="0" u="none" strike="noStrike" kern="0" cap="none" spc="0" normalizeH="0" baseline="0" noProof="0" dirty="0">
                  <a:ln>
                    <a:noFill/>
                  </a:ln>
                  <a:solidFill>
                    <a:schemeClr val="accent2"/>
                  </a:solidFill>
                  <a:effectLst/>
                  <a:uLnTx/>
                  <a:uFillTx/>
                  <a:latin typeface="Rubik Light"/>
                  <a:ea typeface="+mn-ea"/>
                  <a:cs typeface="Arial" panose="020B0604020202020204" pitchFamily="34" charset="0"/>
                </a:rPr>
                <a:t>: Learning from novel pack concepts and routes to claiming price premiums.</a:t>
              </a:r>
            </a:p>
          </p:txBody>
        </p:sp>
        <p:sp>
          <p:nvSpPr>
            <p:cNvPr id="17" name="Freeform 16"/>
            <p:cNvSpPr/>
            <p:nvPr/>
          </p:nvSpPr>
          <p:spPr>
            <a:xfrm>
              <a:off x="2924274" y="3829523"/>
              <a:ext cx="2169165" cy="1868395"/>
            </a:xfrm>
            <a:custGeom>
              <a:avLst/>
              <a:gdLst>
                <a:gd name="connsiteX0" fmla="*/ 0 w 1794753"/>
                <a:gd name="connsiteY0" fmla="*/ 299131 h 1794753"/>
                <a:gd name="connsiteX1" fmla="*/ 299131 w 1794753"/>
                <a:gd name="connsiteY1" fmla="*/ 0 h 1794753"/>
                <a:gd name="connsiteX2" fmla="*/ 1495622 w 1794753"/>
                <a:gd name="connsiteY2" fmla="*/ 0 h 1794753"/>
                <a:gd name="connsiteX3" fmla="*/ 1794753 w 1794753"/>
                <a:gd name="connsiteY3" fmla="*/ 299131 h 1794753"/>
                <a:gd name="connsiteX4" fmla="*/ 1794753 w 1794753"/>
                <a:gd name="connsiteY4" fmla="*/ 1495622 h 1794753"/>
                <a:gd name="connsiteX5" fmla="*/ 1495622 w 1794753"/>
                <a:gd name="connsiteY5" fmla="*/ 1794753 h 1794753"/>
                <a:gd name="connsiteX6" fmla="*/ 299131 w 1794753"/>
                <a:gd name="connsiteY6" fmla="*/ 1794753 h 1794753"/>
                <a:gd name="connsiteX7" fmla="*/ 0 w 1794753"/>
                <a:gd name="connsiteY7" fmla="*/ 1495622 h 1794753"/>
                <a:gd name="connsiteX8" fmla="*/ 0 w 1794753"/>
                <a:gd name="connsiteY8" fmla="*/ 299131 h 179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4753" h="1794753">
                  <a:moveTo>
                    <a:pt x="0" y="299131"/>
                  </a:moveTo>
                  <a:cubicBezTo>
                    <a:pt x="0" y="133926"/>
                    <a:pt x="133926" y="0"/>
                    <a:pt x="299131" y="0"/>
                  </a:cubicBezTo>
                  <a:lnTo>
                    <a:pt x="1495622" y="0"/>
                  </a:lnTo>
                  <a:cubicBezTo>
                    <a:pt x="1660827" y="0"/>
                    <a:pt x="1794753" y="133926"/>
                    <a:pt x="1794753" y="299131"/>
                  </a:cubicBezTo>
                  <a:lnTo>
                    <a:pt x="1794753" y="1495622"/>
                  </a:lnTo>
                  <a:cubicBezTo>
                    <a:pt x="1794753" y="1660827"/>
                    <a:pt x="1660827" y="1794753"/>
                    <a:pt x="1495622" y="1794753"/>
                  </a:cubicBezTo>
                  <a:lnTo>
                    <a:pt x="299131" y="1794753"/>
                  </a:lnTo>
                  <a:cubicBezTo>
                    <a:pt x="133926" y="1794753"/>
                    <a:pt x="0" y="1660827"/>
                    <a:pt x="0" y="1495622"/>
                  </a:cubicBezTo>
                  <a:lnTo>
                    <a:pt x="0" y="299131"/>
                  </a:lnTo>
                  <a:close/>
                </a:path>
              </a:pathLst>
            </a:custGeom>
            <a:solidFill>
              <a:schemeClr val="accent5"/>
            </a:solidFill>
            <a:ln w="25400" cap="flat" cmpd="sng" algn="ctr">
              <a:solidFill>
                <a:srgbClr val="FFFFFF">
                  <a:hueOff val="0"/>
                  <a:satOff val="0"/>
                  <a:lumOff val="0"/>
                  <a:alphaOff val="0"/>
                </a:srgbClr>
              </a:solidFill>
              <a:prstDash val="solid"/>
            </a:ln>
            <a:effectLst/>
          </p:spPr>
          <p:txBody>
            <a:bodyPr lIns="125713" tIns="125713" rIns="125713" bIns="125713" spcCol="1270" anchor="ctr"/>
            <a:lstStyle/>
            <a:p>
              <a:pPr marL="0" marR="0" lvl="0" indent="0" algn="ctr" defTabSz="444500" eaLnBrk="1" fontAlgn="auto" latinLnBrk="0" hangingPunct="1">
                <a:lnSpc>
                  <a:spcPct val="90000"/>
                </a:lnSpc>
                <a:spcBef>
                  <a:spcPts val="0"/>
                </a:spcBef>
                <a:spcAft>
                  <a:spcPct val="35000"/>
                </a:spcAft>
                <a:buClrTx/>
                <a:buSzTx/>
                <a:buFontTx/>
                <a:buNone/>
                <a:tabLst/>
                <a:defRPr/>
              </a:pPr>
              <a:r>
                <a:rPr kumimoji="0" lang="en-GB" sz="1400" b="1" i="0" u="none" strike="noStrike" kern="0" cap="none" spc="0" normalizeH="0" baseline="0" noProof="0" dirty="0">
                  <a:ln>
                    <a:noFill/>
                  </a:ln>
                  <a:solidFill>
                    <a:schemeClr val="accent2"/>
                  </a:solidFill>
                  <a:effectLst/>
                  <a:uLnTx/>
                  <a:uFillTx/>
                  <a:latin typeface="Rubik Light"/>
                  <a:ea typeface="+mn-ea"/>
                  <a:cs typeface="Arial" panose="020B0604020202020204" pitchFamily="34" charset="0"/>
                </a:rPr>
                <a:t>Innovation  Intelligence</a:t>
              </a:r>
              <a:endParaRPr kumimoji="0" lang="en-GB" sz="1400" b="0" i="0" u="none" strike="noStrike" kern="0" cap="none" spc="0" normalizeH="0" baseline="0" noProof="0" dirty="0">
                <a:ln>
                  <a:noFill/>
                </a:ln>
                <a:solidFill>
                  <a:schemeClr val="accent2"/>
                </a:solidFill>
                <a:effectLst/>
                <a:uLnTx/>
                <a:uFillTx/>
                <a:latin typeface="Rubik Light"/>
                <a:ea typeface="+mn-ea"/>
                <a:cs typeface="Arial" panose="020B0604020202020204" pitchFamily="34" charset="0"/>
              </a:endParaRPr>
            </a:p>
            <a:p>
              <a:pPr marL="0" marR="0" lvl="0" indent="0" algn="ctr" defTabSz="444500" eaLnBrk="1" fontAlgn="auto" latinLnBrk="0" hangingPunct="1">
                <a:lnSpc>
                  <a:spcPct val="90000"/>
                </a:lnSpc>
                <a:spcBef>
                  <a:spcPts val="0"/>
                </a:spcBef>
                <a:spcAft>
                  <a:spcPct val="35000"/>
                </a:spcAft>
                <a:buClrTx/>
                <a:buSzTx/>
                <a:buFontTx/>
                <a:buNone/>
                <a:tabLst/>
                <a:defRPr/>
              </a:pPr>
              <a:r>
                <a:rPr kumimoji="0" lang="en-GB" sz="1100" b="0" i="0" u="none" strike="noStrike" kern="0" cap="none" spc="0" normalizeH="0" baseline="0" noProof="0" dirty="0">
                  <a:ln>
                    <a:noFill/>
                  </a:ln>
                  <a:solidFill>
                    <a:schemeClr val="accent2"/>
                  </a:solidFill>
                  <a:effectLst/>
                  <a:uLnTx/>
                  <a:uFillTx/>
                  <a:latin typeface="Rubik Light"/>
                  <a:ea typeface="+mn-ea"/>
                  <a:cs typeface="Arial" panose="020B0604020202020204" pitchFamily="34" charset="0"/>
                </a:rPr>
                <a:t>Leveraging the power of </a:t>
              </a:r>
              <a:r>
                <a:rPr kumimoji="0" lang="en-GB" sz="1100" b="0" i="0" u="none" strike="noStrike" kern="0" cap="none" spc="0" normalizeH="0" baseline="0" noProof="0" dirty="0" smtClean="0">
                  <a:ln>
                    <a:noFill/>
                  </a:ln>
                  <a:solidFill>
                    <a:schemeClr val="accent2"/>
                  </a:solidFill>
                  <a:effectLst/>
                  <a:uLnTx/>
                  <a:uFillTx/>
                  <a:latin typeface="Rubik Light"/>
                  <a:ea typeface="+mn-ea"/>
                  <a:cs typeface="Arial" panose="020B0604020202020204" pitchFamily="34" charset="0"/>
                </a:rPr>
                <a:t>GlobalData’s Product </a:t>
              </a:r>
              <a:r>
                <a:rPr kumimoji="0" lang="en-GB" sz="1100" b="0" i="0" u="none" strike="noStrike" kern="0" cap="none" spc="0" normalizeH="0" baseline="0" noProof="0" dirty="0">
                  <a:ln>
                    <a:noFill/>
                  </a:ln>
                  <a:solidFill>
                    <a:schemeClr val="accent2"/>
                  </a:solidFill>
                  <a:effectLst/>
                  <a:uLnTx/>
                  <a:uFillTx/>
                  <a:latin typeface="Rubik Light"/>
                  <a:ea typeface="+mn-ea"/>
                  <a:cs typeface="Arial" panose="020B0604020202020204" pitchFamily="34" charset="0"/>
                </a:rPr>
                <a:t>Launch Analytics and Pack-Track tools to explore the strongest new trends in claims, ingredients, and packaging, within our core sectors each quarter. </a:t>
              </a:r>
            </a:p>
          </p:txBody>
        </p:sp>
      </p:grpSp>
      <p:sp>
        <p:nvSpPr>
          <p:cNvPr id="20" name="Content Placeholder 11"/>
          <p:cNvSpPr txBox="1">
            <a:spLocks/>
          </p:cNvSpPr>
          <p:nvPr userDrawn="1"/>
        </p:nvSpPr>
        <p:spPr>
          <a:xfrm>
            <a:off x="6000750" y="1687512"/>
            <a:ext cx="2827305" cy="2617787"/>
          </a:xfrm>
          <a:prstGeom prst="rect">
            <a:avLst/>
          </a:prstGeom>
        </p:spPr>
        <p:txBody>
          <a:bodyPr lIns="0" tIns="0" rIns="0" bIns="0"/>
          <a:lstStyle>
            <a:lvl1pPr marL="0" indent="0" algn="l" rtl="0" eaLnBrk="0" fontAlgn="base" hangingPunct="0">
              <a:spcBef>
                <a:spcPct val="20000"/>
              </a:spcBef>
              <a:spcAft>
                <a:spcPct val="0"/>
              </a:spcAft>
              <a:buClr>
                <a:schemeClr val="accent4"/>
              </a:buClr>
              <a:buFontTx/>
              <a:buNone/>
              <a:defRPr sz="1100" kern="1200">
                <a:solidFill>
                  <a:srgbClr val="000000"/>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accent4"/>
              </a:buClr>
              <a:buFontTx/>
              <a:buNone/>
              <a:defRPr sz="12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accent4"/>
              </a:buClr>
              <a:buFontTx/>
              <a:buNone/>
              <a:defRPr sz="12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chemeClr val="accent4"/>
              </a:buClr>
              <a:buFontTx/>
              <a:buNone/>
              <a:defRPr sz="12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chemeClr val="accent4"/>
              </a:buClr>
              <a:buFontTx/>
              <a:buNone/>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ct val="20000"/>
              </a:spcBef>
              <a:spcAft>
                <a:spcPct val="0"/>
              </a:spcAft>
              <a:buClr>
                <a:srgbClr val="D2232A"/>
              </a:buClr>
              <a:buSzTx/>
              <a:buFontTx/>
              <a:buNone/>
              <a:tabLst/>
              <a:defRPr/>
            </a:pPr>
            <a:r>
              <a:rPr kumimoji="0" lang="en-US" sz="1100" b="1" i="0" u="none" strike="noStrike" kern="1200" cap="none" spc="0" normalizeH="0" baseline="0" noProof="0" dirty="0" smtClean="0">
                <a:ln>
                  <a:noFill/>
                </a:ln>
                <a:solidFill>
                  <a:schemeClr val="accent2"/>
                </a:solidFill>
                <a:effectLst/>
                <a:uLnTx/>
                <a:uFillTx/>
                <a:latin typeface="Rubik Light" panose="02000604000000020004" pitchFamily="2" charset="-79"/>
                <a:ea typeface="+mn-ea"/>
                <a:cs typeface="Rubik Light" panose="02000604000000020004" pitchFamily="2" charset="-79"/>
              </a:rPr>
              <a:t>GlobalData’s research explores all aspects of innovation and behavior</a:t>
            </a:r>
          </a:p>
          <a:p>
            <a:pPr marL="0" marR="0" lvl="0" indent="0" algn="just" defTabSz="914400" rtl="0" eaLnBrk="0" fontAlgn="base" latinLnBrk="0" hangingPunct="0">
              <a:lnSpc>
                <a:spcPct val="100000"/>
              </a:lnSpc>
              <a:spcBef>
                <a:spcPct val="20000"/>
              </a:spcBef>
              <a:spcAft>
                <a:spcPct val="0"/>
              </a:spcAft>
              <a:buClr>
                <a:srgbClr val="D2232A"/>
              </a:buClr>
              <a:buSzTx/>
              <a:buFontTx/>
              <a:buNone/>
              <a:tabLst/>
              <a:defRPr/>
            </a:pPr>
            <a:r>
              <a:rPr kumimoji="0" lang="en-GB" sz="1100" b="0" i="0" u="none" strike="noStrike" kern="1200" cap="none" spc="0" normalizeH="0" baseline="0" noProof="0" dirty="0" smtClean="0">
                <a:ln>
                  <a:noFill/>
                </a:ln>
                <a:solidFill>
                  <a:schemeClr val="accent2"/>
                </a:solidFill>
                <a:effectLst/>
                <a:uLnTx/>
                <a:uFillTx/>
                <a:latin typeface="Rubik Light" panose="02000604000000020004" pitchFamily="2" charset="-79"/>
                <a:ea typeface="+mn-ea"/>
                <a:cs typeface="Rubik Light" panose="02000604000000020004" pitchFamily="2" charset="-79"/>
              </a:rPr>
              <a:t>We constantly monitor </a:t>
            </a:r>
            <a:r>
              <a:rPr kumimoji="0" lang="en-GB" sz="1100" b="0" i="0" u="none" strike="noStrike" kern="1200" cap="none" spc="0" normalizeH="0" baseline="0" noProof="0" dirty="0">
                <a:ln>
                  <a:noFill/>
                </a:ln>
                <a:solidFill>
                  <a:schemeClr val="accent2"/>
                </a:solidFill>
                <a:effectLst/>
                <a:uLnTx/>
                <a:uFillTx/>
                <a:latin typeface="Rubik Light" panose="02000604000000020004" pitchFamily="2" charset="-79"/>
                <a:ea typeface="+mn-ea"/>
                <a:cs typeface="Rubik Light" panose="02000604000000020004" pitchFamily="2" charset="-79"/>
              </a:rPr>
              <a:t>developments in categories across the FMCG landscape, as well as the evolving habits of consumers, ingredients and flavor trends, and more. </a:t>
            </a:r>
            <a:r>
              <a:rPr kumimoji="0" lang="en-US" sz="1100" b="0" i="0" u="none" strike="noStrike" kern="1200" cap="none" spc="0" normalizeH="0" baseline="0" noProof="0" dirty="0">
                <a:ln>
                  <a:noFill/>
                </a:ln>
                <a:solidFill>
                  <a:schemeClr val="accent2"/>
                </a:solidFill>
                <a:effectLst/>
                <a:uLnTx/>
                <a:uFillTx/>
                <a:latin typeface="Rubik Light" panose="02000604000000020004" pitchFamily="2" charset="-79"/>
                <a:ea typeface="+mn-ea"/>
                <a:cs typeface="Rubik Light" panose="02000604000000020004" pitchFamily="2" charset="-79"/>
              </a:rPr>
              <a:t>In recognition of this, </a:t>
            </a:r>
            <a:r>
              <a:rPr kumimoji="0" lang="en-GB" altLang="en-US" sz="1100" b="0" i="0" u="none" strike="noStrike" kern="1200" cap="none" spc="0" normalizeH="0" baseline="0" noProof="0" dirty="0">
                <a:ln>
                  <a:noFill/>
                </a:ln>
                <a:solidFill>
                  <a:schemeClr val="accent2"/>
                </a:solidFill>
                <a:effectLst/>
                <a:uLnTx/>
                <a:uFillTx/>
                <a:latin typeface="Rubik Light" panose="02000604000000020004" pitchFamily="2" charset="-79"/>
                <a:ea typeface="+mn-ea"/>
                <a:cs typeface="Rubik Light" panose="02000604000000020004" pitchFamily="2" charset="-79"/>
              </a:rPr>
              <a:t>our insight is underpinned by our proprietary trend </a:t>
            </a:r>
            <a:r>
              <a:rPr kumimoji="0" lang="en-GB" altLang="en-US" sz="1100" b="0" i="0" u="none" strike="noStrike" kern="1200" cap="none" spc="0" normalizeH="0" baseline="0" noProof="0" dirty="0" smtClean="0">
                <a:ln>
                  <a:noFill/>
                </a:ln>
                <a:solidFill>
                  <a:schemeClr val="accent2"/>
                </a:solidFill>
                <a:effectLst/>
                <a:uLnTx/>
                <a:uFillTx/>
                <a:latin typeface="Rubik Light" panose="02000604000000020004" pitchFamily="2" charset="-79"/>
                <a:ea typeface="+mn-ea"/>
                <a:cs typeface="Rubik Light" panose="02000604000000020004" pitchFamily="2" charset="-79"/>
              </a:rPr>
              <a:t>framework </a:t>
            </a:r>
            <a:r>
              <a:rPr kumimoji="0" lang="en-GB" altLang="en-US" sz="1100" b="0" i="0" u="none" strike="noStrike" kern="1200" cap="none" spc="0" normalizeH="0" baseline="0" noProof="0" dirty="0">
                <a:ln>
                  <a:noFill/>
                </a:ln>
                <a:solidFill>
                  <a:schemeClr val="accent2"/>
                </a:solidFill>
                <a:effectLst/>
                <a:uLnTx/>
                <a:uFillTx/>
                <a:latin typeface="Rubik Light" panose="02000604000000020004" pitchFamily="2" charset="-79"/>
                <a:ea typeface="+mn-ea"/>
                <a:cs typeface="Rubik Light" panose="02000604000000020004" pitchFamily="2" charset="-79"/>
              </a:rPr>
              <a:t>TrendSights, which captures and maps all elements of consumer attitude and behavior</a:t>
            </a:r>
            <a:r>
              <a:rPr kumimoji="0" lang="en-US" sz="1100" b="0" i="0" u="none" strike="noStrike" kern="1200" cap="none" spc="0" normalizeH="0" baseline="0" noProof="0" dirty="0" smtClean="0">
                <a:ln>
                  <a:noFill/>
                </a:ln>
                <a:solidFill>
                  <a:schemeClr val="accent2"/>
                </a:solidFill>
                <a:effectLst/>
                <a:uLnTx/>
                <a:uFillTx/>
                <a:latin typeface="Rubik Light" panose="02000604000000020004" pitchFamily="2" charset="-79"/>
                <a:ea typeface="+mn-ea"/>
                <a:cs typeface="Rubik Light" panose="02000604000000020004" pitchFamily="2" charset="-79"/>
              </a:rPr>
              <a:t>. </a:t>
            </a:r>
            <a:r>
              <a:rPr kumimoji="0" lang="en-GB" sz="1100" b="0" i="0" u="none" strike="noStrike" kern="1200" cap="none" spc="0" normalizeH="0" baseline="0" noProof="0" dirty="0" smtClean="0">
                <a:ln>
                  <a:noFill/>
                </a:ln>
                <a:solidFill>
                  <a:schemeClr val="accent2"/>
                </a:solidFill>
                <a:effectLst/>
                <a:uLnTx/>
                <a:uFillTx/>
                <a:latin typeface="Rubik Light" panose="02000604000000020004" pitchFamily="2" charset="-79"/>
                <a:ea typeface="+mn-ea"/>
                <a:cs typeface="Rubik Light" panose="02000604000000020004" pitchFamily="2" charset="-79"/>
              </a:rPr>
              <a:t>Our </a:t>
            </a:r>
            <a:r>
              <a:rPr kumimoji="0" lang="en-GB" sz="1100" b="0" i="0" u="none" strike="noStrike" kern="1200" cap="none" spc="0" normalizeH="0" baseline="0" noProof="0" dirty="0">
                <a:ln>
                  <a:noFill/>
                </a:ln>
                <a:solidFill>
                  <a:schemeClr val="accent2"/>
                </a:solidFill>
                <a:effectLst/>
                <a:uLnTx/>
                <a:uFillTx/>
                <a:latin typeface="Rubik Light" panose="02000604000000020004" pitchFamily="2" charset="-79"/>
                <a:ea typeface="+mn-ea"/>
                <a:cs typeface="Rubik Light" panose="02000604000000020004" pitchFamily="2" charset="-79"/>
              </a:rPr>
              <a:t>coverage spans the past, present and future, to </a:t>
            </a:r>
            <a:r>
              <a:rPr kumimoji="0" lang="en-GB" sz="1100" b="0" i="0" u="none" strike="noStrike" kern="1200" cap="none" spc="0" normalizeH="0" baseline="0" noProof="0" dirty="0" smtClean="0">
                <a:ln>
                  <a:noFill/>
                </a:ln>
                <a:solidFill>
                  <a:schemeClr val="accent2"/>
                </a:solidFill>
                <a:effectLst/>
                <a:uLnTx/>
                <a:uFillTx/>
                <a:latin typeface="Rubik Light" panose="02000604000000020004" pitchFamily="2" charset="-79"/>
                <a:ea typeface="+mn-ea"/>
                <a:cs typeface="Rubik Light" panose="02000604000000020004" pitchFamily="2" charset="-79"/>
              </a:rPr>
              <a:t>understand the realities </a:t>
            </a:r>
            <a:r>
              <a:rPr kumimoji="0" lang="en-GB" sz="1100" b="0" i="0" u="none" strike="noStrike" kern="1200" cap="none" spc="0" normalizeH="0" baseline="0" noProof="0" dirty="0">
                <a:ln>
                  <a:noFill/>
                </a:ln>
                <a:solidFill>
                  <a:schemeClr val="accent2"/>
                </a:solidFill>
                <a:effectLst/>
                <a:uLnTx/>
                <a:uFillTx/>
                <a:latin typeface="Rubik Light" panose="02000604000000020004" pitchFamily="2" charset="-79"/>
                <a:ea typeface="+mn-ea"/>
                <a:cs typeface="Rubik Light" panose="02000604000000020004" pitchFamily="2" charset="-79"/>
              </a:rPr>
              <a:t>of today, </a:t>
            </a:r>
            <a:r>
              <a:rPr kumimoji="0" lang="en-GB" sz="1100" b="0" i="0" u="none" strike="noStrike" kern="1200" cap="none" spc="0" normalizeH="0" baseline="0" noProof="0" dirty="0" smtClean="0">
                <a:ln>
                  <a:noFill/>
                </a:ln>
                <a:solidFill>
                  <a:schemeClr val="accent2"/>
                </a:solidFill>
                <a:effectLst/>
                <a:uLnTx/>
                <a:uFillTx/>
                <a:latin typeface="Rubik Light" panose="02000604000000020004" pitchFamily="2" charset="-79"/>
                <a:ea typeface="+mn-ea"/>
                <a:cs typeface="Rubik Light" panose="02000604000000020004" pitchFamily="2" charset="-79"/>
              </a:rPr>
              <a:t>and the </a:t>
            </a:r>
            <a:r>
              <a:rPr kumimoji="0" lang="en-GB" sz="1100" b="0" i="0" u="none" strike="noStrike" kern="1200" cap="none" spc="0" normalizeH="0" baseline="0" noProof="0" dirty="0">
                <a:ln>
                  <a:noFill/>
                </a:ln>
                <a:solidFill>
                  <a:schemeClr val="accent2"/>
                </a:solidFill>
                <a:effectLst/>
                <a:uLnTx/>
                <a:uFillTx/>
                <a:latin typeface="Rubik Light" panose="02000604000000020004" pitchFamily="2" charset="-79"/>
                <a:ea typeface="+mn-ea"/>
                <a:cs typeface="Rubik Light" panose="02000604000000020004" pitchFamily="2" charset="-79"/>
              </a:rPr>
              <a:t>opportunities of tomorrow – meaning you can </a:t>
            </a:r>
            <a:r>
              <a:rPr kumimoji="0" lang="en-GB" sz="1100" b="0" i="0" u="none" strike="noStrike" kern="1200" cap="none" spc="0" normalizeH="0" baseline="0" noProof="0" dirty="0" smtClean="0">
                <a:ln>
                  <a:noFill/>
                </a:ln>
                <a:solidFill>
                  <a:schemeClr val="accent2"/>
                </a:solidFill>
                <a:effectLst/>
                <a:uLnTx/>
                <a:uFillTx/>
                <a:latin typeface="Rubik Light" panose="02000604000000020004" pitchFamily="2" charset="-79"/>
                <a:ea typeface="+mn-ea"/>
                <a:cs typeface="Rubik Light" panose="02000604000000020004" pitchFamily="2" charset="-79"/>
              </a:rPr>
              <a:t>gain </a:t>
            </a:r>
            <a:r>
              <a:rPr kumimoji="0" lang="en-GB" sz="1100" b="0" i="0" u="none" strike="noStrike" kern="1200" cap="none" spc="0" normalizeH="0" baseline="0" noProof="0" dirty="0">
                <a:ln>
                  <a:noFill/>
                </a:ln>
                <a:solidFill>
                  <a:schemeClr val="accent2"/>
                </a:solidFill>
                <a:effectLst/>
                <a:uLnTx/>
                <a:uFillTx/>
                <a:latin typeface="Rubik Light" panose="02000604000000020004" pitchFamily="2" charset="-79"/>
                <a:ea typeface="+mn-ea"/>
                <a:cs typeface="Rubik Light" panose="02000604000000020004" pitchFamily="2" charset="-79"/>
              </a:rPr>
              <a:t>the early-mover advantages necessary for growth.</a:t>
            </a:r>
            <a:endParaRPr kumimoji="0" lang="en-US" sz="1100" b="0" i="0" u="none" strike="noStrike" kern="1200" cap="none" spc="0" normalizeH="0" baseline="0" noProof="0" dirty="0" smtClean="0">
              <a:ln>
                <a:noFill/>
              </a:ln>
              <a:solidFill>
                <a:schemeClr val="accent2"/>
              </a:solidFill>
              <a:effectLst/>
              <a:uLnTx/>
              <a:uFillTx/>
              <a:latin typeface="Rubik Light" panose="02000604000000020004" pitchFamily="2" charset="-79"/>
              <a:ea typeface="+mn-ea"/>
              <a:cs typeface="Rubik Light" panose="02000604000000020004" pitchFamily="2" charset="-79"/>
            </a:endParaRPr>
          </a:p>
          <a:p>
            <a:pPr marL="0" marR="0" lvl="0" indent="0" algn="just" defTabSz="914400" rtl="0" eaLnBrk="0" fontAlgn="base" latinLnBrk="0" hangingPunct="0">
              <a:lnSpc>
                <a:spcPct val="100000"/>
              </a:lnSpc>
              <a:spcBef>
                <a:spcPct val="20000"/>
              </a:spcBef>
              <a:spcAft>
                <a:spcPct val="0"/>
              </a:spcAft>
              <a:buClr>
                <a:srgbClr val="D2232A"/>
              </a:buClr>
              <a:buSzTx/>
              <a:buFontTx/>
              <a:buNone/>
              <a:tabLst/>
              <a:defRPr/>
            </a:pPr>
            <a:endParaRPr kumimoji="0" lang="en-US" sz="1100" b="0" i="0" u="none" strike="noStrike" kern="1200" cap="none" spc="0" normalizeH="0" baseline="0" noProof="0" dirty="0">
              <a:ln>
                <a:noFill/>
              </a:ln>
              <a:solidFill>
                <a:srgbClr val="000000"/>
              </a:solidFill>
              <a:effectLst/>
              <a:uLnTx/>
              <a:uFillTx/>
              <a:latin typeface="Rubik Light" panose="02000604000000020004" pitchFamily="2" charset="-79"/>
              <a:ea typeface="+mn-ea"/>
              <a:cs typeface="Rubik Light" panose="02000604000000020004" pitchFamily="2" charset="-79"/>
            </a:endParaRPr>
          </a:p>
        </p:txBody>
      </p:sp>
      <p:sp>
        <p:nvSpPr>
          <p:cNvPr id="21" name="Text Placeholder 18"/>
          <p:cNvSpPr>
            <a:spLocks noGrp="1"/>
          </p:cNvSpPr>
          <p:nvPr>
            <p:ph type="body" sz="quarter" idx="15" hasCustomPrompt="1"/>
          </p:nvPr>
        </p:nvSpPr>
        <p:spPr>
          <a:xfrm>
            <a:off x="6000749" y="4305298"/>
            <a:ext cx="2827305" cy="2000251"/>
          </a:xfrm>
          <a:prstGeom prst="rect">
            <a:avLst/>
          </a:prstGeom>
        </p:spPr>
        <p:txBody>
          <a:bodyPr/>
          <a:lstStyle>
            <a:lvl1pPr marL="0" indent="0">
              <a:buFont typeface="Courier New" panose="02070309020205020404" pitchFamily="49" charset="0"/>
              <a:buNone/>
              <a:defRPr sz="1100" b="0" baseline="0">
                <a:solidFill>
                  <a:schemeClr val="accent2"/>
                </a:solidFill>
                <a:latin typeface="Rubik Light" panose="02000604000000020004" pitchFamily="2" charset="-79"/>
                <a:cs typeface="Rubik Light" panose="02000604000000020004" pitchFamily="2" charset="-79"/>
              </a:defRPr>
            </a:lvl1pPr>
            <a:lvl2pPr marL="457200" indent="0">
              <a:buFont typeface="Arial" panose="020B0604020202020204" pitchFamily="34" charset="0"/>
              <a:buNone/>
              <a:defRPr sz="1400">
                <a:latin typeface="Rubik"/>
              </a:defRPr>
            </a:lvl2pPr>
            <a:lvl3pPr marL="914400" indent="0">
              <a:buFont typeface="Wingdings" panose="05000000000000000000" pitchFamily="2" charset="2"/>
              <a:buNone/>
              <a:defRPr sz="1400">
                <a:latin typeface="Rubik"/>
              </a:defRPr>
            </a:lvl3pPr>
            <a:lvl4pPr marL="1371600" indent="0">
              <a:buNone/>
              <a:defRPr sz="1400">
                <a:latin typeface="Rubik"/>
              </a:defRPr>
            </a:lvl4pPr>
            <a:lvl5pPr marL="1828800" indent="0">
              <a:buNone/>
              <a:defRPr sz="1400">
                <a:latin typeface="Rubik"/>
              </a:defRPr>
            </a:lvl5pPr>
          </a:lstStyle>
          <a:p>
            <a:pPr lvl="0"/>
            <a:r>
              <a:rPr lang="en-US" dirty="0" smtClean="0"/>
              <a:t>Click to add more detail about this report</a:t>
            </a:r>
          </a:p>
        </p:txBody>
      </p:sp>
      <p:sp>
        <p:nvSpPr>
          <p:cNvPr id="26" name="SmartArt Placeholder 2"/>
          <p:cNvSpPr>
            <a:spLocks noGrp="1"/>
          </p:cNvSpPr>
          <p:nvPr>
            <p:ph type="dgm" sz="quarter" idx="17"/>
          </p:nvPr>
        </p:nvSpPr>
        <p:spPr>
          <a:xfrm>
            <a:off x="295275" y="1209675"/>
            <a:ext cx="8553450" cy="323850"/>
          </a:xfrm>
          <a:prstGeom prst="rect">
            <a:avLst/>
          </a:prstGeom>
        </p:spPr>
        <p:txBody>
          <a:bodyPr/>
          <a:lstStyle>
            <a:lvl1pPr marL="0" indent="0">
              <a:buNone/>
              <a:defRPr sz="1100">
                <a:solidFill>
                  <a:schemeClr val="accent2"/>
                </a:solidFill>
                <a:latin typeface="Rubik Light" panose="02000604000000020004" pitchFamily="2" charset="-79"/>
                <a:cs typeface="Rubik Light" panose="02000604000000020004" pitchFamily="2" charset="-79"/>
              </a:defRPr>
            </a:lvl1pPr>
          </a:lstStyle>
          <a:p>
            <a:endParaRPr lang="en-GB" dirty="0"/>
          </a:p>
        </p:txBody>
      </p:sp>
    </p:spTree>
    <p:extLst>
      <p:ext uri="{BB962C8B-B14F-4D97-AF65-F5344CB8AC3E}">
        <p14:creationId xmlns:p14="http://schemas.microsoft.com/office/powerpoint/2010/main" val="35615120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ndSights_Megatrends">
    <p:spTree>
      <p:nvGrpSpPr>
        <p:cNvPr id="1" name=""/>
        <p:cNvGrpSpPr/>
        <p:nvPr/>
      </p:nvGrpSpPr>
      <p:grpSpPr>
        <a:xfrm>
          <a:off x="0" y="0"/>
          <a:ext cx="0" cy="0"/>
          <a:chOff x="0" y="0"/>
          <a:chExt cx="0" cy="0"/>
        </a:xfrm>
      </p:grpSpPr>
      <p:sp>
        <p:nvSpPr>
          <p:cNvPr id="6" name="Text Placeholder 17"/>
          <p:cNvSpPr>
            <a:spLocks noGrp="1"/>
          </p:cNvSpPr>
          <p:nvPr>
            <p:ph type="body" sz="quarter" idx="12" hasCustomPrompt="1"/>
          </p:nvPr>
        </p:nvSpPr>
        <p:spPr>
          <a:xfrm>
            <a:off x="0" y="-1"/>
            <a:ext cx="9144000" cy="758825"/>
          </a:xfrm>
          <a:prstGeom prst="rect">
            <a:avLst/>
          </a:prstGeom>
        </p:spPr>
        <p:txBody>
          <a:bodyPr lIns="288000" tIns="0" rIns="0" bIns="0" anchor="ctr" anchorCtr="0">
            <a:noAutofit/>
          </a:bodyPr>
          <a:lstStyle>
            <a:lvl1pPr marL="0" indent="0">
              <a:spcBef>
                <a:spcPts val="0"/>
              </a:spcBef>
              <a:buNone/>
              <a:defRPr sz="2400" b="0" i="0" baseline="0">
                <a:solidFill>
                  <a:schemeClr val="accent2"/>
                </a:solidFill>
                <a:latin typeface="Rubik Light" panose="02000604000000020004" pitchFamily="2" charset="-79"/>
                <a:ea typeface="Rubik Light" panose="02000604000000020004" pitchFamily="2" charset="-79"/>
                <a:cs typeface="Rubik Light" panose="02000604000000020004" pitchFamily="2" charset="-79"/>
              </a:defRPr>
            </a:lvl1pPr>
          </a:lstStyle>
          <a:p>
            <a:pPr lvl="0"/>
            <a:r>
              <a:rPr lang="en-US" dirty="0" smtClean="0"/>
              <a:t>Click to add title</a:t>
            </a:r>
            <a:endParaRPr lang="en-GB" dirty="0"/>
          </a:p>
        </p:txBody>
      </p:sp>
      <p:sp>
        <p:nvSpPr>
          <p:cNvPr id="7" name="Title 1"/>
          <p:cNvSpPr>
            <a:spLocks noGrp="1"/>
          </p:cNvSpPr>
          <p:nvPr>
            <p:ph type="title" hasCustomPrompt="1"/>
          </p:nvPr>
        </p:nvSpPr>
        <p:spPr>
          <a:xfrm>
            <a:off x="304800" y="908051"/>
            <a:ext cx="8545095" cy="350733"/>
          </a:xfrm>
          <a:prstGeom prst="rect">
            <a:avLst/>
          </a:prstGeom>
        </p:spPr>
        <p:txBody>
          <a:bodyPr lIns="0" tIns="0" rIns="0" bIns="0"/>
          <a:lstStyle>
            <a:lvl1pPr algn="l">
              <a:defRPr sz="1600" b="0" i="0" baseline="0">
                <a:solidFill>
                  <a:schemeClr val="accent5"/>
                </a:solidFill>
                <a:latin typeface="Rubik Light" charset="0"/>
                <a:ea typeface="Rubik Light" charset="0"/>
                <a:cs typeface="Rubik Light" charset="0"/>
              </a:defRPr>
            </a:lvl1pPr>
          </a:lstStyle>
          <a:p>
            <a:r>
              <a:rPr lang="en-US" dirty="0" smtClean="0"/>
              <a:t>Click to add subtitle</a:t>
            </a:r>
            <a:endParaRPr lang="en-GB" dirty="0"/>
          </a:p>
        </p:txBody>
      </p:sp>
      <p:sp>
        <p:nvSpPr>
          <p:cNvPr id="11" name="Content Placeholder 2"/>
          <p:cNvSpPr txBox="1">
            <a:spLocks/>
          </p:cNvSpPr>
          <p:nvPr userDrawn="1"/>
        </p:nvSpPr>
        <p:spPr bwMode="auto">
          <a:xfrm>
            <a:off x="360363" y="1677370"/>
            <a:ext cx="8423275" cy="444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Segoe UI" pitchFamily="34" charset="0"/>
                <a:cs typeface="Arial" pitchFamily="34" charset="0"/>
              </a:defRPr>
            </a:lvl1pPr>
            <a:lvl2pPr marL="742950" indent="-285750" eaLnBrk="0" hangingPunct="0">
              <a:defRPr>
                <a:solidFill>
                  <a:schemeClr val="tx1"/>
                </a:solidFill>
                <a:latin typeface="Segoe UI" pitchFamily="34" charset="0"/>
                <a:cs typeface="Arial" pitchFamily="34" charset="0"/>
              </a:defRPr>
            </a:lvl2pPr>
            <a:lvl3pPr marL="1143000" indent="-228600" eaLnBrk="0" hangingPunct="0">
              <a:defRPr>
                <a:solidFill>
                  <a:schemeClr val="tx1"/>
                </a:solidFill>
                <a:latin typeface="Segoe UI" pitchFamily="34" charset="0"/>
                <a:cs typeface="Arial" pitchFamily="34" charset="0"/>
              </a:defRPr>
            </a:lvl3pPr>
            <a:lvl4pPr marL="1600200" indent="-228600" eaLnBrk="0" hangingPunct="0">
              <a:defRPr>
                <a:solidFill>
                  <a:schemeClr val="tx1"/>
                </a:solidFill>
                <a:latin typeface="Segoe UI" pitchFamily="34" charset="0"/>
                <a:cs typeface="Arial" pitchFamily="34" charset="0"/>
              </a:defRPr>
            </a:lvl4pPr>
            <a:lvl5pPr marL="2057400" indent="-228600" eaLnBrk="0" hangingPunct="0">
              <a:defRPr>
                <a:solidFill>
                  <a:schemeClr val="tx1"/>
                </a:solidFill>
                <a:latin typeface="Segoe UI" pitchFamily="34" charset="0"/>
                <a:cs typeface="Arial" pitchFamily="34" charset="0"/>
              </a:defRPr>
            </a:lvl5pPr>
            <a:lvl6pPr marL="2514600" indent="-228600" eaLnBrk="0" fontAlgn="base" hangingPunct="0">
              <a:spcBef>
                <a:spcPct val="0"/>
              </a:spcBef>
              <a:spcAft>
                <a:spcPct val="0"/>
              </a:spcAft>
              <a:defRPr>
                <a:solidFill>
                  <a:schemeClr val="tx1"/>
                </a:solidFill>
                <a:latin typeface="Segoe UI" pitchFamily="34" charset="0"/>
                <a:cs typeface="Arial" pitchFamily="34" charset="0"/>
              </a:defRPr>
            </a:lvl6pPr>
            <a:lvl7pPr marL="2971800" indent="-228600" eaLnBrk="0" fontAlgn="base" hangingPunct="0">
              <a:spcBef>
                <a:spcPct val="0"/>
              </a:spcBef>
              <a:spcAft>
                <a:spcPct val="0"/>
              </a:spcAft>
              <a:defRPr>
                <a:solidFill>
                  <a:schemeClr val="tx1"/>
                </a:solidFill>
                <a:latin typeface="Segoe UI" pitchFamily="34" charset="0"/>
                <a:cs typeface="Arial" pitchFamily="34" charset="0"/>
              </a:defRPr>
            </a:lvl7pPr>
            <a:lvl8pPr marL="3429000" indent="-228600" eaLnBrk="0" fontAlgn="base" hangingPunct="0">
              <a:spcBef>
                <a:spcPct val="0"/>
              </a:spcBef>
              <a:spcAft>
                <a:spcPct val="0"/>
              </a:spcAft>
              <a:defRPr>
                <a:solidFill>
                  <a:schemeClr val="tx1"/>
                </a:solidFill>
                <a:latin typeface="Segoe UI" pitchFamily="34" charset="0"/>
                <a:cs typeface="Arial" pitchFamily="34" charset="0"/>
              </a:defRPr>
            </a:lvl8pPr>
            <a:lvl9pPr marL="3886200" indent="-228600" eaLnBrk="0" fontAlgn="base" hangingPunct="0">
              <a:spcBef>
                <a:spcPct val="0"/>
              </a:spcBef>
              <a:spcAft>
                <a:spcPct val="0"/>
              </a:spcAft>
              <a:defRPr>
                <a:solidFill>
                  <a:schemeClr val="tx1"/>
                </a:solidFill>
                <a:latin typeface="Segoe UI" pitchFamily="34" charset="0"/>
                <a:cs typeface="Arial" pitchFamily="34" charset="0"/>
              </a:defRPr>
            </a:lvl9pPr>
          </a:lstStyle>
          <a:p>
            <a:pPr algn="just">
              <a:spcBef>
                <a:spcPct val="20000"/>
              </a:spcBef>
              <a:buClr>
                <a:srgbClr val="D2232A"/>
              </a:buClr>
            </a:pPr>
            <a:r>
              <a:rPr lang="en-US" altLang="en-US" sz="1100" b="1" dirty="0">
                <a:solidFill>
                  <a:schemeClr val="accent2"/>
                </a:solidFill>
                <a:latin typeface="Rubik Light" panose="02000604000000020004" pitchFamily="2" charset="-79"/>
                <a:cs typeface="Rubik Light" panose="02000604000000020004" pitchFamily="2" charset="-79"/>
              </a:rPr>
              <a:t>The dynamics giving shape to the global consumer marketplace can be found in these eight mega-trends</a:t>
            </a:r>
          </a:p>
          <a:p>
            <a:pPr algn="just">
              <a:spcBef>
                <a:spcPct val="20000"/>
              </a:spcBef>
              <a:buClr>
                <a:srgbClr val="D2232A"/>
              </a:buClr>
            </a:pPr>
            <a:r>
              <a:rPr lang="en-US" altLang="en-US" sz="1100" dirty="0" smtClean="0">
                <a:solidFill>
                  <a:schemeClr val="accent2"/>
                </a:solidFill>
                <a:latin typeface="Rubik Light" panose="02000604000000020004" pitchFamily="2" charset="-79"/>
                <a:cs typeface="Rubik Light" panose="02000604000000020004" pitchFamily="2" charset="-79"/>
              </a:rPr>
              <a:t>GlobalData’s TrendSights </a:t>
            </a:r>
            <a:r>
              <a:rPr lang="en-US" altLang="en-US" sz="1100" dirty="0">
                <a:solidFill>
                  <a:schemeClr val="accent2"/>
                </a:solidFill>
                <a:latin typeface="Rubik Light" panose="02000604000000020004" pitchFamily="2" charset="-79"/>
                <a:cs typeface="Rubik Light" panose="02000604000000020004" pitchFamily="2" charset="-79"/>
              </a:rPr>
              <a:t>framework recognizes that consumer behavior is best interpreted via an organized "trend hierarchy," whereby each overarching mega-trend is comprised of a number of sub-trends. This is conveyed by the visualization presented on the following slide. Below is a synopsis of the eight mega-trends that are the driving force of change across the FMCG industry.</a:t>
            </a:r>
          </a:p>
          <a:p>
            <a:pPr algn="just">
              <a:spcBef>
                <a:spcPct val="20000"/>
              </a:spcBef>
              <a:buClr>
                <a:srgbClr val="D2232A"/>
              </a:buClr>
            </a:pPr>
            <a:endParaRPr lang="en-US" altLang="en-US" sz="1100" dirty="0">
              <a:solidFill>
                <a:schemeClr val="accent2"/>
              </a:solidFill>
              <a:latin typeface="Rubik Light" panose="02000604000000020004" pitchFamily="2" charset="-79"/>
              <a:cs typeface="Rubik Light" panose="02000604000000020004" pitchFamily="2" charset="-79"/>
            </a:endParaRPr>
          </a:p>
        </p:txBody>
      </p:sp>
      <p:sp>
        <p:nvSpPr>
          <p:cNvPr id="12" name="TextBox 22"/>
          <p:cNvSpPr txBox="1">
            <a:spLocks noChangeArrowheads="1"/>
          </p:cNvSpPr>
          <p:nvPr userDrawn="1"/>
        </p:nvSpPr>
        <p:spPr bwMode="auto">
          <a:xfrm>
            <a:off x="1122363" y="2774332"/>
            <a:ext cx="34163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fontAlgn="auto" hangingPunct="1">
              <a:spcBef>
                <a:spcPts val="0"/>
              </a:spcBef>
              <a:spcAft>
                <a:spcPts val="0"/>
              </a:spcAft>
              <a:defRPr/>
            </a:pPr>
            <a:r>
              <a:rPr lang="en-US" altLang="en-US" sz="1100" b="1" kern="0" dirty="0" smtClean="0">
                <a:solidFill>
                  <a:schemeClr val="accent2"/>
                </a:solidFill>
                <a:latin typeface="Rubik Light" panose="02000604000000020004" pitchFamily="2" charset="-79"/>
                <a:cs typeface="Rubik Light" panose="02000604000000020004" pitchFamily="2" charset="-79"/>
              </a:rPr>
              <a:t>Health &amp; Wellness</a:t>
            </a:r>
          </a:p>
          <a:p>
            <a:pPr eaLnBrk="1" fontAlgn="auto" hangingPunct="1">
              <a:spcBef>
                <a:spcPts val="0"/>
              </a:spcBef>
              <a:spcAft>
                <a:spcPts val="0"/>
              </a:spcAft>
              <a:defRPr/>
            </a:pPr>
            <a:r>
              <a:rPr lang="en-US" altLang="en-US" sz="1100" kern="0" dirty="0" smtClean="0">
                <a:solidFill>
                  <a:schemeClr val="accent2"/>
                </a:solidFill>
                <a:latin typeface="Rubik Light" panose="02000604000000020004" pitchFamily="2" charset="-79"/>
                <a:cs typeface="Rubik Light" panose="02000604000000020004" pitchFamily="2" charset="-79"/>
              </a:rPr>
              <a:t>People of all ages are more proactively addressing their health in a more holistic and personalized manner.</a:t>
            </a:r>
          </a:p>
        </p:txBody>
      </p:sp>
      <p:sp>
        <p:nvSpPr>
          <p:cNvPr id="13" name="TextBox 24"/>
          <p:cNvSpPr txBox="1">
            <a:spLocks noChangeArrowheads="1"/>
          </p:cNvSpPr>
          <p:nvPr userDrawn="1"/>
        </p:nvSpPr>
        <p:spPr bwMode="auto">
          <a:xfrm>
            <a:off x="1122363" y="3637932"/>
            <a:ext cx="34163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fontAlgn="auto" hangingPunct="1">
              <a:spcBef>
                <a:spcPts val="0"/>
              </a:spcBef>
              <a:spcAft>
                <a:spcPts val="0"/>
              </a:spcAft>
              <a:defRPr/>
            </a:pPr>
            <a:r>
              <a:rPr lang="en-US" altLang="en-US" sz="1100" b="1" kern="0" dirty="0" smtClean="0">
                <a:solidFill>
                  <a:schemeClr val="accent2"/>
                </a:solidFill>
                <a:latin typeface="Rubik Light" panose="02000604000000020004" pitchFamily="2" charset="-79"/>
                <a:cs typeface="Rubik Light" panose="02000604000000020004" pitchFamily="2" charset="-79"/>
              </a:rPr>
              <a:t>Sensory &amp; Indulgence</a:t>
            </a:r>
          </a:p>
          <a:p>
            <a:pPr eaLnBrk="1" fontAlgn="auto" hangingPunct="1">
              <a:spcBef>
                <a:spcPts val="0"/>
              </a:spcBef>
              <a:spcAft>
                <a:spcPts val="0"/>
              </a:spcAft>
              <a:defRPr/>
            </a:pPr>
            <a:r>
              <a:rPr lang="en-US" altLang="en-US" sz="1100" kern="0" dirty="0" smtClean="0">
                <a:solidFill>
                  <a:schemeClr val="accent2"/>
                </a:solidFill>
                <a:latin typeface="Rubik Light" panose="02000604000000020004" pitchFamily="2" charset="-79"/>
                <a:cs typeface="Rubik Light" panose="02000604000000020004" pitchFamily="2" charset="-79"/>
              </a:rPr>
              <a:t>The driving force behind continually higher expectations of quality, variety, and immersive "consumption experiences."</a:t>
            </a:r>
          </a:p>
        </p:txBody>
      </p:sp>
      <p:sp>
        <p:nvSpPr>
          <p:cNvPr id="14" name="TextBox 25"/>
          <p:cNvSpPr txBox="1">
            <a:spLocks noChangeArrowheads="1"/>
          </p:cNvSpPr>
          <p:nvPr userDrawn="1"/>
        </p:nvSpPr>
        <p:spPr bwMode="auto">
          <a:xfrm>
            <a:off x="1122363" y="4541220"/>
            <a:ext cx="34163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fontAlgn="auto" hangingPunct="1">
              <a:spcBef>
                <a:spcPts val="0"/>
              </a:spcBef>
              <a:spcAft>
                <a:spcPts val="0"/>
              </a:spcAft>
              <a:defRPr/>
            </a:pPr>
            <a:r>
              <a:rPr lang="en-US" altLang="en-US" sz="1100" b="1" kern="0" dirty="0" smtClean="0">
                <a:solidFill>
                  <a:schemeClr val="accent2"/>
                </a:solidFill>
                <a:latin typeface="Rubik Light" panose="02000604000000020004" pitchFamily="2" charset="-79"/>
                <a:cs typeface="Rubik Light" panose="02000604000000020004" pitchFamily="2" charset="-79"/>
              </a:rPr>
              <a:t>Comfort &amp; Uncertainty</a:t>
            </a:r>
          </a:p>
          <a:p>
            <a:pPr eaLnBrk="1" fontAlgn="auto" hangingPunct="1">
              <a:spcBef>
                <a:spcPts val="0"/>
              </a:spcBef>
              <a:spcAft>
                <a:spcPts val="0"/>
              </a:spcAft>
              <a:defRPr/>
            </a:pPr>
            <a:r>
              <a:rPr lang="en-US" altLang="en-US" sz="1100" kern="0" dirty="0" smtClean="0">
                <a:solidFill>
                  <a:schemeClr val="accent2"/>
                </a:solidFill>
                <a:latin typeface="Rubik Light" panose="02000604000000020004" pitchFamily="2" charset="-79"/>
                <a:cs typeface="Rubik Light" panose="02000604000000020004" pitchFamily="2" charset="-79"/>
              </a:rPr>
              <a:t>Consumers value safety, tradition, simplicity, and reassurance due to rising stress and uncertainty in their lives and the world around them.</a:t>
            </a:r>
          </a:p>
        </p:txBody>
      </p:sp>
      <p:sp>
        <p:nvSpPr>
          <p:cNvPr id="15" name="TextBox 26"/>
          <p:cNvSpPr txBox="1">
            <a:spLocks noChangeArrowheads="1"/>
          </p:cNvSpPr>
          <p:nvPr userDrawn="1"/>
        </p:nvSpPr>
        <p:spPr bwMode="auto">
          <a:xfrm>
            <a:off x="1122363" y="5438157"/>
            <a:ext cx="34163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fontAlgn="auto" hangingPunct="1">
              <a:spcBef>
                <a:spcPts val="0"/>
              </a:spcBef>
              <a:spcAft>
                <a:spcPts val="0"/>
              </a:spcAft>
              <a:defRPr/>
            </a:pPr>
            <a:r>
              <a:rPr lang="en-US" altLang="en-US" sz="1100" b="1" kern="0" dirty="0" smtClean="0">
                <a:solidFill>
                  <a:schemeClr val="accent2"/>
                </a:solidFill>
                <a:latin typeface="Rubik Light" panose="02000604000000020004" pitchFamily="2" charset="-79"/>
                <a:cs typeface="Rubik Light" panose="02000604000000020004" pitchFamily="2" charset="-79"/>
              </a:rPr>
              <a:t>Sustainability &amp; Ethics</a:t>
            </a:r>
          </a:p>
          <a:p>
            <a:pPr eaLnBrk="1" fontAlgn="auto" hangingPunct="1">
              <a:spcBef>
                <a:spcPts val="0"/>
              </a:spcBef>
              <a:spcAft>
                <a:spcPts val="0"/>
              </a:spcAft>
              <a:defRPr/>
            </a:pPr>
            <a:r>
              <a:rPr lang="en-US" altLang="en-US" sz="1100" kern="0" dirty="0" smtClean="0">
                <a:solidFill>
                  <a:schemeClr val="accent2"/>
                </a:solidFill>
                <a:latin typeface="Rubik Light" panose="02000604000000020004" pitchFamily="2" charset="-79"/>
                <a:cs typeface="Rubik Light" panose="02000604000000020004" pitchFamily="2" charset="-79"/>
              </a:rPr>
              <a:t>Mounting awareness and concern surround the scale, complexity, and interdependence of shared social and environmental challenges globally.</a:t>
            </a:r>
          </a:p>
        </p:txBody>
      </p:sp>
      <p:sp>
        <p:nvSpPr>
          <p:cNvPr id="16" name="TextBox 27"/>
          <p:cNvSpPr txBox="1">
            <a:spLocks noChangeArrowheads="1"/>
          </p:cNvSpPr>
          <p:nvPr userDrawn="1"/>
        </p:nvSpPr>
        <p:spPr bwMode="auto">
          <a:xfrm>
            <a:off x="5295900" y="2729882"/>
            <a:ext cx="34131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fontAlgn="auto" hangingPunct="1">
              <a:spcBef>
                <a:spcPts val="0"/>
              </a:spcBef>
              <a:spcAft>
                <a:spcPts val="0"/>
              </a:spcAft>
              <a:defRPr/>
            </a:pPr>
            <a:r>
              <a:rPr lang="en-US" altLang="en-US" sz="1100" b="1" kern="0" dirty="0" smtClean="0">
                <a:solidFill>
                  <a:schemeClr val="accent2"/>
                </a:solidFill>
                <a:latin typeface="Rubik Light" panose="02000604000000020004" pitchFamily="2" charset="-79"/>
                <a:cs typeface="Rubik Light" panose="02000604000000020004" pitchFamily="2" charset="-79"/>
              </a:rPr>
              <a:t>Individualism &amp; Expression</a:t>
            </a:r>
          </a:p>
          <a:p>
            <a:pPr eaLnBrk="1" fontAlgn="auto" hangingPunct="1">
              <a:spcBef>
                <a:spcPts val="0"/>
              </a:spcBef>
              <a:spcAft>
                <a:spcPts val="0"/>
              </a:spcAft>
              <a:defRPr/>
            </a:pPr>
            <a:r>
              <a:rPr lang="en-US" altLang="en-US" sz="1100" kern="0" dirty="0" smtClean="0">
                <a:solidFill>
                  <a:schemeClr val="accent2"/>
                </a:solidFill>
                <a:latin typeface="Rubik Light" panose="02000604000000020004" pitchFamily="2" charset="-79"/>
                <a:cs typeface="Rubik Light" panose="02000604000000020004" pitchFamily="2" charset="-79"/>
              </a:rPr>
              <a:t>Values emphasizing individuality and self-expression guide confident and empowered modern consumers.</a:t>
            </a:r>
          </a:p>
        </p:txBody>
      </p:sp>
      <p:sp>
        <p:nvSpPr>
          <p:cNvPr id="17" name="TextBox 28"/>
          <p:cNvSpPr txBox="1">
            <a:spLocks noChangeArrowheads="1"/>
          </p:cNvSpPr>
          <p:nvPr userDrawn="1"/>
        </p:nvSpPr>
        <p:spPr bwMode="auto">
          <a:xfrm>
            <a:off x="5299075" y="5438157"/>
            <a:ext cx="366553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fontAlgn="auto" hangingPunct="1">
              <a:spcBef>
                <a:spcPts val="0"/>
              </a:spcBef>
              <a:spcAft>
                <a:spcPts val="0"/>
              </a:spcAft>
              <a:defRPr/>
            </a:pPr>
            <a:r>
              <a:rPr lang="en-US" altLang="en-US" sz="1100" b="1" kern="0" dirty="0" smtClean="0">
                <a:solidFill>
                  <a:schemeClr val="accent2"/>
                </a:solidFill>
                <a:latin typeface="Rubik Light" panose="02000604000000020004" pitchFamily="2" charset="-79"/>
                <a:cs typeface="Rubik Light" panose="02000604000000020004" pitchFamily="2" charset="-79"/>
              </a:rPr>
              <a:t>Easy &amp; Affordable</a:t>
            </a:r>
          </a:p>
          <a:p>
            <a:pPr eaLnBrk="1" fontAlgn="auto" hangingPunct="1">
              <a:spcBef>
                <a:spcPts val="0"/>
              </a:spcBef>
              <a:spcAft>
                <a:spcPts val="0"/>
              </a:spcAft>
              <a:defRPr/>
            </a:pPr>
            <a:r>
              <a:rPr lang="en-US" altLang="en-US" sz="1100" kern="0" dirty="0" smtClean="0">
                <a:solidFill>
                  <a:schemeClr val="accent2"/>
                </a:solidFill>
                <a:latin typeface="Rubik Light" panose="02000604000000020004" pitchFamily="2" charset="-79"/>
                <a:cs typeface="Rubik Light" panose="02000604000000020004" pitchFamily="2" charset="-79"/>
              </a:rPr>
              <a:t>Time and money are perceived to be the great scarcities of modern life, and consumers are searching for ways to maximize these limited personal resources.</a:t>
            </a:r>
          </a:p>
        </p:txBody>
      </p:sp>
      <p:sp>
        <p:nvSpPr>
          <p:cNvPr id="18" name="TextBox 29"/>
          <p:cNvSpPr txBox="1">
            <a:spLocks noChangeArrowheads="1"/>
          </p:cNvSpPr>
          <p:nvPr userDrawn="1"/>
        </p:nvSpPr>
        <p:spPr bwMode="auto">
          <a:xfrm>
            <a:off x="5299075" y="4522170"/>
            <a:ext cx="3414713"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fontAlgn="auto" hangingPunct="1">
              <a:spcBef>
                <a:spcPts val="0"/>
              </a:spcBef>
              <a:spcAft>
                <a:spcPts val="0"/>
              </a:spcAft>
              <a:defRPr/>
            </a:pPr>
            <a:r>
              <a:rPr lang="en-US" altLang="en-US" sz="1100" b="1" kern="0" dirty="0" smtClean="0">
                <a:solidFill>
                  <a:schemeClr val="accent2"/>
                </a:solidFill>
                <a:latin typeface="Rubik Light" panose="02000604000000020004" pitchFamily="2" charset="-79"/>
                <a:cs typeface="Rubik Light" panose="02000604000000020004" pitchFamily="2" charset="-79"/>
              </a:rPr>
              <a:t>Smart &amp; Connected</a:t>
            </a:r>
          </a:p>
          <a:p>
            <a:pPr eaLnBrk="1" fontAlgn="auto" hangingPunct="1">
              <a:spcBef>
                <a:spcPts val="0"/>
              </a:spcBef>
              <a:spcAft>
                <a:spcPts val="0"/>
              </a:spcAft>
              <a:defRPr/>
            </a:pPr>
            <a:r>
              <a:rPr lang="en-US" altLang="en-US" sz="1100" kern="0" dirty="0" smtClean="0">
                <a:solidFill>
                  <a:schemeClr val="accent2"/>
                </a:solidFill>
                <a:latin typeface="Rubik Light" panose="02000604000000020004" pitchFamily="2" charset="-79"/>
                <a:cs typeface="Rubik Light" panose="02000604000000020004" pitchFamily="2" charset="-79"/>
              </a:rPr>
              <a:t>In a hyper-connected, technology-enabled society, consumers seamlessly integrate the use of multiple technologies into their lives and buying behavior.</a:t>
            </a:r>
          </a:p>
        </p:txBody>
      </p:sp>
      <p:sp>
        <p:nvSpPr>
          <p:cNvPr id="19" name="TextBox 30"/>
          <p:cNvSpPr txBox="1">
            <a:spLocks noChangeArrowheads="1"/>
          </p:cNvSpPr>
          <p:nvPr userDrawn="1"/>
        </p:nvSpPr>
        <p:spPr bwMode="auto">
          <a:xfrm>
            <a:off x="5299075" y="3637932"/>
            <a:ext cx="34131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fontAlgn="auto" hangingPunct="1">
              <a:spcBef>
                <a:spcPts val="0"/>
              </a:spcBef>
              <a:spcAft>
                <a:spcPts val="0"/>
              </a:spcAft>
              <a:defRPr/>
            </a:pPr>
            <a:r>
              <a:rPr lang="en-US" altLang="en-US" sz="1100" b="1" kern="0" dirty="0" smtClean="0">
                <a:solidFill>
                  <a:schemeClr val="accent2"/>
                </a:solidFill>
                <a:latin typeface="Rubik Light" panose="02000604000000020004" pitchFamily="2" charset="-79"/>
                <a:cs typeface="Rubik Light" panose="02000604000000020004" pitchFamily="2" charset="-79"/>
              </a:rPr>
              <a:t>Evolving Landscapes</a:t>
            </a:r>
          </a:p>
          <a:p>
            <a:pPr eaLnBrk="1" fontAlgn="auto" hangingPunct="1">
              <a:spcBef>
                <a:spcPts val="0"/>
              </a:spcBef>
              <a:spcAft>
                <a:spcPts val="0"/>
              </a:spcAft>
              <a:defRPr/>
            </a:pPr>
            <a:r>
              <a:rPr lang="en-US" altLang="en-US" sz="1100" kern="0" dirty="0" smtClean="0">
                <a:solidFill>
                  <a:schemeClr val="accent2"/>
                </a:solidFill>
                <a:latin typeface="Rubik Light" panose="02000604000000020004" pitchFamily="2" charset="-79"/>
                <a:cs typeface="Rubik Light" panose="02000604000000020004" pitchFamily="2" charset="-79"/>
              </a:rPr>
              <a:t>The underlying and mostly dependable socio-demographic and -economic trends impacting consumer societies.</a:t>
            </a:r>
          </a:p>
        </p:txBody>
      </p:sp>
      <p:pic>
        <p:nvPicPr>
          <p:cNvPr id="21" name="Picture 22" descr="Health &amp; Wellness ico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2750" y="2802907"/>
            <a:ext cx="6461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4" descr="Sensory &amp; Indulgence icon.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6875" y="3666507"/>
            <a:ext cx="6461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5" descr="Comfort &amp; Uncertainty icon.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95288" y="4615832"/>
            <a:ext cx="6477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6" descr="Sustainability &amp; Ethics icon.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96875" y="5466732"/>
            <a:ext cx="6461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7" descr="Individualism &amp; Expression icon.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641850" y="2802907"/>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8" descr="Easy &amp; Affordable icon.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641850" y="5466732"/>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9" descr="Smart &amp; Connected icon.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641850" y="4615832"/>
            <a:ext cx="6508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0" descr="Evolving Landscapes icon.jp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641850" y="3666507"/>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SmartArt Placeholder 2"/>
          <p:cNvSpPr>
            <a:spLocks noGrp="1"/>
          </p:cNvSpPr>
          <p:nvPr>
            <p:ph type="dgm" sz="quarter" idx="19"/>
          </p:nvPr>
        </p:nvSpPr>
        <p:spPr>
          <a:xfrm>
            <a:off x="295275" y="1295400"/>
            <a:ext cx="8553450" cy="323850"/>
          </a:xfrm>
          <a:prstGeom prst="rect">
            <a:avLst/>
          </a:prstGeom>
        </p:spPr>
        <p:txBody>
          <a:bodyPr/>
          <a:lstStyle>
            <a:lvl1pPr marL="0" indent="0">
              <a:buNone/>
              <a:defRPr sz="1100">
                <a:solidFill>
                  <a:schemeClr val="accent2"/>
                </a:solidFill>
                <a:latin typeface="Rubik Light" panose="02000604000000020004" pitchFamily="2" charset="-79"/>
                <a:cs typeface="Rubik Light" panose="02000604000000020004" pitchFamily="2" charset="-79"/>
              </a:defRPr>
            </a:lvl1pPr>
          </a:lstStyle>
          <a:p>
            <a:endParaRPr lang="en-GB" dirty="0"/>
          </a:p>
        </p:txBody>
      </p:sp>
    </p:spTree>
    <p:extLst>
      <p:ext uri="{BB962C8B-B14F-4D97-AF65-F5344CB8AC3E}">
        <p14:creationId xmlns:p14="http://schemas.microsoft.com/office/powerpoint/2010/main" val="20717731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ndSights_Map">
    <p:spTree>
      <p:nvGrpSpPr>
        <p:cNvPr id="1" name=""/>
        <p:cNvGrpSpPr/>
        <p:nvPr/>
      </p:nvGrpSpPr>
      <p:grpSpPr>
        <a:xfrm>
          <a:off x="0" y="0"/>
          <a:ext cx="0" cy="0"/>
          <a:chOff x="0" y="0"/>
          <a:chExt cx="0" cy="0"/>
        </a:xfrm>
      </p:grpSpPr>
      <p:sp>
        <p:nvSpPr>
          <p:cNvPr id="4" name="TextBox 10"/>
          <p:cNvSpPr txBox="1">
            <a:spLocks noChangeArrowheads="1"/>
          </p:cNvSpPr>
          <p:nvPr userDrawn="1"/>
        </p:nvSpPr>
        <p:spPr bwMode="auto">
          <a:xfrm>
            <a:off x="360363" y="1447802"/>
            <a:ext cx="8310562"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1600" b="1" dirty="0">
                <a:solidFill>
                  <a:schemeClr val="accent2"/>
                </a:solidFill>
                <a:latin typeface="Rubik Light"/>
              </a:rPr>
              <a:t>Innovation trends: </a:t>
            </a:r>
            <a:r>
              <a:rPr lang="en-US" altLang="en-US" sz="1600" b="1" dirty="0" smtClean="0">
                <a:solidFill>
                  <a:schemeClr val="accent2"/>
                </a:solidFill>
                <a:latin typeface="Rubik Light"/>
              </a:rPr>
              <a:t>GlobalData’s TrendSights </a:t>
            </a:r>
            <a:r>
              <a:rPr lang="en-US" altLang="en-US" sz="1600" b="1" dirty="0">
                <a:solidFill>
                  <a:schemeClr val="accent2"/>
                </a:solidFill>
                <a:latin typeface="Rubik Light"/>
              </a:rPr>
              <a:t>framework</a:t>
            </a:r>
          </a:p>
        </p:txBody>
      </p:sp>
      <p:sp>
        <p:nvSpPr>
          <p:cNvPr id="6" name="Text Placeholder 17"/>
          <p:cNvSpPr>
            <a:spLocks noGrp="1"/>
          </p:cNvSpPr>
          <p:nvPr>
            <p:ph type="body" sz="quarter" idx="12" hasCustomPrompt="1"/>
          </p:nvPr>
        </p:nvSpPr>
        <p:spPr>
          <a:xfrm>
            <a:off x="0" y="-1"/>
            <a:ext cx="9144000" cy="758825"/>
          </a:xfrm>
          <a:prstGeom prst="rect">
            <a:avLst/>
          </a:prstGeom>
        </p:spPr>
        <p:txBody>
          <a:bodyPr lIns="288000" tIns="0" rIns="0" bIns="0" anchor="ctr" anchorCtr="0">
            <a:noAutofit/>
          </a:bodyPr>
          <a:lstStyle>
            <a:lvl1pPr marL="0" indent="0">
              <a:spcBef>
                <a:spcPts val="0"/>
              </a:spcBef>
              <a:buNone/>
              <a:defRPr sz="2400" b="0" i="0" baseline="0">
                <a:solidFill>
                  <a:schemeClr val="accent2"/>
                </a:solidFill>
                <a:latin typeface="Rubik Light" panose="02000604000000020004" pitchFamily="2" charset="-79"/>
                <a:ea typeface="Rubik Light" panose="02000604000000020004" pitchFamily="2" charset="-79"/>
                <a:cs typeface="Rubik Light" panose="02000604000000020004" pitchFamily="2" charset="-79"/>
              </a:defRPr>
            </a:lvl1pPr>
          </a:lstStyle>
          <a:p>
            <a:pPr lvl="0"/>
            <a:r>
              <a:rPr lang="en-US" dirty="0" smtClean="0"/>
              <a:t>Click to add title</a:t>
            </a:r>
            <a:endParaRPr lang="en-GB" dirty="0"/>
          </a:p>
        </p:txBody>
      </p:sp>
      <p:sp>
        <p:nvSpPr>
          <p:cNvPr id="7" name="Title 1"/>
          <p:cNvSpPr>
            <a:spLocks noGrp="1"/>
          </p:cNvSpPr>
          <p:nvPr>
            <p:ph type="title" hasCustomPrompt="1"/>
          </p:nvPr>
        </p:nvSpPr>
        <p:spPr>
          <a:xfrm>
            <a:off x="304800" y="908051"/>
            <a:ext cx="8545095" cy="442914"/>
          </a:xfrm>
          <a:prstGeom prst="rect">
            <a:avLst/>
          </a:prstGeom>
        </p:spPr>
        <p:txBody>
          <a:bodyPr lIns="0" tIns="0" rIns="0" bIns="0"/>
          <a:lstStyle>
            <a:lvl1pPr algn="l">
              <a:defRPr sz="1600" b="0" i="0" baseline="0">
                <a:solidFill>
                  <a:schemeClr val="accent5"/>
                </a:solidFill>
                <a:latin typeface="Rubik Light" charset="0"/>
                <a:ea typeface="Rubik Light" charset="0"/>
                <a:cs typeface="Rubik Light" charset="0"/>
              </a:defRPr>
            </a:lvl1pPr>
          </a:lstStyle>
          <a:p>
            <a:r>
              <a:rPr lang="en-US" dirty="0" smtClean="0"/>
              <a:t>Click to add subtitle</a:t>
            </a:r>
            <a:endParaRPr lang="en-GB" dirty="0"/>
          </a:p>
        </p:txBody>
      </p:sp>
      <p:grpSp>
        <p:nvGrpSpPr>
          <p:cNvPr id="11" name="Group 10"/>
          <p:cNvGrpSpPr/>
          <p:nvPr userDrawn="1"/>
        </p:nvGrpSpPr>
        <p:grpSpPr>
          <a:xfrm>
            <a:off x="299758" y="1856286"/>
            <a:ext cx="8466167" cy="4525041"/>
            <a:chOff x="299758" y="1856286"/>
            <a:chExt cx="8466167" cy="4525041"/>
          </a:xfrm>
        </p:grpSpPr>
        <p:pic>
          <p:nvPicPr>
            <p:cNvPr id="1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3987" y="1856287"/>
              <a:ext cx="7061938" cy="452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60306" y="1963434"/>
              <a:ext cx="1222585" cy="4310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299758" y="1856286"/>
              <a:ext cx="1343681" cy="441789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7706031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7" name="Rectangle 76"/>
          <p:cNvSpPr/>
          <p:nvPr/>
        </p:nvSpPr>
        <p:spPr>
          <a:xfrm>
            <a:off x="6605516" y="6504398"/>
            <a:ext cx="2540076" cy="359630"/>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schemeClr val="accent5"/>
              </a:solidFill>
            </a:endParaRPr>
          </a:p>
        </p:txBody>
      </p:sp>
      <p:pic>
        <p:nvPicPr>
          <p:cNvPr id="78" name="Picture 77"/>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7001637" y="6555217"/>
            <a:ext cx="1389127" cy="273233"/>
          </a:xfrm>
          <a:prstGeom prst="rect">
            <a:avLst/>
          </a:prstGeom>
        </p:spPr>
      </p:pic>
      <p:sp>
        <p:nvSpPr>
          <p:cNvPr id="79" name="Rectangle 78"/>
          <p:cNvSpPr/>
          <p:nvPr/>
        </p:nvSpPr>
        <p:spPr>
          <a:xfrm>
            <a:off x="0" y="6498370"/>
            <a:ext cx="6605516" cy="359630"/>
          </a:xfrm>
          <a:prstGeom prst="rect">
            <a:avLst/>
          </a:prstGeom>
          <a:solidFill>
            <a:schemeClr val="accent5"/>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80" name="Slide Number Placeholder 5"/>
          <p:cNvSpPr txBox="1">
            <a:spLocks/>
          </p:cNvSpPr>
          <p:nvPr/>
        </p:nvSpPr>
        <p:spPr>
          <a:xfrm>
            <a:off x="6977416" y="6509271"/>
            <a:ext cx="2057400" cy="36512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accent5"/>
                </a:solidFill>
                <a:latin typeface="Rubik Light" charset="0"/>
                <a:ea typeface="Rubik Light" charset="0"/>
                <a:cs typeface="Rubik 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AFB0678B-BF4D-4CD9-BAB9-5D456B398EAF}" type="slidenum">
              <a:rPr lang="en-GB" smtClean="0"/>
              <a:pPr fontAlgn="base">
                <a:spcBef>
                  <a:spcPct val="0"/>
                </a:spcBef>
                <a:spcAft>
                  <a:spcPct val="0"/>
                </a:spcAft>
              </a:pPr>
              <a:t>‹#›</a:t>
            </a:fld>
            <a:endParaRPr lang="en-GB" dirty="0"/>
          </a:p>
        </p:txBody>
      </p:sp>
    </p:spTree>
    <p:extLst>
      <p:ext uri="{BB962C8B-B14F-4D97-AF65-F5344CB8AC3E}">
        <p14:creationId xmlns:p14="http://schemas.microsoft.com/office/powerpoint/2010/main" val="327858897"/>
      </p:ext>
    </p:extLst>
  </p:cSld>
  <p:clrMap bg1="lt1" tx1="dk1" bg2="lt2" tx2="dk2" accent1="accent1" accent2="accent2" accent3="accent3" accent4="accent4" accent5="accent5" accent6="accent6" hlink="hlink" folHlink="folHlink"/>
  <p:sldLayoutIdLst>
    <p:sldLayoutId id="2147483725" r:id="rId1"/>
    <p:sldLayoutId id="2147483736" r:id="rId2"/>
    <p:sldLayoutId id="2147483687" r:id="rId3"/>
    <p:sldLayoutId id="2147483712" r:id="rId4"/>
    <p:sldLayoutId id="2147483709" r:id="rId5"/>
    <p:sldLayoutId id="2147483735" r:id="rId6"/>
    <p:sldLayoutId id="2147483719" r:id="rId7"/>
    <p:sldLayoutId id="2147483733" r:id="rId8"/>
    <p:sldLayoutId id="2147483727" r:id="rId9"/>
    <p:sldLayoutId id="2147483731" r:id="rId10"/>
    <p:sldLayoutId id="2147483724" r:id="rId11"/>
    <p:sldLayoutId id="2147483728" r:id="rId12"/>
    <p:sldLayoutId id="2147483729" r:id="rId13"/>
    <p:sldLayoutId id="2147483730" r:id="rId14"/>
    <p:sldLayoutId id="2147483713" r:id="rId15"/>
    <p:sldLayoutId id="2147483726" r:id="rId16"/>
    <p:sldLayoutId id="2147483720" r:id="rId17"/>
    <p:sldLayoutId id="2147483717" r:id="rId18"/>
    <p:sldLayoutId id="2147483721" r:id="rId19"/>
    <p:sldLayoutId id="2147483714" r:id="rId20"/>
    <p:sldLayoutId id="2147483715" r:id="rId21"/>
    <p:sldLayoutId id="2147483732" r:id="rId22"/>
    <p:sldLayoutId id="2147483716" r:id="rId23"/>
    <p:sldLayoutId id="2147483734" r:id="rId24"/>
    <p:sldLayoutId id="2147483718" r:id="rId25"/>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baseline="0">
          <a:solidFill>
            <a:schemeClr val="tx1"/>
          </a:solidFill>
          <a:latin typeface="Arial"/>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399" userDrawn="1">
          <p15:clr>
            <a:srgbClr val="F26B43"/>
          </p15:clr>
        </p15:guide>
        <p15:guide id="2" pos="3839" userDrawn="1">
          <p15:clr>
            <a:srgbClr val="F26B43"/>
          </p15:clr>
        </p15:guide>
        <p15:guide id="3" orient="horz" pos="1440" userDrawn="1">
          <p15:clr>
            <a:srgbClr val="F26B43"/>
          </p15:clr>
        </p15:guide>
        <p15:guide id="4" orient="horz" pos="3358" userDrawn="1">
          <p15:clr>
            <a:srgbClr val="F26B43"/>
          </p15:clr>
        </p15:guide>
        <p15:guide id="5" pos="1918" userDrawn="1">
          <p15:clr>
            <a:srgbClr val="F26B43"/>
          </p15:clr>
        </p15:guide>
        <p15:guide id="6" orient="horz" pos="478" userDrawn="1">
          <p15:clr>
            <a:srgbClr val="F26B43"/>
          </p15:clr>
        </p15:guide>
        <p15:guide id="7" orient="horz" pos="4128" userDrawn="1">
          <p15:clr>
            <a:srgbClr val="F26B43"/>
          </p15:clr>
        </p15:guide>
        <p15:guide id="8" orient="horz" pos="192" userDrawn="1">
          <p15:clr>
            <a:srgbClr val="F26B43"/>
          </p15:clr>
        </p15:guide>
        <p15:guide id="9" pos="192" userDrawn="1">
          <p15:clr>
            <a:srgbClr val="F26B43"/>
          </p15:clr>
        </p15:guide>
        <p15:guide id="10" pos="5564" userDrawn="1">
          <p15:clr>
            <a:srgbClr val="F26B43"/>
          </p15:clr>
        </p15:guide>
        <p15:guide id="11" pos="2016" userDrawn="1">
          <p15:clr>
            <a:srgbClr val="F26B43"/>
          </p15:clr>
        </p15:guide>
        <p15:guide id="12" pos="1820" userDrawn="1">
          <p15:clr>
            <a:srgbClr val="F26B43"/>
          </p15:clr>
        </p15:guide>
        <p15:guide id="13" pos="3936" userDrawn="1">
          <p15:clr>
            <a:srgbClr val="F26B43"/>
          </p15:clr>
        </p15:guide>
        <p15:guide id="14" pos="3740" userDrawn="1">
          <p15:clr>
            <a:srgbClr val="F26B43"/>
          </p15:clr>
        </p15:guide>
        <p15:guide id="15" orient="horz" pos="1340" userDrawn="1">
          <p15:clr>
            <a:srgbClr val="F26B43"/>
          </p15:clr>
        </p15:guide>
        <p15:guide id="16" orient="horz" pos="1536" userDrawn="1">
          <p15:clr>
            <a:srgbClr val="F26B43"/>
          </p15:clr>
        </p15:guide>
        <p15:guide id="17" orient="horz" pos="2300" userDrawn="1">
          <p15:clr>
            <a:srgbClr val="F26B43"/>
          </p15:clr>
        </p15:guide>
        <p15:guide id="18" orient="horz" pos="2496" userDrawn="1">
          <p15:clr>
            <a:srgbClr val="F26B43"/>
          </p15:clr>
        </p15:guide>
        <p15:guide id="19" orient="horz" pos="3257" userDrawn="1">
          <p15:clr>
            <a:srgbClr val="F26B43"/>
          </p15:clr>
        </p15:guide>
        <p15:guide id="20" orient="horz" pos="3453" userDrawn="1">
          <p15:clr>
            <a:srgbClr val="F26B43"/>
          </p15:clr>
        </p15:guide>
        <p15:guide id="21" orient="horz" pos="572" userDrawn="1">
          <p15:clr>
            <a:srgbClr val="F26B43"/>
          </p15:clr>
        </p15:guide>
        <p15:guide id="22" pos="2880" userDrawn="1">
          <p15:clr>
            <a:srgbClr val="F26B43"/>
          </p15:clr>
        </p15:guide>
        <p15:guide id="23" orient="horz" pos="2161" userDrawn="1">
          <p15:clr>
            <a:srgbClr val="F26B43"/>
          </p15:clr>
        </p15:guide>
        <p15:guide id="24" pos="2984" userDrawn="1">
          <p15:clr>
            <a:srgbClr val="F26B43"/>
          </p15:clr>
        </p15:guide>
        <p15:guide id="25" pos="276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r>
              <a:rPr lang="en-GB" kern="0" dirty="0" smtClean="0">
                <a:cs typeface="ヒラギノ角ゴ Pro W3" charset="-128"/>
              </a:rPr>
              <a:t>Methodology</a:t>
            </a:r>
            <a:endParaRPr lang="en-GB" dirty="0"/>
          </a:p>
        </p:txBody>
      </p:sp>
      <p:sp>
        <p:nvSpPr>
          <p:cNvPr id="5" name="Text Placeholder 4"/>
          <p:cNvSpPr>
            <a:spLocks noGrp="1"/>
          </p:cNvSpPr>
          <p:nvPr>
            <p:ph type="body" sz="quarter" idx="17"/>
          </p:nvPr>
        </p:nvSpPr>
        <p:spPr>
          <a:xfrm>
            <a:off x="3136005" y="4405137"/>
            <a:ext cx="5673725" cy="349250"/>
          </a:xfrm>
        </p:spPr>
        <p:txBody>
          <a:bodyPr/>
          <a:lstStyle/>
          <a:p>
            <a:r>
              <a:rPr lang="en-GB" kern="0" dirty="0" smtClean="0">
                <a:cs typeface="ヒラギノ角ゴ Pro W3" charset="-128"/>
              </a:rPr>
              <a:t>Consumer Data Analytics</a:t>
            </a:r>
            <a:endParaRPr lang="en-GB" dirty="0"/>
          </a:p>
          <a:p>
            <a:endParaRPr lang="en-GB" dirty="0"/>
          </a:p>
        </p:txBody>
      </p:sp>
    </p:spTree>
    <p:extLst>
      <p:ext uri="{BB962C8B-B14F-4D97-AF65-F5344CB8AC3E}">
        <p14:creationId xmlns:p14="http://schemas.microsoft.com/office/powerpoint/2010/main" val="1849202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sz="2000" dirty="0" smtClean="0"/>
              <a:t>Consumer Packaged Goods Retail: South Korea Dairy Walkthrough</a:t>
            </a:r>
            <a:endParaRPr lang="en-GB" sz="2000" dirty="0"/>
          </a:p>
        </p:txBody>
      </p:sp>
      <p:sp>
        <p:nvSpPr>
          <p:cNvPr id="3" name="Title 2"/>
          <p:cNvSpPr>
            <a:spLocks noGrp="1"/>
          </p:cNvSpPr>
          <p:nvPr>
            <p:ph type="title"/>
          </p:nvPr>
        </p:nvSpPr>
        <p:spPr>
          <a:xfrm>
            <a:off x="304800" y="813921"/>
            <a:ext cx="8545095" cy="582529"/>
          </a:xfrm>
        </p:spPr>
        <p:txBody>
          <a:bodyPr/>
          <a:lstStyle/>
          <a:p>
            <a:r>
              <a:rPr lang="en-GB" dirty="0"/>
              <a:t>Cheese: Cheese segment data is created based on inputs from the Korean Dairy Committee as well as store audits</a:t>
            </a:r>
            <a:br>
              <a:rPr lang="en-GB" dirty="0"/>
            </a:br>
            <a:endParaRPr lang="en-GB" dirty="0"/>
          </a:p>
        </p:txBody>
      </p:sp>
      <p:sp>
        <p:nvSpPr>
          <p:cNvPr id="4" name="Text Placeholder 3"/>
          <p:cNvSpPr>
            <a:spLocks noGrp="1"/>
          </p:cNvSpPr>
          <p:nvPr>
            <p:ph type="body" sz="quarter" idx="13"/>
          </p:nvPr>
        </p:nvSpPr>
        <p:spPr>
          <a:xfrm>
            <a:off x="300037" y="3276835"/>
            <a:ext cx="8567737" cy="2483885"/>
          </a:xfrm>
        </p:spPr>
        <p:txBody>
          <a:bodyPr/>
          <a:lstStyle/>
          <a:p>
            <a:pPr>
              <a:buFont typeface="+mj-lt"/>
              <a:buAutoNum type="arabicPeriod"/>
            </a:pPr>
            <a:r>
              <a:rPr lang="en-GB" sz="1400" dirty="0"/>
              <a:t>Inputs for the segment level data (</a:t>
            </a:r>
            <a:r>
              <a:rPr lang="en-GB" sz="1400" b="1" dirty="0"/>
              <a:t>MAFRA </a:t>
            </a:r>
            <a:r>
              <a:rPr lang="en-GB" sz="1400" dirty="0"/>
              <a:t>and</a:t>
            </a:r>
            <a:r>
              <a:rPr lang="en-GB" sz="1400" b="1" dirty="0"/>
              <a:t> Korean Dairy Committee</a:t>
            </a:r>
            <a:r>
              <a:rPr lang="en-GB" sz="1400" dirty="0"/>
              <a:t>) indicate that in 2015 the majority of the cheese (c.80%) is Natural Cheese and the rest is Processed Cheese at a consumption level. This supports </a:t>
            </a:r>
            <a:r>
              <a:rPr lang="en-GB" sz="1400" dirty="0" smtClean="0"/>
              <a:t>MarketLine figures. </a:t>
            </a:r>
            <a:endParaRPr lang="en-GB" sz="1400" dirty="0"/>
          </a:p>
          <a:p>
            <a:pPr>
              <a:buFont typeface="+mj-lt"/>
              <a:buAutoNum type="arabicPeriod"/>
            </a:pPr>
            <a:endParaRPr lang="en-GB" sz="1400" dirty="0"/>
          </a:p>
          <a:p>
            <a:pPr>
              <a:buFont typeface="+mj-lt"/>
              <a:buAutoNum type="arabicPeriod"/>
            </a:pPr>
            <a:r>
              <a:rPr lang="en-GB" sz="1400" dirty="0"/>
              <a:t>Further, this was also </a:t>
            </a:r>
            <a:r>
              <a:rPr lang="en-GB" sz="1400" b="1" dirty="0"/>
              <a:t>supported by SKU analysis </a:t>
            </a:r>
            <a:r>
              <a:rPr lang="en-GB" sz="1400" dirty="0"/>
              <a:t>at stores in South Korea.</a:t>
            </a:r>
          </a:p>
          <a:p>
            <a:pPr>
              <a:buFont typeface="+mj-lt"/>
              <a:buAutoNum type="arabicPeriod"/>
            </a:pPr>
            <a:endParaRPr lang="en-GB" sz="1400" dirty="0"/>
          </a:p>
          <a:p>
            <a:pPr>
              <a:buFont typeface="+mj-lt"/>
              <a:buAutoNum type="arabicPeriod"/>
            </a:pPr>
            <a:r>
              <a:rPr lang="en-GB" sz="1400" dirty="0"/>
              <a:t>Finally, this data was also verified against inputs received through interviews with major manufacturers and leading retailers and distributors in the country</a:t>
            </a:r>
            <a:r>
              <a:rPr lang="en-GB" sz="1400" dirty="0" smtClean="0"/>
              <a:t>.</a:t>
            </a:r>
            <a:endParaRPr lang="en-GB" sz="1400" dirty="0"/>
          </a:p>
        </p:txBody>
      </p:sp>
      <p:graphicFrame>
        <p:nvGraphicFramePr>
          <p:cNvPr id="6" name="Table 5"/>
          <p:cNvGraphicFramePr>
            <a:graphicFrameLocks noGrp="1"/>
          </p:cNvGraphicFramePr>
          <p:nvPr>
            <p:extLst>
              <p:ext uri="{D42A27DB-BD31-4B8C-83A1-F6EECF244321}">
                <p14:modId xmlns:p14="http://schemas.microsoft.com/office/powerpoint/2010/main" val="3546314659"/>
              </p:ext>
            </p:extLst>
          </p:nvPr>
        </p:nvGraphicFramePr>
        <p:xfrm>
          <a:off x="357158" y="1703555"/>
          <a:ext cx="8358246" cy="1341120"/>
        </p:xfrm>
        <a:graphic>
          <a:graphicData uri="http://schemas.openxmlformats.org/drawingml/2006/table">
            <a:tbl>
              <a:tblPr/>
              <a:tblGrid>
                <a:gridCol w="896172"/>
                <a:gridCol w="1420142"/>
                <a:gridCol w="664900"/>
                <a:gridCol w="896172"/>
                <a:gridCol w="896172"/>
                <a:gridCol w="896172"/>
                <a:gridCol w="896172"/>
                <a:gridCol w="896172"/>
                <a:gridCol w="896172"/>
              </a:tblGrid>
              <a:tr h="167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1" i="0" u="none" strike="noStrike" dirty="0">
                          <a:solidFill>
                            <a:srgbClr val="FFFFFF"/>
                          </a:solidFill>
                          <a:latin typeface="Rubik Light" panose="00000400000000000000" pitchFamily="2" charset="-79"/>
                          <a:cs typeface="Rubik Light" panose="00000400000000000000" pitchFamily="2" charset="-79"/>
                        </a:rPr>
                        <a:t>Category</a:t>
                      </a:r>
                    </a:p>
                  </a:txBody>
                  <a:tcPr marL="0" marR="0" marT="0" marB="0" anchor="b">
                    <a:lnL>
                      <a:noFill/>
                    </a:lnL>
                    <a:lnR>
                      <a:noFill/>
                    </a:lnR>
                    <a:lnT>
                      <a:noFill/>
                    </a:lnT>
                    <a:lnB>
                      <a:noFill/>
                    </a:lnB>
                    <a:lnTlToBr w="12700" cmpd="sng">
                      <a:noFill/>
                      <a:prstDash val="solid"/>
                    </a:lnTlToBr>
                    <a:lnBlToTr w="12700" cmpd="sng">
                      <a:noFill/>
                      <a:prstDash val="solid"/>
                    </a:lnBlToTr>
                    <a:solidFill>
                      <a:srgbClr val="17375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1" i="0" u="none" strike="noStrike" dirty="0">
                          <a:solidFill>
                            <a:srgbClr val="FFFFFF"/>
                          </a:solidFill>
                          <a:latin typeface="Rubik Light" panose="00000400000000000000" pitchFamily="2" charset="-79"/>
                          <a:cs typeface="Rubik Light" panose="00000400000000000000" pitchFamily="2" charset="-79"/>
                        </a:rPr>
                        <a:t>Segment</a:t>
                      </a:r>
                    </a:p>
                  </a:txBody>
                  <a:tcPr marL="0" marR="0" marT="0" marB="0" anchor="b">
                    <a:lnL>
                      <a:noFill/>
                    </a:lnL>
                    <a:lnR>
                      <a:noFill/>
                    </a:lnR>
                    <a:lnT>
                      <a:noFill/>
                    </a:lnT>
                    <a:lnB>
                      <a:noFill/>
                    </a:lnB>
                    <a:lnTlToBr w="12700" cmpd="sng">
                      <a:noFill/>
                      <a:prstDash val="solid"/>
                    </a:lnTlToBr>
                    <a:lnBlToTr w="12700" cmpd="sng">
                      <a:noFill/>
                      <a:prstDash val="solid"/>
                    </a:lnBlToTr>
                    <a:solidFill>
                      <a:srgbClr val="17375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1" i="0" u="none" strike="noStrike" dirty="0">
                          <a:solidFill>
                            <a:srgbClr val="FFFFFF"/>
                          </a:solidFill>
                          <a:latin typeface="Rubik Light" panose="00000400000000000000" pitchFamily="2" charset="-79"/>
                          <a:cs typeface="Rubik Light" panose="00000400000000000000" pitchFamily="2" charset="-79"/>
                        </a:rPr>
                        <a:t>Units</a:t>
                      </a:r>
                    </a:p>
                  </a:txBody>
                  <a:tcPr marL="0" marR="0" marT="0" marB="0" anchor="b">
                    <a:lnL>
                      <a:noFill/>
                    </a:lnL>
                    <a:lnR>
                      <a:noFill/>
                    </a:lnR>
                    <a:lnT>
                      <a:noFill/>
                    </a:lnT>
                    <a:lnB>
                      <a:noFill/>
                    </a:lnB>
                    <a:lnTlToBr w="12700" cmpd="sng">
                      <a:noFill/>
                      <a:prstDash val="solid"/>
                    </a:lnTlToBr>
                    <a:lnBlToTr w="12700" cmpd="sng">
                      <a:noFill/>
                      <a:prstDash val="solid"/>
                    </a:lnBlToTr>
                    <a:solidFill>
                      <a:srgbClr val="17375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110490" algn="r">
                        <a:spcBef>
                          <a:spcPts val="0"/>
                        </a:spcBef>
                        <a:spcAft>
                          <a:spcPts val="0"/>
                        </a:spcAft>
                      </a:pPr>
                      <a:r>
                        <a:rPr lang="en-US" sz="1100" b="1" dirty="0">
                          <a:solidFill>
                            <a:srgbClr val="FFFFFF"/>
                          </a:solidFill>
                          <a:latin typeface="Rubik Light" panose="00000400000000000000" pitchFamily="2" charset="-79"/>
                          <a:ea typeface="Arial"/>
                          <a:cs typeface="Rubik Light" panose="00000400000000000000" pitchFamily="2" charset="-79"/>
                        </a:rPr>
                        <a:t>2015</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17375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b="1" dirty="0">
                          <a:solidFill>
                            <a:srgbClr val="FFFFFF"/>
                          </a:solidFill>
                          <a:latin typeface="Rubik Light" panose="00000400000000000000" pitchFamily="2" charset="-79"/>
                          <a:ea typeface="Arial"/>
                          <a:cs typeface="Rubik Light" panose="00000400000000000000" pitchFamily="2" charset="-79"/>
                        </a:rPr>
                        <a:t>2016</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17375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b="1" dirty="0">
                          <a:solidFill>
                            <a:srgbClr val="FFFFFF"/>
                          </a:solidFill>
                          <a:latin typeface="Rubik Light" panose="00000400000000000000" pitchFamily="2" charset="-79"/>
                          <a:ea typeface="Arial"/>
                          <a:cs typeface="Rubik Light" panose="00000400000000000000" pitchFamily="2" charset="-79"/>
                        </a:rPr>
                        <a:t>2017</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17375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b="1" dirty="0">
                          <a:solidFill>
                            <a:srgbClr val="FFFFFF"/>
                          </a:solidFill>
                          <a:latin typeface="Rubik Light" panose="00000400000000000000" pitchFamily="2" charset="-79"/>
                          <a:ea typeface="Arial"/>
                          <a:cs typeface="Rubik Light" panose="00000400000000000000" pitchFamily="2" charset="-79"/>
                        </a:rPr>
                        <a:t>2018</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17375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b="1" dirty="0">
                          <a:solidFill>
                            <a:srgbClr val="FFFFFF"/>
                          </a:solidFill>
                          <a:latin typeface="Rubik Light" panose="00000400000000000000" pitchFamily="2" charset="-79"/>
                          <a:ea typeface="Arial"/>
                          <a:cs typeface="Rubik Light" panose="00000400000000000000" pitchFamily="2" charset="-79"/>
                        </a:rPr>
                        <a:t>2019</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17375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r">
                        <a:spcBef>
                          <a:spcPts val="0"/>
                        </a:spcBef>
                        <a:spcAft>
                          <a:spcPts val="0"/>
                        </a:spcAft>
                      </a:pPr>
                      <a:r>
                        <a:rPr lang="en-US" sz="1100" b="1" dirty="0">
                          <a:solidFill>
                            <a:srgbClr val="FFFFFF"/>
                          </a:solidFill>
                          <a:latin typeface="Rubik Light" panose="00000400000000000000" pitchFamily="2" charset="-79"/>
                          <a:ea typeface="Arial"/>
                          <a:cs typeface="Rubik Light" panose="00000400000000000000" pitchFamily="2" charset="-79"/>
                        </a:rPr>
                        <a:t>2020</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17375D"/>
                    </a:solidFill>
                  </a:tcPr>
                </a:tc>
              </a:tr>
              <a:tr h="167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dirty="0">
                          <a:solidFill>
                            <a:srgbClr val="000000"/>
                          </a:solidFill>
                          <a:latin typeface="Rubik Light" panose="00000400000000000000" pitchFamily="2" charset="-79"/>
                          <a:cs typeface="Rubik Light" panose="00000400000000000000" pitchFamily="2" charset="-79"/>
                        </a:rPr>
                        <a:t>Cheese</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dirty="0">
                          <a:solidFill>
                            <a:srgbClr val="000000"/>
                          </a:solidFill>
                          <a:latin typeface="Rubik Light" panose="00000400000000000000" pitchFamily="2" charset="-79"/>
                          <a:cs typeface="Rubik Light" panose="00000400000000000000" pitchFamily="2" charset="-79"/>
                        </a:rPr>
                        <a:t>Overall</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dirty="0">
                          <a:solidFill>
                            <a:srgbClr val="000000"/>
                          </a:solidFill>
                          <a:latin typeface="Rubik Light" panose="00000400000000000000" pitchFamily="2" charset="-79"/>
                          <a:cs typeface="Rubik Light" panose="00000400000000000000" pitchFamily="2" charset="-79"/>
                        </a:rPr>
                        <a:t>KRW m</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1104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454,363</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476,154</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499,707</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525,473</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553,651</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579,679</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r>
              <a:tr h="167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dirty="0">
                          <a:solidFill>
                            <a:srgbClr val="000000"/>
                          </a:solidFill>
                          <a:latin typeface="Rubik Light" panose="00000400000000000000" pitchFamily="2" charset="-79"/>
                          <a:cs typeface="Rubik Light" panose="00000400000000000000" pitchFamily="2" charset="-79"/>
                        </a:rPr>
                        <a:t>Cheese</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dirty="0">
                          <a:solidFill>
                            <a:srgbClr val="000000"/>
                          </a:solidFill>
                          <a:latin typeface="Rubik Light" panose="00000400000000000000" pitchFamily="2" charset="-79"/>
                          <a:cs typeface="Rubik Light" panose="00000400000000000000" pitchFamily="2" charset="-79"/>
                        </a:rPr>
                        <a:t>Natural Cheese</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dirty="0">
                          <a:solidFill>
                            <a:srgbClr val="000000"/>
                          </a:solidFill>
                          <a:latin typeface="Rubik Light" panose="00000400000000000000" pitchFamily="2" charset="-79"/>
                          <a:cs typeface="Rubik Light" panose="00000400000000000000" pitchFamily="2" charset="-79"/>
                        </a:rPr>
                        <a:t>KRW m</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1104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357,294</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374,215</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392,499</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412,500</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434,549</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454,974</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r>
              <a:tr h="167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dirty="0">
                          <a:solidFill>
                            <a:srgbClr val="000000"/>
                          </a:solidFill>
                          <a:latin typeface="Rubik Light" panose="00000400000000000000" pitchFamily="2" charset="-79"/>
                          <a:cs typeface="Rubik Light" panose="00000400000000000000" pitchFamily="2" charset="-79"/>
                        </a:rPr>
                        <a:t>Cheese</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dirty="0">
                          <a:solidFill>
                            <a:srgbClr val="000000"/>
                          </a:solidFill>
                          <a:latin typeface="Rubik Light" panose="00000400000000000000" pitchFamily="2" charset="-79"/>
                          <a:cs typeface="Rubik Light" panose="00000400000000000000" pitchFamily="2" charset="-79"/>
                        </a:rPr>
                        <a:t>Processed Cheese</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dirty="0">
                          <a:solidFill>
                            <a:srgbClr val="000000"/>
                          </a:solidFill>
                          <a:latin typeface="Rubik Light" panose="00000400000000000000" pitchFamily="2" charset="-79"/>
                          <a:cs typeface="Rubik Light" panose="00000400000000000000" pitchFamily="2" charset="-79"/>
                        </a:rPr>
                        <a:t>KRW m</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1104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97,068</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101,939</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107,207</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112,973</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119,101</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124,705</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r>
              <a:tr h="167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GB" sz="1100" b="0" i="0" u="none" strike="noStrike" dirty="0">
                        <a:solidFill>
                          <a:srgbClr val="000000"/>
                        </a:solidFill>
                        <a:latin typeface="Rubik Light" panose="00000400000000000000" pitchFamily="2" charset="-79"/>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GB" sz="1100" b="0" i="0" u="none" strike="noStrike" dirty="0">
                        <a:solidFill>
                          <a:srgbClr val="000000"/>
                        </a:solidFill>
                        <a:latin typeface="Rubik Light" panose="00000400000000000000" pitchFamily="2" charset="-79"/>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GB" sz="1100" b="0" i="0" u="none" strike="noStrike" dirty="0">
                        <a:solidFill>
                          <a:srgbClr val="000000"/>
                        </a:solidFill>
                        <a:latin typeface="Rubik Light" panose="00000400000000000000" pitchFamily="2" charset="-79"/>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GB" sz="1100" b="0" i="0" u="none" strike="noStrike" dirty="0">
                        <a:solidFill>
                          <a:srgbClr val="000000"/>
                        </a:solidFill>
                        <a:latin typeface="Rubik Light" panose="00000400000000000000" pitchFamily="2" charset="-79"/>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GB" sz="1100" b="0" i="0" u="none" strike="noStrike" dirty="0">
                        <a:solidFill>
                          <a:srgbClr val="000000"/>
                        </a:solidFill>
                        <a:latin typeface="Rubik Light" panose="00000400000000000000" pitchFamily="2" charset="-79"/>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GB" sz="1100" b="0" i="0" u="none" strike="noStrike" dirty="0">
                        <a:solidFill>
                          <a:srgbClr val="000000"/>
                        </a:solidFill>
                        <a:latin typeface="Rubik Light" panose="00000400000000000000" pitchFamily="2" charset="-79"/>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GB" sz="1100" b="0" i="0" u="none" strike="noStrike" dirty="0">
                        <a:solidFill>
                          <a:srgbClr val="000000"/>
                        </a:solidFill>
                        <a:latin typeface="Rubik Light" panose="00000400000000000000" pitchFamily="2" charset="-79"/>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GB" sz="1100" b="0" i="0" u="none" strike="noStrike" dirty="0">
                        <a:solidFill>
                          <a:srgbClr val="000000"/>
                        </a:solidFill>
                        <a:latin typeface="Rubik Light" panose="00000400000000000000" pitchFamily="2" charset="-79"/>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GB" sz="1100" b="0" i="0" u="none" strike="noStrike" dirty="0">
                        <a:solidFill>
                          <a:srgbClr val="000000"/>
                        </a:solidFill>
                        <a:latin typeface="Rubik Light" panose="00000400000000000000" pitchFamily="2" charset="-79"/>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r>
              <a:tr h="167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dirty="0">
                          <a:solidFill>
                            <a:srgbClr val="000000"/>
                          </a:solidFill>
                          <a:latin typeface="Rubik Light" panose="00000400000000000000" pitchFamily="2" charset="-79"/>
                          <a:cs typeface="Rubik Light" panose="00000400000000000000" pitchFamily="2" charset="-79"/>
                        </a:rPr>
                        <a:t>Cheese</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dirty="0">
                          <a:solidFill>
                            <a:srgbClr val="000000"/>
                          </a:solidFill>
                          <a:latin typeface="Rubik Light" panose="00000400000000000000" pitchFamily="2" charset="-79"/>
                          <a:cs typeface="Rubik Light" panose="00000400000000000000" pitchFamily="2" charset="-79"/>
                        </a:rPr>
                        <a:t>Overall</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dirty="0">
                          <a:solidFill>
                            <a:srgbClr val="000000"/>
                          </a:solidFill>
                          <a:latin typeface="Rubik Light" panose="00000400000000000000" pitchFamily="2" charset="-79"/>
                          <a:cs typeface="Rubik Light" panose="00000400000000000000" pitchFamily="2" charset="-79"/>
                        </a:rPr>
                        <a:t>Kg m</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110490" algn="r">
                        <a:spcBef>
                          <a:spcPts val="0"/>
                        </a:spcBef>
                        <a:spcAft>
                          <a:spcPts val="0"/>
                        </a:spcAft>
                      </a:pPr>
                      <a:r>
                        <a:rPr lang="en-US" sz="1100" dirty="0">
                          <a:latin typeface="Rubik Light" panose="00000400000000000000" pitchFamily="2" charset="-79"/>
                          <a:ea typeface="Arial"/>
                          <a:cs typeface="Rubik Light" panose="00000400000000000000" pitchFamily="2" charset="-79"/>
                        </a:rPr>
                        <a:t>23.4</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a:latin typeface="Rubik Light" panose="00000400000000000000" pitchFamily="2" charset="-79"/>
                          <a:ea typeface="Arial"/>
                          <a:cs typeface="Rubik Light" panose="00000400000000000000" pitchFamily="2" charset="-79"/>
                        </a:rPr>
                        <a:t>24.2</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a:latin typeface="Rubik Light" panose="00000400000000000000" pitchFamily="2" charset="-79"/>
                          <a:ea typeface="Arial"/>
                          <a:cs typeface="Rubik Light" panose="00000400000000000000" pitchFamily="2" charset="-79"/>
                        </a:rPr>
                        <a:t>25.0</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a:latin typeface="Rubik Light" panose="00000400000000000000" pitchFamily="2" charset="-79"/>
                          <a:ea typeface="Arial"/>
                          <a:cs typeface="Rubik Light" panose="00000400000000000000" pitchFamily="2" charset="-79"/>
                        </a:rPr>
                        <a:t>25.8</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a:latin typeface="Rubik Light" panose="00000400000000000000" pitchFamily="2" charset="-79"/>
                          <a:ea typeface="Arial"/>
                          <a:cs typeface="Rubik Light" panose="00000400000000000000" pitchFamily="2" charset="-79"/>
                        </a:rPr>
                        <a:t>26.7</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r">
                        <a:spcBef>
                          <a:spcPts val="0"/>
                        </a:spcBef>
                        <a:spcAft>
                          <a:spcPts val="0"/>
                        </a:spcAft>
                      </a:pPr>
                      <a:r>
                        <a:rPr lang="en-US" sz="1100" dirty="0">
                          <a:latin typeface="Rubik Light" panose="00000400000000000000" pitchFamily="2" charset="-79"/>
                          <a:ea typeface="Arial"/>
                          <a:cs typeface="Rubik Light" panose="00000400000000000000" pitchFamily="2" charset="-79"/>
                        </a:rPr>
                        <a:t>27.6</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r>
              <a:tr h="167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dirty="0">
                          <a:solidFill>
                            <a:srgbClr val="000000"/>
                          </a:solidFill>
                          <a:latin typeface="Rubik Light" panose="00000400000000000000" pitchFamily="2" charset="-79"/>
                          <a:cs typeface="Rubik Light" panose="00000400000000000000" pitchFamily="2" charset="-79"/>
                        </a:rPr>
                        <a:t>Cheese</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dirty="0">
                          <a:solidFill>
                            <a:srgbClr val="000000"/>
                          </a:solidFill>
                          <a:latin typeface="Rubik Light" panose="00000400000000000000" pitchFamily="2" charset="-79"/>
                          <a:cs typeface="Rubik Light" panose="00000400000000000000" pitchFamily="2" charset="-79"/>
                        </a:rPr>
                        <a:t>Natural Cheese</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dirty="0">
                          <a:solidFill>
                            <a:srgbClr val="000000"/>
                          </a:solidFill>
                          <a:latin typeface="Rubik Light" panose="00000400000000000000" pitchFamily="2" charset="-79"/>
                          <a:cs typeface="Rubik Light" panose="00000400000000000000" pitchFamily="2" charset="-79"/>
                        </a:rPr>
                        <a:t>Kg m</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110490" algn="r">
                        <a:spcBef>
                          <a:spcPts val="0"/>
                        </a:spcBef>
                        <a:spcAft>
                          <a:spcPts val="0"/>
                        </a:spcAft>
                      </a:pPr>
                      <a:r>
                        <a:rPr lang="en-US" sz="1100" dirty="0">
                          <a:latin typeface="Rubik Light" panose="00000400000000000000" pitchFamily="2" charset="-79"/>
                          <a:ea typeface="Arial"/>
                          <a:cs typeface="Rubik Light" panose="00000400000000000000" pitchFamily="2" charset="-79"/>
                        </a:rPr>
                        <a:t>19.0</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a:latin typeface="Rubik Light" panose="00000400000000000000" pitchFamily="2" charset="-79"/>
                          <a:ea typeface="Arial"/>
                          <a:cs typeface="Rubik Light" panose="00000400000000000000" pitchFamily="2" charset="-79"/>
                        </a:rPr>
                        <a:t>19.6</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a:latin typeface="Rubik Light" panose="00000400000000000000" pitchFamily="2" charset="-79"/>
                          <a:ea typeface="Arial"/>
                          <a:cs typeface="Rubik Light" panose="00000400000000000000" pitchFamily="2" charset="-79"/>
                        </a:rPr>
                        <a:t>20.3</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a:latin typeface="Rubik Light" panose="00000400000000000000" pitchFamily="2" charset="-79"/>
                          <a:ea typeface="Arial"/>
                          <a:cs typeface="Rubik Light" panose="00000400000000000000" pitchFamily="2" charset="-79"/>
                        </a:rPr>
                        <a:t>20.9</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a:latin typeface="Rubik Light" panose="00000400000000000000" pitchFamily="2" charset="-79"/>
                          <a:ea typeface="Arial"/>
                          <a:cs typeface="Rubik Light" panose="00000400000000000000" pitchFamily="2" charset="-79"/>
                        </a:rPr>
                        <a:t>21.6</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r">
                        <a:spcBef>
                          <a:spcPts val="0"/>
                        </a:spcBef>
                        <a:spcAft>
                          <a:spcPts val="0"/>
                        </a:spcAft>
                      </a:pPr>
                      <a:r>
                        <a:rPr lang="en-US" sz="1100" dirty="0">
                          <a:latin typeface="Rubik Light" panose="00000400000000000000" pitchFamily="2" charset="-79"/>
                          <a:ea typeface="Arial"/>
                          <a:cs typeface="Rubik Light" panose="00000400000000000000" pitchFamily="2" charset="-79"/>
                        </a:rPr>
                        <a:t>22.3</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r>
              <a:tr h="167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dirty="0">
                          <a:solidFill>
                            <a:srgbClr val="000000"/>
                          </a:solidFill>
                          <a:latin typeface="Rubik Light" panose="00000400000000000000" pitchFamily="2" charset="-79"/>
                          <a:cs typeface="Rubik Light" panose="00000400000000000000" pitchFamily="2" charset="-79"/>
                        </a:rPr>
                        <a:t>Cheese</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dirty="0">
                          <a:solidFill>
                            <a:srgbClr val="000000"/>
                          </a:solidFill>
                          <a:latin typeface="Rubik Light" panose="00000400000000000000" pitchFamily="2" charset="-79"/>
                          <a:cs typeface="Rubik Light" panose="00000400000000000000" pitchFamily="2" charset="-79"/>
                        </a:rPr>
                        <a:t>Processed Cheese</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dirty="0">
                          <a:solidFill>
                            <a:srgbClr val="000000"/>
                          </a:solidFill>
                          <a:latin typeface="Rubik Light" panose="00000400000000000000" pitchFamily="2" charset="-79"/>
                          <a:cs typeface="Rubik Light" panose="00000400000000000000" pitchFamily="2" charset="-79"/>
                        </a:rPr>
                        <a:t>Kg m</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110490" algn="r">
                        <a:spcBef>
                          <a:spcPts val="0"/>
                        </a:spcBef>
                        <a:spcAft>
                          <a:spcPts val="0"/>
                        </a:spcAft>
                      </a:pPr>
                      <a:r>
                        <a:rPr lang="en-US" sz="1100" dirty="0">
                          <a:latin typeface="Rubik Light" panose="00000400000000000000" pitchFamily="2" charset="-79"/>
                          <a:ea typeface="Arial"/>
                          <a:cs typeface="Rubik Light" panose="00000400000000000000" pitchFamily="2" charset="-79"/>
                        </a:rPr>
                        <a:t>4.4</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a:latin typeface="Rubik Light" panose="00000400000000000000" pitchFamily="2" charset="-79"/>
                          <a:ea typeface="Arial"/>
                          <a:cs typeface="Rubik Light" panose="00000400000000000000" pitchFamily="2" charset="-79"/>
                        </a:rPr>
                        <a:t>4.6</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a:latin typeface="Rubik Light" panose="00000400000000000000" pitchFamily="2" charset="-79"/>
                          <a:ea typeface="Arial"/>
                          <a:cs typeface="Rubik Light" panose="00000400000000000000" pitchFamily="2" charset="-79"/>
                        </a:rPr>
                        <a:t>4.7</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a:latin typeface="Rubik Light" panose="00000400000000000000" pitchFamily="2" charset="-79"/>
                          <a:ea typeface="Arial"/>
                          <a:cs typeface="Rubik Light" panose="00000400000000000000" pitchFamily="2" charset="-79"/>
                        </a:rPr>
                        <a:t>4.9</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a:latin typeface="Rubik Light" panose="00000400000000000000" pitchFamily="2" charset="-79"/>
                          <a:ea typeface="Arial"/>
                          <a:cs typeface="Rubik Light" panose="00000400000000000000" pitchFamily="2" charset="-79"/>
                        </a:rPr>
                        <a:t>5.1</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r">
                        <a:spcBef>
                          <a:spcPts val="0"/>
                        </a:spcBef>
                        <a:spcAft>
                          <a:spcPts val="0"/>
                        </a:spcAft>
                      </a:pPr>
                      <a:r>
                        <a:rPr lang="en-US" sz="1100" dirty="0">
                          <a:latin typeface="Rubik Light" panose="00000400000000000000" pitchFamily="2" charset="-79"/>
                          <a:ea typeface="Arial"/>
                          <a:cs typeface="Rubik Light" panose="00000400000000000000" pitchFamily="2" charset="-79"/>
                        </a:rPr>
                        <a:t>5.3</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801970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sz="2000" dirty="0"/>
              <a:t>Consumer Packaged Goods Retail: South Korea </a:t>
            </a:r>
            <a:r>
              <a:rPr lang="en-GB" sz="2000" dirty="0" smtClean="0"/>
              <a:t>Dairy Walkthrough</a:t>
            </a:r>
            <a:endParaRPr lang="en-GB" sz="2000" dirty="0"/>
          </a:p>
        </p:txBody>
      </p:sp>
      <p:sp>
        <p:nvSpPr>
          <p:cNvPr id="3" name="Title 2"/>
          <p:cNvSpPr>
            <a:spLocks noGrp="1"/>
          </p:cNvSpPr>
          <p:nvPr>
            <p:ph type="title"/>
          </p:nvPr>
        </p:nvSpPr>
        <p:spPr>
          <a:xfrm>
            <a:off x="304800" y="733239"/>
            <a:ext cx="8545095" cy="582529"/>
          </a:xfrm>
        </p:spPr>
        <p:txBody>
          <a:bodyPr/>
          <a:lstStyle/>
          <a:p>
            <a:r>
              <a:rPr lang="en-GB" dirty="0"/>
              <a:t>Milk: Milk data is cross-checked against USDA and FAOSTAT sources</a:t>
            </a:r>
            <a:br>
              <a:rPr lang="en-GB" dirty="0"/>
            </a:br>
            <a:endParaRPr lang="en-GB" dirty="0"/>
          </a:p>
        </p:txBody>
      </p:sp>
      <p:sp>
        <p:nvSpPr>
          <p:cNvPr id="4" name="Text Placeholder 3"/>
          <p:cNvSpPr>
            <a:spLocks noGrp="1"/>
          </p:cNvSpPr>
          <p:nvPr>
            <p:ph type="body" sz="quarter" idx="13"/>
          </p:nvPr>
        </p:nvSpPr>
        <p:spPr>
          <a:xfrm>
            <a:off x="286590" y="3370964"/>
            <a:ext cx="8567737" cy="3121276"/>
          </a:xfrm>
        </p:spPr>
        <p:txBody>
          <a:bodyPr/>
          <a:lstStyle/>
          <a:p>
            <a:pPr>
              <a:buFont typeface="+mj-lt"/>
              <a:buAutoNum type="arabicPeriod"/>
            </a:pPr>
            <a:r>
              <a:rPr lang="en-US" sz="1150" dirty="0" smtClean="0"/>
              <a:t>Sources used to compile South Korea Milk data include </a:t>
            </a:r>
            <a:r>
              <a:rPr lang="en-US" sz="1150" b="1" dirty="0"/>
              <a:t>International Dairy Federation </a:t>
            </a:r>
            <a:r>
              <a:rPr lang="en-US" sz="1150" b="1" dirty="0" smtClean="0"/>
              <a:t>(IDF)</a:t>
            </a:r>
            <a:r>
              <a:rPr lang="en-US" sz="1150" dirty="0" smtClean="0"/>
              <a:t>, </a:t>
            </a:r>
            <a:r>
              <a:rPr lang="en-US" sz="1150" b="1" dirty="0"/>
              <a:t>FAOSTAT </a:t>
            </a:r>
            <a:r>
              <a:rPr lang="en-US" sz="1150" dirty="0"/>
              <a:t>and </a:t>
            </a:r>
            <a:r>
              <a:rPr lang="en-US" sz="1150" b="1" dirty="0" smtClean="0"/>
              <a:t>USDA</a:t>
            </a:r>
            <a:r>
              <a:rPr lang="en-US" sz="1150" dirty="0" smtClean="0"/>
              <a:t>. According to IDF, </a:t>
            </a:r>
            <a:r>
              <a:rPr lang="en-US" sz="1150" b="1" dirty="0" smtClean="0"/>
              <a:t>per </a:t>
            </a:r>
            <a:r>
              <a:rPr lang="en-US" sz="1150" b="1" dirty="0"/>
              <a:t>capita </a:t>
            </a:r>
            <a:r>
              <a:rPr lang="en-US" sz="1150" b="1" dirty="0" smtClean="0"/>
              <a:t>consumption of </a:t>
            </a:r>
            <a:r>
              <a:rPr lang="en-US" sz="1150" b="1" dirty="0"/>
              <a:t>milk in South Korea in 2015 was 33.5 Kg </a:t>
            </a:r>
            <a:r>
              <a:rPr lang="en-US" sz="1150" dirty="0" smtClean="0"/>
              <a:t>(volume consumption around </a:t>
            </a:r>
            <a:r>
              <a:rPr lang="en-US" sz="1150" dirty="0"/>
              <a:t>1696 </a:t>
            </a:r>
            <a:r>
              <a:rPr lang="en-US" sz="1150" dirty="0" smtClean="0"/>
              <a:t>Kg-m). </a:t>
            </a:r>
            <a:r>
              <a:rPr lang="en-US" sz="1150" dirty="0"/>
              <a:t>This </a:t>
            </a:r>
            <a:r>
              <a:rPr lang="en-US" sz="1150" dirty="0" smtClean="0"/>
              <a:t>total includes </a:t>
            </a:r>
            <a:r>
              <a:rPr lang="en-US" sz="1150" dirty="0"/>
              <a:t>foodservice </a:t>
            </a:r>
            <a:r>
              <a:rPr lang="en-US" sz="1150" dirty="0" smtClean="0"/>
              <a:t>consumption. Research </a:t>
            </a:r>
            <a:r>
              <a:rPr lang="en-US" sz="1150" dirty="0"/>
              <a:t>inputs from </a:t>
            </a:r>
            <a:r>
              <a:rPr lang="en-US" sz="1150" dirty="0" smtClean="0"/>
              <a:t>MarketLine’s Foodservice primary research program suggest </a:t>
            </a:r>
            <a:r>
              <a:rPr lang="en-US" sz="1150" dirty="0"/>
              <a:t>that these sales account for around 10-15% of </a:t>
            </a:r>
            <a:r>
              <a:rPr lang="en-US" sz="1150" dirty="0" smtClean="0"/>
              <a:t>overall milk consumption.</a:t>
            </a:r>
          </a:p>
          <a:p>
            <a:pPr>
              <a:buFont typeface="+mj-lt"/>
              <a:buAutoNum type="arabicPeriod"/>
            </a:pPr>
            <a:endParaRPr lang="en-US" sz="1150" dirty="0"/>
          </a:p>
          <a:p>
            <a:pPr>
              <a:buFont typeface="+mj-lt"/>
              <a:buAutoNum type="arabicPeriod"/>
            </a:pPr>
            <a:r>
              <a:rPr lang="en-GB" sz="1150" dirty="0" smtClean="0"/>
              <a:t>Off-trade </a:t>
            </a:r>
            <a:r>
              <a:rPr lang="en-GB" sz="1150" dirty="0"/>
              <a:t>volume consumption of Milk is calculated by excluding </a:t>
            </a:r>
            <a:r>
              <a:rPr lang="en-GB" sz="1150" dirty="0" smtClean="0"/>
              <a:t>foodservice </a:t>
            </a:r>
            <a:r>
              <a:rPr lang="en-GB" sz="1150" dirty="0"/>
              <a:t>consumption from overall Milk. </a:t>
            </a:r>
            <a:r>
              <a:rPr lang="en-GB" sz="1150" b="1" dirty="0" smtClean="0"/>
              <a:t>Overall </a:t>
            </a:r>
            <a:r>
              <a:rPr lang="en-GB" sz="1150" b="1" dirty="0"/>
              <a:t>off-trade volume of milk consumed in 2015 comes to </a:t>
            </a:r>
            <a:r>
              <a:rPr lang="en-GB" sz="1150" b="1" dirty="0" smtClean="0"/>
              <a:t>1450.5 kg-m.</a:t>
            </a:r>
            <a:endParaRPr lang="en-US" sz="1150" b="1" dirty="0" smtClean="0"/>
          </a:p>
          <a:p>
            <a:pPr>
              <a:buFont typeface="+mj-lt"/>
              <a:buAutoNum type="arabicPeriod"/>
            </a:pPr>
            <a:endParaRPr lang="en-US" sz="1150" dirty="0"/>
          </a:p>
          <a:p>
            <a:pPr>
              <a:buFont typeface="+mj-lt"/>
              <a:buAutoNum type="arabicPeriod"/>
            </a:pPr>
            <a:r>
              <a:rPr lang="en-GB" sz="1150" dirty="0" smtClean="0"/>
              <a:t>A </a:t>
            </a:r>
            <a:r>
              <a:rPr lang="en-GB" sz="1150" b="1" dirty="0" smtClean="0"/>
              <a:t>weighted </a:t>
            </a:r>
            <a:r>
              <a:rPr lang="en-GB" sz="1150" b="1" dirty="0"/>
              <a:t>average </a:t>
            </a:r>
            <a:r>
              <a:rPr lang="en-GB" sz="1150" b="1" dirty="0" smtClean="0"/>
              <a:t>price </a:t>
            </a:r>
            <a:r>
              <a:rPr lang="en-GB" sz="1150" b="1" dirty="0"/>
              <a:t>of </a:t>
            </a:r>
            <a:r>
              <a:rPr lang="en-GB" sz="1150" b="1" dirty="0" smtClean="0"/>
              <a:t>Milk of 2,884.2  KRW/Kg </a:t>
            </a:r>
            <a:r>
              <a:rPr lang="en-GB" sz="1150" dirty="0" smtClean="0"/>
              <a:t>is </a:t>
            </a:r>
            <a:r>
              <a:rPr lang="en-GB" sz="1150" dirty="0"/>
              <a:t>obtained through extensive price research </a:t>
            </a:r>
            <a:r>
              <a:rPr lang="en-GB" sz="1150" dirty="0" smtClean="0"/>
              <a:t>from physical and online store </a:t>
            </a:r>
            <a:r>
              <a:rPr lang="en-GB" sz="1150" dirty="0"/>
              <a:t>audits </a:t>
            </a:r>
            <a:r>
              <a:rPr lang="en-GB" sz="1150" dirty="0" smtClean="0"/>
              <a:t>at leading retailers such as Hanaro</a:t>
            </a:r>
            <a:r>
              <a:rPr lang="en-GB" sz="1150" dirty="0"/>
              <a:t>, Emart, </a:t>
            </a:r>
            <a:r>
              <a:rPr lang="en-GB" sz="1150" dirty="0" smtClean="0"/>
              <a:t>GS25, and Gmarket, as well as MarketLine’s Price Intelligence data. The weighted average </a:t>
            </a:r>
            <a:r>
              <a:rPr lang="en-GB" sz="1150" dirty="0"/>
              <a:t>price </a:t>
            </a:r>
            <a:r>
              <a:rPr lang="en-GB" sz="1150" dirty="0" smtClean="0"/>
              <a:t>is </a:t>
            </a:r>
            <a:r>
              <a:rPr lang="en-GB" sz="1150" dirty="0"/>
              <a:t>calculated considering 123 </a:t>
            </a:r>
            <a:r>
              <a:rPr lang="en-GB" sz="1150" dirty="0" smtClean="0"/>
              <a:t>SKUs </a:t>
            </a:r>
            <a:r>
              <a:rPr lang="en-GB" sz="1150" dirty="0"/>
              <a:t>of </a:t>
            </a:r>
            <a:r>
              <a:rPr lang="en-GB" sz="1150" dirty="0" smtClean="0"/>
              <a:t>brands such as Seoul </a:t>
            </a:r>
            <a:r>
              <a:rPr lang="en-GB" sz="1150" dirty="0"/>
              <a:t>Milk, Nam Yang, </a:t>
            </a:r>
            <a:r>
              <a:rPr lang="en-GB" sz="1150" dirty="0" smtClean="0"/>
              <a:t>and Binggrae.</a:t>
            </a:r>
          </a:p>
          <a:p>
            <a:pPr>
              <a:buFont typeface="+mj-lt"/>
              <a:buAutoNum type="arabicPeriod"/>
            </a:pPr>
            <a:endParaRPr lang="en-GB" sz="1150" dirty="0" smtClean="0"/>
          </a:p>
          <a:p>
            <a:pPr>
              <a:buFont typeface="+mj-lt"/>
              <a:buAutoNum type="arabicPeriod"/>
            </a:pPr>
            <a:r>
              <a:rPr lang="en-GB" sz="1150" dirty="0" smtClean="0"/>
              <a:t>Multiplying the weighted average price of Milk and the overall off-trade volume of Milk gives a </a:t>
            </a:r>
            <a:r>
              <a:rPr lang="en-GB" sz="1150" b="1" dirty="0"/>
              <a:t>total retail sales figure of 4,183 KRW billion in </a:t>
            </a:r>
            <a:r>
              <a:rPr lang="en-GB" sz="1150" b="1" dirty="0" smtClean="0"/>
              <a:t>2015</a:t>
            </a:r>
            <a:r>
              <a:rPr lang="en-GB" sz="1150" dirty="0" smtClean="0"/>
              <a:t>. </a:t>
            </a:r>
            <a:r>
              <a:rPr lang="en-GB" sz="1150" dirty="0"/>
              <a:t>This is </a:t>
            </a:r>
            <a:r>
              <a:rPr lang="en-GB" sz="1150" dirty="0" smtClean="0"/>
              <a:t>in </a:t>
            </a:r>
            <a:r>
              <a:rPr lang="en-GB" sz="1150" dirty="0"/>
              <a:t>line with information from the USDA, which sizes the retail market in 2014 as around 4.09 US$ billion, equivalent to 4,200 KRW </a:t>
            </a:r>
            <a:r>
              <a:rPr lang="en-GB" sz="1150" dirty="0" smtClean="0"/>
              <a:t>billion.</a:t>
            </a:r>
            <a:endParaRPr lang="en-GB" sz="1150" dirty="0"/>
          </a:p>
        </p:txBody>
      </p:sp>
      <p:graphicFrame>
        <p:nvGraphicFramePr>
          <p:cNvPr id="6" name="Table 5"/>
          <p:cNvGraphicFramePr>
            <a:graphicFrameLocks noGrp="1"/>
          </p:cNvGraphicFramePr>
          <p:nvPr>
            <p:extLst>
              <p:ext uri="{D42A27DB-BD31-4B8C-83A1-F6EECF244321}">
                <p14:modId xmlns:p14="http://schemas.microsoft.com/office/powerpoint/2010/main" val="1697472380"/>
              </p:ext>
            </p:extLst>
          </p:nvPr>
        </p:nvGraphicFramePr>
        <p:xfrm>
          <a:off x="357158" y="1192569"/>
          <a:ext cx="8358246" cy="2011680"/>
        </p:xfrm>
        <a:graphic>
          <a:graphicData uri="http://schemas.openxmlformats.org/drawingml/2006/table">
            <a:tbl>
              <a:tblPr/>
              <a:tblGrid>
                <a:gridCol w="896172"/>
                <a:gridCol w="1420142"/>
                <a:gridCol w="664900"/>
                <a:gridCol w="896172"/>
                <a:gridCol w="896172"/>
                <a:gridCol w="896172"/>
                <a:gridCol w="896172"/>
                <a:gridCol w="896172"/>
                <a:gridCol w="896172"/>
              </a:tblGrid>
              <a:tr h="167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1" i="0" u="none" strike="noStrike" dirty="0">
                          <a:solidFill>
                            <a:srgbClr val="FFFFFF"/>
                          </a:solidFill>
                          <a:latin typeface="Rubik Light" panose="00000400000000000000" pitchFamily="2" charset="-79"/>
                          <a:cs typeface="Rubik Light" panose="00000400000000000000" pitchFamily="2" charset="-79"/>
                        </a:rPr>
                        <a:t>Category</a:t>
                      </a:r>
                    </a:p>
                  </a:txBody>
                  <a:tcPr marL="0" marR="0" marT="0" marB="0" anchor="b">
                    <a:lnL>
                      <a:noFill/>
                    </a:lnL>
                    <a:lnR>
                      <a:noFill/>
                    </a:lnR>
                    <a:lnT>
                      <a:noFill/>
                    </a:lnT>
                    <a:lnB>
                      <a:noFill/>
                    </a:lnB>
                    <a:lnTlToBr w="12700" cmpd="sng">
                      <a:noFill/>
                      <a:prstDash val="solid"/>
                    </a:lnTlToBr>
                    <a:lnBlToTr w="12700" cmpd="sng">
                      <a:noFill/>
                      <a:prstDash val="solid"/>
                    </a:lnBlToTr>
                    <a:solidFill>
                      <a:srgbClr val="17375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1" i="0" u="none" strike="noStrike" dirty="0">
                          <a:solidFill>
                            <a:srgbClr val="FFFFFF"/>
                          </a:solidFill>
                          <a:latin typeface="Rubik Light" panose="00000400000000000000" pitchFamily="2" charset="-79"/>
                          <a:cs typeface="Rubik Light" panose="00000400000000000000" pitchFamily="2" charset="-79"/>
                        </a:rPr>
                        <a:t>Segment</a:t>
                      </a:r>
                    </a:p>
                  </a:txBody>
                  <a:tcPr marL="0" marR="0" marT="0" marB="0" anchor="b">
                    <a:lnL>
                      <a:noFill/>
                    </a:lnL>
                    <a:lnR>
                      <a:noFill/>
                    </a:lnR>
                    <a:lnT>
                      <a:noFill/>
                    </a:lnT>
                    <a:lnB>
                      <a:noFill/>
                    </a:lnB>
                    <a:lnTlToBr w="12700" cmpd="sng">
                      <a:noFill/>
                      <a:prstDash val="solid"/>
                    </a:lnTlToBr>
                    <a:lnBlToTr w="12700" cmpd="sng">
                      <a:noFill/>
                      <a:prstDash val="solid"/>
                    </a:lnBlToTr>
                    <a:solidFill>
                      <a:srgbClr val="17375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1" i="0" u="none" strike="noStrike" dirty="0">
                          <a:solidFill>
                            <a:srgbClr val="FFFFFF"/>
                          </a:solidFill>
                          <a:latin typeface="Rubik Light" panose="00000400000000000000" pitchFamily="2" charset="-79"/>
                          <a:cs typeface="Rubik Light" panose="00000400000000000000" pitchFamily="2" charset="-79"/>
                        </a:rPr>
                        <a:t>Units</a:t>
                      </a:r>
                    </a:p>
                  </a:txBody>
                  <a:tcPr marL="0" marR="0" marT="0" marB="0" anchor="b">
                    <a:lnL>
                      <a:noFill/>
                    </a:lnL>
                    <a:lnR>
                      <a:noFill/>
                    </a:lnR>
                    <a:lnT>
                      <a:noFill/>
                    </a:lnT>
                    <a:lnB>
                      <a:noFill/>
                    </a:lnB>
                    <a:lnTlToBr w="12700" cmpd="sng">
                      <a:noFill/>
                      <a:prstDash val="solid"/>
                    </a:lnTlToBr>
                    <a:lnBlToTr w="12700" cmpd="sng">
                      <a:noFill/>
                      <a:prstDash val="solid"/>
                    </a:lnBlToTr>
                    <a:solidFill>
                      <a:srgbClr val="17375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72390" algn="r">
                        <a:spcBef>
                          <a:spcPts val="0"/>
                        </a:spcBef>
                        <a:spcAft>
                          <a:spcPts val="0"/>
                        </a:spcAft>
                      </a:pPr>
                      <a:r>
                        <a:rPr lang="en-US" sz="1100" b="1" dirty="0">
                          <a:solidFill>
                            <a:srgbClr val="FFFFFF"/>
                          </a:solidFill>
                          <a:latin typeface="Rubik Light" panose="00000400000000000000" pitchFamily="2" charset="-79"/>
                          <a:ea typeface="Arial"/>
                          <a:cs typeface="Rubik Light" panose="00000400000000000000" pitchFamily="2" charset="-79"/>
                        </a:rPr>
                        <a:t>2015</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17375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b="1" dirty="0">
                          <a:solidFill>
                            <a:srgbClr val="FFFFFF"/>
                          </a:solidFill>
                          <a:latin typeface="Rubik Light" panose="00000400000000000000" pitchFamily="2" charset="-79"/>
                          <a:ea typeface="Arial"/>
                          <a:cs typeface="Rubik Light" panose="00000400000000000000" pitchFamily="2" charset="-79"/>
                        </a:rPr>
                        <a:t>2016</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17375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b="1" dirty="0">
                          <a:solidFill>
                            <a:srgbClr val="FFFFFF"/>
                          </a:solidFill>
                          <a:latin typeface="Rubik Light" panose="00000400000000000000" pitchFamily="2" charset="-79"/>
                          <a:ea typeface="Arial"/>
                          <a:cs typeface="Rubik Light" panose="00000400000000000000" pitchFamily="2" charset="-79"/>
                        </a:rPr>
                        <a:t>2017</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17375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72390" algn="r">
                        <a:spcBef>
                          <a:spcPts val="0"/>
                        </a:spcBef>
                        <a:spcAft>
                          <a:spcPts val="0"/>
                        </a:spcAft>
                      </a:pPr>
                      <a:r>
                        <a:rPr lang="en-US" sz="1100" b="1" dirty="0">
                          <a:solidFill>
                            <a:srgbClr val="FFFFFF"/>
                          </a:solidFill>
                          <a:latin typeface="Rubik Light" panose="00000400000000000000" pitchFamily="2" charset="-79"/>
                          <a:ea typeface="Arial"/>
                          <a:cs typeface="Rubik Light" panose="00000400000000000000" pitchFamily="2" charset="-79"/>
                        </a:rPr>
                        <a:t>2018</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17375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b="1" dirty="0">
                          <a:solidFill>
                            <a:srgbClr val="FFFFFF"/>
                          </a:solidFill>
                          <a:latin typeface="Rubik Light" panose="00000400000000000000" pitchFamily="2" charset="-79"/>
                          <a:ea typeface="Arial"/>
                          <a:cs typeface="Rubik Light" panose="00000400000000000000" pitchFamily="2" charset="-79"/>
                        </a:rPr>
                        <a:t>2019</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17375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r">
                        <a:spcBef>
                          <a:spcPts val="0"/>
                        </a:spcBef>
                        <a:spcAft>
                          <a:spcPts val="0"/>
                        </a:spcAft>
                      </a:pPr>
                      <a:r>
                        <a:rPr lang="en-US" sz="1100" b="1" dirty="0">
                          <a:solidFill>
                            <a:srgbClr val="FFFFFF"/>
                          </a:solidFill>
                          <a:latin typeface="Rubik Light" panose="00000400000000000000" pitchFamily="2" charset="-79"/>
                          <a:ea typeface="Arial"/>
                          <a:cs typeface="Rubik Light" panose="00000400000000000000" pitchFamily="2" charset="-79"/>
                        </a:rPr>
                        <a:t>2020</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17375D"/>
                    </a:solidFill>
                  </a:tcPr>
                </a:tc>
              </a:tr>
              <a:tr h="167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100" dirty="0">
                          <a:latin typeface="Rubik Light" panose="00000400000000000000" pitchFamily="2" charset="-79"/>
                          <a:ea typeface="Arial"/>
                          <a:cs typeface="Rubik Light" panose="00000400000000000000" pitchFamily="2" charset="-79"/>
                        </a:rPr>
                        <a:t>Milk</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defTabSz="914400" rtl="0" eaLnBrk="1" latinLnBrk="0" hangingPunct="1">
                        <a:spcBef>
                          <a:spcPts val="0"/>
                        </a:spcBef>
                        <a:spcAft>
                          <a:spcPts val="0"/>
                        </a:spcAft>
                      </a:pPr>
                      <a:r>
                        <a:rPr lang="en-US" sz="1100" kern="1200" dirty="0">
                          <a:solidFill>
                            <a:schemeClr val="tx1"/>
                          </a:solidFill>
                          <a:latin typeface="Rubik Light" panose="00000400000000000000" pitchFamily="2" charset="-79"/>
                          <a:ea typeface="Arial"/>
                          <a:cs typeface="Rubik Light" panose="00000400000000000000" pitchFamily="2" charset="-79"/>
                        </a:rPr>
                        <a:t>Overall</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100" dirty="0">
                          <a:latin typeface="Rubik Light" panose="00000400000000000000" pitchFamily="2" charset="-79"/>
                          <a:ea typeface="Arial"/>
                          <a:cs typeface="Rubik Light" panose="00000400000000000000" pitchFamily="2" charset="-79"/>
                        </a:rPr>
                        <a:t>KRW m</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723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4,183,552</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4,242,183</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4,309,294</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723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4,376,040</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4,443,246</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4,512,977</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r>
              <a:tr h="167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100" dirty="0">
                          <a:latin typeface="Rubik Light" panose="00000400000000000000" pitchFamily="2" charset="-79"/>
                          <a:ea typeface="Arial"/>
                          <a:cs typeface="Rubik Light" panose="00000400000000000000" pitchFamily="2" charset="-79"/>
                        </a:rPr>
                        <a:t>Milk</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defTabSz="914400" rtl="0" eaLnBrk="1" latinLnBrk="0" hangingPunct="1">
                        <a:spcBef>
                          <a:spcPts val="0"/>
                        </a:spcBef>
                        <a:spcAft>
                          <a:spcPts val="0"/>
                        </a:spcAft>
                      </a:pPr>
                      <a:r>
                        <a:rPr lang="en-US" sz="1100" kern="1200" dirty="0" smtClean="0">
                          <a:solidFill>
                            <a:schemeClr val="tx1"/>
                          </a:solidFill>
                          <a:latin typeface="Rubik Light" panose="00000400000000000000" pitchFamily="2" charset="-79"/>
                          <a:ea typeface="Arial"/>
                          <a:cs typeface="Rubik Light" panose="00000400000000000000" pitchFamily="2" charset="-79"/>
                        </a:rPr>
                        <a:t>Evaporated </a:t>
                      </a:r>
                      <a:r>
                        <a:rPr lang="en-US" sz="1100" kern="1200" dirty="0">
                          <a:solidFill>
                            <a:schemeClr val="tx1"/>
                          </a:solidFill>
                          <a:latin typeface="Rubik Light" panose="00000400000000000000" pitchFamily="2" charset="-79"/>
                          <a:ea typeface="Arial"/>
                          <a:cs typeface="Rubik Light" panose="00000400000000000000" pitchFamily="2" charset="-79"/>
                        </a:rPr>
                        <a:t>Milk</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100" dirty="0">
                          <a:latin typeface="Rubik Light" panose="00000400000000000000" pitchFamily="2" charset="-79"/>
                          <a:ea typeface="Arial"/>
                          <a:cs typeface="Rubik Light" panose="00000400000000000000" pitchFamily="2" charset="-79"/>
                        </a:rPr>
                        <a:t>KRW m</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723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28,623</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28,843</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28,800</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723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28,726</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28626</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28,468</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r>
              <a:tr h="167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100" dirty="0">
                          <a:latin typeface="Rubik Light" panose="00000400000000000000" pitchFamily="2" charset="-79"/>
                          <a:ea typeface="Arial"/>
                          <a:cs typeface="Rubik Light" panose="00000400000000000000" pitchFamily="2" charset="-79"/>
                        </a:rPr>
                        <a:t>Milk</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defTabSz="914400" rtl="0" eaLnBrk="1" latinLnBrk="0" hangingPunct="1">
                        <a:spcBef>
                          <a:spcPts val="0"/>
                        </a:spcBef>
                        <a:spcAft>
                          <a:spcPts val="0"/>
                        </a:spcAft>
                      </a:pPr>
                      <a:r>
                        <a:rPr lang="en-US" sz="1100" kern="1200" dirty="0">
                          <a:solidFill>
                            <a:schemeClr val="tx1"/>
                          </a:solidFill>
                          <a:latin typeface="Rubik Light" panose="00000400000000000000" pitchFamily="2" charset="-79"/>
                          <a:ea typeface="Arial"/>
                          <a:cs typeface="Rubik Light" panose="00000400000000000000" pitchFamily="2" charset="-79"/>
                        </a:rPr>
                        <a:t>Fermented Milk</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100" dirty="0">
                          <a:latin typeface="Rubik Light" panose="00000400000000000000" pitchFamily="2" charset="-79"/>
                          <a:ea typeface="Arial"/>
                          <a:cs typeface="Rubik Light" panose="00000400000000000000" pitchFamily="2" charset="-79"/>
                        </a:rPr>
                        <a:t>KRW m</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723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GB" sz="1100" dirty="0" smtClean="0">
                          <a:latin typeface="Rubik Light" panose="00000400000000000000" pitchFamily="2" charset="-79"/>
                          <a:ea typeface="Times New Roman"/>
                          <a:cs typeface="Rubik Light" panose="00000400000000000000" pitchFamily="2" charset="-79"/>
                        </a:rPr>
                        <a:t>-</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GB" sz="1100" dirty="0" smtClean="0">
                          <a:latin typeface="Rubik Light" panose="00000400000000000000" pitchFamily="2" charset="-79"/>
                          <a:ea typeface="Times New Roman"/>
                          <a:cs typeface="Rubik Light" panose="00000400000000000000" pitchFamily="2" charset="-79"/>
                        </a:rPr>
                        <a:t>-</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72390" algn="r">
                        <a:spcBef>
                          <a:spcPts val="0"/>
                        </a:spcBef>
                        <a:spcAft>
                          <a:spcPts val="0"/>
                        </a:spcAft>
                      </a:pPr>
                      <a:r>
                        <a:rPr lang="en-GB" sz="1100" dirty="0" smtClean="0">
                          <a:latin typeface="Rubik Light" panose="00000400000000000000" pitchFamily="2" charset="-79"/>
                          <a:ea typeface="Times New Roman"/>
                          <a:cs typeface="Rubik Light" panose="00000400000000000000" pitchFamily="2" charset="-79"/>
                        </a:rPr>
                        <a:t>-</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GB" sz="1100" dirty="0" smtClean="0">
                          <a:latin typeface="Rubik Light" panose="00000400000000000000" pitchFamily="2" charset="-79"/>
                          <a:ea typeface="Times New Roman"/>
                          <a:cs typeface="Rubik Light" panose="00000400000000000000" pitchFamily="2" charset="-79"/>
                        </a:rPr>
                        <a:t>-</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r">
                        <a:spcBef>
                          <a:spcPts val="0"/>
                        </a:spcBef>
                        <a:spcAft>
                          <a:spcPts val="0"/>
                        </a:spcAft>
                      </a:pPr>
                      <a:r>
                        <a:rPr lang="en-GB" sz="1100" dirty="0" smtClean="0">
                          <a:latin typeface="Rubik Light" panose="00000400000000000000" pitchFamily="2" charset="-79"/>
                          <a:ea typeface="Times New Roman"/>
                          <a:cs typeface="Rubik Light" panose="00000400000000000000" pitchFamily="2" charset="-79"/>
                        </a:rPr>
                        <a:t>-</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r>
              <a:tr h="167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100" dirty="0">
                          <a:latin typeface="Rubik Light" panose="00000400000000000000" pitchFamily="2" charset="-79"/>
                          <a:ea typeface="Arial"/>
                          <a:cs typeface="Rubik Light" panose="00000400000000000000" pitchFamily="2" charset="-79"/>
                        </a:rPr>
                        <a:t>Milk</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defTabSz="914400" rtl="0" eaLnBrk="1" latinLnBrk="0" hangingPunct="1">
                        <a:spcBef>
                          <a:spcPts val="0"/>
                        </a:spcBef>
                        <a:spcAft>
                          <a:spcPts val="0"/>
                        </a:spcAft>
                      </a:pPr>
                      <a:r>
                        <a:rPr lang="en-US" sz="1100" kern="1200" dirty="0">
                          <a:solidFill>
                            <a:schemeClr val="tx1"/>
                          </a:solidFill>
                          <a:latin typeface="Rubik Light" panose="00000400000000000000" pitchFamily="2" charset="-79"/>
                          <a:ea typeface="Arial"/>
                          <a:cs typeface="Rubik Light" panose="00000400000000000000" pitchFamily="2" charset="-79"/>
                        </a:rPr>
                        <a:t>Flavored Milk</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100" dirty="0">
                          <a:latin typeface="Rubik Light" panose="00000400000000000000" pitchFamily="2" charset="-79"/>
                          <a:ea typeface="Arial"/>
                          <a:cs typeface="Rubik Light" panose="00000400000000000000" pitchFamily="2" charset="-79"/>
                        </a:rPr>
                        <a:t>KRW m</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723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977,731</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1,014,948</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1,054,532</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723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1,087,089</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1,119,606</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1,150,872</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r>
              <a:tr h="167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100" dirty="0">
                          <a:latin typeface="Rubik Light" panose="00000400000000000000" pitchFamily="2" charset="-79"/>
                          <a:ea typeface="Arial"/>
                          <a:cs typeface="Rubik Light" panose="00000400000000000000" pitchFamily="2" charset="-79"/>
                        </a:rPr>
                        <a:t>Milk</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defTabSz="914400" rtl="0" eaLnBrk="1" latinLnBrk="0" hangingPunct="1">
                        <a:spcBef>
                          <a:spcPts val="0"/>
                        </a:spcBef>
                        <a:spcAft>
                          <a:spcPts val="0"/>
                        </a:spcAft>
                      </a:pPr>
                      <a:r>
                        <a:rPr lang="en-US" sz="1100" kern="1200" dirty="0">
                          <a:solidFill>
                            <a:schemeClr val="tx1"/>
                          </a:solidFill>
                          <a:latin typeface="Rubik Light" panose="00000400000000000000" pitchFamily="2" charset="-79"/>
                          <a:ea typeface="Arial"/>
                          <a:cs typeface="Rubik Light" panose="00000400000000000000" pitchFamily="2" charset="-79"/>
                        </a:rPr>
                        <a:t>White Milk</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100" dirty="0">
                          <a:latin typeface="Rubik Light" panose="00000400000000000000" pitchFamily="2" charset="-79"/>
                          <a:ea typeface="Arial"/>
                          <a:cs typeface="Rubik Light" panose="00000400000000000000" pitchFamily="2" charset="-79"/>
                        </a:rPr>
                        <a:t>KRW m</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723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3,177,198</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3,198,392</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3,225,963</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723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3,260,224</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3,295,014</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3,333,637</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r>
              <a:tr h="167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GB" sz="1100" b="0" i="0" u="none" strike="noStrike" dirty="0">
                        <a:solidFill>
                          <a:srgbClr val="000000"/>
                        </a:solidFill>
                        <a:latin typeface="Rubik Light" panose="00000400000000000000" pitchFamily="2" charset="-79"/>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defTabSz="914400" rtl="0" eaLnBrk="1" fontAlgn="b" latinLnBrk="0" hangingPunct="1">
                        <a:spcBef>
                          <a:spcPts val="0"/>
                        </a:spcBef>
                        <a:spcAft>
                          <a:spcPts val="0"/>
                        </a:spcAft>
                      </a:pPr>
                      <a:endParaRPr lang="en-GB" sz="1100" kern="1200" dirty="0">
                        <a:solidFill>
                          <a:schemeClr val="tx1"/>
                        </a:solidFill>
                        <a:latin typeface="Rubik Light" panose="00000400000000000000" pitchFamily="2" charset="-79"/>
                        <a:ea typeface="Arial"/>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GB" sz="1100" b="0" i="0" u="none" strike="noStrike" dirty="0">
                        <a:solidFill>
                          <a:srgbClr val="000000"/>
                        </a:solidFill>
                        <a:latin typeface="Rubik Light" panose="00000400000000000000" pitchFamily="2" charset="-79"/>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GB" sz="1100" b="0" i="0" u="none" strike="noStrike" dirty="0">
                        <a:solidFill>
                          <a:srgbClr val="000000"/>
                        </a:solidFill>
                        <a:latin typeface="Rubik Light" panose="00000400000000000000" pitchFamily="2" charset="-79"/>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GB" sz="1100" b="0" i="0" u="none" strike="noStrike" dirty="0">
                        <a:solidFill>
                          <a:srgbClr val="000000"/>
                        </a:solidFill>
                        <a:latin typeface="Rubik Light" panose="00000400000000000000" pitchFamily="2" charset="-79"/>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GB" sz="1100" b="0" i="0" u="none" strike="noStrike" dirty="0">
                        <a:solidFill>
                          <a:srgbClr val="000000"/>
                        </a:solidFill>
                        <a:latin typeface="Rubik Light" panose="00000400000000000000" pitchFamily="2" charset="-79"/>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GB" sz="1100" b="0" i="0" u="none" strike="noStrike" dirty="0">
                        <a:solidFill>
                          <a:srgbClr val="000000"/>
                        </a:solidFill>
                        <a:latin typeface="Rubik Light" panose="00000400000000000000" pitchFamily="2" charset="-79"/>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GB" sz="1100" b="0" i="0" u="none" strike="noStrike" dirty="0">
                        <a:solidFill>
                          <a:srgbClr val="000000"/>
                        </a:solidFill>
                        <a:latin typeface="Rubik Light" panose="00000400000000000000" pitchFamily="2" charset="-79"/>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GB" sz="1100" b="0" i="0" u="none" strike="noStrike" dirty="0">
                        <a:solidFill>
                          <a:srgbClr val="000000"/>
                        </a:solidFill>
                        <a:latin typeface="Rubik Light" panose="00000400000000000000" pitchFamily="2" charset="-79"/>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r>
              <a:tr h="167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100" dirty="0">
                          <a:latin typeface="Rubik Light" panose="00000400000000000000" pitchFamily="2" charset="-79"/>
                          <a:ea typeface="Arial"/>
                          <a:cs typeface="Rubik Light" panose="00000400000000000000" pitchFamily="2" charset="-79"/>
                        </a:rPr>
                        <a:t>Milk</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defTabSz="914400" rtl="0" eaLnBrk="1" latinLnBrk="0" hangingPunct="1">
                        <a:spcBef>
                          <a:spcPts val="0"/>
                        </a:spcBef>
                        <a:spcAft>
                          <a:spcPts val="0"/>
                        </a:spcAft>
                      </a:pPr>
                      <a:r>
                        <a:rPr lang="en-US" sz="1100" kern="1200" dirty="0">
                          <a:solidFill>
                            <a:schemeClr val="tx1"/>
                          </a:solidFill>
                          <a:latin typeface="Rubik Light" panose="00000400000000000000" pitchFamily="2" charset="-79"/>
                          <a:ea typeface="Arial"/>
                          <a:cs typeface="Rubik Light" panose="00000400000000000000" pitchFamily="2" charset="-79"/>
                        </a:rPr>
                        <a:t>Overall</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100" dirty="0">
                          <a:latin typeface="Rubik Light" panose="00000400000000000000" pitchFamily="2" charset="-79"/>
                          <a:ea typeface="Arial"/>
                          <a:cs typeface="Rubik Light" panose="00000400000000000000" pitchFamily="2" charset="-79"/>
                        </a:rPr>
                        <a:t>Kg m</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723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1,450.5</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1,448.7</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1,449.7</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723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1,451.4</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1,453.1</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1,455.5</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r>
              <a:tr h="167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100" dirty="0">
                          <a:latin typeface="Rubik Light" panose="00000400000000000000" pitchFamily="2" charset="-79"/>
                          <a:ea typeface="Arial"/>
                          <a:cs typeface="Rubik Light" panose="00000400000000000000" pitchFamily="2" charset="-79"/>
                        </a:rPr>
                        <a:t>Milk</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defTabSz="914400" rtl="0" eaLnBrk="1" latinLnBrk="0" hangingPunct="1">
                        <a:spcBef>
                          <a:spcPts val="0"/>
                        </a:spcBef>
                        <a:spcAft>
                          <a:spcPts val="0"/>
                        </a:spcAft>
                      </a:pPr>
                      <a:r>
                        <a:rPr lang="en-US" sz="1100" kern="1200" dirty="0">
                          <a:solidFill>
                            <a:schemeClr val="tx1"/>
                          </a:solidFill>
                          <a:latin typeface="Rubik Light" panose="00000400000000000000" pitchFamily="2" charset="-79"/>
                          <a:ea typeface="Arial"/>
                          <a:cs typeface="Rubik Light" panose="00000400000000000000" pitchFamily="2" charset="-79"/>
                        </a:rPr>
                        <a:t>Evaporated Milk</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100" dirty="0">
                          <a:latin typeface="Rubik Light" panose="00000400000000000000" pitchFamily="2" charset="-79"/>
                          <a:ea typeface="Arial"/>
                          <a:cs typeface="Rubik Light" panose="00000400000000000000" pitchFamily="2" charset="-79"/>
                        </a:rPr>
                        <a:t>Kg m</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72390" algn="r">
                        <a:spcBef>
                          <a:spcPts val="0"/>
                        </a:spcBef>
                        <a:spcAft>
                          <a:spcPts val="0"/>
                        </a:spcAft>
                      </a:pPr>
                      <a:r>
                        <a:rPr lang="en-US" sz="1100" dirty="0">
                          <a:latin typeface="Rubik Light" panose="00000400000000000000" pitchFamily="2" charset="-79"/>
                          <a:ea typeface="Arial"/>
                          <a:cs typeface="Rubik Light" panose="00000400000000000000" pitchFamily="2" charset="-79"/>
                        </a:rPr>
                        <a:t>3.2</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a:latin typeface="Rubik Light" panose="00000400000000000000" pitchFamily="2" charset="-79"/>
                          <a:ea typeface="Arial"/>
                          <a:cs typeface="Rubik Light" panose="00000400000000000000" pitchFamily="2" charset="-79"/>
                        </a:rPr>
                        <a:t>3.1</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a:latin typeface="Rubik Light" panose="00000400000000000000" pitchFamily="2" charset="-79"/>
                          <a:ea typeface="Arial"/>
                          <a:cs typeface="Rubik Light" panose="00000400000000000000" pitchFamily="2" charset="-79"/>
                        </a:rPr>
                        <a:t>3.1</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72390" algn="r">
                        <a:spcBef>
                          <a:spcPts val="0"/>
                        </a:spcBef>
                        <a:spcAft>
                          <a:spcPts val="0"/>
                        </a:spcAft>
                      </a:pPr>
                      <a:r>
                        <a:rPr lang="en-US" sz="1100" dirty="0">
                          <a:latin typeface="Rubik Light" panose="00000400000000000000" pitchFamily="2" charset="-79"/>
                          <a:ea typeface="Arial"/>
                          <a:cs typeface="Rubik Light" panose="00000400000000000000" pitchFamily="2" charset="-79"/>
                        </a:rPr>
                        <a:t>3.0</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a:latin typeface="Rubik Light" panose="00000400000000000000" pitchFamily="2" charset="-79"/>
                          <a:ea typeface="Arial"/>
                          <a:cs typeface="Rubik Light" panose="00000400000000000000" pitchFamily="2" charset="-79"/>
                        </a:rPr>
                        <a:t>3.0</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r">
                        <a:spcBef>
                          <a:spcPts val="0"/>
                        </a:spcBef>
                        <a:spcAft>
                          <a:spcPts val="0"/>
                        </a:spcAft>
                      </a:pPr>
                      <a:r>
                        <a:rPr lang="en-US" sz="1100" dirty="0">
                          <a:latin typeface="Rubik Light" panose="00000400000000000000" pitchFamily="2" charset="-79"/>
                          <a:ea typeface="Arial"/>
                          <a:cs typeface="Rubik Light" panose="00000400000000000000" pitchFamily="2" charset="-79"/>
                        </a:rPr>
                        <a:t>2.9</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r>
              <a:tr h="167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100" dirty="0">
                          <a:latin typeface="Rubik Light" panose="00000400000000000000" pitchFamily="2" charset="-79"/>
                          <a:ea typeface="Arial"/>
                          <a:cs typeface="Rubik Light" panose="00000400000000000000" pitchFamily="2" charset="-79"/>
                        </a:rPr>
                        <a:t>Milk</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defTabSz="914400" rtl="0" eaLnBrk="1" latinLnBrk="0" hangingPunct="1">
                        <a:spcBef>
                          <a:spcPts val="0"/>
                        </a:spcBef>
                        <a:spcAft>
                          <a:spcPts val="0"/>
                        </a:spcAft>
                      </a:pPr>
                      <a:r>
                        <a:rPr lang="en-US" sz="1100" kern="1200" dirty="0">
                          <a:solidFill>
                            <a:schemeClr val="tx1"/>
                          </a:solidFill>
                          <a:latin typeface="Rubik Light" panose="00000400000000000000" pitchFamily="2" charset="-79"/>
                          <a:ea typeface="Arial"/>
                          <a:cs typeface="Rubik Light" panose="00000400000000000000" pitchFamily="2" charset="-79"/>
                        </a:rPr>
                        <a:t>Fermented Milk</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100" dirty="0">
                          <a:latin typeface="Rubik Light" panose="00000400000000000000" pitchFamily="2" charset="-79"/>
                          <a:ea typeface="Arial"/>
                          <a:cs typeface="Rubik Light" panose="00000400000000000000" pitchFamily="2" charset="-79"/>
                        </a:rPr>
                        <a:t>Kg m</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723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723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r>
              <a:tr h="167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100" dirty="0">
                          <a:latin typeface="Rubik Light" panose="00000400000000000000" pitchFamily="2" charset="-79"/>
                          <a:ea typeface="Arial"/>
                          <a:cs typeface="Rubik Light" panose="00000400000000000000" pitchFamily="2" charset="-79"/>
                        </a:rPr>
                        <a:t>Milk</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defTabSz="914400" rtl="0" eaLnBrk="1" latinLnBrk="0" hangingPunct="1">
                        <a:spcBef>
                          <a:spcPts val="0"/>
                        </a:spcBef>
                        <a:spcAft>
                          <a:spcPts val="0"/>
                        </a:spcAft>
                      </a:pPr>
                      <a:r>
                        <a:rPr lang="en-US" sz="1100" kern="1200" dirty="0">
                          <a:solidFill>
                            <a:schemeClr val="tx1"/>
                          </a:solidFill>
                          <a:latin typeface="Rubik Light" panose="00000400000000000000" pitchFamily="2" charset="-79"/>
                          <a:ea typeface="Arial"/>
                          <a:cs typeface="Rubik Light" panose="00000400000000000000" pitchFamily="2" charset="-79"/>
                        </a:rPr>
                        <a:t>Flavored Milk</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100" dirty="0">
                          <a:latin typeface="Rubik Light" panose="00000400000000000000" pitchFamily="2" charset="-79"/>
                          <a:ea typeface="Arial"/>
                          <a:cs typeface="Rubik Light" panose="00000400000000000000" pitchFamily="2" charset="-79"/>
                        </a:rPr>
                        <a:t>Kg m</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72390" algn="r">
                        <a:spcBef>
                          <a:spcPts val="0"/>
                        </a:spcBef>
                        <a:spcAft>
                          <a:spcPts val="0"/>
                        </a:spcAft>
                      </a:pPr>
                      <a:r>
                        <a:rPr lang="en-US" sz="1100" dirty="0">
                          <a:latin typeface="Rubik Light" panose="00000400000000000000" pitchFamily="2" charset="-79"/>
                          <a:ea typeface="Arial"/>
                          <a:cs typeface="Rubik Light" panose="00000400000000000000" pitchFamily="2" charset="-79"/>
                        </a:rPr>
                        <a:t>223.8</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a:latin typeface="Rubik Light" panose="00000400000000000000" pitchFamily="2" charset="-79"/>
                          <a:ea typeface="Arial"/>
                          <a:cs typeface="Rubik Light" panose="00000400000000000000" pitchFamily="2" charset="-79"/>
                        </a:rPr>
                        <a:t>229.4</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a:latin typeface="Rubik Light" panose="00000400000000000000" pitchFamily="2" charset="-79"/>
                          <a:ea typeface="Arial"/>
                          <a:cs typeface="Rubik Light" panose="00000400000000000000" pitchFamily="2" charset="-79"/>
                        </a:rPr>
                        <a:t>235.3</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72390" algn="r">
                        <a:spcBef>
                          <a:spcPts val="0"/>
                        </a:spcBef>
                        <a:spcAft>
                          <a:spcPts val="0"/>
                        </a:spcAft>
                      </a:pPr>
                      <a:r>
                        <a:rPr lang="en-US" sz="1100" dirty="0">
                          <a:latin typeface="Rubik Light" panose="00000400000000000000" pitchFamily="2" charset="-79"/>
                          <a:ea typeface="Arial"/>
                          <a:cs typeface="Rubik Light" panose="00000400000000000000" pitchFamily="2" charset="-79"/>
                        </a:rPr>
                        <a:t>239.5</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a:latin typeface="Rubik Light" panose="00000400000000000000" pitchFamily="2" charset="-79"/>
                          <a:ea typeface="Arial"/>
                          <a:cs typeface="Rubik Light" panose="00000400000000000000" pitchFamily="2" charset="-79"/>
                        </a:rPr>
                        <a:t>243.6</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r">
                        <a:spcBef>
                          <a:spcPts val="0"/>
                        </a:spcBef>
                        <a:spcAft>
                          <a:spcPts val="0"/>
                        </a:spcAft>
                      </a:pPr>
                      <a:r>
                        <a:rPr lang="en-US" sz="1100" dirty="0">
                          <a:latin typeface="Rubik Light" panose="00000400000000000000" pitchFamily="2" charset="-79"/>
                          <a:ea typeface="Arial"/>
                          <a:cs typeface="Rubik Light" panose="00000400000000000000" pitchFamily="2" charset="-79"/>
                        </a:rPr>
                        <a:t>247.3</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r>
              <a:tr h="167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100" dirty="0">
                          <a:latin typeface="Rubik Light" panose="00000400000000000000" pitchFamily="2" charset="-79"/>
                          <a:ea typeface="Arial"/>
                          <a:cs typeface="Rubik Light" panose="00000400000000000000" pitchFamily="2" charset="-79"/>
                        </a:rPr>
                        <a:t>Milk</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defTabSz="914400" rtl="0" eaLnBrk="1" latinLnBrk="0" hangingPunct="1">
                        <a:spcBef>
                          <a:spcPts val="0"/>
                        </a:spcBef>
                        <a:spcAft>
                          <a:spcPts val="0"/>
                        </a:spcAft>
                      </a:pPr>
                      <a:r>
                        <a:rPr lang="en-US" sz="1100" kern="1200" dirty="0">
                          <a:solidFill>
                            <a:schemeClr val="tx1"/>
                          </a:solidFill>
                          <a:latin typeface="Rubik Light" panose="00000400000000000000" pitchFamily="2" charset="-79"/>
                          <a:ea typeface="Arial"/>
                          <a:cs typeface="Rubik Light" panose="00000400000000000000" pitchFamily="2" charset="-79"/>
                        </a:rPr>
                        <a:t>White Milk</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100" dirty="0">
                          <a:latin typeface="Rubik Light" panose="00000400000000000000" pitchFamily="2" charset="-79"/>
                          <a:ea typeface="Arial"/>
                          <a:cs typeface="Rubik Light" panose="00000400000000000000" pitchFamily="2" charset="-79"/>
                        </a:rPr>
                        <a:t>Kg m</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723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1,223.5</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1,216.2</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1,211.3</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723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1,208.9</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1,206.5</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1,205.3</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185128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sz="2000" dirty="0"/>
              <a:t>Consumer Packaged Goods Retail: South Korea </a:t>
            </a:r>
            <a:r>
              <a:rPr lang="en-GB" sz="2000" dirty="0" smtClean="0"/>
              <a:t>Dairy Walkthrough</a:t>
            </a:r>
            <a:endParaRPr lang="en-GB" sz="2000" dirty="0"/>
          </a:p>
        </p:txBody>
      </p:sp>
      <p:sp>
        <p:nvSpPr>
          <p:cNvPr id="3" name="Title 2"/>
          <p:cNvSpPr>
            <a:spLocks noGrp="1"/>
          </p:cNvSpPr>
          <p:nvPr>
            <p:ph type="title"/>
          </p:nvPr>
        </p:nvSpPr>
        <p:spPr>
          <a:xfrm>
            <a:off x="304800" y="773580"/>
            <a:ext cx="8545095" cy="582529"/>
          </a:xfrm>
        </p:spPr>
        <p:txBody>
          <a:bodyPr/>
          <a:lstStyle/>
          <a:p>
            <a:r>
              <a:rPr lang="en-GB" dirty="0"/>
              <a:t>Milk: Milk data for South Korea has been compiled using industry interviews as well as trade sources and store audits.</a:t>
            </a:r>
            <a:br>
              <a:rPr lang="en-GB" dirty="0"/>
            </a:br>
            <a:endParaRPr lang="en-GB" dirty="0"/>
          </a:p>
        </p:txBody>
      </p:sp>
      <p:sp>
        <p:nvSpPr>
          <p:cNvPr id="4" name="Text Placeholder 3"/>
          <p:cNvSpPr>
            <a:spLocks noGrp="1"/>
          </p:cNvSpPr>
          <p:nvPr>
            <p:ph type="body" sz="quarter" idx="13"/>
          </p:nvPr>
        </p:nvSpPr>
        <p:spPr>
          <a:xfrm>
            <a:off x="300037" y="3760927"/>
            <a:ext cx="8567737" cy="2690673"/>
          </a:xfrm>
        </p:spPr>
        <p:txBody>
          <a:bodyPr/>
          <a:lstStyle/>
          <a:p>
            <a:pPr marL="0" indent="0">
              <a:buNone/>
            </a:pPr>
            <a:r>
              <a:rPr lang="en-US" sz="1250" dirty="0" smtClean="0">
                <a:solidFill>
                  <a:srgbClr val="1B2246"/>
                </a:solidFill>
              </a:rPr>
              <a:t>MarketLine’s </a:t>
            </a:r>
            <a:r>
              <a:rPr lang="en-US" sz="1250" b="1" dirty="0">
                <a:solidFill>
                  <a:srgbClr val="1B2246"/>
                </a:solidFill>
              </a:rPr>
              <a:t>Global Beverage Forecast </a:t>
            </a:r>
            <a:r>
              <a:rPr lang="en-US" sz="1250" dirty="0">
                <a:solidFill>
                  <a:srgbClr val="1B2246"/>
                </a:solidFill>
              </a:rPr>
              <a:t>database has been used to </a:t>
            </a:r>
            <a:r>
              <a:rPr lang="en-US" sz="1250" dirty="0" smtClean="0">
                <a:solidFill>
                  <a:srgbClr val="1B2246"/>
                </a:solidFill>
              </a:rPr>
              <a:t>verify overall Milk </a:t>
            </a:r>
            <a:r>
              <a:rPr lang="en-US" sz="1250" dirty="0">
                <a:solidFill>
                  <a:srgbClr val="1B2246"/>
                </a:solidFill>
              </a:rPr>
              <a:t>volume </a:t>
            </a:r>
            <a:r>
              <a:rPr lang="en-US" sz="1250" dirty="0" smtClean="0">
                <a:solidFill>
                  <a:srgbClr val="1B2246"/>
                </a:solidFill>
              </a:rPr>
              <a:t>numbers. This </a:t>
            </a:r>
            <a:r>
              <a:rPr lang="en-US" sz="1250" dirty="0">
                <a:solidFill>
                  <a:srgbClr val="1B2246"/>
                </a:solidFill>
              </a:rPr>
              <a:t>program makes use of </a:t>
            </a:r>
            <a:r>
              <a:rPr lang="en-US" sz="1250" dirty="0" smtClean="0">
                <a:solidFill>
                  <a:srgbClr val="1B2246"/>
                </a:solidFill>
              </a:rPr>
              <a:t>interviews with key executives at leading companies nationally and globally. There were 13 </a:t>
            </a:r>
            <a:r>
              <a:rPr lang="en-US" sz="1250" dirty="0">
                <a:solidFill>
                  <a:srgbClr val="1B2246"/>
                </a:solidFill>
              </a:rPr>
              <a:t>respondents for South </a:t>
            </a:r>
            <a:r>
              <a:rPr lang="en-US" sz="1250" dirty="0" smtClean="0">
                <a:solidFill>
                  <a:srgbClr val="1B2246"/>
                </a:solidFill>
              </a:rPr>
              <a:t>Korea milk, with job titles including: </a:t>
            </a:r>
          </a:p>
          <a:p>
            <a:pPr>
              <a:buFont typeface="Arial" panose="020B0604020202020204" pitchFamily="34" charset="0"/>
              <a:buChar char="•"/>
            </a:pPr>
            <a:r>
              <a:rPr lang="en-GB" sz="1250" dirty="0" smtClean="0">
                <a:solidFill>
                  <a:srgbClr val="1B2246"/>
                </a:solidFill>
              </a:rPr>
              <a:t>International </a:t>
            </a:r>
            <a:r>
              <a:rPr lang="en-GB" sz="1250" dirty="0">
                <a:solidFill>
                  <a:srgbClr val="1B2246"/>
                </a:solidFill>
              </a:rPr>
              <a:t>Business and Development </a:t>
            </a:r>
            <a:r>
              <a:rPr lang="en-GB" sz="1250" dirty="0" smtClean="0">
                <a:solidFill>
                  <a:srgbClr val="1B2246"/>
                </a:solidFill>
              </a:rPr>
              <a:t>Manager </a:t>
            </a:r>
          </a:p>
          <a:p>
            <a:pPr>
              <a:buFont typeface="Arial" panose="020B0604020202020204" pitchFamily="34" charset="0"/>
              <a:buChar char="•"/>
            </a:pPr>
            <a:r>
              <a:rPr lang="en-GB" sz="1250" dirty="0" smtClean="0">
                <a:solidFill>
                  <a:srgbClr val="1B2246"/>
                </a:solidFill>
              </a:rPr>
              <a:t>Brand Manager </a:t>
            </a:r>
          </a:p>
          <a:p>
            <a:pPr>
              <a:buFont typeface="Arial" panose="020B0604020202020204" pitchFamily="34" charset="0"/>
              <a:buChar char="•"/>
            </a:pPr>
            <a:r>
              <a:rPr lang="en-GB" sz="1250" dirty="0" smtClean="0">
                <a:solidFill>
                  <a:srgbClr val="1B2246"/>
                </a:solidFill>
              </a:rPr>
              <a:t>Sales Director</a:t>
            </a:r>
          </a:p>
          <a:p>
            <a:pPr>
              <a:buFont typeface="Arial" panose="020B0604020202020204" pitchFamily="34" charset="0"/>
              <a:buChar char="•"/>
            </a:pPr>
            <a:r>
              <a:rPr lang="en-GB" sz="1250" dirty="0" smtClean="0">
                <a:solidFill>
                  <a:srgbClr val="1B2246"/>
                </a:solidFill>
              </a:rPr>
              <a:t>Overseas Manager</a:t>
            </a:r>
          </a:p>
          <a:p>
            <a:pPr>
              <a:buFont typeface="Arial" panose="020B0604020202020204" pitchFamily="34" charset="0"/>
              <a:buChar char="•"/>
            </a:pPr>
            <a:r>
              <a:rPr lang="en-GB" sz="1250" dirty="0" smtClean="0">
                <a:solidFill>
                  <a:srgbClr val="1B2246"/>
                </a:solidFill>
              </a:rPr>
              <a:t>Marketing Manager</a:t>
            </a:r>
            <a:endParaRPr lang="en-US" sz="1250" dirty="0" smtClean="0">
              <a:solidFill>
                <a:srgbClr val="1B2246"/>
              </a:solidFill>
            </a:endParaRPr>
          </a:p>
          <a:p>
            <a:pPr marL="0" indent="0">
              <a:buNone/>
            </a:pPr>
            <a:endParaRPr lang="en-US" sz="1250" dirty="0" smtClean="0">
              <a:solidFill>
                <a:srgbClr val="1B2246"/>
              </a:solidFill>
            </a:endParaRPr>
          </a:p>
          <a:p>
            <a:pPr marL="0" indent="0">
              <a:buNone/>
            </a:pPr>
            <a:r>
              <a:rPr lang="en-US" sz="1250" dirty="0" smtClean="0">
                <a:solidFill>
                  <a:srgbClr val="1B2246"/>
                </a:solidFill>
              </a:rPr>
              <a:t>Data is also verified through a further primary interview program, which included </a:t>
            </a:r>
            <a:r>
              <a:rPr lang="en-US" sz="1250" b="1" dirty="0" smtClean="0">
                <a:solidFill>
                  <a:srgbClr val="1B2246"/>
                </a:solidFill>
              </a:rPr>
              <a:t>inputs from over 15 different manufacturers, retailers and distributors </a:t>
            </a:r>
            <a:r>
              <a:rPr lang="en-US" sz="1250" dirty="0" smtClean="0">
                <a:solidFill>
                  <a:srgbClr val="1B2246"/>
                </a:solidFill>
              </a:rPr>
              <a:t>in South Korea. Among them were </a:t>
            </a:r>
            <a:r>
              <a:rPr lang="en-GB" sz="1250" dirty="0" smtClean="0">
                <a:solidFill>
                  <a:srgbClr val="1B2246"/>
                </a:solidFill>
              </a:rPr>
              <a:t>seven major manufacturers accounting for 40-45</a:t>
            </a:r>
            <a:r>
              <a:rPr lang="en-GB" sz="1250" dirty="0">
                <a:solidFill>
                  <a:srgbClr val="1B2246"/>
                </a:solidFill>
              </a:rPr>
              <a:t>% of retail sales </a:t>
            </a:r>
            <a:r>
              <a:rPr lang="en-GB" sz="1250" dirty="0" smtClean="0">
                <a:solidFill>
                  <a:srgbClr val="1B2246"/>
                </a:solidFill>
              </a:rPr>
              <a:t>and revenues of around 330 KRW billion</a:t>
            </a:r>
            <a:r>
              <a:rPr lang="en-GB" sz="1250" dirty="0">
                <a:solidFill>
                  <a:srgbClr val="1B2246"/>
                </a:solidFill>
              </a:rPr>
              <a:t>. </a:t>
            </a:r>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322863594"/>
              </p:ext>
            </p:extLst>
          </p:nvPr>
        </p:nvGraphicFramePr>
        <p:xfrm>
          <a:off x="357158" y="1488403"/>
          <a:ext cx="8358246" cy="2011680"/>
        </p:xfrm>
        <a:graphic>
          <a:graphicData uri="http://schemas.openxmlformats.org/drawingml/2006/table">
            <a:tbl>
              <a:tblPr/>
              <a:tblGrid>
                <a:gridCol w="896172"/>
                <a:gridCol w="1420142"/>
                <a:gridCol w="664900"/>
                <a:gridCol w="896172"/>
                <a:gridCol w="896172"/>
                <a:gridCol w="896172"/>
                <a:gridCol w="896172"/>
                <a:gridCol w="896172"/>
                <a:gridCol w="896172"/>
              </a:tblGrid>
              <a:tr h="167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1" i="0" u="none" strike="noStrike" dirty="0">
                          <a:solidFill>
                            <a:srgbClr val="FFFFFF"/>
                          </a:solidFill>
                          <a:latin typeface="Rubik Light" panose="00000400000000000000" pitchFamily="2" charset="-79"/>
                          <a:cs typeface="Rubik Light" panose="00000400000000000000" pitchFamily="2" charset="-79"/>
                        </a:rPr>
                        <a:t>Category</a:t>
                      </a:r>
                    </a:p>
                  </a:txBody>
                  <a:tcPr marL="0" marR="0" marT="0" marB="0" anchor="b">
                    <a:lnL>
                      <a:noFill/>
                    </a:lnL>
                    <a:lnR>
                      <a:noFill/>
                    </a:lnR>
                    <a:lnT>
                      <a:noFill/>
                    </a:lnT>
                    <a:lnB>
                      <a:noFill/>
                    </a:lnB>
                    <a:lnTlToBr w="12700" cmpd="sng">
                      <a:noFill/>
                      <a:prstDash val="solid"/>
                    </a:lnTlToBr>
                    <a:lnBlToTr w="12700" cmpd="sng">
                      <a:noFill/>
                      <a:prstDash val="solid"/>
                    </a:lnBlToTr>
                    <a:solidFill>
                      <a:srgbClr val="17375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1" i="0" u="none" strike="noStrike" dirty="0">
                          <a:solidFill>
                            <a:srgbClr val="FFFFFF"/>
                          </a:solidFill>
                          <a:latin typeface="Rubik Light" panose="00000400000000000000" pitchFamily="2" charset="-79"/>
                          <a:cs typeface="Rubik Light" panose="00000400000000000000" pitchFamily="2" charset="-79"/>
                        </a:rPr>
                        <a:t>Segment</a:t>
                      </a:r>
                    </a:p>
                  </a:txBody>
                  <a:tcPr marL="0" marR="0" marT="0" marB="0" anchor="b">
                    <a:lnL>
                      <a:noFill/>
                    </a:lnL>
                    <a:lnR>
                      <a:noFill/>
                    </a:lnR>
                    <a:lnT>
                      <a:noFill/>
                    </a:lnT>
                    <a:lnB>
                      <a:noFill/>
                    </a:lnB>
                    <a:lnTlToBr w="12700" cmpd="sng">
                      <a:noFill/>
                      <a:prstDash val="solid"/>
                    </a:lnTlToBr>
                    <a:lnBlToTr w="12700" cmpd="sng">
                      <a:noFill/>
                      <a:prstDash val="solid"/>
                    </a:lnBlToTr>
                    <a:solidFill>
                      <a:srgbClr val="17375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1" i="0" u="none" strike="noStrike" dirty="0">
                          <a:solidFill>
                            <a:srgbClr val="FFFFFF"/>
                          </a:solidFill>
                          <a:latin typeface="Rubik Light" panose="00000400000000000000" pitchFamily="2" charset="-79"/>
                          <a:cs typeface="Rubik Light" panose="00000400000000000000" pitchFamily="2" charset="-79"/>
                        </a:rPr>
                        <a:t>Units</a:t>
                      </a:r>
                    </a:p>
                  </a:txBody>
                  <a:tcPr marL="0" marR="0" marT="0" marB="0" anchor="b">
                    <a:lnL>
                      <a:noFill/>
                    </a:lnL>
                    <a:lnR>
                      <a:noFill/>
                    </a:lnR>
                    <a:lnT>
                      <a:noFill/>
                    </a:lnT>
                    <a:lnB>
                      <a:noFill/>
                    </a:lnB>
                    <a:lnTlToBr w="12700" cmpd="sng">
                      <a:noFill/>
                      <a:prstDash val="solid"/>
                    </a:lnTlToBr>
                    <a:lnBlToTr w="12700" cmpd="sng">
                      <a:noFill/>
                      <a:prstDash val="solid"/>
                    </a:lnBlToTr>
                    <a:solidFill>
                      <a:srgbClr val="17375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72390" algn="r">
                        <a:spcBef>
                          <a:spcPts val="0"/>
                        </a:spcBef>
                        <a:spcAft>
                          <a:spcPts val="0"/>
                        </a:spcAft>
                      </a:pPr>
                      <a:r>
                        <a:rPr lang="en-US" sz="1100" b="1" dirty="0">
                          <a:solidFill>
                            <a:srgbClr val="FFFFFF"/>
                          </a:solidFill>
                          <a:latin typeface="Rubik Light" panose="00000400000000000000" pitchFamily="2" charset="-79"/>
                          <a:ea typeface="Arial"/>
                          <a:cs typeface="Rubik Light" panose="00000400000000000000" pitchFamily="2" charset="-79"/>
                        </a:rPr>
                        <a:t>2015</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17375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b="1" dirty="0">
                          <a:solidFill>
                            <a:srgbClr val="FFFFFF"/>
                          </a:solidFill>
                          <a:latin typeface="Rubik Light" panose="00000400000000000000" pitchFamily="2" charset="-79"/>
                          <a:ea typeface="Arial"/>
                          <a:cs typeface="Rubik Light" panose="00000400000000000000" pitchFamily="2" charset="-79"/>
                        </a:rPr>
                        <a:t>2016</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17375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b="1" dirty="0">
                          <a:solidFill>
                            <a:srgbClr val="FFFFFF"/>
                          </a:solidFill>
                          <a:latin typeface="Rubik Light" panose="00000400000000000000" pitchFamily="2" charset="-79"/>
                          <a:ea typeface="Arial"/>
                          <a:cs typeface="Rubik Light" panose="00000400000000000000" pitchFamily="2" charset="-79"/>
                        </a:rPr>
                        <a:t>2017</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17375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72390" algn="r">
                        <a:spcBef>
                          <a:spcPts val="0"/>
                        </a:spcBef>
                        <a:spcAft>
                          <a:spcPts val="0"/>
                        </a:spcAft>
                      </a:pPr>
                      <a:r>
                        <a:rPr lang="en-US" sz="1100" b="1" dirty="0">
                          <a:solidFill>
                            <a:srgbClr val="FFFFFF"/>
                          </a:solidFill>
                          <a:latin typeface="Rubik Light" panose="00000400000000000000" pitchFamily="2" charset="-79"/>
                          <a:ea typeface="Arial"/>
                          <a:cs typeface="Rubik Light" panose="00000400000000000000" pitchFamily="2" charset="-79"/>
                        </a:rPr>
                        <a:t>2018</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17375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b="1" dirty="0">
                          <a:solidFill>
                            <a:srgbClr val="FFFFFF"/>
                          </a:solidFill>
                          <a:latin typeface="Rubik Light" panose="00000400000000000000" pitchFamily="2" charset="-79"/>
                          <a:ea typeface="Arial"/>
                          <a:cs typeface="Rubik Light" panose="00000400000000000000" pitchFamily="2" charset="-79"/>
                        </a:rPr>
                        <a:t>2019</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17375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r">
                        <a:spcBef>
                          <a:spcPts val="0"/>
                        </a:spcBef>
                        <a:spcAft>
                          <a:spcPts val="0"/>
                        </a:spcAft>
                      </a:pPr>
                      <a:r>
                        <a:rPr lang="en-US" sz="1100" b="1" dirty="0">
                          <a:solidFill>
                            <a:srgbClr val="FFFFFF"/>
                          </a:solidFill>
                          <a:latin typeface="Rubik Light" panose="00000400000000000000" pitchFamily="2" charset="-79"/>
                          <a:ea typeface="Arial"/>
                          <a:cs typeface="Rubik Light" panose="00000400000000000000" pitchFamily="2" charset="-79"/>
                        </a:rPr>
                        <a:t>2020</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17375D"/>
                    </a:solidFill>
                  </a:tcPr>
                </a:tc>
              </a:tr>
              <a:tr h="167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100" dirty="0">
                          <a:latin typeface="Rubik Light" panose="00000400000000000000" pitchFamily="2" charset="-79"/>
                          <a:ea typeface="Arial"/>
                          <a:cs typeface="Rubik Light" panose="00000400000000000000" pitchFamily="2" charset="-79"/>
                        </a:rPr>
                        <a:t>Milk</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defTabSz="914400" rtl="0" eaLnBrk="1" latinLnBrk="0" hangingPunct="1">
                        <a:spcBef>
                          <a:spcPts val="0"/>
                        </a:spcBef>
                        <a:spcAft>
                          <a:spcPts val="0"/>
                        </a:spcAft>
                      </a:pPr>
                      <a:r>
                        <a:rPr lang="en-US" sz="1100" kern="1200" dirty="0">
                          <a:solidFill>
                            <a:schemeClr val="tx1"/>
                          </a:solidFill>
                          <a:latin typeface="Rubik Light" panose="00000400000000000000" pitchFamily="2" charset="-79"/>
                          <a:ea typeface="Arial"/>
                          <a:cs typeface="Rubik Light" panose="00000400000000000000" pitchFamily="2" charset="-79"/>
                        </a:rPr>
                        <a:t>Overall</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100" dirty="0">
                          <a:latin typeface="Rubik Light" panose="00000400000000000000" pitchFamily="2" charset="-79"/>
                          <a:ea typeface="Arial"/>
                          <a:cs typeface="Rubik Light" panose="00000400000000000000" pitchFamily="2" charset="-79"/>
                        </a:rPr>
                        <a:t>KRW m</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723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4,183,552</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4,242,183</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4,309,294</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723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4,376,040</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4,443,246</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4,512,977</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r>
              <a:tr h="167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100" dirty="0">
                          <a:latin typeface="Rubik Light" panose="00000400000000000000" pitchFamily="2" charset="-79"/>
                          <a:ea typeface="Arial"/>
                          <a:cs typeface="Rubik Light" panose="00000400000000000000" pitchFamily="2" charset="-79"/>
                        </a:rPr>
                        <a:t>Milk</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defTabSz="914400" rtl="0" eaLnBrk="1" latinLnBrk="0" hangingPunct="1">
                        <a:spcBef>
                          <a:spcPts val="0"/>
                        </a:spcBef>
                        <a:spcAft>
                          <a:spcPts val="0"/>
                        </a:spcAft>
                      </a:pPr>
                      <a:r>
                        <a:rPr lang="en-US" sz="1100" kern="1200" dirty="0" smtClean="0">
                          <a:solidFill>
                            <a:schemeClr val="tx1"/>
                          </a:solidFill>
                          <a:latin typeface="Rubik Light" panose="00000400000000000000" pitchFamily="2" charset="-79"/>
                          <a:ea typeface="Arial"/>
                          <a:cs typeface="Rubik Light" panose="00000400000000000000" pitchFamily="2" charset="-79"/>
                        </a:rPr>
                        <a:t>Evaporated </a:t>
                      </a:r>
                      <a:r>
                        <a:rPr lang="en-US" sz="1100" kern="1200" dirty="0">
                          <a:solidFill>
                            <a:schemeClr val="tx1"/>
                          </a:solidFill>
                          <a:latin typeface="Rubik Light" panose="00000400000000000000" pitchFamily="2" charset="-79"/>
                          <a:ea typeface="Arial"/>
                          <a:cs typeface="Rubik Light" panose="00000400000000000000" pitchFamily="2" charset="-79"/>
                        </a:rPr>
                        <a:t>Milk</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100" dirty="0">
                          <a:latin typeface="Rubik Light" panose="00000400000000000000" pitchFamily="2" charset="-79"/>
                          <a:ea typeface="Arial"/>
                          <a:cs typeface="Rubik Light" panose="00000400000000000000" pitchFamily="2" charset="-79"/>
                        </a:rPr>
                        <a:t>KRW m</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723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28,623</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28,843</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28,800</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723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28,726</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28626</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28,468</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r>
              <a:tr h="167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100" dirty="0">
                          <a:latin typeface="Rubik Light" panose="00000400000000000000" pitchFamily="2" charset="-79"/>
                          <a:ea typeface="Arial"/>
                          <a:cs typeface="Rubik Light" panose="00000400000000000000" pitchFamily="2" charset="-79"/>
                        </a:rPr>
                        <a:t>Milk</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defTabSz="914400" rtl="0" eaLnBrk="1" latinLnBrk="0" hangingPunct="1">
                        <a:spcBef>
                          <a:spcPts val="0"/>
                        </a:spcBef>
                        <a:spcAft>
                          <a:spcPts val="0"/>
                        </a:spcAft>
                      </a:pPr>
                      <a:r>
                        <a:rPr lang="en-US" sz="1100" kern="1200" dirty="0">
                          <a:solidFill>
                            <a:schemeClr val="tx1"/>
                          </a:solidFill>
                          <a:latin typeface="Rubik Light" panose="00000400000000000000" pitchFamily="2" charset="-79"/>
                          <a:ea typeface="Arial"/>
                          <a:cs typeface="Rubik Light" panose="00000400000000000000" pitchFamily="2" charset="-79"/>
                        </a:rPr>
                        <a:t>Fermented Milk</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100" dirty="0">
                          <a:latin typeface="Rubik Light" panose="00000400000000000000" pitchFamily="2" charset="-79"/>
                          <a:ea typeface="Arial"/>
                          <a:cs typeface="Rubik Light" panose="00000400000000000000" pitchFamily="2" charset="-79"/>
                        </a:rPr>
                        <a:t>KRW m</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723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GB" sz="1100" dirty="0" smtClean="0">
                          <a:latin typeface="Rubik Light" panose="00000400000000000000" pitchFamily="2" charset="-79"/>
                          <a:ea typeface="Times New Roman"/>
                          <a:cs typeface="Rubik Light" panose="00000400000000000000" pitchFamily="2" charset="-79"/>
                        </a:rPr>
                        <a:t>-</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GB" sz="1100" dirty="0" smtClean="0">
                          <a:latin typeface="Rubik Light" panose="00000400000000000000" pitchFamily="2" charset="-79"/>
                          <a:ea typeface="Times New Roman"/>
                          <a:cs typeface="Rubik Light" panose="00000400000000000000" pitchFamily="2" charset="-79"/>
                        </a:rPr>
                        <a:t>-</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72390" algn="r">
                        <a:spcBef>
                          <a:spcPts val="0"/>
                        </a:spcBef>
                        <a:spcAft>
                          <a:spcPts val="0"/>
                        </a:spcAft>
                      </a:pPr>
                      <a:r>
                        <a:rPr lang="en-GB" sz="1100" dirty="0" smtClean="0">
                          <a:latin typeface="Rubik Light" panose="00000400000000000000" pitchFamily="2" charset="-79"/>
                          <a:ea typeface="Times New Roman"/>
                          <a:cs typeface="Rubik Light" panose="00000400000000000000" pitchFamily="2" charset="-79"/>
                        </a:rPr>
                        <a:t>-</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GB" sz="1100" dirty="0" smtClean="0">
                          <a:latin typeface="Rubik Light" panose="00000400000000000000" pitchFamily="2" charset="-79"/>
                          <a:ea typeface="Times New Roman"/>
                          <a:cs typeface="Rubik Light" panose="00000400000000000000" pitchFamily="2" charset="-79"/>
                        </a:rPr>
                        <a:t>-</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r">
                        <a:spcBef>
                          <a:spcPts val="0"/>
                        </a:spcBef>
                        <a:spcAft>
                          <a:spcPts val="0"/>
                        </a:spcAft>
                      </a:pPr>
                      <a:r>
                        <a:rPr lang="en-GB" sz="1100" dirty="0" smtClean="0">
                          <a:latin typeface="Rubik Light" panose="00000400000000000000" pitchFamily="2" charset="-79"/>
                          <a:ea typeface="Times New Roman"/>
                          <a:cs typeface="Rubik Light" panose="00000400000000000000" pitchFamily="2" charset="-79"/>
                        </a:rPr>
                        <a:t>-</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r>
              <a:tr h="167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100" dirty="0">
                          <a:latin typeface="Rubik Light" panose="00000400000000000000" pitchFamily="2" charset="-79"/>
                          <a:ea typeface="Arial"/>
                          <a:cs typeface="Rubik Light" panose="00000400000000000000" pitchFamily="2" charset="-79"/>
                        </a:rPr>
                        <a:t>Milk</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defTabSz="914400" rtl="0" eaLnBrk="1" latinLnBrk="0" hangingPunct="1">
                        <a:spcBef>
                          <a:spcPts val="0"/>
                        </a:spcBef>
                        <a:spcAft>
                          <a:spcPts val="0"/>
                        </a:spcAft>
                      </a:pPr>
                      <a:r>
                        <a:rPr lang="en-US" sz="1100" kern="1200" dirty="0">
                          <a:solidFill>
                            <a:schemeClr val="tx1"/>
                          </a:solidFill>
                          <a:latin typeface="Rubik Light" panose="00000400000000000000" pitchFamily="2" charset="-79"/>
                          <a:ea typeface="Arial"/>
                          <a:cs typeface="Rubik Light" panose="00000400000000000000" pitchFamily="2" charset="-79"/>
                        </a:rPr>
                        <a:t>Flavored Milk</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100" dirty="0">
                          <a:latin typeface="Rubik Light" panose="00000400000000000000" pitchFamily="2" charset="-79"/>
                          <a:ea typeface="Arial"/>
                          <a:cs typeface="Rubik Light" panose="00000400000000000000" pitchFamily="2" charset="-79"/>
                        </a:rPr>
                        <a:t>KRW m</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723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977,731</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1,014,948</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1,054,532</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723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1,087,089</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1,119,606</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1,150,872</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r>
              <a:tr h="167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100" dirty="0">
                          <a:latin typeface="Rubik Light" panose="00000400000000000000" pitchFamily="2" charset="-79"/>
                          <a:ea typeface="Arial"/>
                          <a:cs typeface="Rubik Light" panose="00000400000000000000" pitchFamily="2" charset="-79"/>
                        </a:rPr>
                        <a:t>Milk</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defTabSz="914400" rtl="0" eaLnBrk="1" latinLnBrk="0" hangingPunct="1">
                        <a:spcBef>
                          <a:spcPts val="0"/>
                        </a:spcBef>
                        <a:spcAft>
                          <a:spcPts val="0"/>
                        </a:spcAft>
                      </a:pPr>
                      <a:r>
                        <a:rPr lang="en-US" sz="1100" kern="1200" dirty="0">
                          <a:solidFill>
                            <a:schemeClr val="tx1"/>
                          </a:solidFill>
                          <a:latin typeface="Rubik Light" panose="00000400000000000000" pitchFamily="2" charset="-79"/>
                          <a:ea typeface="Arial"/>
                          <a:cs typeface="Rubik Light" panose="00000400000000000000" pitchFamily="2" charset="-79"/>
                        </a:rPr>
                        <a:t>White Milk</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100" dirty="0">
                          <a:latin typeface="Rubik Light" panose="00000400000000000000" pitchFamily="2" charset="-79"/>
                          <a:ea typeface="Arial"/>
                          <a:cs typeface="Rubik Light" panose="00000400000000000000" pitchFamily="2" charset="-79"/>
                        </a:rPr>
                        <a:t>KRW m</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723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3,177,198</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3,198,392</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3,225,963</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723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3,260,224</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3,295,014</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3,333,637</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r>
              <a:tr h="167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GB" sz="1100" b="0" i="0" u="none" strike="noStrike" dirty="0">
                        <a:solidFill>
                          <a:srgbClr val="000000"/>
                        </a:solidFill>
                        <a:latin typeface="Rubik Light" panose="00000400000000000000" pitchFamily="2" charset="-79"/>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defTabSz="914400" rtl="0" eaLnBrk="1" fontAlgn="b" latinLnBrk="0" hangingPunct="1">
                        <a:spcBef>
                          <a:spcPts val="0"/>
                        </a:spcBef>
                        <a:spcAft>
                          <a:spcPts val="0"/>
                        </a:spcAft>
                      </a:pPr>
                      <a:endParaRPr lang="en-GB" sz="1100" kern="1200" dirty="0">
                        <a:solidFill>
                          <a:schemeClr val="tx1"/>
                        </a:solidFill>
                        <a:latin typeface="Rubik Light" panose="00000400000000000000" pitchFamily="2" charset="-79"/>
                        <a:ea typeface="Arial"/>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GB" sz="1100" b="0" i="0" u="none" strike="noStrike" dirty="0">
                        <a:solidFill>
                          <a:srgbClr val="000000"/>
                        </a:solidFill>
                        <a:latin typeface="Rubik Light" panose="00000400000000000000" pitchFamily="2" charset="-79"/>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GB" sz="1100" b="0" i="0" u="none" strike="noStrike" dirty="0">
                        <a:solidFill>
                          <a:srgbClr val="000000"/>
                        </a:solidFill>
                        <a:latin typeface="Rubik Light" panose="00000400000000000000" pitchFamily="2" charset="-79"/>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GB" sz="1100" b="0" i="0" u="none" strike="noStrike" dirty="0">
                        <a:solidFill>
                          <a:srgbClr val="000000"/>
                        </a:solidFill>
                        <a:latin typeface="Rubik Light" panose="00000400000000000000" pitchFamily="2" charset="-79"/>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GB" sz="1100" b="0" i="0" u="none" strike="noStrike" dirty="0">
                        <a:solidFill>
                          <a:srgbClr val="000000"/>
                        </a:solidFill>
                        <a:latin typeface="Rubik Light" panose="00000400000000000000" pitchFamily="2" charset="-79"/>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GB" sz="1100" b="0" i="0" u="none" strike="noStrike" dirty="0">
                        <a:solidFill>
                          <a:srgbClr val="000000"/>
                        </a:solidFill>
                        <a:latin typeface="Rubik Light" panose="00000400000000000000" pitchFamily="2" charset="-79"/>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GB" sz="1100" b="0" i="0" u="none" strike="noStrike" dirty="0">
                        <a:solidFill>
                          <a:srgbClr val="000000"/>
                        </a:solidFill>
                        <a:latin typeface="Rubik Light" panose="00000400000000000000" pitchFamily="2" charset="-79"/>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GB" sz="1100" b="0" i="0" u="none" strike="noStrike" dirty="0">
                        <a:solidFill>
                          <a:srgbClr val="000000"/>
                        </a:solidFill>
                        <a:latin typeface="Rubik Light" panose="00000400000000000000" pitchFamily="2" charset="-79"/>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r>
              <a:tr h="167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100" dirty="0">
                          <a:latin typeface="Rubik Light" panose="00000400000000000000" pitchFamily="2" charset="-79"/>
                          <a:ea typeface="Arial"/>
                          <a:cs typeface="Rubik Light" panose="00000400000000000000" pitchFamily="2" charset="-79"/>
                        </a:rPr>
                        <a:t>Milk</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defTabSz="914400" rtl="0" eaLnBrk="1" latinLnBrk="0" hangingPunct="1">
                        <a:spcBef>
                          <a:spcPts val="0"/>
                        </a:spcBef>
                        <a:spcAft>
                          <a:spcPts val="0"/>
                        </a:spcAft>
                      </a:pPr>
                      <a:r>
                        <a:rPr lang="en-US" sz="1100" kern="1200" dirty="0">
                          <a:solidFill>
                            <a:schemeClr val="tx1"/>
                          </a:solidFill>
                          <a:latin typeface="Rubik Light" panose="00000400000000000000" pitchFamily="2" charset="-79"/>
                          <a:ea typeface="Arial"/>
                          <a:cs typeface="Rubik Light" panose="00000400000000000000" pitchFamily="2" charset="-79"/>
                        </a:rPr>
                        <a:t>Overall</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100" dirty="0">
                          <a:latin typeface="Rubik Light" panose="00000400000000000000" pitchFamily="2" charset="-79"/>
                          <a:ea typeface="Arial"/>
                          <a:cs typeface="Rubik Light" panose="00000400000000000000" pitchFamily="2" charset="-79"/>
                        </a:rPr>
                        <a:t>Kg m</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723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1,450.5</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1,448.7</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1,449.7</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723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1,451.4</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1,453.1</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1,455.5</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r>
              <a:tr h="167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100" dirty="0">
                          <a:latin typeface="Rubik Light" panose="00000400000000000000" pitchFamily="2" charset="-79"/>
                          <a:ea typeface="Arial"/>
                          <a:cs typeface="Rubik Light" panose="00000400000000000000" pitchFamily="2" charset="-79"/>
                        </a:rPr>
                        <a:t>Milk</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defTabSz="914400" rtl="0" eaLnBrk="1" latinLnBrk="0" hangingPunct="1">
                        <a:spcBef>
                          <a:spcPts val="0"/>
                        </a:spcBef>
                        <a:spcAft>
                          <a:spcPts val="0"/>
                        </a:spcAft>
                      </a:pPr>
                      <a:r>
                        <a:rPr lang="en-US" sz="1100" kern="1200" dirty="0">
                          <a:solidFill>
                            <a:schemeClr val="tx1"/>
                          </a:solidFill>
                          <a:latin typeface="Rubik Light" panose="00000400000000000000" pitchFamily="2" charset="-79"/>
                          <a:ea typeface="Arial"/>
                          <a:cs typeface="Rubik Light" panose="00000400000000000000" pitchFamily="2" charset="-79"/>
                        </a:rPr>
                        <a:t>Evaporated Milk</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100" dirty="0">
                          <a:latin typeface="Rubik Light" panose="00000400000000000000" pitchFamily="2" charset="-79"/>
                          <a:ea typeface="Arial"/>
                          <a:cs typeface="Rubik Light" panose="00000400000000000000" pitchFamily="2" charset="-79"/>
                        </a:rPr>
                        <a:t>Kg m</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72390" algn="r">
                        <a:spcBef>
                          <a:spcPts val="0"/>
                        </a:spcBef>
                        <a:spcAft>
                          <a:spcPts val="0"/>
                        </a:spcAft>
                      </a:pPr>
                      <a:r>
                        <a:rPr lang="en-US" sz="1100" dirty="0">
                          <a:latin typeface="Rubik Light" panose="00000400000000000000" pitchFamily="2" charset="-79"/>
                          <a:ea typeface="Arial"/>
                          <a:cs typeface="Rubik Light" panose="00000400000000000000" pitchFamily="2" charset="-79"/>
                        </a:rPr>
                        <a:t>3.2</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a:latin typeface="Rubik Light" panose="00000400000000000000" pitchFamily="2" charset="-79"/>
                          <a:ea typeface="Arial"/>
                          <a:cs typeface="Rubik Light" panose="00000400000000000000" pitchFamily="2" charset="-79"/>
                        </a:rPr>
                        <a:t>3.1</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a:latin typeface="Rubik Light" panose="00000400000000000000" pitchFamily="2" charset="-79"/>
                          <a:ea typeface="Arial"/>
                          <a:cs typeface="Rubik Light" panose="00000400000000000000" pitchFamily="2" charset="-79"/>
                        </a:rPr>
                        <a:t>3.1</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72390" algn="r">
                        <a:spcBef>
                          <a:spcPts val="0"/>
                        </a:spcBef>
                        <a:spcAft>
                          <a:spcPts val="0"/>
                        </a:spcAft>
                      </a:pPr>
                      <a:r>
                        <a:rPr lang="en-US" sz="1100" dirty="0">
                          <a:latin typeface="Rubik Light" panose="00000400000000000000" pitchFamily="2" charset="-79"/>
                          <a:ea typeface="Arial"/>
                          <a:cs typeface="Rubik Light" panose="00000400000000000000" pitchFamily="2" charset="-79"/>
                        </a:rPr>
                        <a:t>3.0</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a:latin typeface="Rubik Light" panose="00000400000000000000" pitchFamily="2" charset="-79"/>
                          <a:ea typeface="Arial"/>
                          <a:cs typeface="Rubik Light" panose="00000400000000000000" pitchFamily="2" charset="-79"/>
                        </a:rPr>
                        <a:t>3.0</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r">
                        <a:spcBef>
                          <a:spcPts val="0"/>
                        </a:spcBef>
                        <a:spcAft>
                          <a:spcPts val="0"/>
                        </a:spcAft>
                      </a:pPr>
                      <a:r>
                        <a:rPr lang="en-US" sz="1100" dirty="0">
                          <a:latin typeface="Rubik Light" panose="00000400000000000000" pitchFamily="2" charset="-79"/>
                          <a:ea typeface="Arial"/>
                          <a:cs typeface="Rubik Light" panose="00000400000000000000" pitchFamily="2" charset="-79"/>
                        </a:rPr>
                        <a:t>2.9</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r>
              <a:tr h="167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100" dirty="0">
                          <a:latin typeface="Rubik Light" panose="00000400000000000000" pitchFamily="2" charset="-79"/>
                          <a:ea typeface="Arial"/>
                          <a:cs typeface="Rubik Light" panose="00000400000000000000" pitchFamily="2" charset="-79"/>
                        </a:rPr>
                        <a:t>Milk</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defTabSz="914400" rtl="0" eaLnBrk="1" latinLnBrk="0" hangingPunct="1">
                        <a:spcBef>
                          <a:spcPts val="0"/>
                        </a:spcBef>
                        <a:spcAft>
                          <a:spcPts val="0"/>
                        </a:spcAft>
                      </a:pPr>
                      <a:r>
                        <a:rPr lang="en-US" sz="1100" kern="1200" dirty="0">
                          <a:solidFill>
                            <a:schemeClr val="tx1"/>
                          </a:solidFill>
                          <a:latin typeface="Rubik Light" panose="00000400000000000000" pitchFamily="2" charset="-79"/>
                          <a:ea typeface="Arial"/>
                          <a:cs typeface="Rubik Light" panose="00000400000000000000" pitchFamily="2" charset="-79"/>
                        </a:rPr>
                        <a:t>Fermented Milk</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100" dirty="0">
                          <a:latin typeface="Rubik Light" panose="00000400000000000000" pitchFamily="2" charset="-79"/>
                          <a:ea typeface="Arial"/>
                          <a:cs typeface="Rubik Light" panose="00000400000000000000" pitchFamily="2" charset="-79"/>
                        </a:rPr>
                        <a:t>Kg m</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723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723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r>
              <a:tr h="167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100" dirty="0">
                          <a:latin typeface="Rubik Light" panose="00000400000000000000" pitchFamily="2" charset="-79"/>
                          <a:ea typeface="Arial"/>
                          <a:cs typeface="Rubik Light" panose="00000400000000000000" pitchFamily="2" charset="-79"/>
                        </a:rPr>
                        <a:t>Milk</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defTabSz="914400" rtl="0" eaLnBrk="1" latinLnBrk="0" hangingPunct="1">
                        <a:spcBef>
                          <a:spcPts val="0"/>
                        </a:spcBef>
                        <a:spcAft>
                          <a:spcPts val="0"/>
                        </a:spcAft>
                      </a:pPr>
                      <a:r>
                        <a:rPr lang="en-US" sz="1100" kern="1200" dirty="0">
                          <a:solidFill>
                            <a:schemeClr val="tx1"/>
                          </a:solidFill>
                          <a:latin typeface="Rubik Light" panose="00000400000000000000" pitchFamily="2" charset="-79"/>
                          <a:ea typeface="Arial"/>
                          <a:cs typeface="Rubik Light" panose="00000400000000000000" pitchFamily="2" charset="-79"/>
                        </a:rPr>
                        <a:t>Flavored Milk</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100" dirty="0">
                          <a:latin typeface="Rubik Light" panose="00000400000000000000" pitchFamily="2" charset="-79"/>
                          <a:ea typeface="Arial"/>
                          <a:cs typeface="Rubik Light" panose="00000400000000000000" pitchFamily="2" charset="-79"/>
                        </a:rPr>
                        <a:t>Kg m</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72390" algn="r">
                        <a:spcBef>
                          <a:spcPts val="0"/>
                        </a:spcBef>
                        <a:spcAft>
                          <a:spcPts val="0"/>
                        </a:spcAft>
                      </a:pPr>
                      <a:r>
                        <a:rPr lang="en-US" sz="1100" dirty="0">
                          <a:latin typeface="Rubik Light" panose="00000400000000000000" pitchFamily="2" charset="-79"/>
                          <a:ea typeface="Arial"/>
                          <a:cs typeface="Rubik Light" panose="00000400000000000000" pitchFamily="2" charset="-79"/>
                        </a:rPr>
                        <a:t>223.8</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a:latin typeface="Rubik Light" panose="00000400000000000000" pitchFamily="2" charset="-79"/>
                          <a:ea typeface="Arial"/>
                          <a:cs typeface="Rubik Light" panose="00000400000000000000" pitchFamily="2" charset="-79"/>
                        </a:rPr>
                        <a:t>229.4</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a:latin typeface="Rubik Light" panose="00000400000000000000" pitchFamily="2" charset="-79"/>
                          <a:ea typeface="Arial"/>
                          <a:cs typeface="Rubik Light" panose="00000400000000000000" pitchFamily="2" charset="-79"/>
                        </a:rPr>
                        <a:t>235.3</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72390" algn="r">
                        <a:spcBef>
                          <a:spcPts val="0"/>
                        </a:spcBef>
                        <a:spcAft>
                          <a:spcPts val="0"/>
                        </a:spcAft>
                      </a:pPr>
                      <a:r>
                        <a:rPr lang="en-US" sz="1100" dirty="0">
                          <a:latin typeface="Rubik Light" panose="00000400000000000000" pitchFamily="2" charset="-79"/>
                          <a:ea typeface="Arial"/>
                          <a:cs typeface="Rubik Light" panose="00000400000000000000" pitchFamily="2" charset="-79"/>
                        </a:rPr>
                        <a:t>239.5</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a:latin typeface="Rubik Light" panose="00000400000000000000" pitchFamily="2" charset="-79"/>
                          <a:ea typeface="Arial"/>
                          <a:cs typeface="Rubik Light" panose="00000400000000000000" pitchFamily="2" charset="-79"/>
                        </a:rPr>
                        <a:t>243.6</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r">
                        <a:spcBef>
                          <a:spcPts val="0"/>
                        </a:spcBef>
                        <a:spcAft>
                          <a:spcPts val="0"/>
                        </a:spcAft>
                      </a:pPr>
                      <a:r>
                        <a:rPr lang="en-US" sz="1100" dirty="0">
                          <a:latin typeface="Rubik Light" panose="00000400000000000000" pitchFamily="2" charset="-79"/>
                          <a:ea typeface="Arial"/>
                          <a:cs typeface="Rubik Light" panose="00000400000000000000" pitchFamily="2" charset="-79"/>
                        </a:rPr>
                        <a:t>247.3</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r>
              <a:tr h="167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100" dirty="0">
                          <a:latin typeface="Rubik Light" panose="00000400000000000000" pitchFamily="2" charset="-79"/>
                          <a:ea typeface="Arial"/>
                          <a:cs typeface="Rubik Light" panose="00000400000000000000" pitchFamily="2" charset="-79"/>
                        </a:rPr>
                        <a:t>Milk</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l" defTabSz="914400" rtl="0" eaLnBrk="1" latinLnBrk="0" hangingPunct="1">
                        <a:spcBef>
                          <a:spcPts val="0"/>
                        </a:spcBef>
                        <a:spcAft>
                          <a:spcPts val="0"/>
                        </a:spcAft>
                      </a:pPr>
                      <a:r>
                        <a:rPr lang="en-US" sz="1100" kern="1200" dirty="0">
                          <a:solidFill>
                            <a:schemeClr val="tx1"/>
                          </a:solidFill>
                          <a:latin typeface="Rubik Light" panose="00000400000000000000" pitchFamily="2" charset="-79"/>
                          <a:ea typeface="Arial"/>
                          <a:cs typeface="Rubik Light" panose="00000400000000000000" pitchFamily="2" charset="-79"/>
                        </a:rPr>
                        <a:t>White Milk</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spcBef>
                          <a:spcPts val="0"/>
                        </a:spcBef>
                        <a:spcAft>
                          <a:spcPts val="0"/>
                        </a:spcAft>
                      </a:pPr>
                      <a:r>
                        <a:rPr lang="en-US" sz="1100" dirty="0">
                          <a:latin typeface="Rubik Light" panose="00000400000000000000" pitchFamily="2" charset="-79"/>
                          <a:ea typeface="Arial"/>
                          <a:cs typeface="Rubik Light" panose="00000400000000000000" pitchFamily="2" charset="-79"/>
                        </a:rPr>
                        <a:t>Kg m</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723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1,223.5</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1,216.2</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1,211.3</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723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1,208.9</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596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1,206.5</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1,205.3</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520532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9563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b="1" dirty="0" smtClean="0"/>
              <a:t>Introduction</a:t>
            </a:r>
          </a:p>
        </p:txBody>
      </p:sp>
      <p:sp>
        <p:nvSpPr>
          <p:cNvPr id="4" name="Text Placeholder 3"/>
          <p:cNvSpPr>
            <a:spLocks noGrp="1"/>
          </p:cNvSpPr>
          <p:nvPr>
            <p:ph type="body" sz="quarter" idx="13"/>
          </p:nvPr>
        </p:nvSpPr>
        <p:spPr>
          <a:xfrm>
            <a:off x="300037" y="791570"/>
            <a:ext cx="8567737" cy="5552080"/>
          </a:xfrm>
        </p:spPr>
        <p:txBody>
          <a:bodyPr/>
          <a:lstStyle/>
          <a:p>
            <a:pPr marL="0" indent="0">
              <a:buNone/>
            </a:pPr>
            <a:r>
              <a:rPr lang="en-GB" sz="1500" dirty="0">
                <a:solidFill>
                  <a:srgbClr val="002060"/>
                </a:solidFill>
              </a:rPr>
              <a:t>This document sets out how </a:t>
            </a:r>
            <a:r>
              <a:rPr lang="en-GB" sz="1500" dirty="0" smtClean="0">
                <a:solidFill>
                  <a:srgbClr val="002060"/>
                </a:solidFill>
              </a:rPr>
              <a:t>MarketLine </a:t>
            </a:r>
            <a:r>
              <a:rPr lang="en-GB" sz="1500" dirty="0">
                <a:solidFill>
                  <a:srgbClr val="002060"/>
                </a:solidFill>
              </a:rPr>
              <a:t>produces market data sizing data for </a:t>
            </a:r>
            <a:r>
              <a:rPr lang="en-GB" sz="1500" dirty="0" smtClean="0">
                <a:solidFill>
                  <a:srgbClr val="002060"/>
                </a:solidFill>
              </a:rPr>
              <a:t>consumer </a:t>
            </a:r>
            <a:r>
              <a:rPr lang="en-GB" sz="1500" dirty="0" smtClean="0">
                <a:solidFill>
                  <a:srgbClr val="002060"/>
                </a:solidFill>
              </a:rPr>
              <a:t>packaged goods retail sales by:</a:t>
            </a:r>
          </a:p>
          <a:p>
            <a:pPr marL="0" indent="0">
              <a:buNone/>
            </a:pPr>
            <a:endParaRPr lang="en-GB" sz="1500" dirty="0" smtClean="0">
              <a:solidFill>
                <a:srgbClr val="002060"/>
              </a:solidFill>
            </a:endParaRPr>
          </a:p>
          <a:p>
            <a:pPr>
              <a:buFont typeface="Arial" panose="020B0604020202020204" pitchFamily="34" charset="0"/>
              <a:buChar char="•"/>
            </a:pPr>
            <a:r>
              <a:rPr lang="en-GB" sz="1500" dirty="0" smtClean="0">
                <a:solidFill>
                  <a:srgbClr val="002060"/>
                </a:solidFill>
              </a:rPr>
              <a:t>Volume </a:t>
            </a:r>
          </a:p>
          <a:p>
            <a:pPr>
              <a:buFont typeface="Arial" panose="020B0604020202020204" pitchFamily="34" charset="0"/>
              <a:buChar char="•"/>
            </a:pPr>
            <a:r>
              <a:rPr lang="en-GB" sz="1500" dirty="0" smtClean="0">
                <a:solidFill>
                  <a:srgbClr val="002060"/>
                </a:solidFill>
              </a:rPr>
              <a:t>Value</a:t>
            </a:r>
          </a:p>
          <a:p>
            <a:pPr>
              <a:buFont typeface="Arial" panose="020B0604020202020204" pitchFamily="34" charset="0"/>
              <a:buChar char="•"/>
            </a:pPr>
            <a:r>
              <a:rPr lang="en-GB" sz="1500" dirty="0" smtClean="0">
                <a:solidFill>
                  <a:srgbClr val="002060"/>
                </a:solidFill>
              </a:rPr>
              <a:t>Brand / manufacturer</a:t>
            </a:r>
          </a:p>
          <a:p>
            <a:pPr>
              <a:buFont typeface="Arial" panose="020B0604020202020204" pitchFamily="34" charset="0"/>
              <a:buChar char="•"/>
            </a:pPr>
            <a:r>
              <a:rPr lang="en-GB" sz="1500" dirty="0" smtClean="0">
                <a:solidFill>
                  <a:srgbClr val="002060"/>
                </a:solidFill>
              </a:rPr>
              <a:t>Channel</a:t>
            </a:r>
          </a:p>
          <a:p>
            <a:endParaRPr lang="en-GB" dirty="0"/>
          </a:p>
        </p:txBody>
      </p:sp>
    </p:spTree>
    <p:extLst>
      <p:ext uri="{BB962C8B-B14F-4D97-AF65-F5344CB8AC3E}">
        <p14:creationId xmlns:p14="http://schemas.microsoft.com/office/powerpoint/2010/main" val="2324927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smtClean="0"/>
              <a:t>Consumer Packaged Goods </a:t>
            </a:r>
            <a:r>
              <a:rPr lang="en-GB" dirty="0"/>
              <a:t>Retail </a:t>
            </a:r>
            <a:r>
              <a:rPr lang="en-GB" dirty="0" smtClean="0"/>
              <a:t>Data</a:t>
            </a:r>
            <a:endParaRPr lang="en-US" dirty="0"/>
          </a:p>
        </p:txBody>
      </p:sp>
      <p:sp>
        <p:nvSpPr>
          <p:cNvPr id="3" name="Title 2"/>
          <p:cNvSpPr>
            <a:spLocks noGrp="1"/>
          </p:cNvSpPr>
          <p:nvPr>
            <p:ph type="title"/>
          </p:nvPr>
        </p:nvSpPr>
        <p:spPr/>
        <p:txBody>
          <a:bodyPr/>
          <a:lstStyle/>
          <a:p>
            <a:r>
              <a:rPr lang="en-GB" dirty="0"/>
              <a:t>We use </a:t>
            </a:r>
            <a:r>
              <a:rPr lang="en-GB" dirty="0" smtClean="0"/>
              <a:t>a robust </a:t>
            </a:r>
            <a:r>
              <a:rPr lang="en-GB" dirty="0"/>
              <a:t>and transparent research methodology</a:t>
            </a:r>
            <a:br>
              <a:rPr lang="en-GB" dirty="0"/>
            </a:br>
            <a:r>
              <a:rPr lang="en-US" dirty="0"/>
              <a:t/>
            </a:r>
            <a:br>
              <a:rPr lang="en-US" dirty="0"/>
            </a:br>
            <a:endParaRPr lang="en-US" dirty="0"/>
          </a:p>
        </p:txBody>
      </p:sp>
      <p:pic>
        <p:nvPicPr>
          <p:cNvPr id="6" name="Picture 26" descr="Curve lines-0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03" y="2096061"/>
            <a:ext cx="8770220" cy="3294323"/>
          </a:xfrm>
          <a:prstGeom prst="rect">
            <a:avLst/>
          </a:prstGeom>
        </p:spPr>
      </p:pic>
      <p:sp>
        <p:nvSpPr>
          <p:cNvPr id="7" name="TextBox 11"/>
          <p:cNvSpPr txBox="1"/>
          <p:nvPr/>
        </p:nvSpPr>
        <p:spPr>
          <a:xfrm>
            <a:off x="801832" y="3354471"/>
            <a:ext cx="1622884" cy="727528"/>
          </a:xfrm>
          <a:prstGeom prst="rect">
            <a:avLst/>
          </a:prstGeom>
          <a:noFill/>
        </p:spPr>
        <p:txBody>
          <a:bodyPr wrap="square" lIns="0" tIns="0" rIns="0" bIns="0" rtlCol="0" anchor="ctr" anchorCtr="0">
            <a:noAutofit/>
          </a:bodyPr>
          <a:lstStyle/>
          <a:p>
            <a:pPr algn="ctr"/>
            <a:r>
              <a:rPr lang="en-US" sz="1200" b="1" dirty="0">
                <a:solidFill>
                  <a:srgbClr val="2F283C"/>
                </a:solidFill>
                <a:latin typeface="Rubik meduim"/>
                <a:ea typeface="Rubik Light" charset="0"/>
                <a:cs typeface="Rubik meduim"/>
              </a:rPr>
              <a:t>COMPREHENSIVE</a:t>
            </a:r>
          </a:p>
          <a:p>
            <a:pPr algn="ctr"/>
            <a:r>
              <a:rPr lang="en-US" sz="1200" b="1" dirty="0">
                <a:solidFill>
                  <a:srgbClr val="2F283C"/>
                </a:solidFill>
                <a:latin typeface="Rubik meduim"/>
                <a:ea typeface="Rubik Light" charset="0"/>
                <a:cs typeface="Rubik meduim"/>
              </a:rPr>
              <a:t>SECONDARY</a:t>
            </a:r>
          </a:p>
          <a:p>
            <a:pPr algn="ctr"/>
            <a:r>
              <a:rPr lang="en-US" sz="1200" b="1" dirty="0">
                <a:solidFill>
                  <a:srgbClr val="2F283C"/>
                </a:solidFill>
                <a:latin typeface="Rubik meduim"/>
                <a:ea typeface="Rubik Light" charset="0"/>
                <a:cs typeface="Rubik meduim"/>
              </a:rPr>
              <a:t>RESEARCH</a:t>
            </a:r>
          </a:p>
        </p:txBody>
      </p:sp>
      <p:sp>
        <p:nvSpPr>
          <p:cNvPr id="8" name="TextBox 12"/>
          <p:cNvSpPr txBox="1"/>
          <p:nvPr/>
        </p:nvSpPr>
        <p:spPr>
          <a:xfrm>
            <a:off x="2805658" y="3344423"/>
            <a:ext cx="1594752" cy="727528"/>
          </a:xfrm>
          <a:prstGeom prst="rect">
            <a:avLst/>
          </a:prstGeom>
          <a:noFill/>
        </p:spPr>
        <p:txBody>
          <a:bodyPr wrap="square" lIns="0" tIns="0" rIns="0" bIns="0" rtlCol="0" anchor="ctr" anchorCtr="0">
            <a:noAutofit/>
          </a:bodyPr>
          <a:lstStyle/>
          <a:p>
            <a:pPr algn="ctr"/>
            <a:r>
              <a:rPr lang="en-US" sz="1200" b="1" dirty="0">
                <a:solidFill>
                  <a:srgbClr val="68737B"/>
                </a:solidFill>
                <a:latin typeface="Rubik Medium"/>
                <a:ea typeface="Rubik Light" charset="0"/>
                <a:cs typeface="Rubik Medium"/>
              </a:rPr>
              <a:t>EXTENSIVE</a:t>
            </a:r>
          </a:p>
          <a:p>
            <a:pPr algn="ctr"/>
            <a:r>
              <a:rPr lang="en-US" sz="1200" b="1" dirty="0">
                <a:solidFill>
                  <a:srgbClr val="68737B"/>
                </a:solidFill>
                <a:latin typeface="Rubik Medium"/>
                <a:ea typeface="Rubik Light" charset="0"/>
                <a:cs typeface="Rubik Medium"/>
              </a:rPr>
              <a:t>PRIMARY</a:t>
            </a:r>
          </a:p>
          <a:p>
            <a:pPr algn="ctr"/>
            <a:r>
              <a:rPr lang="en-US" sz="1200" b="1" dirty="0">
                <a:solidFill>
                  <a:srgbClr val="68737B"/>
                </a:solidFill>
                <a:latin typeface="Rubik Medium"/>
                <a:ea typeface="Rubik Light" charset="0"/>
                <a:cs typeface="Rubik Medium"/>
              </a:rPr>
              <a:t>RESEARCH</a:t>
            </a:r>
          </a:p>
        </p:txBody>
      </p:sp>
      <p:sp>
        <p:nvSpPr>
          <p:cNvPr id="9" name="TextBox 13"/>
          <p:cNvSpPr txBox="1"/>
          <p:nvPr/>
        </p:nvSpPr>
        <p:spPr>
          <a:xfrm>
            <a:off x="4768435" y="3344423"/>
            <a:ext cx="1620498" cy="727528"/>
          </a:xfrm>
          <a:prstGeom prst="rect">
            <a:avLst/>
          </a:prstGeom>
          <a:noFill/>
        </p:spPr>
        <p:txBody>
          <a:bodyPr wrap="square" lIns="0" tIns="0" rIns="0" bIns="0" rtlCol="0" anchor="ctr" anchorCtr="0">
            <a:noAutofit/>
          </a:bodyPr>
          <a:lstStyle/>
          <a:p>
            <a:pPr algn="ctr"/>
            <a:r>
              <a:rPr lang="en-US" sz="1200" b="1" dirty="0">
                <a:solidFill>
                  <a:srgbClr val="583471"/>
                </a:solidFill>
                <a:latin typeface="Rubik Medium"/>
                <a:ea typeface="Rubik Light" charset="0"/>
                <a:cs typeface="Rubik Medium"/>
              </a:rPr>
              <a:t>MARKET</a:t>
            </a:r>
          </a:p>
          <a:p>
            <a:pPr algn="ctr"/>
            <a:r>
              <a:rPr lang="en-US" sz="1200" b="1" dirty="0" smtClean="0">
                <a:solidFill>
                  <a:srgbClr val="583471"/>
                </a:solidFill>
                <a:latin typeface="Rubik Medium"/>
                <a:ea typeface="Rubik Light" charset="0"/>
                <a:cs typeface="Rubik Medium"/>
              </a:rPr>
              <a:t>MODELING </a:t>
            </a:r>
            <a:r>
              <a:rPr lang="en-US" sz="1200" b="1" dirty="0">
                <a:solidFill>
                  <a:srgbClr val="583471"/>
                </a:solidFill>
                <a:latin typeface="Rubik Medium"/>
                <a:ea typeface="Rubik Light" charset="0"/>
                <a:cs typeface="Rubik Medium"/>
              </a:rPr>
              <a:t>&amp;</a:t>
            </a:r>
          </a:p>
          <a:p>
            <a:pPr algn="ctr"/>
            <a:r>
              <a:rPr lang="en-US" sz="1200" b="1" dirty="0">
                <a:solidFill>
                  <a:srgbClr val="583471"/>
                </a:solidFill>
                <a:latin typeface="Rubik Medium"/>
                <a:ea typeface="Rubik Light" charset="0"/>
                <a:cs typeface="Rubik Medium"/>
              </a:rPr>
              <a:t>ANALYST</a:t>
            </a:r>
          </a:p>
          <a:p>
            <a:pPr algn="ctr"/>
            <a:r>
              <a:rPr lang="en-US" sz="1200" b="1" dirty="0">
                <a:solidFill>
                  <a:srgbClr val="583471"/>
                </a:solidFill>
                <a:latin typeface="Rubik Medium"/>
                <a:ea typeface="Rubik Light" charset="0"/>
                <a:cs typeface="Rubik Medium"/>
              </a:rPr>
              <a:t>TRIANGULATION</a:t>
            </a:r>
          </a:p>
        </p:txBody>
      </p:sp>
      <p:sp>
        <p:nvSpPr>
          <p:cNvPr id="10" name="TextBox 14"/>
          <p:cNvSpPr txBox="1"/>
          <p:nvPr/>
        </p:nvSpPr>
        <p:spPr>
          <a:xfrm>
            <a:off x="6746093" y="3344423"/>
            <a:ext cx="1618534" cy="727528"/>
          </a:xfrm>
          <a:prstGeom prst="rect">
            <a:avLst/>
          </a:prstGeom>
          <a:noFill/>
        </p:spPr>
        <p:txBody>
          <a:bodyPr wrap="square" lIns="0" tIns="0" rIns="0" bIns="0" rtlCol="0" anchor="ctr" anchorCtr="0">
            <a:noAutofit/>
          </a:bodyPr>
          <a:lstStyle/>
          <a:p>
            <a:pPr algn="ctr"/>
            <a:r>
              <a:rPr lang="en-US" sz="1200" b="1" dirty="0">
                <a:solidFill>
                  <a:srgbClr val="C21383"/>
                </a:solidFill>
                <a:latin typeface="Rubik Medium"/>
                <a:ea typeface="Rubik Light" charset="0"/>
                <a:cs typeface="Rubik Medium"/>
              </a:rPr>
              <a:t>DATA</a:t>
            </a:r>
          </a:p>
          <a:p>
            <a:pPr algn="ctr"/>
            <a:r>
              <a:rPr lang="en-US" sz="1200" b="1" dirty="0" smtClean="0">
                <a:solidFill>
                  <a:srgbClr val="C21383"/>
                </a:solidFill>
                <a:latin typeface="Rubik Medium"/>
                <a:ea typeface="Rubik Light" charset="0"/>
                <a:cs typeface="Rubik Medium"/>
              </a:rPr>
              <a:t>FINALIZATION</a:t>
            </a:r>
            <a:endParaRPr lang="en-US" sz="1200" b="1" dirty="0">
              <a:solidFill>
                <a:srgbClr val="C21383"/>
              </a:solidFill>
              <a:latin typeface="Rubik Medium"/>
              <a:ea typeface="Rubik Light" charset="0"/>
              <a:cs typeface="Rubik Medium"/>
            </a:endParaRPr>
          </a:p>
        </p:txBody>
      </p:sp>
      <p:sp>
        <p:nvSpPr>
          <p:cNvPr id="11" name="TextBox 16"/>
          <p:cNvSpPr txBox="1"/>
          <p:nvPr/>
        </p:nvSpPr>
        <p:spPr>
          <a:xfrm>
            <a:off x="459416" y="1257850"/>
            <a:ext cx="2312235" cy="1003263"/>
          </a:xfrm>
          <a:prstGeom prst="rect">
            <a:avLst/>
          </a:prstGeom>
          <a:noFill/>
        </p:spPr>
        <p:txBody>
          <a:bodyPr wrap="square" rtlCol="0">
            <a:noAutofit/>
          </a:bodyPr>
          <a:lstStyle/>
          <a:p>
            <a:r>
              <a:rPr lang="en-GB" sz="1000" b="1" dirty="0">
                <a:solidFill>
                  <a:srgbClr val="45255C"/>
                </a:solidFill>
                <a:latin typeface="Rubik"/>
                <a:ea typeface="Rubik Light" charset="0"/>
                <a:cs typeface="Rubik"/>
              </a:rPr>
              <a:t>Thorough review of:</a:t>
            </a:r>
          </a:p>
          <a:p>
            <a:pPr marL="87313" indent="-87313">
              <a:buFont typeface="Arial" panose="020B0604020202020204" pitchFamily="34" charset="0"/>
              <a:buChar char="•"/>
            </a:pPr>
            <a:r>
              <a:rPr lang="en-GB" sz="1000" dirty="0">
                <a:solidFill>
                  <a:srgbClr val="45255C"/>
                </a:solidFill>
                <a:latin typeface="Rubik"/>
                <a:ea typeface="Rubik Light" charset="0"/>
                <a:cs typeface="Rubik"/>
              </a:rPr>
              <a:t>Industry and trade research</a:t>
            </a:r>
          </a:p>
          <a:p>
            <a:pPr marL="87313" indent="-87313">
              <a:buFont typeface="Arial" panose="020B0604020202020204" pitchFamily="34" charset="0"/>
              <a:buChar char="•"/>
            </a:pPr>
            <a:r>
              <a:rPr lang="en-GB" sz="1000" dirty="0">
                <a:solidFill>
                  <a:srgbClr val="45255C"/>
                </a:solidFill>
                <a:latin typeface="Rubik"/>
                <a:ea typeface="Rubik Light" charset="0"/>
                <a:cs typeface="Rubik"/>
              </a:rPr>
              <a:t>Government and official statistics</a:t>
            </a:r>
          </a:p>
          <a:p>
            <a:pPr marL="87313" indent="-87313">
              <a:buFont typeface="Arial" panose="020B0604020202020204" pitchFamily="34" charset="0"/>
              <a:buChar char="•"/>
            </a:pPr>
            <a:r>
              <a:rPr lang="en-GB" sz="1000" dirty="0">
                <a:solidFill>
                  <a:srgbClr val="45255C"/>
                </a:solidFill>
                <a:latin typeface="Rubik"/>
                <a:ea typeface="Rubik Light" charset="0"/>
                <a:cs typeface="Rubik"/>
              </a:rPr>
              <a:t>Proprietary online databases</a:t>
            </a:r>
          </a:p>
          <a:p>
            <a:pPr marL="87313" indent="-87313">
              <a:buFont typeface="Arial" panose="020B0604020202020204" pitchFamily="34" charset="0"/>
              <a:buChar char="•"/>
            </a:pPr>
            <a:r>
              <a:rPr lang="en-GB" sz="1000" dirty="0">
                <a:solidFill>
                  <a:srgbClr val="45255C"/>
                </a:solidFill>
                <a:latin typeface="Rubik"/>
                <a:ea typeface="Rubik Light" charset="0"/>
                <a:cs typeface="Rubik"/>
              </a:rPr>
              <a:t>Academic journals</a:t>
            </a:r>
          </a:p>
          <a:p>
            <a:pPr marL="87313" indent="-87313">
              <a:buFont typeface="Arial" panose="020B0604020202020204" pitchFamily="34" charset="0"/>
              <a:buChar char="•"/>
            </a:pPr>
            <a:r>
              <a:rPr lang="en-GB" sz="1000" dirty="0">
                <a:solidFill>
                  <a:srgbClr val="45255C"/>
                </a:solidFill>
                <a:latin typeface="Rubik"/>
                <a:ea typeface="Rubik Light" charset="0"/>
                <a:cs typeface="Rubik"/>
              </a:rPr>
              <a:t>Press releases</a:t>
            </a:r>
          </a:p>
        </p:txBody>
      </p:sp>
      <p:sp>
        <p:nvSpPr>
          <p:cNvPr id="12" name="TextBox 17"/>
          <p:cNvSpPr txBox="1"/>
          <p:nvPr/>
        </p:nvSpPr>
        <p:spPr>
          <a:xfrm>
            <a:off x="2466531" y="5160923"/>
            <a:ext cx="2349077" cy="891011"/>
          </a:xfrm>
          <a:prstGeom prst="rect">
            <a:avLst/>
          </a:prstGeom>
          <a:noFill/>
        </p:spPr>
        <p:txBody>
          <a:bodyPr wrap="square" rtlCol="0">
            <a:noAutofit/>
          </a:bodyPr>
          <a:lstStyle/>
          <a:p>
            <a:pPr marL="87313" indent="-87313">
              <a:buFont typeface="Arial" panose="020B0604020202020204" pitchFamily="34" charset="0"/>
              <a:buChar char="•"/>
            </a:pPr>
            <a:r>
              <a:rPr lang="en-GB" sz="1000" dirty="0">
                <a:solidFill>
                  <a:srgbClr val="68737B"/>
                </a:solidFill>
                <a:latin typeface="Rubik"/>
                <a:ea typeface="Rubik Light" charset="0"/>
                <a:cs typeface="Rubik"/>
              </a:rPr>
              <a:t>Comprehensive on-the-ground store audits</a:t>
            </a:r>
          </a:p>
          <a:p>
            <a:pPr marL="87313" indent="-87313">
              <a:buFont typeface="Arial" panose="020B0604020202020204" pitchFamily="34" charset="0"/>
              <a:buChar char="•"/>
            </a:pPr>
            <a:r>
              <a:rPr lang="en-GB" sz="1000" dirty="0" smtClean="0">
                <a:solidFill>
                  <a:srgbClr val="68737B"/>
                </a:solidFill>
                <a:latin typeface="Rubik"/>
                <a:ea typeface="Rubik Light" charset="0"/>
                <a:cs typeface="Rubik"/>
              </a:rPr>
              <a:t>Industry interviews </a:t>
            </a:r>
            <a:r>
              <a:rPr lang="en-GB" sz="1000" dirty="0">
                <a:solidFill>
                  <a:srgbClr val="68737B"/>
                </a:solidFill>
                <a:latin typeface="Rubik"/>
                <a:ea typeface="Rubik Light" charset="0"/>
                <a:cs typeface="Rubik"/>
              </a:rPr>
              <a:t>from companies representing 80% market share</a:t>
            </a:r>
          </a:p>
          <a:p>
            <a:pPr marL="87313" indent="-87313">
              <a:buFont typeface="Arial" panose="020B0604020202020204" pitchFamily="34" charset="0"/>
              <a:buChar char="•"/>
            </a:pPr>
            <a:r>
              <a:rPr lang="en-GB" sz="1000" dirty="0">
                <a:solidFill>
                  <a:srgbClr val="68737B"/>
                </a:solidFill>
                <a:latin typeface="Rubik"/>
                <a:ea typeface="Rubik Light" charset="0"/>
                <a:cs typeface="Rubik"/>
              </a:rPr>
              <a:t>Key opinion leader interviews</a:t>
            </a:r>
          </a:p>
          <a:p>
            <a:pPr marL="87313" indent="-87313">
              <a:buFont typeface="Arial" panose="020B0604020202020204" pitchFamily="34" charset="0"/>
              <a:buChar char="•"/>
            </a:pPr>
            <a:r>
              <a:rPr lang="en-GB" sz="1000" dirty="0">
                <a:solidFill>
                  <a:srgbClr val="68737B"/>
                </a:solidFill>
                <a:latin typeface="Rubik"/>
                <a:ea typeface="Rubik Light" charset="0"/>
                <a:cs typeface="Rubik"/>
              </a:rPr>
              <a:t>Over 200,000 consumer survey responses</a:t>
            </a:r>
          </a:p>
        </p:txBody>
      </p:sp>
      <p:sp>
        <p:nvSpPr>
          <p:cNvPr id="13" name="TextBox 18"/>
          <p:cNvSpPr txBox="1"/>
          <p:nvPr/>
        </p:nvSpPr>
        <p:spPr>
          <a:xfrm>
            <a:off x="4797525" y="1692381"/>
            <a:ext cx="1773651" cy="553998"/>
          </a:xfrm>
          <a:prstGeom prst="rect">
            <a:avLst/>
          </a:prstGeom>
          <a:noFill/>
        </p:spPr>
        <p:txBody>
          <a:bodyPr wrap="square" rtlCol="0">
            <a:noAutofit/>
          </a:bodyPr>
          <a:lstStyle/>
          <a:p>
            <a:pPr marL="87313" indent="-87313">
              <a:buFont typeface="Arial" panose="020B0604020202020204" pitchFamily="34" charset="0"/>
              <a:buChar char="•"/>
            </a:pPr>
            <a:r>
              <a:rPr lang="en-GB" sz="1000" dirty="0">
                <a:solidFill>
                  <a:srgbClr val="583471"/>
                </a:solidFill>
                <a:latin typeface="Rubik"/>
                <a:ea typeface="Rubik Light" charset="0"/>
                <a:cs typeface="Rubik"/>
              </a:rPr>
              <a:t>Review of historical data</a:t>
            </a:r>
          </a:p>
          <a:p>
            <a:pPr marL="87313" indent="-87313">
              <a:buFont typeface="Arial" panose="020B0604020202020204" pitchFamily="34" charset="0"/>
              <a:buChar char="•"/>
            </a:pPr>
            <a:r>
              <a:rPr lang="en-GB" sz="1000" dirty="0">
                <a:solidFill>
                  <a:srgbClr val="583471"/>
                </a:solidFill>
                <a:latin typeface="Rubik"/>
                <a:ea typeface="Rubik Light" charset="0"/>
                <a:cs typeface="Rubik"/>
              </a:rPr>
              <a:t>Testing and assessment by Category Analyst</a:t>
            </a:r>
          </a:p>
        </p:txBody>
      </p:sp>
      <p:sp>
        <p:nvSpPr>
          <p:cNvPr id="14" name="TextBox 19"/>
          <p:cNvSpPr txBox="1"/>
          <p:nvPr/>
        </p:nvSpPr>
        <p:spPr>
          <a:xfrm>
            <a:off x="6967023" y="1782175"/>
            <a:ext cx="1182086" cy="400110"/>
          </a:xfrm>
          <a:prstGeom prst="rect">
            <a:avLst/>
          </a:prstGeom>
          <a:noFill/>
        </p:spPr>
        <p:txBody>
          <a:bodyPr wrap="square" rtlCol="0">
            <a:spAutoFit/>
          </a:bodyPr>
          <a:lstStyle/>
          <a:p>
            <a:pPr algn="ctr"/>
            <a:r>
              <a:rPr lang="en-GB" sz="1000" dirty="0">
                <a:solidFill>
                  <a:srgbClr val="C21383"/>
                </a:solidFill>
                <a:latin typeface="Rubik"/>
                <a:ea typeface="Rubik Light" charset="0"/>
                <a:cs typeface="Rubik"/>
              </a:rPr>
              <a:t>TOP-DOWN CROSS CHECKS</a:t>
            </a:r>
          </a:p>
        </p:txBody>
      </p:sp>
      <p:grpSp>
        <p:nvGrpSpPr>
          <p:cNvPr id="15" name="Group 9"/>
          <p:cNvGrpSpPr/>
          <p:nvPr/>
        </p:nvGrpSpPr>
        <p:grpSpPr>
          <a:xfrm>
            <a:off x="6831563" y="5237599"/>
            <a:ext cx="1440160" cy="1005187"/>
            <a:chOff x="6138787" y="4685523"/>
            <a:chExt cx="1440160" cy="1005187"/>
          </a:xfrm>
        </p:grpSpPr>
        <p:sp>
          <p:nvSpPr>
            <p:cNvPr id="16" name="TextBox 20"/>
            <p:cNvSpPr txBox="1"/>
            <p:nvPr/>
          </p:nvSpPr>
          <p:spPr>
            <a:xfrm>
              <a:off x="6208508" y="4685523"/>
              <a:ext cx="1300718" cy="553998"/>
            </a:xfrm>
            <a:prstGeom prst="rect">
              <a:avLst/>
            </a:prstGeom>
            <a:noFill/>
          </p:spPr>
          <p:txBody>
            <a:bodyPr wrap="square" rtlCol="0">
              <a:spAutoFit/>
            </a:bodyPr>
            <a:lstStyle/>
            <a:p>
              <a:pPr algn="ctr"/>
              <a:r>
                <a:rPr lang="en-GB" sz="1000" dirty="0">
                  <a:solidFill>
                    <a:srgbClr val="C21383"/>
                  </a:solidFill>
                  <a:latin typeface="Rubik"/>
                  <a:ea typeface="Rubik Light" charset="0"/>
                  <a:cs typeface="Rubik"/>
                </a:rPr>
                <a:t> BOTTOM-UP DATA CREATION</a:t>
              </a:r>
            </a:p>
            <a:p>
              <a:pPr algn="ctr"/>
              <a:endParaRPr lang="en-GB" sz="1000" dirty="0">
                <a:solidFill>
                  <a:srgbClr val="C21383"/>
                </a:solidFill>
                <a:latin typeface="Rubik"/>
                <a:ea typeface="Rubik Light" charset="0"/>
                <a:cs typeface="Rubik"/>
              </a:endParaRPr>
            </a:p>
          </p:txBody>
        </p:sp>
        <p:sp>
          <p:nvSpPr>
            <p:cNvPr id="17" name="TextBox 21"/>
            <p:cNvSpPr txBox="1"/>
            <p:nvPr/>
          </p:nvSpPr>
          <p:spPr>
            <a:xfrm>
              <a:off x="6138787" y="5136712"/>
              <a:ext cx="1440160" cy="553998"/>
            </a:xfrm>
            <a:prstGeom prst="rect">
              <a:avLst/>
            </a:prstGeom>
            <a:noFill/>
          </p:spPr>
          <p:txBody>
            <a:bodyPr wrap="square" rtlCol="0">
              <a:spAutoFit/>
            </a:bodyPr>
            <a:lstStyle/>
            <a:p>
              <a:pPr algn="ctr"/>
              <a:r>
                <a:rPr lang="en-GB" sz="1000" dirty="0">
                  <a:solidFill>
                    <a:srgbClr val="C21383"/>
                  </a:solidFill>
                  <a:latin typeface="Rubik"/>
                  <a:ea typeface="Rubik Light" charset="0"/>
                  <a:cs typeface="Rubik"/>
                </a:rPr>
                <a:t>Multiple layers of review; bottom-up and top-down</a:t>
              </a:r>
            </a:p>
          </p:txBody>
        </p:sp>
      </p:grpSp>
    </p:spTree>
    <p:extLst>
      <p:ext uri="{BB962C8B-B14F-4D97-AF65-F5344CB8AC3E}">
        <p14:creationId xmlns:p14="http://schemas.microsoft.com/office/powerpoint/2010/main" val="810156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a:t>Consumer Packaged Goods Retail Data</a:t>
            </a:r>
            <a:endParaRPr lang="en-US" dirty="0"/>
          </a:p>
        </p:txBody>
      </p:sp>
      <p:sp>
        <p:nvSpPr>
          <p:cNvPr id="3" name="Title 2"/>
          <p:cNvSpPr>
            <a:spLocks noGrp="1"/>
          </p:cNvSpPr>
          <p:nvPr>
            <p:ph type="title"/>
          </p:nvPr>
        </p:nvSpPr>
        <p:spPr/>
        <p:txBody>
          <a:bodyPr/>
          <a:lstStyle/>
          <a:p>
            <a:r>
              <a:rPr lang="en-GB" dirty="0" smtClean="0"/>
              <a:t>MarketLine </a:t>
            </a:r>
            <a:r>
              <a:rPr lang="en-GB" dirty="0"/>
              <a:t>creates market data country by country with each country file undergoing multi-step management review</a:t>
            </a:r>
            <a:br>
              <a:rPr lang="en-GB" dirty="0"/>
            </a:br>
            <a:endParaRPr lang="en-US" dirty="0"/>
          </a:p>
        </p:txBody>
      </p:sp>
      <p:sp>
        <p:nvSpPr>
          <p:cNvPr id="4" name="Text Placeholder 3"/>
          <p:cNvSpPr>
            <a:spLocks noGrp="1"/>
          </p:cNvSpPr>
          <p:nvPr>
            <p:ph type="body" sz="quarter" idx="13"/>
          </p:nvPr>
        </p:nvSpPr>
        <p:spPr/>
        <p:txBody>
          <a:bodyPr>
            <a:normAutofit fontScale="92500" lnSpcReduction="10000"/>
          </a:bodyPr>
          <a:lstStyle/>
          <a:p>
            <a:pPr>
              <a:buFont typeface="Arial" pitchFamily="34" charset="0"/>
              <a:buChar char="•"/>
            </a:pPr>
            <a:r>
              <a:rPr lang="en-GB" sz="1150" dirty="0" smtClean="0">
                <a:solidFill>
                  <a:srgbClr val="1B2246"/>
                </a:solidFill>
              </a:rPr>
              <a:t>MarketLine </a:t>
            </a:r>
            <a:r>
              <a:rPr lang="en-GB" sz="1150" dirty="0">
                <a:solidFill>
                  <a:srgbClr val="1B2246"/>
                </a:solidFill>
              </a:rPr>
              <a:t>builds market data from the bottom up, with each country undergoing a thorough analyst review at the segment and sub-segment level. Each country’s data file undergoes multiple rounds of proofing by a senior analyst and project manager before sign off. </a:t>
            </a:r>
          </a:p>
          <a:p>
            <a:pPr>
              <a:buFont typeface="Arial" pitchFamily="34" charset="0"/>
              <a:buChar char="•"/>
            </a:pPr>
            <a:endParaRPr lang="en-GB" sz="1150" dirty="0">
              <a:solidFill>
                <a:srgbClr val="1B2246"/>
              </a:solidFill>
            </a:endParaRPr>
          </a:p>
          <a:p>
            <a:pPr>
              <a:buFont typeface="Arial" pitchFamily="34" charset="0"/>
              <a:buChar char="•"/>
            </a:pPr>
            <a:r>
              <a:rPr lang="en-GB" sz="1150" dirty="0" smtClean="0">
                <a:solidFill>
                  <a:srgbClr val="1B2246"/>
                </a:solidFill>
              </a:rPr>
              <a:t>Using </a:t>
            </a:r>
            <a:r>
              <a:rPr lang="en-GB" sz="1150" dirty="0">
                <a:solidFill>
                  <a:srgbClr val="1B2246"/>
                </a:solidFill>
              </a:rPr>
              <a:t>last year’s data as an initial baseline input, every row of data is audited and assigned a confidence score based on the level of sourcing available.</a:t>
            </a:r>
          </a:p>
          <a:p>
            <a:pPr>
              <a:buFont typeface="Arial" pitchFamily="34" charset="0"/>
              <a:buChar char="•"/>
            </a:pPr>
            <a:endParaRPr lang="en-GB" sz="1150" dirty="0">
              <a:solidFill>
                <a:srgbClr val="1B2246"/>
              </a:solidFill>
            </a:endParaRPr>
          </a:p>
          <a:p>
            <a:pPr>
              <a:buFont typeface="Arial" pitchFamily="34" charset="0"/>
              <a:buChar char="•"/>
            </a:pPr>
            <a:r>
              <a:rPr lang="en-GB" sz="1150" dirty="0">
                <a:solidFill>
                  <a:srgbClr val="1B2246"/>
                </a:solidFill>
              </a:rPr>
              <a:t> Research inputs at this stage include contact with:</a:t>
            </a:r>
          </a:p>
          <a:p>
            <a:pPr lvl="1"/>
            <a:r>
              <a:rPr lang="en-GB" sz="1150" dirty="0">
                <a:solidFill>
                  <a:srgbClr val="1B2246"/>
                </a:solidFill>
              </a:rPr>
              <a:t> Trade bodies</a:t>
            </a:r>
          </a:p>
          <a:p>
            <a:pPr lvl="1"/>
            <a:r>
              <a:rPr lang="en-GB" sz="1150" dirty="0">
                <a:solidFill>
                  <a:srgbClr val="1B2246"/>
                </a:solidFill>
              </a:rPr>
              <a:t> Manufacturers and brands</a:t>
            </a:r>
          </a:p>
          <a:p>
            <a:pPr lvl="1"/>
            <a:r>
              <a:rPr lang="en-GB" sz="1150" dirty="0">
                <a:solidFill>
                  <a:srgbClr val="1B2246"/>
                </a:solidFill>
              </a:rPr>
              <a:t> Native retailers</a:t>
            </a:r>
          </a:p>
          <a:p>
            <a:pPr lvl="1"/>
            <a:r>
              <a:rPr lang="en-GB" sz="1150" dirty="0">
                <a:solidFill>
                  <a:srgbClr val="1B2246"/>
                </a:solidFill>
              </a:rPr>
              <a:t> Financial/broker reports</a:t>
            </a:r>
          </a:p>
          <a:p>
            <a:pPr lvl="1"/>
            <a:r>
              <a:rPr lang="en-GB" sz="1150" dirty="0">
                <a:solidFill>
                  <a:srgbClr val="1B2246"/>
                </a:solidFill>
              </a:rPr>
              <a:t> National statistics</a:t>
            </a:r>
          </a:p>
          <a:p>
            <a:pPr lvl="1"/>
            <a:r>
              <a:rPr lang="en-GB" sz="1150" dirty="0">
                <a:solidFill>
                  <a:srgbClr val="1B2246"/>
                </a:solidFill>
              </a:rPr>
              <a:t> </a:t>
            </a:r>
            <a:r>
              <a:rPr lang="en-GB" sz="1150" dirty="0" smtClean="0">
                <a:solidFill>
                  <a:srgbClr val="1B2246"/>
                </a:solidFill>
              </a:rPr>
              <a:t>MarketLine’s </a:t>
            </a:r>
            <a:r>
              <a:rPr lang="en-GB" sz="1150" dirty="0">
                <a:solidFill>
                  <a:srgbClr val="1B2246"/>
                </a:solidFill>
              </a:rPr>
              <a:t>internal resources such as consumer surveys, macroeconomic databases, deals and company news tracking, consumer sentiment analysis, country and city profiles. </a:t>
            </a:r>
          </a:p>
          <a:p>
            <a:pPr lvl="1"/>
            <a:endParaRPr lang="en-GB" sz="1150" dirty="0">
              <a:solidFill>
                <a:srgbClr val="1B2246"/>
              </a:solidFill>
            </a:endParaRPr>
          </a:p>
          <a:p>
            <a:pPr>
              <a:buFont typeface="Arial" pitchFamily="34" charset="0"/>
              <a:buChar char="•"/>
            </a:pPr>
            <a:r>
              <a:rPr lang="en-GB" sz="1150" dirty="0" smtClean="0">
                <a:solidFill>
                  <a:srgbClr val="1B2246"/>
                </a:solidFill>
              </a:rPr>
              <a:t>These </a:t>
            </a:r>
            <a:r>
              <a:rPr lang="en-GB" sz="1150" dirty="0">
                <a:solidFill>
                  <a:srgbClr val="1B2246"/>
                </a:solidFill>
              </a:rPr>
              <a:t>inputs are triangulated to produce a final category, segment, or sub-segment data point. Each data point is checked on a country by country basis against population size and economic information to ensure consumption per capita, expenditure per capita and average prices are robust.</a:t>
            </a:r>
          </a:p>
          <a:p>
            <a:pPr>
              <a:buFont typeface="Arial" pitchFamily="34" charset="0"/>
              <a:buChar char="•"/>
            </a:pPr>
            <a:endParaRPr lang="en-GB" sz="1150" dirty="0">
              <a:solidFill>
                <a:srgbClr val="1B2246"/>
              </a:solidFill>
            </a:endParaRPr>
          </a:p>
          <a:p>
            <a:pPr>
              <a:buFont typeface="Arial" pitchFamily="34" charset="0"/>
              <a:buChar char="•"/>
            </a:pPr>
            <a:r>
              <a:rPr lang="en-GB" sz="1150" dirty="0" smtClean="0">
                <a:solidFill>
                  <a:srgbClr val="1B2246"/>
                </a:solidFill>
              </a:rPr>
              <a:t>MarketLine also conducts </a:t>
            </a:r>
            <a:r>
              <a:rPr lang="en-GB" sz="1150" dirty="0">
                <a:solidFill>
                  <a:srgbClr val="1B2246"/>
                </a:solidFill>
              </a:rPr>
              <a:t>primary interviews with multiple players across the value chain in order to confirm </a:t>
            </a:r>
            <a:r>
              <a:rPr lang="en-GB" sz="1150" dirty="0" smtClean="0">
                <a:solidFill>
                  <a:srgbClr val="1B2246"/>
                </a:solidFill>
              </a:rPr>
              <a:t>market </a:t>
            </a:r>
            <a:r>
              <a:rPr lang="en-GB" sz="1150" dirty="0">
                <a:solidFill>
                  <a:srgbClr val="1B2246"/>
                </a:solidFill>
              </a:rPr>
              <a:t>sizing and </a:t>
            </a:r>
            <a:r>
              <a:rPr lang="en-GB" sz="1150" dirty="0" smtClean="0">
                <a:solidFill>
                  <a:srgbClr val="1B2246"/>
                </a:solidFill>
              </a:rPr>
              <a:t>brand and manufacturer </a:t>
            </a:r>
            <a:r>
              <a:rPr lang="en-GB" sz="1150" dirty="0">
                <a:solidFill>
                  <a:srgbClr val="1B2246"/>
                </a:solidFill>
              </a:rPr>
              <a:t>shares</a:t>
            </a:r>
            <a:r>
              <a:rPr lang="en-GB" sz="1150" dirty="0" smtClean="0">
                <a:solidFill>
                  <a:srgbClr val="1B2246"/>
                </a:solidFill>
              </a:rPr>
              <a:t>. </a:t>
            </a:r>
            <a:r>
              <a:rPr lang="en-GB" sz="1150" dirty="0">
                <a:solidFill>
                  <a:srgbClr val="1B2246"/>
                </a:solidFill>
              </a:rPr>
              <a:t>Market size figures are also confirmed with </a:t>
            </a:r>
            <a:r>
              <a:rPr lang="en-GB" sz="1150" dirty="0" smtClean="0">
                <a:solidFill>
                  <a:srgbClr val="1B2246"/>
                </a:solidFill>
              </a:rPr>
              <a:t>MarketLine’s </a:t>
            </a:r>
            <a:r>
              <a:rPr lang="en-GB" sz="1150" dirty="0">
                <a:solidFill>
                  <a:srgbClr val="1B2246"/>
                </a:solidFill>
              </a:rPr>
              <a:t>network of industry contacts.</a:t>
            </a:r>
          </a:p>
          <a:p>
            <a:pPr>
              <a:buFont typeface="Arial" pitchFamily="34" charset="0"/>
              <a:buChar char="•"/>
            </a:pPr>
            <a:endParaRPr lang="en-GB" sz="1150" dirty="0">
              <a:solidFill>
                <a:srgbClr val="1B2246"/>
              </a:solidFill>
            </a:endParaRPr>
          </a:p>
          <a:p>
            <a:pPr>
              <a:buFont typeface="Arial" pitchFamily="34" charset="0"/>
              <a:buChar char="•"/>
            </a:pPr>
            <a:r>
              <a:rPr lang="en-GB" sz="1150" dirty="0" smtClean="0">
                <a:solidFill>
                  <a:srgbClr val="1B2246"/>
                </a:solidFill>
              </a:rPr>
              <a:t>Forecasts </a:t>
            </a:r>
            <a:r>
              <a:rPr lang="en-GB" sz="1150" dirty="0">
                <a:solidFill>
                  <a:srgbClr val="1B2246"/>
                </a:solidFill>
              </a:rPr>
              <a:t>are created using the first draft data set, which is fed into a multivariate forecasting tool. The tool runs correlation tests on over 20 macro-economic and socio-demographic market drivers and indicators, and selects the most statistically significant to be used as final forecasting inputs. Forecasting models are then applied and the results of these are then rigorously reviewed against research on trends and forecasts to ensure final forecasts fully reflect market signals.</a:t>
            </a:r>
            <a:endParaRPr lang="en-GB" sz="1150" dirty="0"/>
          </a:p>
          <a:p>
            <a:endParaRPr lang="en-US" dirty="0"/>
          </a:p>
        </p:txBody>
      </p:sp>
    </p:spTree>
    <p:extLst>
      <p:ext uri="{BB962C8B-B14F-4D97-AF65-F5344CB8AC3E}">
        <p14:creationId xmlns:p14="http://schemas.microsoft.com/office/powerpoint/2010/main" val="1870110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a:t>Consumer Packaged Goods Retail Data</a:t>
            </a:r>
            <a:endParaRPr lang="en-US" dirty="0"/>
          </a:p>
        </p:txBody>
      </p:sp>
      <p:sp>
        <p:nvSpPr>
          <p:cNvPr id="3" name="Title 2"/>
          <p:cNvSpPr>
            <a:spLocks noGrp="1"/>
          </p:cNvSpPr>
          <p:nvPr>
            <p:ph type="title"/>
          </p:nvPr>
        </p:nvSpPr>
        <p:spPr/>
        <p:txBody>
          <a:bodyPr/>
          <a:lstStyle/>
          <a:p>
            <a:r>
              <a:rPr lang="en-GB" dirty="0"/>
              <a:t>A primary research team conducts interviews to confirm </a:t>
            </a:r>
            <a:r>
              <a:rPr lang="en-GB" dirty="0" smtClean="0"/>
              <a:t>the data</a:t>
            </a:r>
            <a:r>
              <a:rPr lang="en-GB" dirty="0"/>
              <a:t/>
            </a:r>
            <a:br>
              <a:rPr lang="en-GB" dirty="0"/>
            </a:br>
            <a:endParaRPr lang="en-US" dirty="0"/>
          </a:p>
        </p:txBody>
      </p:sp>
      <p:sp>
        <p:nvSpPr>
          <p:cNvPr id="4" name="Text Placeholder 3"/>
          <p:cNvSpPr>
            <a:spLocks noGrp="1"/>
          </p:cNvSpPr>
          <p:nvPr>
            <p:ph type="body" sz="quarter" idx="13"/>
          </p:nvPr>
        </p:nvSpPr>
        <p:spPr/>
        <p:txBody>
          <a:bodyPr>
            <a:noAutofit/>
          </a:bodyPr>
          <a:lstStyle/>
          <a:p>
            <a:pPr>
              <a:buFont typeface="Arial" pitchFamily="34" charset="0"/>
              <a:buChar char="•"/>
            </a:pPr>
            <a:r>
              <a:rPr lang="en-GB" sz="1300" dirty="0" smtClean="0">
                <a:solidFill>
                  <a:srgbClr val="1B2246"/>
                </a:solidFill>
              </a:rPr>
              <a:t>MarketLine </a:t>
            </a:r>
            <a:r>
              <a:rPr lang="en-GB" sz="1300" dirty="0">
                <a:solidFill>
                  <a:srgbClr val="1B2246"/>
                </a:solidFill>
              </a:rPr>
              <a:t>conducts primary interviews with multiple players across the value chain in order to </a:t>
            </a:r>
            <a:r>
              <a:rPr lang="en-GB" sz="1300" dirty="0" smtClean="0">
                <a:solidFill>
                  <a:srgbClr val="1B2246"/>
                </a:solidFill>
              </a:rPr>
              <a:t>gain primary industry inputs into our market sizing data, as well as brand, manufacturer and channel shares</a:t>
            </a:r>
            <a:r>
              <a:rPr lang="en-GB" sz="1300" dirty="0">
                <a:solidFill>
                  <a:srgbClr val="1B2246"/>
                </a:solidFill>
              </a:rPr>
              <a:t>. </a:t>
            </a:r>
          </a:p>
          <a:p>
            <a:pPr>
              <a:buFont typeface="Arial" pitchFamily="34" charset="0"/>
              <a:buChar char="•"/>
            </a:pPr>
            <a:endParaRPr lang="en-GB" sz="1300" dirty="0">
              <a:solidFill>
                <a:srgbClr val="1B2246"/>
              </a:solidFill>
            </a:endParaRPr>
          </a:p>
          <a:p>
            <a:pPr>
              <a:buFont typeface="Arial" pitchFamily="34" charset="0"/>
              <a:buChar char="•"/>
            </a:pPr>
            <a:r>
              <a:rPr lang="en-GB" sz="1300" dirty="0" smtClean="0">
                <a:solidFill>
                  <a:srgbClr val="1B2246"/>
                </a:solidFill>
              </a:rPr>
              <a:t>Over the entire process, which includes on-going data validation,  every brand </a:t>
            </a:r>
            <a:r>
              <a:rPr lang="en-GB" sz="1300" dirty="0">
                <a:solidFill>
                  <a:srgbClr val="1B2246"/>
                </a:solidFill>
              </a:rPr>
              <a:t>present in the dataset is contacted so that they may verify or amend the market share assigned them. Market size figures are also confirmed with the </a:t>
            </a:r>
            <a:r>
              <a:rPr lang="en-GB" sz="1300" dirty="0" smtClean="0">
                <a:solidFill>
                  <a:srgbClr val="1B2246"/>
                </a:solidFill>
              </a:rPr>
              <a:t>MarketLine </a:t>
            </a:r>
            <a:r>
              <a:rPr lang="en-GB" sz="1300" dirty="0">
                <a:solidFill>
                  <a:srgbClr val="1B2246"/>
                </a:solidFill>
              </a:rPr>
              <a:t>network of industry contacts.</a:t>
            </a:r>
          </a:p>
          <a:p>
            <a:pPr>
              <a:buFont typeface="Arial" pitchFamily="34" charset="0"/>
              <a:buChar char="•"/>
            </a:pPr>
            <a:endParaRPr lang="en-GB" sz="1300" dirty="0">
              <a:solidFill>
                <a:srgbClr val="1B2246"/>
              </a:solidFill>
            </a:endParaRPr>
          </a:p>
          <a:p>
            <a:pPr>
              <a:buFont typeface="Arial" pitchFamily="34" charset="0"/>
              <a:buChar char="•"/>
            </a:pPr>
            <a:r>
              <a:rPr lang="en-GB" sz="1300" dirty="0" smtClean="0">
                <a:solidFill>
                  <a:srgbClr val="1B2246"/>
                </a:solidFill>
              </a:rPr>
              <a:t>A </a:t>
            </a:r>
            <a:r>
              <a:rPr lang="en-GB" sz="1300" dirty="0">
                <a:solidFill>
                  <a:srgbClr val="1B2246"/>
                </a:solidFill>
              </a:rPr>
              <a:t>dedicated in-house primary calling team works to verify the data after each </a:t>
            </a:r>
            <a:r>
              <a:rPr lang="en-GB" sz="1300" dirty="0" smtClean="0">
                <a:solidFill>
                  <a:srgbClr val="1B2246"/>
                </a:solidFill>
              </a:rPr>
              <a:t>initial country </a:t>
            </a:r>
            <a:r>
              <a:rPr lang="en-GB" sz="1300" dirty="0">
                <a:solidFill>
                  <a:srgbClr val="1B2246"/>
                </a:solidFill>
              </a:rPr>
              <a:t>file has been created, in particular focusing on any areas where information was scarce or on any points of query arising from the review. </a:t>
            </a:r>
          </a:p>
          <a:p>
            <a:pPr>
              <a:buFont typeface="Arial" pitchFamily="34" charset="0"/>
              <a:buChar char="•"/>
            </a:pPr>
            <a:endParaRPr lang="en-GB" sz="1300" dirty="0">
              <a:solidFill>
                <a:srgbClr val="1B2246"/>
              </a:solidFill>
            </a:endParaRPr>
          </a:p>
          <a:p>
            <a:pPr>
              <a:buFont typeface="Arial" pitchFamily="34" charset="0"/>
              <a:buChar char="•"/>
            </a:pPr>
            <a:r>
              <a:rPr lang="en-GB" sz="1300" dirty="0" smtClean="0">
                <a:solidFill>
                  <a:srgbClr val="1B2246"/>
                </a:solidFill>
              </a:rPr>
              <a:t>Full </a:t>
            </a:r>
            <a:r>
              <a:rPr lang="en-GB" sz="1300" dirty="0">
                <a:solidFill>
                  <a:srgbClr val="1B2246"/>
                </a:solidFill>
              </a:rPr>
              <a:t>details and transcripts of each interview are recorded and the information that is provided is sanity-checked against other inputs before use. Once checked, the data is either considered verified or updated in line with the new primary information.</a:t>
            </a:r>
          </a:p>
          <a:p>
            <a:pPr>
              <a:buFont typeface="Arial" pitchFamily="34" charset="0"/>
              <a:buChar char="•"/>
            </a:pPr>
            <a:endParaRPr lang="en-GB" sz="1300" dirty="0">
              <a:solidFill>
                <a:srgbClr val="1B2246"/>
              </a:solidFill>
            </a:endParaRPr>
          </a:p>
          <a:p>
            <a:pPr>
              <a:buFont typeface="Arial" pitchFamily="34" charset="0"/>
              <a:buChar char="•"/>
            </a:pPr>
            <a:r>
              <a:rPr lang="en-GB" sz="1300" dirty="0" smtClean="0">
                <a:solidFill>
                  <a:srgbClr val="1B2246"/>
                </a:solidFill>
              </a:rPr>
              <a:t>Post-review</a:t>
            </a:r>
            <a:r>
              <a:rPr lang="en-GB" sz="1300" dirty="0">
                <a:solidFill>
                  <a:srgbClr val="1B2246"/>
                </a:solidFill>
              </a:rPr>
              <a:t>, a quality audit team conducts a thorough review of the new dataset in order to quantify how much improvement has been made and if there are any areas where further work is needed. A final numerical score is created and this score is reviewed by senior management. Sectors where scores are not considered satisfactory receive additional attention and review</a:t>
            </a:r>
            <a:r>
              <a:rPr lang="en-GB" sz="1300" dirty="0" smtClean="0">
                <a:solidFill>
                  <a:srgbClr val="1B2246"/>
                </a:solidFill>
              </a:rPr>
              <a:t>.</a:t>
            </a:r>
          </a:p>
          <a:p>
            <a:pPr>
              <a:buFont typeface="Arial" pitchFamily="34" charset="0"/>
              <a:buChar char="•"/>
            </a:pPr>
            <a:endParaRPr lang="en-GB" sz="1300" dirty="0">
              <a:solidFill>
                <a:srgbClr val="1B2246"/>
              </a:solidFill>
            </a:endParaRPr>
          </a:p>
          <a:p>
            <a:pPr>
              <a:buFont typeface="Arial" pitchFamily="34" charset="0"/>
              <a:buChar char="•"/>
            </a:pPr>
            <a:r>
              <a:rPr lang="en-GB" sz="1300" dirty="0" smtClean="0">
                <a:solidFill>
                  <a:srgbClr val="1B2246"/>
                </a:solidFill>
              </a:rPr>
              <a:t>Further </a:t>
            </a:r>
            <a:r>
              <a:rPr lang="en-GB" sz="1300" dirty="0" smtClean="0">
                <a:solidFill>
                  <a:srgbClr val="1B2246"/>
                </a:solidFill>
              </a:rPr>
              <a:t>calls </a:t>
            </a:r>
            <a:r>
              <a:rPr lang="en-GB" sz="1300" dirty="0" smtClean="0">
                <a:solidFill>
                  <a:srgbClr val="1B2246"/>
                </a:solidFill>
              </a:rPr>
              <a:t>take place post-publication to help further validate and verify the data and in order to contact as many brands and manufacturers as possible.</a:t>
            </a:r>
            <a:endParaRPr lang="en-GB" sz="1300" dirty="0">
              <a:solidFill>
                <a:srgbClr val="1B2246"/>
              </a:solidFill>
            </a:endParaRPr>
          </a:p>
        </p:txBody>
      </p:sp>
    </p:spTree>
    <p:extLst>
      <p:ext uri="{BB962C8B-B14F-4D97-AF65-F5344CB8AC3E}">
        <p14:creationId xmlns:p14="http://schemas.microsoft.com/office/powerpoint/2010/main" val="2956420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a:t>Consumer Packaged Goods Retail Data</a:t>
            </a:r>
            <a:endParaRPr lang="en-US" dirty="0"/>
          </a:p>
        </p:txBody>
      </p:sp>
      <p:sp>
        <p:nvSpPr>
          <p:cNvPr id="3" name="Title 2"/>
          <p:cNvSpPr>
            <a:spLocks noGrp="1"/>
          </p:cNvSpPr>
          <p:nvPr>
            <p:ph type="title"/>
          </p:nvPr>
        </p:nvSpPr>
        <p:spPr/>
        <p:txBody>
          <a:bodyPr/>
          <a:lstStyle/>
          <a:p>
            <a:r>
              <a:rPr lang="en-GB" dirty="0"/>
              <a:t>Consistent taxonomies across all markets ensures that data is comparable at a global scale</a:t>
            </a:r>
            <a:br>
              <a:rPr lang="en-GB" dirty="0"/>
            </a:br>
            <a:r>
              <a:rPr lang="en-GB" dirty="0"/>
              <a:t/>
            </a:r>
            <a:br>
              <a:rPr lang="en-GB" dirty="0"/>
            </a:br>
            <a:endParaRPr lang="en-US" dirty="0"/>
          </a:p>
        </p:txBody>
      </p:sp>
      <p:sp>
        <p:nvSpPr>
          <p:cNvPr id="4" name="Text Placeholder 3"/>
          <p:cNvSpPr>
            <a:spLocks noGrp="1"/>
          </p:cNvSpPr>
          <p:nvPr>
            <p:ph type="body" sz="quarter" idx="13"/>
          </p:nvPr>
        </p:nvSpPr>
        <p:spPr>
          <a:xfrm>
            <a:off x="300037" y="1350698"/>
            <a:ext cx="8567737" cy="4774584"/>
          </a:xfrm>
        </p:spPr>
        <p:txBody>
          <a:bodyPr>
            <a:noAutofit/>
          </a:bodyPr>
          <a:lstStyle/>
          <a:p>
            <a:pPr>
              <a:buFont typeface="Arial" pitchFamily="34" charset="0"/>
              <a:buChar char="•"/>
            </a:pPr>
            <a:r>
              <a:rPr lang="en-GB" sz="1300" dirty="0">
                <a:solidFill>
                  <a:srgbClr val="1B2246"/>
                </a:solidFill>
              </a:rPr>
              <a:t>Each country market data file contains a detailed standardised sector taxonomy to ensure that data is comparable at a global level. </a:t>
            </a:r>
            <a:r>
              <a:rPr lang="en-GB" sz="1300" dirty="0" smtClean="0">
                <a:solidFill>
                  <a:srgbClr val="1B2246"/>
                </a:solidFill>
              </a:rPr>
              <a:t> This coverage is restricted (in most sectors) to retail sales of packaged goods, but covers both organized and unorganized, but legal, distribution. Entirely unpackaged, informal, supply is excluded.</a:t>
            </a:r>
          </a:p>
        </p:txBody>
      </p:sp>
      <p:graphicFrame>
        <p:nvGraphicFramePr>
          <p:cNvPr id="6" name="Table 5"/>
          <p:cNvGraphicFramePr>
            <a:graphicFrameLocks noGrp="1"/>
          </p:cNvGraphicFramePr>
          <p:nvPr>
            <p:extLst>
              <p:ext uri="{D42A27DB-BD31-4B8C-83A1-F6EECF244321}">
                <p14:modId xmlns:p14="http://schemas.microsoft.com/office/powerpoint/2010/main" val="2446653672"/>
              </p:ext>
            </p:extLst>
          </p:nvPr>
        </p:nvGraphicFramePr>
        <p:xfrm>
          <a:off x="4670947" y="2388350"/>
          <a:ext cx="4114800" cy="3997272"/>
        </p:xfrm>
        <a:graphic>
          <a:graphicData uri="http://schemas.openxmlformats.org/drawingml/2006/table">
            <a:tbl>
              <a:tblPr/>
              <a:tblGrid>
                <a:gridCol w="2229605"/>
                <a:gridCol w="1885195"/>
              </a:tblGrid>
              <a:tr h="214530">
                <a:tc>
                  <a:txBody>
                    <a:bodyPr/>
                    <a:lstStyle/>
                    <a:p>
                      <a:pPr marL="0" algn="l" defTabSz="914400" rtl="0" eaLnBrk="1" fontAlgn="b" latinLnBrk="0" hangingPunct="1"/>
                      <a:r>
                        <a:rPr lang="en-US" sz="1200" b="1" i="0" u="none" strike="noStrike" kern="1200" dirty="0" smtClean="0">
                          <a:solidFill>
                            <a:schemeClr val="tx1"/>
                          </a:solidFill>
                          <a:latin typeface="Rubik Light" panose="00000400000000000000" pitchFamily="2" charset="-79"/>
                          <a:ea typeface="+mn-ea"/>
                          <a:cs typeface="Rubik Light" panose="00000400000000000000" pitchFamily="2" charset="-79"/>
                        </a:rPr>
                        <a:t>Dairy-based &amp; Soy Desserts</a:t>
                      </a:r>
                    </a:p>
                  </a:txBody>
                  <a:tcPr marL="5514" marR="5514" marT="5514" marB="0" anchor="b">
                    <a:lnL>
                      <a:noFill/>
                    </a:lnL>
                    <a:lnR>
                      <a:noFill/>
                    </a:lnR>
                    <a:lnT>
                      <a:noFill/>
                    </a:lnT>
                    <a:lnB>
                      <a:noFill/>
                    </a:lnB>
                  </a:tcPr>
                </a:tc>
                <a:tc>
                  <a:txBody>
                    <a:bodyPr/>
                    <a:lstStyle/>
                    <a:p>
                      <a:pPr marL="0" algn="l" defTabSz="914400" rtl="0" eaLnBrk="1" fontAlgn="b" latinLnBrk="0" hangingPunct="1"/>
                      <a:r>
                        <a:rPr lang="en-US" sz="1100" b="1" i="1" u="none" strike="noStrike" kern="1200" dirty="0" smtClean="0">
                          <a:solidFill>
                            <a:schemeClr val="tx2"/>
                          </a:solidFill>
                          <a:latin typeface="Rubik Light" panose="00000400000000000000" pitchFamily="2" charset="-79"/>
                          <a:ea typeface="+mn-ea"/>
                          <a:cs typeface="Rubik Light" panose="00000400000000000000" pitchFamily="2" charset="-79"/>
                        </a:rPr>
                        <a:t>Overall</a:t>
                      </a:r>
                    </a:p>
                  </a:txBody>
                  <a:tcPr marL="5514" marR="5514" marT="5514" marB="0" anchor="b">
                    <a:lnL>
                      <a:noFill/>
                    </a:lnL>
                    <a:lnR>
                      <a:noFill/>
                    </a:lnR>
                    <a:lnT>
                      <a:noFill/>
                    </a:lnT>
                    <a:lnB>
                      <a:noFill/>
                    </a:lnB>
                  </a:tcPr>
                </a:tc>
              </a:tr>
              <a:tr h="184656">
                <a:tc>
                  <a:txBody>
                    <a:bodyPr/>
                    <a:lstStyle/>
                    <a:p>
                      <a:pPr marL="0" algn="l" defTabSz="914400" rtl="0" eaLnBrk="1" fontAlgn="b" latinLnBrk="0" hangingPunct="1"/>
                      <a:r>
                        <a:rPr lang="en-US" sz="1100" b="0" i="0" u="none" strike="noStrike" kern="1200" dirty="0" smtClean="0">
                          <a:solidFill>
                            <a:schemeClr val="tx1"/>
                          </a:solidFill>
                          <a:latin typeface="Rubik Light" panose="00000400000000000000" pitchFamily="2" charset="-79"/>
                          <a:ea typeface="+mn-ea"/>
                          <a:cs typeface="Rubik Light" panose="00000400000000000000" pitchFamily="2" charset="-79"/>
                        </a:rPr>
                        <a:t>Dairy-based &amp; Soy Desserts</a:t>
                      </a:r>
                    </a:p>
                  </a:txBody>
                  <a:tcPr marL="5514" marR="5514" marT="5514" marB="0" anchor="b">
                    <a:lnL>
                      <a:noFill/>
                    </a:lnL>
                    <a:lnR>
                      <a:noFill/>
                    </a:lnR>
                    <a:lnT>
                      <a:noFill/>
                    </a:lnT>
                    <a:lnB>
                      <a:noFill/>
                    </a:lnB>
                  </a:tcPr>
                </a:tc>
                <a:tc>
                  <a:txBody>
                    <a:bodyPr/>
                    <a:lstStyle/>
                    <a:p>
                      <a:pPr marL="0" algn="l" defTabSz="914400" rtl="0" eaLnBrk="1" fontAlgn="b" latinLnBrk="0" hangingPunct="1"/>
                      <a:r>
                        <a:rPr lang="en-US" sz="1050" b="0" i="1" u="none" strike="noStrike" kern="1200" dirty="0" smtClean="0">
                          <a:solidFill>
                            <a:schemeClr val="tx2"/>
                          </a:solidFill>
                          <a:latin typeface="Rubik Light" panose="00000400000000000000" pitchFamily="2" charset="-79"/>
                          <a:ea typeface="+mn-ea"/>
                          <a:cs typeface="Rubik Light" panose="00000400000000000000" pitchFamily="2" charset="-79"/>
                        </a:rPr>
                        <a:t>Cheesecakes</a:t>
                      </a:r>
                    </a:p>
                  </a:txBody>
                  <a:tcPr marL="5514" marR="5514" marT="5514" marB="0" anchor="b">
                    <a:lnL>
                      <a:noFill/>
                    </a:lnL>
                    <a:lnR>
                      <a:noFill/>
                    </a:lnR>
                    <a:lnT>
                      <a:noFill/>
                    </a:lnT>
                    <a:lnB>
                      <a:noFill/>
                    </a:lnB>
                  </a:tcPr>
                </a:tc>
              </a:tr>
              <a:tr h="184656">
                <a:tc>
                  <a:txBody>
                    <a:bodyPr/>
                    <a:lstStyle/>
                    <a:p>
                      <a:pPr marL="0" algn="l" defTabSz="914400" rtl="0" eaLnBrk="1" fontAlgn="b" latinLnBrk="0" hangingPunct="1"/>
                      <a:r>
                        <a:rPr lang="en-US" sz="1100" b="0" i="0" u="none" strike="noStrike" kern="1200" dirty="0" smtClean="0">
                          <a:solidFill>
                            <a:schemeClr val="tx1"/>
                          </a:solidFill>
                          <a:latin typeface="Rubik Light" panose="00000400000000000000" pitchFamily="2" charset="-79"/>
                          <a:ea typeface="+mn-ea"/>
                          <a:cs typeface="Rubik Light" panose="00000400000000000000" pitchFamily="2" charset="-79"/>
                        </a:rPr>
                        <a:t>Dairy-based &amp; Soy Desserts</a:t>
                      </a:r>
                    </a:p>
                  </a:txBody>
                  <a:tcPr marL="5514" marR="5514" marT="5514" marB="0" anchor="b">
                    <a:lnL>
                      <a:noFill/>
                    </a:lnL>
                    <a:lnR>
                      <a:noFill/>
                    </a:lnR>
                    <a:lnT>
                      <a:noFill/>
                    </a:lnT>
                    <a:lnB>
                      <a:noFill/>
                    </a:lnB>
                  </a:tcPr>
                </a:tc>
                <a:tc>
                  <a:txBody>
                    <a:bodyPr/>
                    <a:lstStyle/>
                    <a:p>
                      <a:pPr marL="0" algn="l" defTabSz="914400" rtl="0" eaLnBrk="1" fontAlgn="b" latinLnBrk="0" hangingPunct="1"/>
                      <a:r>
                        <a:rPr lang="en-US" sz="1050" b="0" i="1" u="none" strike="noStrike" kern="1200" dirty="0" smtClean="0">
                          <a:solidFill>
                            <a:schemeClr val="tx2"/>
                          </a:solidFill>
                          <a:latin typeface="Rubik Light" panose="00000400000000000000" pitchFamily="2" charset="-79"/>
                          <a:ea typeface="+mn-ea"/>
                          <a:cs typeface="Rubik Light" panose="00000400000000000000" pitchFamily="2" charset="-79"/>
                        </a:rPr>
                        <a:t>Flans (Puddings/Desserts)</a:t>
                      </a:r>
                    </a:p>
                  </a:txBody>
                  <a:tcPr marL="5514" marR="5514" marT="5514" marB="0" anchor="b">
                    <a:lnL>
                      <a:noFill/>
                    </a:lnL>
                    <a:lnR>
                      <a:noFill/>
                    </a:lnR>
                    <a:lnT>
                      <a:noFill/>
                    </a:lnT>
                    <a:lnB>
                      <a:noFill/>
                    </a:lnB>
                  </a:tcPr>
                </a:tc>
              </a:tr>
              <a:tr h="184656">
                <a:tc>
                  <a:txBody>
                    <a:bodyPr/>
                    <a:lstStyle/>
                    <a:p>
                      <a:pPr marL="0" algn="l" defTabSz="914400" rtl="0" eaLnBrk="1" fontAlgn="b" latinLnBrk="0" hangingPunct="1"/>
                      <a:r>
                        <a:rPr lang="en-US" sz="1100" b="0" i="0" u="none" strike="noStrike" kern="1200" dirty="0" smtClean="0">
                          <a:solidFill>
                            <a:schemeClr val="tx1"/>
                          </a:solidFill>
                          <a:latin typeface="Rubik Light" panose="00000400000000000000" pitchFamily="2" charset="-79"/>
                          <a:ea typeface="+mn-ea"/>
                          <a:cs typeface="Rubik Light" panose="00000400000000000000" pitchFamily="2" charset="-79"/>
                        </a:rPr>
                        <a:t>Dairy-based &amp; Soy Desserts</a:t>
                      </a:r>
                    </a:p>
                  </a:txBody>
                  <a:tcPr marL="5514" marR="5514" marT="5514" marB="0" anchor="b">
                    <a:lnL>
                      <a:noFill/>
                    </a:lnL>
                    <a:lnR>
                      <a:noFill/>
                    </a:lnR>
                    <a:lnT>
                      <a:noFill/>
                    </a:lnT>
                    <a:lnB>
                      <a:noFill/>
                    </a:lnB>
                  </a:tcPr>
                </a:tc>
                <a:tc>
                  <a:txBody>
                    <a:bodyPr/>
                    <a:lstStyle/>
                    <a:p>
                      <a:pPr marL="0" algn="l" defTabSz="914400" rtl="0" eaLnBrk="1" fontAlgn="b" latinLnBrk="0" hangingPunct="1"/>
                      <a:r>
                        <a:rPr lang="en-US" sz="1050" b="0" i="1" u="none" strike="noStrike" kern="1200" dirty="0" smtClean="0">
                          <a:solidFill>
                            <a:schemeClr val="tx2"/>
                          </a:solidFill>
                          <a:latin typeface="Rubik Light" panose="00000400000000000000" pitchFamily="2" charset="-79"/>
                          <a:ea typeface="+mn-ea"/>
                          <a:cs typeface="Rubik Light" panose="00000400000000000000" pitchFamily="2" charset="-79"/>
                        </a:rPr>
                        <a:t>Mousses</a:t>
                      </a:r>
                    </a:p>
                  </a:txBody>
                  <a:tcPr marL="5514" marR="5514" marT="5514" marB="0" anchor="b">
                    <a:lnL>
                      <a:noFill/>
                    </a:lnL>
                    <a:lnR>
                      <a:noFill/>
                    </a:lnR>
                    <a:lnT>
                      <a:noFill/>
                    </a:lnT>
                    <a:lnB>
                      <a:noFill/>
                    </a:lnB>
                  </a:tcPr>
                </a:tc>
              </a:tr>
              <a:tr h="184656">
                <a:tc>
                  <a:txBody>
                    <a:bodyPr/>
                    <a:lstStyle/>
                    <a:p>
                      <a:pPr marL="0" algn="l" defTabSz="914400" rtl="0" eaLnBrk="1" fontAlgn="b" latinLnBrk="0" hangingPunct="1"/>
                      <a:r>
                        <a:rPr lang="en-US" sz="1100" b="0" i="0" u="none" strike="noStrike" kern="1200" dirty="0" smtClean="0">
                          <a:solidFill>
                            <a:schemeClr val="tx1"/>
                          </a:solidFill>
                          <a:latin typeface="Rubik Light" panose="00000400000000000000" pitchFamily="2" charset="-79"/>
                          <a:ea typeface="+mn-ea"/>
                          <a:cs typeface="Rubik Light" panose="00000400000000000000" pitchFamily="2" charset="-79"/>
                        </a:rPr>
                        <a:t>Dairy-based &amp; Soy Desserts</a:t>
                      </a:r>
                    </a:p>
                  </a:txBody>
                  <a:tcPr marL="5514" marR="5514" marT="5514" marB="0" anchor="b">
                    <a:lnL>
                      <a:noFill/>
                    </a:lnL>
                    <a:lnR>
                      <a:noFill/>
                    </a:lnR>
                    <a:lnT>
                      <a:noFill/>
                    </a:lnT>
                    <a:lnB>
                      <a:noFill/>
                    </a:lnB>
                  </a:tcPr>
                </a:tc>
                <a:tc>
                  <a:txBody>
                    <a:bodyPr/>
                    <a:lstStyle/>
                    <a:p>
                      <a:pPr marL="0" algn="l" defTabSz="914400" rtl="0" eaLnBrk="1" fontAlgn="b" latinLnBrk="0" hangingPunct="1"/>
                      <a:r>
                        <a:rPr lang="en-US" sz="1050" b="0" i="1" u="none" strike="noStrike" kern="1200" dirty="0" smtClean="0">
                          <a:solidFill>
                            <a:schemeClr val="tx2"/>
                          </a:solidFill>
                          <a:latin typeface="Rubik Light" panose="00000400000000000000" pitchFamily="2" charset="-79"/>
                          <a:ea typeface="+mn-ea"/>
                          <a:cs typeface="Rubik Light" panose="00000400000000000000" pitchFamily="2" charset="-79"/>
                        </a:rPr>
                        <a:t>Fools</a:t>
                      </a:r>
                    </a:p>
                  </a:txBody>
                  <a:tcPr marL="5514" marR="5514" marT="5514" marB="0" anchor="b">
                    <a:lnL>
                      <a:noFill/>
                    </a:lnL>
                    <a:lnR>
                      <a:noFill/>
                    </a:lnR>
                    <a:lnT>
                      <a:noFill/>
                    </a:lnT>
                    <a:lnB>
                      <a:noFill/>
                    </a:lnB>
                  </a:tcPr>
                </a:tc>
              </a:tr>
              <a:tr h="184656">
                <a:tc>
                  <a:txBody>
                    <a:bodyPr/>
                    <a:lstStyle/>
                    <a:p>
                      <a:pPr marL="0" algn="l" defTabSz="914400" rtl="0" eaLnBrk="1" fontAlgn="b" latinLnBrk="0" hangingPunct="1"/>
                      <a:r>
                        <a:rPr lang="en-US" sz="1100" b="0" i="0" u="none" strike="noStrike" kern="1200" dirty="0" smtClean="0">
                          <a:solidFill>
                            <a:schemeClr val="tx1"/>
                          </a:solidFill>
                          <a:latin typeface="Rubik Light" panose="00000400000000000000" pitchFamily="2" charset="-79"/>
                          <a:ea typeface="+mn-ea"/>
                          <a:cs typeface="Rubik Light" panose="00000400000000000000" pitchFamily="2" charset="-79"/>
                        </a:rPr>
                        <a:t>Dairy-based &amp; Soy Desserts</a:t>
                      </a:r>
                    </a:p>
                  </a:txBody>
                  <a:tcPr marL="5514" marR="5514" marT="5514" marB="0" anchor="b">
                    <a:lnL>
                      <a:noFill/>
                    </a:lnL>
                    <a:lnR>
                      <a:noFill/>
                    </a:lnR>
                    <a:lnT>
                      <a:noFill/>
                    </a:lnT>
                    <a:lnB>
                      <a:noFill/>
                    </a:lnB>
                  </a:tcPr>
                </a:tc>
                <a:tc>
                  <a:txBody>
                    <a:bodyPr/>
                    <a:lstStyle/>
                    <a:p>
                      <a:pPr marL="0" algn="l" defTabSz="914400" rtl="0" eaLnBrk="1" fontAlgn="b" latinLnBrk="0" hangingPunct="1"/>
                      <a:r>
                        <a:rPr lang="en-US" sz="1050" b="0" i="1" u="none" strike="noStrike" kern="1200" dirty="0" smtClean="0">
                          <a:solidFill>
                            <a:schemeClr val="tx2"/>
                          </a:solidFill>
                          <a:latin typeface="Rubik Light" panose="00000400000000000000" pitchFamily="2" charset="-79"/>
                          <a:ea typeface="+mn-ea"/>
                          <a:cs typeface="Rubik Light" panose="00000400000000000000" pitchFamily="2" charset="-79"/>
                        </a:rPr>
                        <a:t>Trifles</a:t>
                      </a:r>
                    </a:p>
                  </a:txBody>
                  <a:tcPr marL="5514" marR="5514" marT="5514" marB="0" anchor="b">
                    <a:lnL>
                      <a:noFill/>
                    </a:lnL>
                    <a:lnR>
                      <a:noFill/>
                    </a:lnR>
                    <a:lnT>
                      <a:noFill/>
                    </a:lnT>
                    <a:lnB>
                      <a:noFill/>
                    </a:lnB>
                  </a:tcPr>
                </a:tc>
              </a:tr>
              <a:tr h="184656">
                <a:tc>
                  <a:txBody>
                    <a:bodyPr/>
                    <a:lstStyle/>
                    <a:p>
                      <a:pPr marL="0" algn="l" defTabSz="914400" rtl="0" eaLnBrk="1" fontAlgn="b" latinLnBrk="0" hangingPunct="1"/>
                      <a:r>
                        <a:rPr lang="en-US" sz="1100" b="0" i="0" u="none" strike="noStrike" kern="1200" dirty="0" smtClean="0">
                          <a:solidFill>
                            <a:schemeClr val="tx1"/>
                          </a:solidFill>
                          <a:latin typeface="Rubik Light" panose="00000400000000000000" pitchFamily="2" charset="-79"/>
                          <a:ea typeface="+mn-ea"/>
                          <a:cs typeface="Rubik Light" panose="00000400000000000000" pitchFamily="2" charset="-79"/>
                        </a:rPr>
                        <a:t>Dairy-based &amp; Soy Desserts</a:t>
                      </a:r>
                    </a:p>
                  </a:txBody>
                  <a:tcPr marL="5514" marR="5514" marT="5514" marB="0" anchor="b">
                    <a:lnL>
                      <a:noFill/>
                    </a:lnL>
                    <a:lnR>
                      <a:noFill/>
                    </a:lnR>
                    <a:lnT>
                      <a:noFill/>
                    </a:lnT>
                    <a:lnB>
                      <a:noFill/>
                    </a:lnB>
                  </a:tcPr>
                </a:tc>
                <a:tc>
                  <a:txBody>
                    <a:bodyPr/>
                    <a:lstStyle/>
                    <a:p>
                      <a:pPr marL="0" algn="l" defTabSz="914400" rtl="0" eaLnBrk="1" fontAlgn="b" latinLnBrk="0" hangingPunct="1"/>
                      <a:r>
                        <a:rPr lang="en-US" sz="1050" b="0" i="1" u="none" strike="noStrike" kern="1200" dirty="0" smtClean="0">
                          <a:solidFill>
                            <a:schemeClr val="tx2"/>
                          </a:solidFill>
                          <a:latin typeface="Rubik Light" panose="00000400000000000000" pitchFamily="2" charset="-79"/>
                          <a:ea typeface="+mn-ea"/>
                          <a:cs typeface="Rubik Light" panose="00000400000000000000" pitchFamily="2" charset="-79"/>
                        </a:rPr>
                        <a:t>Frozen Puddings/Desserts</a:t>
                      </a:r>
                    </a:p>
                  </a:txBody>
                  <a:tcPr marL="5514" marR="5514" marT="5514" marB="0" anchor="b">
                    <a:lnL>
                      <a:noFill/>
                    </a:lnL>
                    <a:lnR>
                      <a:noFill/>
                    </a:lnR>
                    <a:lnT>
                      <a:noFill/>
                    </a:lnT>
                    <a:lnB>
                      <a:noFill/>
                    </a:lnB>
                  </a:tcPr>
                </a:tc>
              </a:tr>
              <a:tr h="184656">
                <a:tc>
                  <a:txBody>
                    <a:bodyPr/>
                    <a:lstStyle/>
                    <a:p>
                      <a:pPr marL="0" algn="l" defTabSz="914400" rtl="0" eaLnBrk="1" fontAlgn="b" latinLnBrk="0" hangingPunct="1"/>
                      <a:r>
                        <a:rPr lang="en-US" sz="1100" b="0" i="0" u="none" strike="noStrike" kern="1200" dirty="0" smtClean="0">
                          <a:solidFill>
                            <a:schemeClr val="tx1"/>
                          </a:solidFill>
                          <a:latin typeface="Rubik Light" panose="00000400000000000000" pitchFamily="2" charset="-79"/>
                          <a:ea typeface="+mn-ea"/>
                          <a:cs typeface="Rubik Light" panose="00000400000000000000" pitchFamily="2" charset="-79"/>
                        </a:rPr>
                        <a:t>Dairy-based &amp; Soy Desserts</a:t>
                      </a:r>
                    </a:p>
                  </a:txBody>
                  <a:tcPr marL="5514" marR="5514" marT="5514" marB="0" anchor="b">
                    <a:lnL>
                      <a:noFill/>
                    </a:lnL>
                    <a:lnR>
                      <a:noFill/>
                    </a:lnR>
                    <a:lnT>
                      <a:noFill/>
                    </a:lnT>
                    <a:lnB>
                      <a:noFill/>
                    </a:lnB>
                  </a:tcPr>
                </a:tc>
                <a:tc>
                  <a:txBody>
                    <a:bodyPr/>
                    <a:lstStyle/>
                    <a:p>
                      <a:pPr marL="0" algn="l" defTabSz="914400" rtl="0" eaLnBrk="1" fontAlgn="b" latinLnBrk="0" hangingPunct="1"/>
                      <a:r>
                        <a:rPr lang="en-US" sz="1050" b="0" i="1" u="none" strike="noStrike" kern="1200" dirty="0" smtClean="0">
                          <a:solidFill>
                            <a:schemeClr val="tx2"/>
                          </a:solidFill>
                          <a:latin typeface="Rubik Light" panose="00000400000000000000" pitchFamily="2" charset="-79"/>
                          <a:ea typeface="+mn-ea"/>
                          <a:cs typeface="Rubik Light" panose="00000400000000000000" pitchFamily="2" charset="-79"/>
                        </a:rPr>
                        <a:t>Other (Puddings/Desserts)</a:t>
                      </a:r>
                    </a:p>
                  </a:txBody>
                  <a:tcPr marL="5514" marR="5514" marT="5514" marB="0" anchor="b">
                    <a:lnL>
                      <a:noFill/>
                    </a:lnL>
                    <a:lnR>
                      <a:noFill/>
                    </a:lnR>
                    <a:lnT>
                      <a:noFill/>
                    </a:lnT>
                    <a:lnB>
                      <a:noFill/>
                    </a:lnB>
                  </a:tcPr>
                </a:tc>
              </a:tr>
              <a:tr h="184656">
                <a:tc>
                  <a:txBody>
                    <a:bodyPr/>
                    <a:lstStyle/>
                    <a:p>
                      <a:pPr marL="0" algn="l" defTabSz="914400" rtl="0" eaLnBrk="1" fontAlgn="b" latinLnBrk="0" hangingPunct="1"/>
                      <a:r>
                        <a:rPr lang="en-US" sz="1100" b="0" i="0" u="none" strike="noStrike" kern="1200" dirty="0" smtClean="0">
                          <a:solidFill>
                            <a:schemeClr val="tx1"/>
                          </a:solidFill>
                          <a:latin typeface="Rubik Light" panose="00000400000000000000" pitchFamily="2" charset="-79"/>
                          <a:ea typeface="+mn-ea"/>
                          <a:cs typeface="Rubik Light" panose="00000400000000000000" pitchFamily="2" charset="-79"/>
                        </a:rPr>
                        <a:t>Dairy-based &amp; Soy Desserts</a:t>
                      </a:r>
                    </a:p>
                  </a:txBody>
                  <a:tcPr marL="5514" marR="5514" marT="5514" marB="0" anchor="b">
                    <a:lnL>
                      <a:noFill/>
                    </a:lnL>
                    <a:lnR>
                      <a:noFill/>
                    </a:lnR>
                    <a:lnT>
                      <a:noFill/>
                    </a:lnT>
                    <a:lnB>
                      <a:noFill/>
                    </a:lnB>
                  </a:tcPr>
                </a:tc>
                <a:tc>
                  <a:txBody>
                    <a:bodyPr/>
                    <a:lstStyle/>
                    <a:p>
                      <a:pPr marL="0" algn="l" defTabSz="914400" rtl="0" eaLnBrk="1" fontAlgn="b" latinLnBrk="0" hangingPunct="1"/>
                      <a:r>
                        <a:rPr lang="en-US" sz="1050" b="0" i="1" u="none" strike="noStrike" kern="1200" dirty="0" smtClean="0">
                          <a:solidFill>
                            <a:schemeClr val="tx2"/>
                          </a:solidFill>
                          <a:latin typeface="Rubik Light" panose="00000400000000000000" pitchFamily="2" charset="-79"/>
                          <a:ea typeface="+mn-ea"/>
                          <a:cs typeface="Rubik Light" panose="00000400000000000000" pitchFamily="2" charset="-79"/>
                        </a:rPr>
                        <a:t>Soy Desserts</a:t>
                      </a:r>
                    </a:p>
                  </a:txBody>
                  <a:tcPr marL="5514" marR="5514" marT="5514" marB="0" anchor="b">
                    <a:lnL>
                      <a:noFill/>
                    </a:lnL>
                    <a:lnR>
                      <a:noFill/>
                    </a:lnR>
                    <a:lnT>
                      <a:noFill/>
                    </a:lnT>
                    <a:lnB>
                      <a:noFill/>
                    </a:lnB>
                  </a:tcPr>
                </a:tc>
              </a:tr>
              <a:tr h="184656">
                <a:tc>
                  <a:txBody>
                    <a:bodyPr/>
                    <a:lstStyle/>
                    <a:p>
                      <a:pPr marL="0" algn="l" defTabSz="914400" rtl="0" eaLnBrk="1" fontAlgn="b" latinLnBrk="0" hangingPunct="1"/>
                      <a:r>
                        <a:rPr lang="en-US" sz="1100" b="0" i="0" u="none" strike="noStrike" kern="1200" dirty="0" smtClean="0">
                          <a:solidFill>
                            <a:schemeClr val="tx1"/>
                          </a:solidFill>
                          <a:latin typeface="Rubik Light" panose="00000400000000000000" pitchFamily="2" charset="-79"/>
                          <a:ea typeface="+mn-ea"/>
                          <a:cs typeface="Rubik Light" panose="00000400000000000000" pitchFamily="2" charset="-79"/>
                        </a:rPr>
                        <a:t>Dairy-based &amp; Soy Desserts</a:t>
                      </a:r>
                    </a:p>
                  </a:txBody>
                  <a:tcPr marL="5514" marR="5514" marT="5514" marB="0" anchor="b">
                    <a:lnL>
                      <a:noFill/>
                    </a:lnL>
                    <a:lnR>
                      <a:noFill/>
                    </a:lnR>
                    <a:lnT>
                      <a:noFill/>
                    </a:lnT>
                    <a:lnB>
                      <a:noFill/>
                    </a:lnB>
                  </a:tcPr>
                </a:tc>
                <a:tc>
                  <a:txBody>
                    <a:bodyPr/>
                    <a:lstStyle/>
                    <a:p>
                      <a:pPr marL="0" algn="l" defTabSz="914400" rtl="0" eaLnBrk="1" fontAlgn="b" latinLnBrk="0" hangingPunct="1"/>
                      <a:r>
                        <a:rPr lang="en-US" sz="1050" b="0" i="1" u="none" strike="noStrike" kern="1200" dirty="0" smtClean="0">
                          <a:solidFill>
                            <a:schemeClr val="tx2"/>
                          </a:solidFill>
                          <a:latin typeface="Rubik Light" panose="00000400000000000000" pitchFamily="2" charset="-79"/>
                          <a:ea typeface="+mn-ea"/>
                          <a:cs typeface="Rubik Light" panose="00000400000000000000" pitchFamily="2" charset="-79"/>
                        </a:rPr>
                        <a:t>Creme Caramel</a:t>
                      </a:r>
                    </a:p>
                  </a:txBody>
                  <a:tcPr marL="5514" marR="5514" marT="5514" marB="0" anchor="b">
                    <a:lnL>
                      <a:noFill/>
                    </a:lnL>
                    <a:lnR>
                      <a:noFill/>
                    </a:lnR>
                    <a:lnT>
                      <a:noFill/>
                    </a:lnT>
                    <a:lnB>
                      <a:noFill/>
                    </a:lnB>
                  </a:tcPr>
                </a:tc>
              </a:tr>
              <a:tr h="184656">
                <a:tc>
                  <a:txBody>
                    <a:bodyPr/>
                    <a:lstStyle/>
                    <a:p>
                      <a:pPr marL="0" algn="l" defTabSz="914400" rtl="0" eaLnBrk="1" fontAlgn="b" latinLnBrk="0" hangingPunct="1"/>
                      <a:r>
                        <a:rPr lang="en-US" sz="1100" b="0" i="0" u="none" strike="noStrike" kern="1200" dirty="0" smtClean="0">
                          <a:solidFill>
                            <a:schemeClr val="tx1"/>
                          </a:solidFill>
                          <a:latin typeface="Rubik Light" panose="00000400000000000000" pitchFamily="2" charset="-79"/>
                          <a:ea typeface="+mn-ea"/>
                          <a:cs typeface="Rubik Light" panose="00000400000000000000" pitchFamily="2" charset="-79"/>
                        </a:rPr>
                        <a:t>Dairy-based &amp; Soy Desserts</a:t>
                      </a:r>
                    </a:p>
                  </a:txBody>
                  <a:tcPr marL="5514" marR="5514" marT="5514" marB="0" anchor="b">
                    <a:lnL>
                      <a:noFill/>
                    </a:lnL>
                    <a:lnR>
                      <a:noFill/>
                    </a:lnR>
                    <a:lnT>
                      <a:noFill/>
                    </a:lnT>
                    <a:lnB>
                      <a:noFill/>
                    </a:lnB>
                  </a:tcPr>
                </a:tc>
                <a:tc>
                  <a:txBody>
                    <a:bodyPr/>
                    <a:lstStyle/>
                    <a:p>
                      <a:pPr marL="0" algn="l" defTabSz="914400" rtl="0" eaLnBrk="1" fontAlgn="b" latinLnBrk="0" hangingPunct="1"/>
                      <a:r>
                        <a:rPr lang="en-US" sz="1050" b="0" i="1" u="none" strike="noStrike" kern="1200" dirty="0" smtClean="0">
                          <a:solidFill>
                            <a:schemeClr val="tx2"/>
                          </a:solidFill>
                          <a:latin typeface="Rubik Light" panose="00000400000000000000" pitchFamily="2" charset="-79"/>
                          <a:ea typeface="+mn-ea"/>
                          <a:cs typeface="Rubik Light" panose="00000400000000000000" pitchFamily="2" charset="-79"/>
                        </a:rPr>
                        <a:t>Custard Ready to Eat</a:t>
                      </a:r>
                    </a:p>
                  </a:txBody>
                  <a:tcPr marL="5514" marR="5514" marT="5514" marB="0" anchor="b">
                    <a:lnL>
                      <a:noFill/>
                    </a:lnL>
                    <a:lnR>
                      <a:noFill/>
                    </a:lnR>
                    <a:lnT>
                      <a:noFill/>
                    </a:lnT>
                    <a:lnB>
                      <a:noFill/>
                    </a:lnB>
                  </a:tcPr>
                </a:tc>
              </a:tr>
              <a:tr h="184656">
                <a:tc>
                  <a:txBody>
                    <a:bodyPr/>
                    <a:lstStyle/>
                    <a:p>
                      <a:pPr marL="0" algn="l" defTabSz="914400" rtl="0" eaLnBrk="1" fontAlgn="b" latinLnBrk="0" hangingPunct="1"/>
                      <a:r>
                        <a:rPr lang="en-US" sz="1100" b="0" i="0" u="none" strike="noStrike" kern="1200" dirty="0" smtClean="0">
                          <a:solidFill>
                            <a:schemeClr val="tx1"/>
                          </a:solidFill>
                          <a:latin typeface="Rubik Light" panose="00000400000000000000" pitchFamily="2" charset="-79"/>
                          <a:ea typeface="+mn-ea"/>
                          <a:cs typeface="Rubik Light" panose="00000400000000000000" pitchFamily="2" charset="-79"/>
                        </a:rPr>
                        <a:t>Dairy-based &amp; Soy Desserts</a:t>
                      </a:r>
                    </a:p>
                  </a:txBody>
                  <a:tcPr marL="5514" marR="5514" marT="5514" marB="0" anchor="b">
                    <a:lnL>
                      <a:noFill/>
                    </a:lnL>
                    <a:lnR>
                      <a:noFill/>
                    </a:lnR>
                    <a:lnT>
                      <a:noFill/>
                    </a:lnT>
                    <a:lnB>
                      <a:noFill/>
                    </a:lnB>
                  </a:tcPr>
                </a:tc>
                <a:tc>
                  <a:txBody>
                    <a:bodyPr/>
                    <a:lstStyle/>
                    <a:p>
                      <a:pPr marL="0" algn="l" defTabSz="914400" rtl="0" eaLnBrk="1" fontAlgn="b" latinLnBrk="0" hangingPunct="1"/>
                      <a:r>
                        <a:rPr lang="en-US" sz="1050" b="0" i="1" u="none" strike="noStrike" kern="1200" dirty="0" smtClean="0">
                          <a:solidFill>
                            <a:schemeClr val="tx2"/>
                          </a:solidFill>
                          <a:latin typeface="Rubik Light" panose="00000400000000000000" pitchFamily="2" charset="-79"/>
                          <a:ea typeface="+mn-ea"/>
                          <a:cs typeface="Rubik Light" panose="00000400000000000000" pitchFamily="2" charset="-79"/>
                        </a:rPr>
                        <a:t>Gateaux dairy-based</a:t>
                      </a:r>
                    </a:p>
                  </a:txBody>
                  <a:tcPr marL="5514" marR="5514" marT="5514" marB="0" anchor="b">
                    <a:lnL>
                      <a:noFill/>
                    </a:lnL>
                    <a:lnR>
                      <a:noFill/>
                    </a:lnR>
                    <a:lnT>
                      <a:noFill/>
                    </a:lnT>
                    <a:lnB>
                      <a:noFill/>
                    </a:lnB>
                  </a:tcPr>
                </a:tc>
              </a:tr>
              <a:tr h="214530">
                <a:tc>
                  <a:txBody>
                    <a:bodyPr/>
                    <a:lstStyle/>
                    <a:p>
                      <a:pPr marL="0" algn="l" defTabSz="914400" rtl="0" eaLnBrk="1" fontAlgn="b" latinLnBrk="0" hangingPunct="1"/>
                      <a:r>
                        <a:rPr lang="en-US" sz="1200" b="1" i="0" u="none" strike="noStrike" kern="1200" dirty="0" smtClean="0">
                          <a:solidFill>
                            <a:schemeClr val="tx1"/>
                          </a:solidFill>
                          <a:latin typeface="Rubik Light" panose="00000400000000000000" pitchFamily="2" charset="-79"/>
                          <a:ea typeface="+mn-ea"/>
                          <a:cs typeface="Rubik Light" panose="00000400000000000000" pitchFamily="2" charset="-79"/>
                        </a:rPr>
                        <a:t>Fromage Frais &amp; Quark</a:t>
                      </a:r>
                    </a:p>
                  </a:txBody>
                  <a:tcPr marL="5514" marR="5514" marT="5514" marB="0" anchor="b">
                    <a:lnL>
                      <a:noFill/>
                    </a:lnL>
                    <a:lnR>
                      <a:noFill/>
                    </a:lnR>
                    <a:lnT>
                      <a:noFill/>
                    </a:lnT>
                    <a:lnB>
                      <a:noFill/>
                    </a:lnB>
                  </a:tcPr>
                </a:tc>
                <a:tc>
                  <a:txBody>
                    <a:bodyPr/>
                    <a:lstStyle/>
                    <a:p>
                      <a:pPr marL="0" algn="l" defTabSz="914400" rtl="0" eaLnBrk="1" fontAlgn="b" latinLnBrk="0" hangingPunct="1"/>
                      <a:r>
                        <a:rPr lang="en-US" sz="1100" b="1" i="1" u="none" strike="noStrike" kern="1200" dirty="0" smtClean="0">
                          <a:solidFill>
                            <a:schemeClr val="tx2"/>
                          </a:solidFill>
                          <a:latin typeface="Rubik Light" panose="00000400000000000000" pitchFamily="2" charset="-79"/>
                          <a:ea typeface="+mn-ea"/>
                          <a:cs typeface="Rubik Light" panose="00000400000000000000" pitchFamily="2" charset="-79"/>
                        </a:rPr>
                        <a:t>Overall</a:t>
                      </a:r>
                    </a:p>
                  </a:txBody>
                  <a:tcPr marL="5514" marR="5514" marT="5514" marB="0" anchor="b">
                    <a:lnL>
                      <a:noFill/>
                    </a:lnL>
                    <a:lnR>
                      <a:noFill/>
                    </a:lnR>
                    <a:lnT>
                      <a:noFill/>
                    </a:lnT>
                    <a:lnB>
                      <a:noFill/>
                    </a:lnB>
                  </a:tcPr>
                </a:tc>
              </a:tr>
              <a:tr h="214530">
                <a:tc>
                  <a:txBody>
                    <a:bodyPr/>
                    <a:lstStyle/>
                    <a:p>
                      <a:pPr marL="0" algn="l" defTabSz="914400" rtl="0" eaLnBrk="1" fontAlgn="b" latinLnBrk="0" hangingPunct="1"/>
                      <a:r>
                        <a:rPr lang="en-US" sz="1200" b="1" i="0" u="none" strike="noStrike" kern="1200" dirty="0" smtClean="0">
                          <a:solidFill>
                            <a:schemeClr val="tx1"/>
                          </a:solidFill>
                          <a:latin typeface="Rubik Light" panose="00000400000000000000" pitchFamily="2" charset="-79"/>
                          <a:ea typeface="+mn-ea"/>
                          <a:cs typeface="Rubik Light" panose="00000400000000000000" pitchFamily="2" charset="-79"/>
                        </a:rPr>
                        <a:t>Soymilk &amp; Soydrinks</a:t>
                      </a:r>
                    </a:p>
                  </a:txBody>
                  <a:tcPr marL="5514" marR="5514" marT="5514" marB="0" anchor="b">
                    <a:lnL>
                      <a:noFill/>
                    </a:lnL>
                    <a:lnR>
                      <a:noFill/>
                    </a:lnR>
                    <a:lnT>
                      <a:noFill/>
                    </a:lnT>
                    <a:lnB>
                      <a:noFill/>
                    </a:lnB>
                  </a:tcPr>
                </a:tc>
                <a:tc>
                  <a:txBody>
                    <a:bodyPr/>
                    <a:lstStyle/>
                    <a:p>
                      <a:pPr marL="0" algn="l" defTabSz="914400" rtl="0" eaLnBrk="1" fontAlgn="b" latinLnBrk="0" hangingPunct="1"/>
                      <a:r>
                        <a:rPr lang="en-US" sz="1100" b="1" i="1" u="none" strike="noStrike" kern="1200" dirty="0" smtClean="0">
                          <a:solidFill>
                            <a:schemeClr val="tx2"/>
                          </a:solidFill>
                          <a:latin typeface="Rubik Light" panose="00000400000000000000" pitchFamily="2" charset="-79"/>
                          <a:ea typeface="+mn-ea"/>
                          <a:cs typeface="Rubik Light" panose="00000400000000000000" pitchFamily="2" charset="-79"/>
                        </a:rPr>
                        <a:t>Overall</a:t>
                      </a:r>
                    </a:p>
                  </a:txBody>
                  <a:tcPr marL="5514" marR="5514" marT="5514" marB="0" anchor="b">
                    <a:lnL>
                      <a:noFill/>
                    </a:lnL>
                    <a:lnR>
                      <a:noFill/>
                    </a:lnR>
                    <a:lnT>
                      <a:noFill/>
                    </a:lnT>
                    <a:lnB>
                      <a:noFill/>
                    </a:lnB>
                  </a:tcPr>
                </a:tc>
              </a:tr>
              <a:tr h="184656">
                <a:tc>
                  <a:txBody>
                    <a:bodyPr/>
                    <a:lstStyle/>
                    <a:p>
                      <a:pPr marL="0" algn="l" defTabSz="914400" rtl="0" eaLnBrk="1" fontAlgn="b" latinLnBrk="0" hangingPunct="1"/>
                      <a:r>
                        <a:rPr lang="en-US" sz="1100" b="0" i="0" u="none" strike="noStrike" kern="1200" dirty="0" smtClean="0">
                          <a:solidFill>
                            <a:schemeClr val="tx1"/>
                          </a:solidFill>
                          <a:latin typeface="Rubik Light" panose="00000400000000000000" pitchFamily="2" charset="-79"/>
                          <a:ea typeface="+mn-ea"/>
                          <a:cs typeface="Rubik Light" panose="00000400000000000000" pitchFamily="2" charset="-79"/>
                        </a:rPr>
                        <a:t>Soymilk &amp; Soydrinks</a:t>
                      </a:r>
                    </a:p>
                  </a:txBody>
                  <a:tcPr marL="5514" marR="5514" marT="5514" marB="0" anchor="b">
                    <a:lnL>
                      <a:noFill/>
                    </a:lnL>
                    <a:lnR>
                      <a:noFill/>
                    </a:lnR>
                    <a:lnT>
                      <a:noFill/>
                    </a:lnT>
                    <a:lnB>
                      <a:noFill/>
                    </a:lnB>
                  </a:tcPr>
                </a:tc>
                <a:tc>
                  <a:txBody>
                    <a:bodyPr/>
                    <a:lstStyle/>
                    <a:p>
                      <a:pPr marL="0" algn="l" defTabSz="914400" rtl="0" eaLnBrk="1" fontAlgn="b" latinLnBrk="0" hangingPunct="1"/>
                      <a:r>
                        <a:rPr lang="en-US" sz="1050" b="0" i="1" u="none" strike="noStrike" kern="1200" dirty="0" smtClean="0">
                          <a:solidFill>
                            <a:schemeClr val="tx2"/>
                          </a:solidFill>
                          <a:latin typeface="Rubik Light" panose="00000400000000000000" pitchFamily="2" charset="-79"/>
                          <a:ea typeface="+mn-ea"/>
                          <a:cs typeface="Rubik Light" panose="00000400000000000000" pitchFamily="2" charset="-79"/>
                        </a:rPr>
                        <a:t>Soymilk Liquid</a:t>
                      </a:r>
                    </a:p>
                  </a:txBody>
                  <a:tcPr marL="5514" marR="5514" marT="5514" marB="0" anchor="b">
                    <a:lnL>
                      <a:noFill/>
                    </a:lnL>
                    <a:lnR>
                      <a:noFill/>
                    </a:lnR>
                    <a:lnT>
                      <a:noFill/>
                    </a:lnT>
                    <a:lnB>
                      <a:noFill/>
                    </a:lnB>
                  </a:tcPr>
                </a:tc>
              </a:tr>
              <a:tr h="184656">
                <a:tc>
                  <a:txBody>
                    <a:bodyPr/>
                    <a:lstStyle/>
                    <a:p>
                      <a:pPr marL="0" algn="l" defTabSz="914400" rtl="0" eaLnBrk="1" fontAlgn="b" latinLnBrk="0" hangingPunct="1"/>
                      <a:r>
                        <a:rPr lang="en-US" sz="1100" b="0" i="0" u="none" strike="noStrike" kern="1200" dirty="0" smtClean="0">
                          <a:solidFill>
                            <a:schemeClr val="tx1"/>
                          </a:solidFill>
                          <a:latin typeface="Rubik Light" panose="00000400000000000000" pitchFamily="2" charset="-79"/>
                          <a:ea typeface="+mn-ea"/>
                          <a:cs typeface="Rubik Light" panose="00000400000000000000" pitchFamily="2" charset="-79"/>
                        </a:rPr>
                        <a:t>Soymilk &amp; Soydrinks</a:t>
                      </a:r>
                    </a:p>
                  </a:txBody>
                  <a:tcPr marL="5514" marR="5514" marT="5514" marB="0" anchor="b">
                    <a:lnL>
                      <a:noFill/>
                    </a:lnL>
                    <a:lnR>
                      <a:noFill/>
                    </a:lnR>
                    <a:lnT>
                      <a:noFill/>
                    </a:lnT>
                    <a:lnB>
                      <a:noFill/>
                    </a:lnB>
                  </a:tcPr>
                </a:tc>
                <a:tc>
                  <a:txBody>
                    <a:bodyPr/>
                    <a:lstStyle/>
                    <a:p>
                      <a:pPr marL="0" algn="l" defTabSz="914400" rtl="0" eaLnBrk="1" fontAlgn="b" latinLnBrk="0" hangingPunct="1"/>
                      <a:r>
                        <a:rPr lang="en-US" sz="1050" b="0" i="1" u="none" strike="noStrike" kern="1200" dirty="0" smtClean="0">
                          <a:solidFill>
                            <a:schemeClr val="tx2"/>
                          </a:solidFill>
                          <a:latin typeface="Rubik Light" panose="00000400000000000000" pitchFamily="2" charset="-79"/>
                          <a:ea typeface="+mn-ea"/>
                          <a:cs typeface="Rubik Light" panose="00000400000000000000" pitchFamily="2" charset="-79"/>
                        </a:rPr>
                        <a:t>Soymilk Powdered</a:t>
                      </a:r>
                    </a:p>
                  </a:txBody>
                  <a:tcPr marL="5514" marR="5514" marT="5514" marB="0" anchor="b">
                    <a:lnL>
                      <a:noFill/>
                    </a:lnL>
                    <a:lnR>
                      <a:noFill/>
                    </a:lnR>
                    <a:lnT>
                      <a:noFill/>
                    </a:lnT>
                    <a:lnB>
                      <a:noFill/>
                    </a:lnB>
                  </a:tcPr>
                </a:tc>
              </a:tr>
              <a:tr h="184656">
                <a:tc>
                  <a:txBody>
                    <a:bodyPr/>
                    <a:lstStyle/>
                    <a:p>
                      <a:pPr marL="0" algn="l" defTabSz="914400" rtl="0" eaLnBrk="1" fontAlgn="b" latinLnBrk="0" hangingPunct="1"/>
                      <a:r>
                        <a:rPr lang="en-US" sz="1100" b="0" i="0" u="none" strike="noStrike" kern="1200" dirty="0" smtClean="0">
                          <a:solidFill>
                            <a:schemeClr val="tx1"/>
                          </a:solidFill>
                          <a:latin typeface="Rubik Light" panose="00000400000000000000" pitchFamily="2" charset="-79"/>
                          <a:ea typeface="+mn-ea"/>
                          <a:cs typeface="Rubik Light" panose="00000400000000000000" pitchFamily="2" charset="-79"/>
                        </a:rPr>
                        <a:t>Soymilk &amp; Soydrinks</a:t>
                      </a:r>
                    </a:p>
                  </a:txBody>
                  <a:tcPr marL="5514" marR="5514" marT="5514" marB="0" anchor="b">
                    <a:lnL>
                      <a:noFill/>
                    </a:lnL>
                    <a:lnR>
                      <a:noFill/>
                    </a:lnR>
                    <a:lnT>
                      <a:noFill/>
                    </a:lnT>
                    <a:lnB>
                      <a:noFill/>
                    </a:lnB>
                  </a:tcPr>
                </a:tc>
                <a:tc>
                  <a:txBody>
                    <a:bodyPr/>
                    <a:lstStyle/>
                    <a:p>
                      <a:pPr marL="0" algn="l" defTabSz="914400" rtl="0" eaLnBrk="1" fontAlgn="b" latinLnBrk="0" hangingPunct="1"/>
                      <a:r>
                        <a:rPr lang="en-US" sz="1050" b="0" i="1" u="none" strike="noStrike" kern="1200" dirty="0" smtClean="0">
                          <a:solidFill>
                            <a:schemeClr val="tx2"/>
                          </a:solidFill>
                          <a:latin typeface="Rubik Light" panose="00000400000000000000" pitchFamily="2" charset="-79"/>
                          <a:ea typeface="+mn-ea"/>
                          <a:cs typeface="Rubik Light" panose="00000400000000000000" pitchFamily="2" charset="-79"/>
                        </a:rPr>
                        <a:t>Soy Drinks</a:t>
                      </a:r>
                    </a:p>
                  </a:txBody>
                  <a:tcPr marL="5514" marR="5514" marT="5514" marB="0" anchor="b">
                    <a:lnL>
                      <a:noFill/>
                    </a:lnL>
                    <a:lnR>
                      <a:noFill/>
                    </a:lnR>
                    <a:lnT>
                      <a:noFill/>
                    </a:lnT>
                    <a:lnB>
                      <a:noFill/>
                    </a:lnB>
                  </a:tcPr>
                </a:tc>
              </a:tr>
              <a:tr h="184656">
                <a:tc>
                  <a:txBody>
                    <a:bodyPr/>
                    <a:lstStyle/>
                    <a:p>
                      <a:pPr marL="0" algn="l" defTabSz="914400" rtl="0" eaLnBrk="1" fontAlgn="b" latinLnBrk="0" hangingPunct="1"/>
                      <a:r>
                        <a:rPr lang="en-US" sz="1100" b="0" i="0" u="none" strike="noStrike" kern="1200" dirty="0" smtClean="0">
                          <a:solidFill>
                            <a:schemeClr val="tx1"/>
                          </a:solidFill>
                          <a:latin typeface="Rubik Light" panose="00000400000000000000" pitchFamily="2" charset="-79"/>
                          <a:ea typeface="+mn-ea"/>
                          <a:cs typeface="Rubik Light" panose="00000400000000000000" pitchFamily="2" charset="-79"/>
                        </a:rPr>
                        <a:t>Soymilk &amp; Soydrinks</a:t>
                      </a:r>
                    </a:p>
                  </a:txBody>
                  <a:tcPr marL="5514" marR="5514" marT="5514" marB="0" anchor="b">
                    <a:lnL>
                      <a:noFill/>
                    </a:lnL>
                    <a:lnR>
                      <a:noFill/>
                    </a:lnR>
                    <a:lnT>
                      <a:noFill/>
                    </a:lnT>
                    <a:lnB>
                      <a:noFill/>
                    </a:lnB>
                  </a:tcPr>
                </a:tc>
                <a:tc>
                  <a:txBody>
                    <a:bodyPr/>
                    <a:lstStyle/>
                    <a:p>
                      <a:pPr marL="0" algn="l" defTabSz="914400" rtl="0" eaLnBrk="1" fontAlgn="b" latinLnBrk="0" hangingPunct="1"/>
                      <a:r>
                        <a:rPr lang="en-US" sz="1050" b="0" i="1" u="none" strike="noStrike" kern="1200" dirty="0" smtClean="0">
                          <a:solidFill>
                            <a:schemeClr val="tx2"/>
                          </a:solidFill>
                          <a:latin typeface="Rubik Light" panose="00000400000000000000" pitchFamily="2" charset="-79"/>
                          <a:ea typeface="+mn-ea"/>
                          <a:cs typeface="Rubik Light" panose="00000400000000000000" pitchFamily="2" charset="-79"/>
                        </a:rPr>
                        <a:t>Soy Cream</a:t>
                      </a:r>
                    </a:p>
                  </a:txBody>
                  <a:tcPr marL="5514" marR="5514" marT="5514" marB="0" anchor="b">
                    <a:lnL>
                      <a:noFill/>
                    </a:lnL>
                    <a:lnR>
                      <a:noFill/>
                    </a:lnR>
                    <a:lnT>
                      <a:noFill/>
                    </a:lnT>
                    <a:lnB>
                      <a:noFill/>
                    </a:lnB>
                  </a:tcPr>
                </a:tc>
              </a:tr>
              <a:tr h="214530">
                <a:tc>
                  <a:txBody>
                    <a:bodyPr/>
                    <a:lstStyle/>
                    <a:p>
                      <a:pPr marL="0" algn="l" defTabSz="914400" rtl="0" eaLnBrk="1" fontAlgn="b" latinLnBrk="0" hangingPunct="1"/>
                      <a:r>
                        <a:rPr lang="en-US" sz="1200" b="1" i="0" u="none" strike="noStrike" kern="1200" dirty="0" smtClean="0">
                          <a:solidFill>
                            <a:schemeClr val="tx1"/>
                          </a:solidFill>
                          <a:latin typeface="Rubik Light" panose="00000400000000000000" pitchFamily="2" charset="-79"/>
                          <a:ea typeface="+mn-ea"/>
                          <a:cs typeface="Rubik Light" panose="00000400000000000000" pitchFamily="2" charset="-79"/>
                        </a:rPr>
                        <a:t>Butter &amp; Spreadable Fats</a:t>
                      </a:r>
                    </a:p>
                  </a:txBody>
                  <a:tcPr marL="5514" marR="5514" marT="5514" marB="0" anchor="b">
                    <a:lnL>
                      <a:noFill/>
                    </a:lnL>
                    <a:lnR>
                      <a:noFill/>
                    </a:lnR>
                    <a:lnT>
                      <a:noFill/>
                    </a:lnT>
                    <a:lnB>
                      <a:noFill/>
                    </a:lnB>
                  </a:tcPr>
                </a:tc>
                <a:tc>
                  <a:txBody>
                    <a:bodyPr/>
                    <a:lstStyle/>
                    <a:p>
                      <a:pPr marL="0" algn="l" defTabSz="914400" rtl="0" eaLnBrk="1" fontAlgn="b" latinLnBrk="0" hangingPunct="1"/>
                      <a:r>
                        <a:rPr lang="en-US" sz="1100" b="1" i="1" u="none" strike="noStrike" kern="1200" dirty="0" smtClean="0">
                          <a:solidFill>
                            <a:schemeClr val="tx2"/>
                          </a:solidFill>
                          <a:latin typeface="Rubik Light" panose="00000400000000000000" pitchFamily="2" charset="-79"/>
                          <a:ea typeface="+mn-ea"/>
                          <a:cs typeface="Rubik Light" panose="00000400000000000000" pitchFamily="2" charset="-79"/>
                        </a:rPr>
                        <a:t>Overall</a:t>
                      </a:r>
                    </a:p>
                  </a:txBody>
                  <a:tcPr marL="5514" marR="5514" marT="5514" marB="0" anchor="b">
                    <a:lnL>
                      <a:noFill/>
                    </a:lnL>
                    <a:lnR>
                      <a:noFill/>
                    </a:lnR>
                    <a:lnT>
                      <a:noFill/>
                    </a:lnT>
                    <a:lnB>
                      <a:noFill/>
                    </a:lnB>
                  </a:tcPr>
                </a:tc>
              </a:tr>
              <a:tr h="184656">
                <a:tc>
                  <a:txBody>
                    <a:bodyPr/>
                    <a:lstStyle/>
                    <a:p>
                      <a:pPr marL="0" algn="l" defTabSz="914400" rtl="0" eaLnBrk="1" fontAlgn="b" latinLnBrk="0" hangingPunct="1"/>
                      <a:r>
                        <a:rPr lang="en-US" sz="1100" b="0" i="0" u="none" strike="noStrike" kern="1200" dirty="0" smtClean="0">
                          <a:solidFill>
                            <a:schemeClr val="tx1"/>
                          </a:solidFill>
                          <a:latin typeface="Rubik Light" panose="00000400000000000000" pitchFamily="2" charset="-79"/>
                          <a:ea typeface="+mn-ea"/>
                          <a:cs typeface="Rubik Light" panose="00000400000000000000" pitchFamily="2" charset="-79"/>
                        </a:rPr>
                        <a:t>Butter &amp; Spreadable Fats</a:t>
                      </a:r>
                    </a:p>
                  </a:txBody>
                  <a:tcPr marL="5514" marR="5514" marT="5514" marB="0" anchor="b">
                    <a:lnL>
                      <a:noFill/>
                    </a:lnL>
                    <a:lnR>
                      <a:noFill/>
                    </a:lnR>
                    <a:lnT>
                      <a:noFill/>
                    </a:lnT>
                    <a:lnB>
                      <a:noFill/>
                    </a:lnB>
                  </a:tcPr>
                </a:tc>
                <a:tc>
                  <a:txBody>
                    <a:bodyPr/>
                    <a:lstStyle/>
                    <a:p>
                      <a:pPr marL="0" algn="l" defTabSz="914400" rtl="0" eaLnBrk="1" fontAlgn="b" latinLnBrk="0" hangingPunct="1"/>
                      <a:r>
                        <a:rPr lang="en-US" sz="1050" b="0" i="1" u="none" strike="noStrike" kern="1200" dirty="0" smtClean="0">
                          <a:solidFill>
                            <a:schemeClr val="tx2"/>
                          </a:solidFill>
                          <a:latin typeface="Rubik Light" panose="00000400000000000000" pitchFamily="2" charset="-79"/>
                          <a:ea typeface="+mn-ea"/>
                          <a:cs typeface="Rubik Light" panose="00000400000000000000" pitchFamily="2" charset="-79"/>
                        </a:rPr>
                        <a:t>Butter</a:t>
                      </a:r>
                    </a:p>
                  </a:txBody>
                  <a:tcPr marL="5514" marR="5514" marT="5514" marB="0" anchor="b">
                    <a:lnL>
                      <a:noFill/>
                    </a:lnL>
                    <a:lnR>
                      <a:noFill/>
                    </a:lnR>
                    <a:lnT>
                      <a:noFill/>
                    </a:lnT>
                    <a:lnB>
                      <a:noFill/>
                    </a:lnB>
                  </a:tcPr>
                </a:tc>
              </a:tr>
              <a:tr h="184656">
                <a:tc>
                  <a:txBody>
                    <a:bodyPr/>
                    <a:lstStyle/>
                    <a:p>
                      <a:pPr marL="0" algn="l" defTabSz="914400" rtl="0" eaLnBrk="1" fontAlgn="b" latinLnBrk="0" hangingPunct="1"/>
                      <a:r>
                        <a:rPr lang="en-US" sz="1100" b="0" i="0" u="none" strike="noStrike" kern="1200" dirty="0" smtClean="0">
                          <a:solidFill>
                            <a:schemeClr val="tx1"/>
                          </a:solidFill>
                          <a:latin typeface="Rubik Light" panose="00000400000000000000" pitchFamily="2" charset="-79"/>
                          <a:ea typeface="+mn-ea"/>
                          <a:cs typeface="Rubik Light" panose="00000400000000000000" pitchFamily="2" charset="-79"/>
                        </a:rPr>
                        <a:t>Butter &amp; Spreadable Fats</a:t>
                      </a:r>
                    </a:p>
                  </a:txBody>
                  <a:tcPr marL="5514" marR="5514" marT="5514" marB="0" anchor="b">
                    <a:lnL>
                      <a:noFill/>
                    </a:lnL>
                    <a:lnR>
                      <a:noFill/>
                    </a:lnR>
                    <a:lnT>
                      <a:noFill/>
                    </a:lnT>
                    <a:lnB>
                      <a:noFill/>
                    </a:lnB>
                  </a:tcPr>
                </a:tc>
                <a:tc>
                  <a:txBody>
                    <a:bodyPr/>
                    <a:lstStyle/>
                    <a:p>
                      <a:pPr marL="0" algn="l" defTabSz="914400" rtl="0" eaLnBrk="1" fontAlgn="b" latinLnBrk="0" hangingPunct="1"/>
                      <a:r>
                        <a:rPr lang="en-US" sz="1050" b="0" i="1" u="none" strike="noStrike" kern="1200" dirty="0" smtClean="0">
                          <a:solidFill>
                            <a:schemeClr val="tx2"/>
                          </a:solidFill>
                          <a:latin typeface="Rubik Light" panose="00000400000000000000" pitchFamily="2" charset="-79"/>
                          <a:ea typeface="+mn-ea"/>
                          <a:cs typeface="Rubik Light" panose="00000400000000000000" pitchFamily="2" charset="-79"/>
                        </a:rPr>
                        <a:t>Margarine/Spreadable fats</a:t>
                      </a:r>
                    </a:p>
                  </a:txBody>
                  <a:tcPr marL="5514" marR="5514" marT="5514" marB="0" anchor="b">
                    <a:lnL>
                      <a:noFill/>
                    </a:lnL>
                    <a:lnR>
                      <a:noFill/>
                    </a:lnR>
                    <a:lnT>
                      <a:noFill/>
                    </a:lnT>
                    <a:lnB>
                      <a:noFill/>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749872961"/>
              </p:ext>
            </p:extLst>
          </p:nvPr>
        </p:nvGraphicFramePr>
        <p:xfrm>
          <a:off x="708547" y="2406011"/>
          <a:ext cx="3733800" cy="3979900"/>
        </p:xfrm>
        <a:graphic>
          <a:graphicData uri="http://schemas.openxmlformats.org/drawingml/2006/table">
            <a:tbl>
              <a:tblPr/>
              <a:tblGrid>
                <a:gridCol w="2023160"/>
                <a:gridCol w="1710640"/>
              </a:tblGrid>
              <a:tr h="212154">
                <a:tc>
                  <a:txBody>
                    <a:bodyPr/>
                    <a:lstStyle/>
                    <a:p>
                      <a:pPr algn="l" fontAlgn="b"/>
                      <a:r>
                        <a:rPr lang="en-US" sz="1400" b="1" i="0" u="none" strike="noStrike" dirty="0">
                          <a:solidFill>
                            <a:schemeClr val="tx1"/>
                          </a:solidFill>
                          <a:latin typeface="Rubik Light" panose="00000400000000000000" pitchFamily="2" charset="-79"/>
                          <a:cs typeface="Rubik Light" panose="00000400000000000000" pitchFamily="2" charset="-79"/>
                        </a:rPr>
                        <a:t>Milk</a:t>
                      </a:r>
                    </a:p>
                  </a:txBody>
                  <a:tcPr marL="9257" marR="9257" marT="9257" marB="0" anchor="b">
                    <a:lnL>
                      <a:noFill/>
                    </a:lnL>
                    <a:lnR>
                      <a:noFill/>
                    </a:lnR>
                    <a:lnT>
                      <a:noFill/>
                    </a:lnT>
                    <a:lnB>
                      <a:noFill/>
                    </a:lnB>
                  </a:tcPr>
                </a:tc>
                <a:tc>
                  <a:txBody>
                    <a:bodyPr/>
                    <a:lstStyle/>
                    <a:p>
                      <a:pPr algn="l" fontAlgn="b"/>
                      <a:r>
                        <a:rPr lang="en-US" sz="1200" b="1" i="1" u="none" strike="noStrike" dirty="0">
                          <a:solidFill>
                            <a:schemeClr val="tx2"/>
                          </a:solidFill>
                          <a:latin typeface="Rubik Light" panose="00000400000000000000" pitchFamily="2" charset="-79"/>
                          <a:cs typeface="Rubik Light" panose="00000400000000000000" pitchFamily="2" charset="-79"/>
                        </a:rPr>
                        <a:t>Overall</a:t>
                      </a:r>
                    </a:p>
                  </a:txBody>
                  <a:tcPr marL="9257" marR="9257" marT="9257" marB="0" anchor="b">
                    <a:lnL>
                      <a:noFill/>
                    </a:lnL>
                    <a:lnR>
                      <a:noFill/>
                    </a:lnR>
                    <a:lnT>
                      <a:noFill/>
                    </a:lnT>
                    <a:lnB>
                      <a:noFill/>
                    </a:lnB>
                  </a:tcPr>
                </a:tc>
              </a:tr>
              <a:tr h="183106">
                <a:tc>
                  <a:txBody>
                    <a:bodyPr/>
                    <a:lstStyle/>
                    <a:p>
                      <a:pPr algn="l" fontAlgn="b"/>
                      <a:r>
                        <a:rPr lang="en-US" sz="1200" b="0" i="0" u="none" strike="noStrike" dirty="0">
                          <a:solidFill>
                            <a:schemeClr val="tx1"/>
                          </a:solidFill>
                          <a:latin typeface="Rubik Light" panose="00000400000000000000" pitchFamily="2" charset="-79"/>
                          <a:cs typeface="Rubik Light" panose="00000400000000000000" pitchFamily="2" charset="-79"/>
                        </a:rPr>
                        <a:t>Milk</a:t>
                      </a:r>
                    </a:p>
                  </a:txBody>
                  <a:tcPr marL="9257" marR="9257" marT="9257" marB="0" anchor="b">
                    <a:lnL>
                      <a:noFill/>
                    </a:lnL>
                    <a:lnR>
                      <a:noFill/>
                    </a:lnR>
                    <a:lnT>
                      <a:noFill/>
                    </a:lnT>
                    <a:lnB>
                      <a:noFill/>
                    </a:lnB>
                  </a:tcPr>
                </a:tc>
                <a:tc>
                  <a:txBody>
                    <a:bodyPr/>
                    <a:lstStyle/>
                    <a:p>
                      <a:pPr algn="l" fontAlgn="b"/>
                      <a:r>
                        <a:rPr lang="en-US" sz="1100" b="0" i="1" u="none" strike="noStrike" dirty="0">
                          <a:solidFill>
                            <a:schemeClr val="tx2"/>
                          </a:solidFill>
                          <a:latin typeface="Rubik Light" panose="00000400000000000000" pitchFamily="2" charset="-79"/>
                          <a:cs typeface="Rubik Light" panose="00000400000000000000" pitchFamily="2" charset="-79"/>
                        </a:rPr>
                        <a:t>Evaporated Milk</a:t>
                      </a:r>
                    </a:p>
                  </a:txBody>
                  <a:tcPr marL="9257" marR="9257" marT="9257" marB="0" anchor="b">
                    <a:lnL>
                      <a:noFill/>
                    </a:lnL>
                    <a:lnR>
                      <a:noFill/>
                    </a:lnR>
                    <a:lnT>
                      <a:noFill/>
                    </a:lnT>
                    <a:lnB>
                      <a:noFill/>
                    </a:lnB>
                  </a:tcPr>
                </a:tc>
              </a:tr>
              <a:tr h="168582">
                <a:tc>
                  <a:txBody>
                    <a:bodyPr/>
                    <a:lstStyle/>
                    <a:p>
                      <a:pPr algn="l" fontAlgn="b"/>
                      <a:r>
                        <a:rPr lang="en-US" sz="1100" b="0" i="0" u="none" strike="noStrike" dirty="0">
                          <a:solidFill>
                            <a:schemeClr val="tx1"/>
                          </a:solidFill>
                          <a:latin typeface="Rubik Light" panose="00000400000000000000" pitchFamily="2" charset="-79"/>
                          <a:cs typeface="Rubik Light" panose="00000400000000000000" pitchFamily="2" charset="-79"/>
                        </a:rPr>
                        <a:t>Milk</a:t>
                      </a:r>
                    </a:p>
                  </a:txBody>
                  <a:tcPr marL="9257" marR="9257" marT="9257" marB="0" anchor="b">
                    <a:lnL>
                      <a:noFill/>
                    </a:lnL>
                    <a:lnR>
                      <a:noFill/>
                    </a:lnR>
                    <a:lnT>
                      <a:noFill/>
                    </a:lnT>
                    <a:lnB>
                      <a:noFill/>
                    </a:lnB>
                  </a:tcPr>
                </a:tc>
                <a:tc>
                  <a:txBody>
                    <a:bodyPr/>
                    <a:lstStyle/>
                    <a:p>
                      <a:pPr algn="l" fontAlgn="b"/>
                      <a:r>
                        <a:rPr lang="en-US" sz="1000" b="0" i="1" u="none" strike="noStrike" dirty="0">
                          <a:solidFill>
                            <a:schemeClr val="tx2"/>
                          </a:solidFill>
                          <a:latin typeface="Rubik Light" panose="00000400000000000000" pitchFamily="2" charset="-79"/>
                          <a:cs typeface="Rubik Light" panose="00000400000000000000" pitchFamily="2" charset="-79"/>
                        </a:rPr>
                        <a:t>Fermented Milk</a:t>
                      </a:r>
                    </a:p>
                  </a:txBody>
                  <a:tcPr marL="9257" marR="9257" marT="9257" marB="0" anchor="b">
                    <a:lnL>
                      <a:noFill/>
                    </a:lnL>
                    <a:lnR>
                      <a:noFill/>
                    </a:lnR>
                    <a:lnT>
                      <a:noFill/>
                    </a:lnT>
                    <a:lnB>
                      <a:noFill/>
                    </a:lnB>
                  </a:tcPr>
                </a:tc>
              </a:tr>
              <a:tr h="183106">
                <a:tc>
                  <a:txBody>
                    <a:bodyPr/>
                    <a:lstStyle/>
                    <a:p>
                      <a:pPr algn="l" fontAlgn="b"/>
                      <a:r>
                        <a:rPr lang="en-US" sz="1200" b="0" i="0" u="none" strike="noStrike" dirty="0">
                          <a:solidFill>
                            <a:schemeClr val="tx1"/>
                          </a:solidFill>
                          <a:latin typeface="Rubik Light" panose="00000400000000000000" pitchFamily="2" charset="-79"/>
                          <a:cs typeface="Rubik Light" panose="00000400000000000000" pitchFamily="2" charset="-79"/>
                        </a:rPr>
                        <a:t>Milk</a:t>
                      </a:r>
                    </a:p>
                  </a:txBody>
                  <a:tcPr marL="9257" marR="9257" marT="9257" marB="0" anchor="b">
                    <a:lnL>
                      <a:noFill/>
                    </a:lnL>
                    <a:lnR>
                      <a:noFill/>
                    </a:lnR>
                    <a:lnT>
                      <a:noFill/>
                    </a:lnT>
                    <a:lnB>
                      <a:noFill/>
                    </a:lnB>
                  </a:tcPr>
                </a:tc>
                <a:tc>
                  <a:txBody>
                    <a:bodyPr/>
                    <a:lstStyle/>
                    <a:p>
                      <a:pPr algn="l" fontAlgn="b"/>
                      <a:r>
                        <a:rPr lang="en-US" sz="1100" b="0" i="1" u="none" strike="noStrike" dirty="0">
                          <a:solidFill>
                            <a:schemeClr val="tx2"/>
                          </a:solidFill>
                          <a:latin typeface="Rubik Light" panose="00000400000000000000" pitchFamily="2" charset="-79"/>
                          <a:cs typeface="Rubik Light" panose="00000400000000000000" pitchFamily="2" charset="-79"/>
                        </a:rPr>
                        <a:t>Flavored Milk</a:t>
                      </a:r>
                    </a:p>
                  </a:txBody>
                  <a:tcPr marL="9257" marR="9257" marT="9257" marB="0" anchor="b">
                    <a:lnL>
                      <a:noFill/>
                    </a:lnL>
                    <a:lnR>
                      <a:noFill/>
                    </a:lnR>
                    <a:lnT>
                      <a:noFill/>
                    </a:lnT>
                    <a:lnB>
                      <a:noFill/>
                    </a:lnB>
                  </a:tcPr>
                </a:tc>
              </a:tr>
              <a:tr h="183106">
                <a:tc>
                  <a:txBody>
                    <a:bodyPr/>
                    <a:lstStyle/>
                    <a:p>
                      <a:pPr algn="l" fontAlgn="b"/>
                      <a:r>
                        <a:rPr lang="en-US" sz="1200" b="0" i="0" u="none" strike="noStrike" dirty="0">
                          <a:solidFill>
                            <a:schemeClr val="tx1"/>
                          </a:solidFill>
                          <a:latin typeface="Rubik Light" panose="00000400000000000000" pitchFamily="2" charset="-79"/>
                          <a:cs typeface="Rubik Light" panose="00000400000000000000" pitchFamily="2" charset="-79"/>
                        </a:rPr>
                        <a:t>Milk</a:t>
                      </a:r>
                    </a:p>
                  </a:txBody>
                  <a:tcPr marL="9257" marR="9257" marT="9257" marB="0" anchor="b">
                    <a:lnL>
                      <a:noFill/>
                    </a:lnL>
                    <a:lnR>
                      <a:noFill/>
                    </a:lnR>
                    <a:lnT>
                      <a:noFill/>
                    </a:lnT>
                    <a:lnB>
                      <a:noFill/>
                    </a:lnB>
                  </a:tcPr>
                </a:tc>
                <a:tc>
                  <a:txBody>
                    <a:bodyPr/>
                    <a:lstStyle/>
                    <a:p>
                      <a:pPr algn="l" fontAlgn="b"/>
                      <a:r>
                        <a:rPr lang="en-US" sz="1100" b="0" i="1" u="none" strike="noStrike" dirty="0">
                          <a:solidFill>
                            <a:schemeClr val="tx2"/>
                          </a:solidFill>
                          <a:latin typeface="Rubik Light" panose="00000400000000000000" pitchFamily="2" charset="-79"/>
                          <a:cs typeface="Rubik Light" panose="00000400000000000000" pitchFamily="2" charset="-79"/>
                        </a:rPr>
                        <a:t>White Milk</a:t>
                      </a:r>
                    </a:p>
                  </a:txBody>
                  <a:tcPr marL="9257" marR="9257" marT="9257" marB="0" anchor="b">
                    <a:lnL>
                      <a:noFill/>
                    </a:lnL>
                    <a:lnR>
                      <a:noFill/>
                    </a:lnR>
                    <a:lnT>
                      <a:noFill/>
                    </a:lnT>
                    <a:lnB>
                      <a:noFill/>
                    </a:lnB>
                  </a:tcPr>
                </a:tc>
              </a:tr>
              <a:tr h="212154">
                <a:tc>
                  <a:txBody>
                    <a:bodyPr/>
                    <a:lstStyle/>
                    <a:p>
                      <a:pPr algn="l" fontAlgn="b"/>
                      <a:r>
                        <a:rPr lang="en-US" sz="1400" b="1" i="0" u="none" strike="noStrike" dirty="0">
                          <a:solidFill>
                            <a:schemeClr val="tx1"/>
                          </a:solidFill>
                          <a:latin typeface="Rubik Light" panose="00000400000000000000" pitchFamily="2" charset="-79"/>
                          <a:cs typeface="Rubik Light" panose="00000400000000000000" pitchFamily="2" charset="-79"/>
                        </a:rPr>
                        <a:t>Drinkable Yogurt</a:t>
                      </a:r>
                    </a:p>
                  </a:txBody>
                  <a:tcPr marL="9257" marR="9257" marT="9257" marB="0" anchor="b">
                    <a:lnL>
                      <a:noFill/>
                    </a:lnL>
                    <a:lnR>
                      <a:noFill/>
                    </a:lnR>
                    <a:lnT>
                      <a:noFill/>
                    </a:lnT>
                    <a:lnB>
                      <a:noFill/>
                    </a:lnB>
                  </a:tcPr>
                </a:tc>
                <a:tc>
                  <a:txBody>
                    <a:bodyPr/>
                    <a:lstStyle/>
                    <a:p>
                      <a:pPr algn="l" fontAlgn="b"/>
                      <a:r>
                        <a:rPr lang="en-US" sz="1200" b="1" i="1" u="none" strike="noStrike" dirty="0">
                          <a:solidFill>
                            <a:schemeClr val="tx2"/>
                          </a:solidFill>
                          <a:latin typeface="Rubik Light" panose="00000400000000000000" pitchFamily="2" charset="-79"/>
                          <a:cs typeface="Rubik Light" panose="00000400000000000000" pitchFamily="2" charset="-79"/>
                        </a:rPr>
                        <a:t>Overall</a:t>
                      </a:r>
                    </a:p>
                  </a:txBody>
                  <a:tcPr marL="9257" marR="9257" marT="9257" marB="0" anchor="b">
                    <a:lnL>
                      <a:noFill/>
                    </a:lnL>
                    <a:lnR>
                      <a:noFill/>
                    </a:lnR>
                    <a:lnT>
                      <a:noFill/>
                    </a:lnT>
                    <a:lnB>
                      <a:noFill/>
                    </a:lnB>
                  </a:tcPr>
                </a:tc>
              </a:tr>
              <a:tr h="212154">
                <a:tc>
                  <a:txBody>
                    <a:bodyPr/>
                    <a:lstStyle/>
                    <a:p>
                      <a:pPr algn="l" fontAlgn="b"/>
                      <a:r>
                        <a:rPr lang="en-US" sz="1400" b="1" i="0" u="none" strike="noStrike" dirty="0">
                          <a:solidFill>
                            <a:schemeClr val="tx1"/>
                          </a:solidFill>
                          <a:latin typeface="Rubik Light" panose="00000400000000000000" pitchFamily="2" charset="-79"/>
                          <a:cs typeface="Rubik Light" panose="00000400000000000000" pitchFamily="2" charset="-79"/>
                        </a:rPr>
                        <a:t>Yogurt</a:t>
                      </a:r>
                    </a:p>
                  </a:txBody>
                  <a:tcPr marL="9257" marR="9257" marT="9257" marB="0" anchor="b">
                    <a:lnL>
                      <a:noFill/>
                    </a:lnL>
                    <a:lnR>
                      <a:noFill/>
                    </a:lnR>
                    <a:lnT>
                      <a:noFill/>
                    </a:lnT>
                    <a:lnB>
                      <a:noFill/>
                    </a:lnB>
                  </a:tcPr>
                </a:tc>
                <a:tc>
                  <a:txBody>
                    <a:bodyPr/>
                    <a:lstStyle/>
                    <a:p>
                      <a:pPr algn="l" fontAlgn="b"/>
                      <a:r>
                        <a:rPr lang="en-US" sz="1200" b="1" i="1" u="none" strike="noStrike" dirty="0">
                          <a:solidFill>
                            <a:schemeClr val="tx2"/>
                          </a:solidFill>
                          <a:latin typeface="Rubik Light" panose="00000400000000000000" pitchFamily="2" charset="-79"/>
                          <a:cs typeface="Rubik Light" panose="00000400000000000000" pitchFamily="2" charset="-79"/>
                        </a:rPr>
                        <a:t>Overall</a:t>
                      </a:r>
                    </a:p>
                  </a:txBody>
                  <a:tcPr marL="9257" marR="9257" marT="9257" marB="0" anchor="b">
                    <a:lnL>
                      <a:noFill/>
                    </a:lnL>
                    <a:lnR>
                      <a:noFill/>
                    </a:lnR>
                    <a:lnT>
                      <a:noFill/>
                    </a:lnT>
                    <a:lnB>
                      <a:noFill/>
                    </a:lnB>
                  </a:tcPr>
                </a:tc>
              </a:tr>
              <a:tr h="183106">
                <a:tc>
                  <a:txBody>
                    <a:bodyPr/>
                    <a:lstStyle/>
                    <a:p>
                      <a:pPr algn="l" fontAlgn="b"/>
                      <a:r>
                        <a:rPr lang="en-US" sz="1200" b="0" i="0" u="none" strike="noStrike" dirty="0">
                          <a:solidFill>
                            <a:schemeClr val="tx1"/>
                          </a:solidFill>
                          <a:latin typeface="Rubik Light" panose="00000400000000000000" pitchFamily="2" charset="-79"/>
                          <a:cs typeface="Rubik Light" panose="00000400000000000000" pitchFamily="2" charset="-79"/>
                        </a:rPr>
                        <a:t>Yogurt</a:t>
                      </a:r>
                    </a:p>
                  </a:txBody>
                  <a:tcPr marL="9257" marR="9257" marT="9257" marB="0" anchor="b">
                    <a:lnL>
                      <a:noFill/>
                    </a:lnL>
                    <a:lnR>
                      <a:noFill/>
                    </a:lnR>
                    <a:lnT>
                      <a:noFill/>
                    </a:lnT>
                    <a:lnB>
                      <a:noFill/>
                    </a:lnB>
                  </a:tcPr>
                </a:tc>
                <a:tc>
                  <a:txBody>
                    <a:bodyPr/>
                    <a:lstStyle/>
                    <a:p>
                      <a:pPr algn="l" fontAlgn="b"/>
                      <a:r>
                        <a:rPr lang="en-US" sz="1100" b="0" i="1" u="none" strike="noStrike" dirty="0">
                          <a:solidFill>
                            <a:schemeClr val="tx2"/>
                          </a:solidFill>
                          <a:latin typeface="Rubik Light" panose="00000400000000000000" pitchFamily="2" charset="-79"/>
                          <a:cs typeface="Rubik Light" panose="00000400000000000000" pitchFamily="2" charset="-79"/>
                        </a:rPr>
                        <a:t>Set Yogurt</a:t>
                      </a:r>
                    </a:p>
                  </a:txBody>
                  <a:tcPr marL="9257" marR="9257" marT="9257" marB="0" anchor="b">
                    <a:lnL>
                      <a:noFill/>
                    </a:lnL>
                    <a:lnR>
                      <a:noFill/>
                    </a:lnR>
                    <a:lnT>
                      <a:noFill/>
                    </a:lnT>
                    <a:lnB>
                      <a:noFill/>
                    </a:lnB>
                  </a:tcPr>
                </a:tc>
              </a:tr>
              <a:tr h="183106">
                <a:tc>
                  <a:txBody>
                    <a:bodyPr/>
                    <a:lstStyle/>
                    <a:p>
                      <a:pPr algn="l" fontAlgn="b"/>
                      <a:r>
                        <a:rPr lang="en-US" sz="1200" b="0" i="0" u="none" strike="noStrike" dirty="0">
                          <a:solidFill>
                            <a:schemeClr val="tx1"/>
                          </a:solidFill>
                          <a:latin typeface="Rubik Light" panose="00000400000000000000" pitchFamily="2" charset="-79"/>
                          <a:cs typeface="Rubik Light" panose="00000400000000000000" pitchFamily="2" charset="-79"/>
                        </a:rPr>
                        <a:t>Yogurt</a:t>
                      </a:r>
                    </a:p>
                  </a:txBody>
                  <a:tcPr marL="9257" marR="9257" marT="9257" marB="0" anchor="b">
                    <a:lnL>
                      <a:noFill/>
                    </a:lnL>
                    <a:lnR>
                      <a:noFill/>
                    </a:lnR>
                    <a:lnT>
                      <a:noFill/>
                    </a:lnT>
                    <a:lnB>
                      <a:noFill/>
                    </a:lnB>
                  </a:tcPr>
                </a:tc>
                <a:tc>
                  <a:txBody>
                    <a:bodyPr/>
                    <a:lstStyle/>
                    <a:p>
                      <a:pPr algn="l" fontAlgn="b"/>
                      <a:r>
                        <a:rPr lang="en-US" sz="1100" b="0" i="1" u="none" strike="noStrike" dirty="0">
                          <a:solidFill>
                            <a:schemeClr val="tx2"/>
                          </a:solidFill>
                          <a:latin typeface="Rubik Light" panose="00000400000000000000" pitchFamily="2" charset="-79"/>
                          <a:cs typeface="Rubik Light" panose="00000400000000000000" pitchFamily="2" charset="-79"/>
                        </a:rPr>
                        <a:t>Frozen Yogurt</a:t>
                      </a:r>
                    </a:p>
                  </a:txBody>
                  <a:tcPr marL="9257" marR="9257" marT="9257" marB="0" anchor="b">
                    <a:lnL>
                      <a:noFill/>
                    </a:lnL>
                    <a:lnR>
                      <a:noFill/>
                    </a:lnR>
                    <a:lnT>
                      <a:noFill/>
                    </a:lnT>
                    <a:lnB>
                      <a:noFill/>
                    </a:lnB>
                  </a:tcPr>
                </a:tc>
              </a:tr>
              <a:tr h="212154">
                <a:tc>
                  <a:txBody>
                    <a:bodyPr/>
                    <a:lstStyle/>
                    <a:p>
                      <a:pPr algn="l" fontAlgn="b"/>
                      <a:r>
                        <a:rPr lang="en-US" sz="1400" b="1" i="0" u="none" strike="noStrike" dirty="0">
                          <a:solidFill>
                            <a:schemeClr val="tx1"/>
                          </a:solidFill>
                          <a:latin typeface="Rubik Light" panose="00000400000000000000" pitchFamily="2" charset="-79"/>
                          <a:cs typeface="Rubik Light" panose="00000400000000000000" pitchFamily="2" charset="-79"/>
                        </a:rPr>
                        <a:t>Cheese</a:t>
                      </a:r>
                    </a:p>
                  </a:txBody>
                  <a:tcPr marL="9257" marR="9257" marT="9257" marB="0" anchor="b">
                    <a:lnL>
                      <a:noFill/>
                    </a:lnL>
                    <a:lnR>
                      <a:noFill/>
                    </a:lnR>
                    <a:lnT>
                      <a:noFill/>
                    </a:lnT>
                    <a:lnB>
                      <a:noFill/>
                    </a:lnB>
                  </a:tcPr>
                </a:tc>
                <a:tc>
                  <a:txBody>
                    <a:bodyPr/>
                    <a:lstStyle/>
                    <a:p>
                      <a:pPr algn="l" fontAlgn="b"/>
                      <a:r>
                        <a:rPr lang="en-US" sz="1200" b="1" i="1" u="none" strike="noStrike" dirty="0">
                          <a:solidFill>
                            <a:schemeClr val="tx2"/>
                          </a:solidFill>
                          <a:latin typeface="Rubik Light" panose="00000400000000000000" pitchFamily="2" charset="-79"/>
                          <a:cs typeface="Rubik Light" panose="00000400000000000000" pitchFamily="2" charset="-79"/>
                        </a:rPr>
                        <a:t>Overall</a:t>
                      </a:r>
                    </a:p>
                  </a:txBody>
                  <a:tcPr marL="9257" marR="9257" marT="9257" marB="0" anchor="b">
                    <a:lnL>
                      <a:noFill/>
                    </a:lnL>
                    <a:lnR>
                      <a:noFill/>
                    </a:lnR>
                    <a:lnT>
                      <a:noFill/>
                    </a:lnT>
                    <a:lnB>
                      <a:noFill/>
                    </a:lnB>
                  </a:tcPr>
                </a:tc>
              </a:tr>
              <a:tr h="183106">
                <a:tc>
                  <a:txBody>
                    <a:bodyPr/>
                    <a:lstStyle/>
                    <a:p>
                      <a:pPr algn="l" fontAlgn="b"/>
                      <a:r>
                        <a:rPr lang="en-US" sz="1200" b="0" i="0" u="none" strike="noStrike" dirty="0">
                          <a:solidFill>
                            <a:schemeClr val="tx1"/>
                          </a:solidFill>
                          <a:latin typeface="Rubik Light" panose="00000400000000000000" pitchFamily="2" charset="-79"/>
                          <a:cs typeface="Rubik Light" panose="00000400000000000000" pitchFamily="2" charset="-79"/>
                        </a:rPr>
                        <a:t>Cheese</a:t>
                      </a:r>
                    </a:p>
                  </a:txBody>
                  <a:tcPr marL="9257" marR="9257" marT="9257" marB="0" anchor="b">
                    <a:lnL>
                      <a:noFill/>
                    </a:lnL>
                    <a:lnR>
                      <a:noFill/>
                    </a:lnR>
                    <a:lnT>
                      <a:noFill/>
                    </a:lnT>
                    <a:lnB>
                      <a:noFill/>
                    </a:lnB>
                  </a:tcPr>
                </a:tc>
                <a:tc>
                  <a:txBody>
                    <a:bodyPr/>
                    <a:lstStyle/>
                    <a:p>
                      <a:pPr algn="l" fontAlgn="b"/>
                      <a:r>
                        <a:rPr lang="en-US" sz="1100" b="0" i="1" u="none" strike="noStrike" dirty="0">
                          <a:solidFill>
                            <a:schemeClr val="tx2"/>
                          </a:solidFill>
                          <a:latin typeface="Rubik Light" panose="00000400000000000000" pitchFamily="2" charset="-79"/>
                          <a:cs typeface="Rubik Light" panose="00000400000000000000" pitchFamily="2" charset="-79"/>
                        </a:rPr>
                        <a:t>Natural Cheese</a:t>
                      </a:r>
                    </a:p>
                  </a:txBody>
                  <a:tcPr marL="9257" marR="9257" marT="9257" marB="0" anchor="b">
                    <a:lnL>
                      <a:noFill/>
                    </a:lnL>
                    <a:lnR>
                      <a:noFill/>
                    </a:lnR>
                    <a:lnT>
                      <a:noFill/>
                    </a:lnT>
                    <a:lnB>
                      <a:noFill/>
                    </a:lnB>
                  </a:tcPr>
                </a:tc>
              </a:tr>
              <a:tr h="183106">
                <a:tc>
                  <a:txBody>
                    <a:bodyPr/>
                    <a:lstStyle/>
                    <a:p>
                      <a:pPr algn="l" fontAlgn="b"/>
                      <a:r>
                        <a:rPr lang="en-US" sz="1200" b="0" i="0" u="none" strike="noStrike" dirty="0">
                          <a:solidFill>
                            <a:schemeClr val="tx1"/>
                          </a:solidFill>
                          <a:latin typeface="Rubik Light" panose="00000400000000000000" pitchFamily="2" charset="-79"/>
                          <a:cs typeface="Rubik Light" panose="00000400000000000000" pitchFamily="2" charset="-79"/>
                        </a:rPr>
                        <a:t>Cheese</a:t>
                      </a:r>
                    </a:p>
                  </a:txBody>
                  <a:tcPr marL="9257" marR="9257" marT="9257" marB="0" anchor="b">
                    <a:lnL>
                      <a:noFill/>
                    </a:lnL>
                    <a:lnR>
                      <a:noFill/>
                    </a:lnR>
                    <a:lnT>
                      <a:noFill/>
                    </a:lnT>
                    <a:lnB>
                      <a:noFill/>
                    </a:lnB>
                  </a:tcPr>
                </a:tc>
                <a:tc>
                  <a:txBody>
                    <a:bodyPr/>
                    <a:lstStyle/>
                    <a:p>
                      <a:pPr algn="l" fontAlgn="b"/>
                      <a:r>
                        <a:rPr lang="en-US" sz="1100" b="0" i="1" u="none" strike="noStrike" dirty="0">
                          <a:solidFill>
                            <a:schemeClr val="tx2"/>
                          </a:solidFill>
                          <a:latin typeface="Rubik Light" panose="00000400000000000000" pitchFamily="2" charset="-79"/>
                          <a:cs typeface="Rubik Light" panose="00000400000000000000" pitchFamily="2" charset="-79"/>
                        </a:rPr>
                        <a:t>Processed Cheese</a:t>
                      </a:r>
                    </a:p>
                  </a:txBody>
                  <a:tcPr marL="9257" marR="9257" marT="9257" marB="0" anchor="b">
                    <a:lnL>
                      <a:noFill/>
                    </a:lnL>
                    <a:lnR>
                      <a:noFill/>
                    </a:lnR>
                    <a:lnT>
                      <a:noFill/>
                    </a:lnT>
                    <a:lnB>
                      <a:noFill/>
                    </a:lnB>
                  </a:tcPr>
                </a:tc>
              </a:tr>
              <a:tr h="212154">
                <a:tc>
                  <a:txBody>
                    <a:bodyPr/>
                    <a:lstStyle/>
                    <a:p>
                      <a:pPr algn="l" fontAlgn="b"/>
                      <a:r>
                        <a:rPr lang="en-US" sz="1400" b="1" i="0" u="none" strike="noStrike" dirty="0">
                          <a:solidFill>
                            <a:schemeClr val="tx1"/>
                          </a:solidFill>
                          <a:latin typeface="Rubik Light" panose="00000400000000000000" pitchFamily="2" charset="-79"/>
                          <a:cs typeface="Rubik Light" panose="00000400000000000000" pitchFamily="2" charset="-79"/>
                        </a:rPr>
                        <a:t>Cream</a:t>
                      </a:r>
                    </a:p>
                  </a:txBody>
                  <a:tcPr marL="9257" marR="9257" marT="9257" marB="0" anchor="b">
                    <a:lnL>
                      <a:noFill/>
                    </a:lnL>
                    <a:lnR>
                      <a:noFill/>
                    </a:lnR>
                    <a:lnT>
                      <a:noFill/>
                    </a:lnT>
                    <a:lnB>
                      <a:noFill/>
                    </a:lnB>
                  </a:tcPr>
                </a:tc>
                <a:tc>
                  <a:txBody>
                    <a:bodyPr/>
                    <a:lstStyle/>
                    <a:p>
                      <a:pPr algn="l" fontAlgn="b"/>
                      <a:r>
                        <a:rPr lang="en-US" sz="1200" b="1" i="1" u="none" strike="noStrike" dirty="0">
                          <a:solidFill>
                            <a:schemeClr val="tx2"/>
                          </a:solidFill>
                          <a:latin typeface="Rubik Light" panose="00000400000000000000" pitchFamily="2" charset="-79"/>
                          <a:cs typeface="Rubik Light" panose="00000400000000000000" pitchFamily="2" charset="-79"/>
                        </a:rPr>
                        <a:t>Overall</a:t>
                      </a:r>
                    </a:p>
                  </a:txBody>
                  <a:tcPr marL="9257" marR="9257" marT="9257" marB="0" anchor="b">
                    <a:lnL>
                      <a:noFill/>
                    </a:lnL>
                    <a:lnR>
                      <a:noFill/>
                    </a:lnR>
                    <a:lnT>
                      <a:noFill/>
                    </a:lnT>
                    <a:lnB>
                      <a:noFill/>
                    </a:lnB>
                  </a:tcPr>
                </a:tc>
              </a:tr>
              <a:tr h="183106">
                <a:tc>
                  <a:txBody>
                    <a:bodyPr/>
                    <a:lstStyle/>
                    <a:p>
                      <a:pPr algn="l" fontAlgn="b"/>
                      <a:r>
                        <a:rPr lang="en-US" sz="1200" b="0" i="0" u="none" strike="noStrike" dirty="0">
                          <a:solidFill>
                            <a:schemeClr val="tx1"/>
                          </a:solidFill>
                          <a:latin typeface="Rubik Light" panose="00000400000000000000" pitchFamily="2" charset="-79"/>
                          <a:cs typeface="Rubik Light" panose="00000400000000000000" pitchFamily="2" charset="-79"/>
                        </a:rPr>
                        <a:t>Cream</a:t>
                      </a:r>
                    </a:p>
                  </a:txBody>
                  <a:tcPr marL="9257" marR="9257" marT="9257" marB="0" anchor="b">
                    <a:lnL>
                      <a:noFill/>
                    </a:lnL>
                    <a:lnR>
                      <a:noFill/>
                    </a:lnR>
                    <a:lnT>
                      <a:noFill/>
                    </a:lnT>
                    <a:lnB>
                      <a:noFill/>
                    </a:lnB>
                  </a:tcPr>
                </a:tc>
                <a:tc>
                  <a:txBody>
                    <a:bodyPr/>
                    <a:lstStyle/>
                    <a:p>
                      <a:pPr algn="l" fontAlgn="b"/>
                      <a:r>
                        <a:rPr lang="en-US" sz="1100" b="0" i="1" u="none" strike="noStrike" dirty="0">
                          <a:solidFill>
                            <a:schemeClr val="tx2"/>
                          </a:solidFill>
                          <a:latin typeface="Rubik Light" panose="00000400000000000000" pitchFamily="2" charset="-79"/>
                          <a:cs typeface="Rubik Light" panose="00000400000000000000" pitchFamily="2" charset="-79"/>
                        </a:rPr>
                        <a:t>Single</a:t>
                      </a:r>
                    </a:p>
                  </a:txBody>
                  <a:tcPr marL="9257" marR="9257" marT="9257" marB="0" anchor="b">
                    <a:lnL>
                      <a:noFill/>
                    </a:lnL>
                    <a:lnR>
                      <a:noFill/>
                    </a:lnR>
                    <a:lnT>
                      <a:noFill/>
                    </a:lnT>
                    <a:lnB>
                      <a:noFill/>
                    </a:lnB>
                  </a:tcPr>
                </a:tc>
              </a:tr>
              <a:tr h="183106">
                <a:tc>
                  <a:txBody>
                    <a:bodyPr/>
                    <a:lstStyle/>
                    <a:p>
                      <a:pPr algn="l" fontAlgn="b"/>
                      <a:r>
                        <a:rPr lang="en-US" sz="1200" b="0" i="0" u="none" strike="noStrike" dirty="0">
                          <a:solidFill>
                            <a:schemeClr val="tx1"/>
                          </a:solidFill>
                          <a:latin typeface="Rubik Light" panose="00000400000000000000" pitchFamily="2" charset="-79"/>
                          <a:cs typeface="Rubik Light" panose="00000400000000000000" pitchFamily="2" charset="-79"/>
                        </a:rPr>
                        <a:t>Cream</a:t>
                      </a:r>
                    </a:p>
                  </a:txBody>
                  <a:tcPr marL="9257" marR="9257" marT="9257" marB="0" anchor="b">
                    <a:lnL>
                      <a:noFill/>
                    </a:lnL>
                    <a:lnR>
                      <a:noFill/>
                    </a:lnR>
                    <a:lnT>
                      <a:noFill/>
                    </a:lnT>
                    <a:lnB>
                      <a:noFill/>
                    </a:lnB>
                  </a:tcPr>
                </a:tc>
                <a:tc>
                  <a:txBody>
                    <a:bodyPr/>
                    <a:lstStyle/>
                    <a:p>
                      <a:pPr algn="l" fontAlgn="b"/>
                      <a:r>
                        <a:rPr lang="en-US" sz="1100" b="0" i="1" u="none" strike="noStrike" dirty="0">
                          <a:solidFill>
                            <a:schemeClr val="tx2"/>
                          </a:solidFill>
                          <a:latin typeface="Rubik Light" panose="00000400000000000000" pitchFamily="2" charset="-79"/>
                          <a:cs typeface="Rubik Light" panose="00000400000000000000" pitchFamily="2" charset="-79"/>
                        </a:rPr>
                        <a:t>Double</a:t>
                      </a:r>
                    </a:p>
                  </a:txBody>
                  <a:tcPr marL="9257" marR="9257" marT="9257" marB="0" anchor="b">
                    <a:lnL>
                      <a:noFill/>
                    </a:lnL>
                    <a:lnR>
                      <a:noFill/>
                    </a:lnR>
                    <a:lnT>
                      <a:noFill/>
                    </a:lnT>
                    <a:lnB>
                      <a:noFill/>
                    </a:lnB>
                  </a:tcPr>
                </a:tc>
              </a:tr>
              <a:tr h="183106">
                <a:tc>
                  <a:txBody>
                    <a:bodyPr/>
                    <a:lstStyle/>
                    <a:p>
                      <a:pPr algn="l" fontAlgn="b"/>
                      <a:r>
                        <a:rPr lang="en-US" sz="1200" b="0" i="0" u="none" strike="noStrike" dirty="0">
                          <a:solidFill>
                            <a:schemeClr val="tx1"/>
                          </a:solidFill>
                          <a:latin typeface="Rubik Light" panose="00000400000000000000" pitchFamily="2" charset="-79"/>
                          <a:cs typeface="Rubik Light" panose="00000400000000000000" pitchFamily="2" charset="-79"/>
                        </a:rPr>
                        <a:t>Cream</a:t>
                      </a:r>
                    </a:p>
                  </a:txBody>
                  <a:tcPr marL="9257" marR="9257" marT="9257" marB="0" anchor="b">
                    <a:lnL>
                      <a:noFill/>
                    </a:lnL>
                    <a:lnR>
                      <a:noFill/>
                    </a:lnR>
                    <a:lnT>
                      <a:noFill/>
                    </a:lnT>
                    <a:lnB>
                      <a:noFill/>
                    </a:lnB>
                  </a:tcPr>
                </a:tc>
                <a:tc>
                  <a:txBody>
                    <a:bodyPr/>
                    <a:lstStyle/>
                    <a:p>
                      <a:pPr algn="l" fontAlgn="b"/>
                      <a:r>
                        <a:rPr lang="en-US" sz="1100" b="0" i="1" u="none" strike="noStrike" dirty="0">
                          <a:solidFill>
                            <a:schemeClr val="tx2"/>
                          </a:solidFill>
                          <a:latin typeface="Rubik Light" panose="00000400000000000000" pitchFamily="2" charset="-79"/>
                          <a:cs typeface="Rubik Light" panose="00000400000000000000" pitchFamily="2" charset="-79"/>
                        </a:rPr>
                        <a:t>Sour</a:t>
                      </a:r>
                    </a:p>
                  </a:txBody>
                  <a:tcPr marL="9257" marR="9257" marT="9257" marB="0" anchor="b">
                    <a:lnL>
                      <a:noFill/>
                    </a:lnL>
                    <a:lnR>
                      <a:noFill/>
                    </a:lnR>
                    <a:lnT>
                      <a:noFill/>
                    </a:lnT>
                    <a:lnB>
                      <a:noFill/>
                    </a:lnB>
                  </a:tcPr>
                </a:tc>
              </a:tr>
              <a:tr h="183106">
                <a:tc>
                  <a:txBody>
                    <a:bodyPr/>
                    <a:lstStyle/>
                    <a:p>
                      <a:pPr algn="l" fontAlgn="b"/>
                      <a:r>
                        <a:rPr lang="en-US" sz="1200" b="0" i="0" u="none" strike="noStrike" dirty="0">
                          <a:solidFill>
                            <a:schemeClr val="tx1"/>
                          </a:solidFill>
                          <a:latin typeface="Rubik Light" panose="00000400000000000000" pitchFamily="2" charset="-79"/>
                          <a:cs typeface="Rubik Light" panose="00000400000000000000" pitchFamily="2" charset="-79"/>
                        </a:rPr>
                        <a:t>Cream</a:t>
                      </a:r>
                    </a:p>
                  </a:txBody>
                  <a:tcPr marL="9257" marR="9257" marT="9257" marB="0" anchor="b">
                    <a:lnL>
                      <a:noFill/>
                    </a:lnL>
                    <a:lnR>
                      <a:noFill/>
                    </a:lnR>
                    <a:lnT>
                      <a:noFill/>
                    </a:lnT>
                    <a:lnB>
                      <a:noFill/>
                    </a:lnB>
                  </a:tcPr>
                </a:tc>
                <a:tc>
                  <a:txBody>
                    <a:bodyPr/>
                    <a:lstStyle/>
                    <a:p>
                      <a:pPr algn="l" fontAlgn="b"/>
                      <a:r>
                        <a:rPr lang="en-US" sz="1100" b="0" i="1" u="none" strike="noStrike" dirty="0">
                          <a:solidFill>
                            <a:schemeClr val="tx2"/>
                          </a:solidFill>
                          <a:latin typeface="Rubik Light" panose="00000400000000000000" pitchFamily="2" charset="-79"/>
                          <a:cs typeface="Rubik Light" panose="00000400000000000000" pitchFamily="2" charset="-79"/>
                        </a:rPr>
                        <a:t>Clotted</a:t>
                      </a:r>
                    </a:p>
                  </a:txBody>
                  <a:tcPr marL="9257" marR="9257" marT="9257" marB="0" anchor="b">
                    <a:lnL>
                      <a:noFill/>
                    </a:lnL>
                    <a:lnR>
                      <a:noFill/>
                    </a:lnR>
                    <a:lnT>
                      <a:noFill/>
                    </a:lnT>
                    <a:lnB>
                      <a:noFill/>
                    </a:lnB>
                  </a:tcPr>
                </a:tc>
              </a:tr>
              <a:tr h="183106">
                <a:tc>
                  <a:txBody>
                    <a:bodyPr/>
                    <a:lstStyle/>
                    <a:p>
                      <a:pPr algn="l" fontAlgn="b"/>
                      <a:r>
                        <a:rPr lang="en-US" sz="1200" b="0" i="0" u="none" strike="noStrike" dirty="0">
                          <a:solidFill>
                            <a:schemeClr val="tx1"/>
                          </a:solidFill>
                          <a:latin typeface="Rubik Light" panose="00000400000000000000" pitchFamily="2" charset="-79"/>
                          <a:cs typeface="Rubik Light" panose="00000400000000000000" pitchFamily="2" charset="-79"/>
                        </a:rPr>
                        <a:t>Cream</a:t>
                      </a:r>
                    </a:p>
                  </a:txBody>
                  <a:tcPr marL="9257" marR="9257" marT="9257" marB="0" anchor="b">
                    <a:lnL>
                      <a:noFill/>
                    </a:lnL>
                    <a:lnR>
                      <a:noFill/>
                    </a:lnR>
                    <a:lnT>
                      <a:noFill/>
                    </a:lnT>
                    <a:lnB>
                      <a:noFill/>
                    </a:lnB>
                  </a:tcPr>
                </a:tc>
                <a:tc>
                  <a:txBody>
                    <a:bodyPr/>
                    <a:lstStyle/>
                    <a:p>
                      <a:pPr algn="l" fontAlgn="b"/>
                      <a:r>
                        <a:rPr lang="en-US" sz="1100" b="0" i="1" u="none" strike="noStrike" dirty="0">
                          <a:solidFill>
                            <a:schemeClr val="tx2"/>
                          </a:solidFill>
                          <a:latin typeface="Rubik Light" panose="00000400000000000000" pitchFamily="2" charset="-79"/>
                          <a:cs typeface="Rubik Light" panose="00000400000000000000" pitchFamily="2" charset="-79"/>
                        </a:rPr>
                        <a:t>Whipping</a:t>
                      </a:r>
                    </a:p>
                  </a:txBody>
                  <a:tcPr marL="9257" marR="9257" marT="9257" marB="0" anchor="b">
                    <a:lnL>
                      <a:noFill/>
                    </a:lnL>
                    <a:lnR>
                      <a:noFill/>
                    </a:lnR>
                    <a:lnT>
                      <a:noFill/>
                    </a:lnT>
                    <a:lnB>
                      <a:noFill/>
                    </a:lnB>
                  </a:tcPr>
                </a:tc>
              </a:tr>
              <a:tr h="183106">
                <a:tc>
                  <a:txBody>
                    <a:bodyPr/>
                    <a:lstStyle/>
                    <a:p>
                      <a:pPr algn="l" fontAlgn="b"/>
                      <a:r>
                        <a:rPr lang="en-US" sz="1200" b="0" i="0" u="none" strike="noStrike" dirty="0">
                          <a:solidFill>
                            <a:schemeClr val="tx1"/>
                          </a:solidFill>
                          <a:latin typeface="Rubik Light" panose="00000400000000000000" pitchFamily="2" charset="-79"/>
                          <a:cs typeface="Rubik Light" panose="00000400000000000000" pitchFamily="2" charset="-79"/>
                        </a:rPr>
                        <a:t>Cream</a:t>
                      </a:r>
                    </a:p>
                  </a:txBody>
                  <a:tcPr marL="9257" marR="9257" marT="9257" marB="0" anchor="b">
                    <a:lnL>
                      <a:noFill/>
                    </a:lnL>
                    <a:lnR>
                      <a:noFill/>
                    </a:lnR>
                    <a:lnT>
                      <a:noFill/>
                    </a:lnT>
                    <a:lnB>
                      <a:noFill/>
                    </a:lnB>
                  </a:tcPr>
                </a:tc>
                <a:tc>
                  <a:txBody>
                    <a:bodyPr/>
                    <a:lstStyle/>
                    <a:p>
                      <a:pPr algn="l" fontAlgn="b"/>
                      <a:r>
                        <a:rPr lang="en-US" sz="1100" b="0" i="1" u="none" strike="noStrike" dirty="0">
                          <a:solidFill>
                            <a:schemeClr val="tx2"/>
                          </a:solidFill>
                          <a:latin typeface="Rubik Light" panose="00000400000000000000" pitchFamily="2" charset="-79"/>
                          <a:cs typeface="Rubik Light" panose="00000400000000000000" pitchFamily="2" charset="-79"/>
                        </a:rPr>
                        <a:t>Crème Fraiche</a:t>
                      </a:r>
                    </a:p>
                  </a:txBody>
                  <a:tcPr marL="9257" marR="9257" marT="9257" marB="0" anchor="b">
                    <a:lnL>
                      <a:noFill/>
                    </a:lnL>
                    <a:lnR>
                      <a:noFill/>
                    </a:lnR>
                    <a:lnT>
                      <a:noFill/>
                    </a:lnT>
                    <a:lnB>
                      <a:noFill/>
                    </a:lnB>
                  </a:tcPr>
                </a:tc>
              </a:tr>
              <a:tr h="183106">
                <a:tc>
                  <a:txBody>
                    <a:bodyPr/>
                    <a:lstStyle/>
                    <a:p>
                      <a:pPr algn="l" fontAlgn="b"/>
                      <a:r>
                        <a:rPr lang="en-US" sz="1200" b="0" i="0" u="none" strike="noStrike" dirty="0">
                          <a:solidFill>
                            <a:schemeClr val="tx1"/>
                          </a:solidFill>
                          <a:latin typeface="Rubik Light" panose="00000400000000000000" pitchFamily="2" charset="-79"/>
                          <a:cs typeface="Rubik Light" panose="00000400000000000000" pitchFamily="2" charset="-79"/>
                        </a:rPr>
                        <a:t>Cream</a:t>
                      </a:r>
                    </a:p>
                  </a:txBody>
                  <a:tcPr marL="9257" marR="9257" marT="9257" marB="0" anchor="b">
                    <a:lnL>
                      <a:noFill/>
                    </a:lnL>
                    <a:lnR>
                      <a:noFill/>
                    </a:lnR>
                    <a:lnT>
                      <a:noFill/>
                    </a:lnT>
                    <a:lnB>
                      <a:noFill/>
                    </a:lnB>
                  </a:tcPr>
                </a:tc>
                <a:tc>
                  <a:txBody>
                    <a:bodyPr/>
                    <a:lstStyle/>
                    <a:p>
                      <a:pPr algn="l" fontAlgn="b"/>
                      <a:r>
                        <a:rPr lang="en-US" sz="1100" b="0" i="1" u="none" strike="noStrike" dirty="0">
                          <a:solidFill>
                            <a:schemeClr val="tx2"/>
                          </a:solidFill>
                          <a:latin typeface="Rubik Light" panose="00000400000000000000" pitchFamily="2" charset="-79"/>
                          <a:cs typeface="Rubik Light" panose="00000400000000000000" pitchFamily="2" charset="-79"/>
                        </a:rPr>
                        <a:t>Other (Cream)</a:t>
                      </a:r>
                    </a:p>
                  </a:txBody>
                  <a:tcPr marL="9257" marR="9257" marT="9257" marB="0" anchor="b">
                    <a:lnL>
                      <a:noFill/>
                    </a:lnL>
                    <a:lnR>
                      <a:noFill/>
                    </a:lnR>
                    <a:lnT>
                      <a:noFill/>
                    </a:lnT>
                    <a:lnB>
                      <a:noFill/>
                    </a:lnB>
                  </a:tcPr>
                </a:tc>
              </a:tr>
            </a:tbl>
          </a:graphicData>
        </a:graphic>
      </p:graphicFrame>
    </p:spTree>
    <p:extLst>
      <p:ext uri="{BB962C8B-B14F-4D97-AF65-F5344CB8AC3E}">
        <p14:creationId xmlns:p14="http://schemas.microsoft.com/office/powerpoint/2010/main" val="908432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p:cNvSpPr/>
          <p:nvPr/>
        </p:nvSpPr>
        <p:spPr>
          <a:xfrm>
            <a:off x="990600" y="3609976"/>
            <a:ext cx="2066925" cy="2486024"/>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ounded Rectangle 50"/>
          <p:cNvSpPr/>
          <p:nvPr/>
        </p:nvSpPr>
        <p:spPr>
          <a:xfrm>
            <a:off x="6010275" y="3609976"/>
            <a:ext cx="2066925" cy="2486024"/>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ounded Rectangle 51"/>
          <p:cNvSpPr/>
          <p:nvPr/>
        </p:nvSpPr>
        <p:spPr>
          <a:xfrm>
            <a:off x="1528667" y="3943350"/>
            <a:ext cx="1266824" cy="3810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ounded Rectangle 52"/>
          <p:cNvSpPr/>
          <p:nvPr/>
        </p:nvSpPr>
        <p:spPr>
          <a:xfrm>
            <a:off x="1528667" y="4605337"/>
            <a:ext cx="1266824" cy="3810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Rounded Rectangle 53"/>
          <p:cNvSpPr/>
          <p:nvPr/>
        </p:nvSpPr>
        <p:spPr>
          <a:xfrm>
            <a:off x="1528667" y="5267325"/>
            <a:ext cx="1266824" cy="3810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Rounded Rectangle 54"/>
          <p:cNvSpPr/>
          <p:nvPr/>
        </p:nvSpPr>
        <p:spPr>
          <a:xfrm flipV="1">
            <a:off x="6267451" y="3739830"/>
            <a:ext cx="1266824" cy="351156"/>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Rounded Rectangle 55"/>
          <p:cNvSpPr/>
          <p:nvPr/>
        </p:nvSpPr>
        <p:spPr>
          <a:xfrm flipV="1">
            <a:off x="6267451" y="4211318"/>
            <a:ext cx="1266824" cy="351156"/>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ounded Rectangle 56"/>
          <p:cNvSpPr/>
          <p:nvPr/>
        </p:nvSpPr>
        <p:spPr>
          <a:xfrm flipV="1">
            <a:off x="6267450" y="5625782"/>
            <a:ext cx="1266824" cy="351156"/>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Rounded Rectangle 57"/>
          <p:cNvSpPr/>
          <p:nvPr/>
        </p:nvSpPr>
        <p:spPr>
          <a:xfrm flipV="1">
            <a:off x="6267451" y="4682806"/>
            <a:ext cx="1266824" cy="351156"/>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Rounded Rectangle 58"/>
          <p:cNvSpPr/>
          <p:nvPr/>
        </p:nvSpPr>
        <p:spPr>
          <a:xfrm flipV="1">
            <a:off x="6251576" y="5154294"/>
            <a:ext cx="1266824" cy="351156"/>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Hexagon 59"/>
          <p:cNvSpPr/>
          <p:nvPr/>
        </p:nvSpPr>
        <p:spPr>
          <a:xfrm>
            <a:off x="3926566" y="4237615"/>
            <a:ext cx="1248683" cy="1076451"/>
          </a:xfrm>
          <a:prstGeom prst="hexagon">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1" name="Straight Connector 60"/>
          <p:cNvCxnSpPr/>
          <p:nvPr/>
        </p:nvCxnSpPr>
        <p:spPr>
          <a:xfrm>
            <a:off x="2657475" y="4133850"/>
            <a:ext cx="5334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657475" y="5486400"/>
            <a:ext cx="5334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190875" y="4133850"/>
            <a:ext cx="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190875" y="4133850"/>
            <a:ext cx="0" cy="135255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3" idx="3"/>
          </p:cNvCxnSpPr>
          <p:nvPr/>
        </p:nvCxnSpPr>
        <p:spPr>
          <a:xfrm>
            <a:off x="2795491" y="4795837"/>
            <a:ext cx="1089064" cy="0"/>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5882592" y="3830358"/>
            <a:ext cx="393701" cy="0"/>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882482" y="3836408"/>
            <a:ext cx="0" cy="189412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550907" y="5329872"/>
            <a:ext cx="0" cy="400656"/>
          </a:xfrm>
          <a:prstGeom prst="straightConnector1">
            <a:avLst/>
          </a:prstGeom>
          <a:ln w="1905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a:off x="5070021" y="4028536"/>
            <a:ext cx="267154" cy="315470"/>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3750978" y="4025440"/>
            <a:ext cx="267154" cy="315470"/>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75" name="Rounded Rectangle 74"/>
          <p:cNvSpPr/>
          <p:nvPr/>
        </p:nvSpPr>
        <p:spPr>
          <a:xfrm>
            <a:off x="3341813" y="3596854"/>
            <a:ext cx="1150362" cy="3810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Rounded Rectangle 75"/>
          <p:cNvSpPr/>
          <p:nvPr/>
        </p:nvSpPr>
        <p:spPr>
          <a:xfrm>
            <a:off x="4576661" y="3596854"/>
            <a:ext cx="1150362" cy="3810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 name="Rounded Rectangle 76"/>
          <p:cNvSpPr/>
          <p:nvPr/>
        </p:nvSpPr>
        <p:spPr>
          <a:xfrm>
            <a:off x="3979566" y="5717430"/>
            <a:ext cx="1150362" cy="3810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
          <p:cNvSpPr>
            <a:spLocks noGrp="1"/>
          </p:cNvSpPr>
          <p:nvPr>
            <p:ph type="body" sz="quarter" idx="12"/>
          </p:nvPr>
        </p:nvSpPr>
        <p:spPr/>
        <p:txBody>
          <a:bodyPr/>
          <a:lstStyle/>
          <a:p>
            <a:r>
              <a:rPr lang="en-GB" dirty="0"/>
              <a:t>Consumer Packaged Goods Retail Data</a:t>
            </a:r>
            <a:endParaRPr lang="en-US" dirty="0"/>
          </a:p>
        </p:txBody>
      </p:sp>
      <p:sp>
        <p:nvSpPr>
          <p:cNvPr id="3" name="Title 2"/>
          <p:cNvSpPr>
            <a:spLocks noGrp="1"/>
          </p:cNvSpPr>
          <p:nvPr>
            <p:ph type="title"/>
          </p:nvPr>
        </p:nvSpPr>
        <p:spPr>
          <a:xfrm>
            <a:off x="304113" y="626605"/>
            <a:ext cx="8545095" cy="398236"/>
          </a:xfrm>
        </p:spPr>
        <p:txBody>
          <a:bodyPr/>
          <a:lstStyle/>
          <a:p>
            <a:r>
              <a:rPr lang="en-GB" dirty="0"/>
              <a:t>A note on beer &amp; soft drinks methods: a  ‘brick-by-brick’ approach</a:t>
            </a:r>
            <a:br>
              <a:rPr lang="en-GB" dirty="0"/>
            </a:br>
            <a:r>
              <a:rPr lang="en-GB" dirty="0"/>
              <a:t/>
            </a:r>
            <a:br>
              <a:rPr lang="en-GB" dirty="0"/>
            </a:br>
            <a:endParaRPr lang="en-US" dirty="0"/>
          </a:p>
        </p:txBody>
      </p:sp>
      <p:sp>
        <p:nvSpPr>
          <p:cNvPr id="9" name="Text Placeholder 8"/>
          <p:cNvSpPr>
            <a:spLocks noGrp="1"/>
          </p:cNvSpPr>
          <p:nvPr>
            <p:ph type="body" sz="quarter" idx="13"/>
          </p:nvPr>
        </p:nvSpPr>
        <p:spPr>
          <a:xfrm>
            <a:off x="344384" y="942048"/>
            <a:ext cx="8137039" cy="1265575"/>
          </a:xfrm>
        </p:spPr>
        <p:txBody>
          <a:bodyPr/>
          <a:lstStyle/>
          <a:p>
            <a:pPr marL="0" indent="0">
              <a:lnSpc>
                <a:spcPts val="1500"/>
              </a:lnSpc>
              <a:buNone/>
            </a:pPr>
            <a:r>
              <a:rPr lang="en-GB" dirty="0" smtClean="0"/>
              <a:t>MarketLine‘s </a:t>
            </a:r>
            <a:r>
              <a:rPr lang="en-GB" dirty="0"/>
              <a:t>research methodology is industry leading, and this is especially the case in Beer &amp; Soft Drinks. </a:t>
            </a:r>
            <a:r>
              <a:rPr lang="en-GB" dirty="0" smtClean="0"/>
              <a:t> In addition to the base methodology, in Beer &amp; Soft Drinks close industry </a:t>
            </a:r>
            <a:r>
              <a:rPr lang="en-GB" dirty="0"/>
              <a:t>partnerships across the value chain, from suppliers to brand producers and both on- and off-premise </a:t>
            </a:r>
            <a:r>
              <a:rPr lang="en-GB" dirty="0" smtClean="0"/>
              <a:t>channels provide further granular data. In these sectors MarketLine’s research </a:t>
            </a:r>
            <a:r>
              <a:rPr lang="en-GB" dirty="0"/>
              <a:t>is built from brand data upwards. This 'brick-by-brick' </a:t>
            </a:r>
            <a:r>
              <a:rPr lang="en-GB" dirty="0" smtClean="0"/>
              <a:t>approach, </a:t>
            </a:r>
            <a:r>
              <a:rPr lang="en-GB" dirty="0"/>
              <a:t>as well as </a:t>
            </a:r>
            <a:r>
              <a:rPr lang="en-GB" dirty="0" smtClean="0"/>
              <a:t>using the results of other related research, </a:t>
            </a:r>
            <a:r>
              <a:rPr lang="en-GB" dirty="0"/>
              <a:t>ensures that </a:t>
            </a:r>
            <a:r>
              <a:rPr lang="en-GB" dirty="0" smtClean="0"/>
              <a:t>the data is internally consistent and is validated by cross-checks </a:t>
            </a:r>
            <a:r>
              <a:rPr lang="en-GB" dirty="0"/>
              <a:t>from all </a:t>
            </a:r>
            <a:r>
              <a:rPr lang="en-GB" dirty="0" smtClean="0"/>
              <a:t>perspectives, from </a:t>
            </a:r>
            <a:r>
              <a:rPr lang="en-GB" dirty="0"/>
              <a:t>brand volume through to corporate volume, flavor </a:t>
            </a:r>
            <a:r>
              <a:rPr lang="en-GB" dirty="0" smtClean="0"/>
              <a:t>segmentation</a:t>
            </a:r>
            <a:r>
              <a:rPr lang="en-GB" dirty="0"/>
              <a:t>, packaging splits and channel </a:t>
            </a:r>
            <a:r>
              <a:rPr lang="en-GB" dirty="0" smtClean="0"/>
              <a:t>distribution.</a:t>
            </a:r>
            <a:endParaRPr lang="en-US" dirty="0"/>
          </a:p>
        </p:txBody>
      </p:sp>
      <p:grpSp>
        <p:nvGrpSpPr>
          <p:cNvPr id="19" name="Group 18"/>
          <p:cNvGrpSpPr/>
          <p:nvPr/>
        </p:nvGrpSpPr>
        <p:grpSpPr>
          <a:xfrm>
            <a:off x="749300" y="2549353"/>
            <a:ext cx="3219450" cy="641350"/>
            <a:chOff x="749300" y="2237242"/>
            <a:chExt cx="3219450" cy="641350"/>
          </a:xfrm>
        </p:grpSpPr>
        <p:sp>
          <p:nvSpPr>
            <p:cNvPr id="12" name="Freeform 5"/>
            <p:cNvSpPr>
              <a:spLocks/>
            </p:cNvSpPr>
            <p:nvPr/>
          </p:nvSpPr>
          <p:spPr bwMode="auto">
            <a:xfrm>
              <a:off x="749300" y="2237242"/>
              <a:ext cx="1073150" cy="641350"/>
            </a:xfrm>
            <a:custGeom>
              <a:avLst/>
              <a:gdLst>
                <a:gd name="T0" fmla="*/ 676 w 676"/>
                <a:gd name="T1" fmla="*/ 202 h 404"/>
                <a:gd name="T2" fmla="*/ 676 w 676"/>
                <a:gd name="T3" fmla="*/ 202 h 404"/>
                <a:gd name="T4" fmla="*/ 674 w 676"/>
                <a:gd name="T5" fmla="*/ 192 h 404"/>
                <a:gd name="T6" fmla="*/ 670 w 676"/>
                <a:gd name="T7" fmla="*/ 182 h 404"/>
                <a:gd name="T8" fmla="*/ 670 w 676"/>
                <a:gd name="T9" fmla="*/ 182 h 404"/>
                <a:gd name="T10" fmla="*/ 606 w 676"/>
                <a:gd name="T11" fmla="*/ 14 h 404"/>
                <a:gd name="T12" fmla="*/ 606 w 676"/>
                <a:gd name="T13" fmla="*/ 14 h 404"/>
                <a:gd name="T14" fmla="*/ 602 w 676"/>
                <a:gd name="T15" fmla="*/ 8 h 404"/>
                <a:gd name="T16" fmla="*/ 596 w 676"/>
                <a:gd name="T17" fmla="*/ 4 h 404"/>
                <a:gd name="T18" fmla="*/ 588 w 676"/>
                <a:gd name="T19" fmla="*/ 2 h 404"/>
                <a:gd name="T20" fmla="*/ 580 w 676"/>
                <a:gd name="T21" fmla="*/ 0 h 404"/>
                <a:gd name="T22" fmla="*/ 578 w 676"/>
                <a:gd name="T23" fmla="*/ 2 h 404"/>
                <a:gd name="T24" fmla="*/ 26 w 676"/>
                <a:gd name="T25" fmla="*/ 2 h 404"/>
                <a:gd name="T26" fmla="*/ 26 w 676"/>
                <a:gd name="T27" fmla="*/ 2 h 404"/>
                <a:gd name="T28" fmla="*/ 16 w 676"/>
                <a:gd name="T29" fmla="*/ 4 h 404"/>
                <a:gd name="T30" fmla="*/ 8 w 676"/>
                <a:gd name="T31" fmla="*/ 10 h 404"/>
                <a:gd name="T32" fmla="*/ 4 w 676"/>
                <a:gd name="T33" fmla="*/ 16 h 404"/>
                <a:gd name="T34" fmla="*/ 2 w 676"/>
                <a:gd name="T35" fmla="*/ 24 h 404"/>
                <a:gd name="T36" fmla="*/ 0 w 676"/>
                <a:gd name="T37" fmla="*/ 36 h 404"/>
                <a:gd name="T38" fmla="*/ 2 w 676"/>
                <a:gd name="T39" fmla="*/ 40 h 404"/>
                <a:gd name="T40" fmla="*/ 60 w 676"/>
                <a:gd name="T41" fmla="*/ 202 h 404"/>
                <a:gd name="T42" fmla="*/ 2 w 676"/>
                <a:gd name="T43" fmla="*/ 364 h 404"/>
                <a:gd name="T44" fmla="*/ 2 w 676"/>
                <a:gd name="T45" fmla="*/ 364 h 404"/>
                <a:gd name="T46" fmla="*/ 0 w 676"/>
                <a:gd name="T47" fmla="*/ 368 h 404"/>
                <a:gd name="T48" fmla="*/ 2 w 676"/>
                <a:gd name="T49" fmla="*/ 380 h 404"/>
                <a:gd name="T50" fmla="*/ 4 w 676"/>
                <a:gd name="T51" fmla="*/ 388 h 404"/>
                <a:gd name="T52" fmla="*/ 8 w 676"/>
                <a:gd name="T53" fmla="*/ 394 h 404"/>
                <a:gd name="T54" fmla="*/ 16 w 676"/>
                <a:gd name="T55" fmla="*/ 400 h 404"/>
                <a:gd name="T56" fmla="*/ 26 w 676"/>
                <a:gd name="T57" fmla="*/ 404 h 404"/>
                <a:gd name="T58" fmla="*/ 578 w 676"/>
                <a:gd name="T59" fmla="*/ 404 h 404"/>
                <a:gd name="T60" fmla="*/ 578 w 676"/>
                <a:gd name="T61" fmla="*/ 404 h 404"/>
                <a:gd name="T62" fmla="*/ 580 w 676"/>
                <a:gd name="T63" fmla="*/ 404 h 404"/>
                <a:gd name="T64" fmla="*/ 588 w 676"/>
                <a:gd name="T65" fmla="*/ 402 h 404"/>
                <a:gd name="T66" fmla="*/ 596 w 676"/>
                <a:gd name="T67" fmla="*/ 400 h 404"/>
                <a:gd name="T68" fmla="*/ 602 w 676"/>
                <a:gd name="T69" fmla="*/ 396 h 404"/>
                <a:gd name="T70" fmla="*/ 606 w 676"/>
                <a:gd name="T71" fmla="*/ 390 h 404"/>
                <a:gd name="T72" fmla="*/ 606 w 676"/>
                <a:gd name="T73" fmla="*/ 390 h 404"/>
                <a:gd name="T74" fmla="*/ 670 w 676"/>
                <a:gd name="T75" fmla="*/ 222 h 404"/>
                <a:gd name="T76" fmla="*/ 670 w 676"/>
                <a:gd name="T77" fmla="*/ 222 h 404"/>
                <a:gd name="T78" fmla="*/ 674 w 676"/>
                <a:gd name="T79" fmla="*/ 212 h 404"/>
                <a:gd name="T80" fmla="*/ 676 w 676"/>
                <a:gd name="T81" fmla="*/ 202 h 404"/>
                <a:gd name="T82" fmla="*/ 676 w 676"/>
                <a:gd name="T83" fmla="*/ 20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6" h="404">
                  <a:moveTo>
                    <a:pt x="676" y="202"/>
                  </a:moveTo>
                  <a:lnTo>
                    <a:pt x="676" y="202"/>
                  </a:lnTo>
                  <a:lnTo>
                    <a:pt x="674" y="192"/>
                  </a:lnTo>
                  <a:lnTo>
                    <a:pt x="670" y="182"/>
                  </a:lnTo>
                  <a:lnTo>
                    <a:pt x="670" y="182"/>
                  </a:lnTo>
                  <a:lnTo>
                    <a:pt x="606" y="14"/>
                  </a:lnTo>
                  <a:lnTo>
                    <a:pt x="606" y="14"/>
                  </a:lnTo>
                  <a:lnTo>
                    <a:pt x="602" y="8"/>
                  </a:lnTo>
                  <a:lnTo>
                    <a:pt x="596" y="4"/>
                  </a:lnTo>
                  <a:lnTo>
                    <a:pt x="588" y="2"/>
                  </a:lnTo>
                  <a:lnTo>
                    <a:pt x="580" y="0"/>
                  </a:lnTo>
                  <a:lnTo>
                    <a:pt x="578" y="2"/>
                  </a:lnTo>
                  <a:lnTo>
                    <a:pt x="26" y="2"/>
                  </a:lnTo>
                  <a:lnTo>
                    <a:pt x="26" y="2"/>
                  </a:lnTo>
                  <a:lnTo>
                    <a:pt x="16" y="4"/>
                  </a:lnTo>
                  <a:lnTo>
                    <a:pt x="8" y="10"/>
                  </a:lnTo>
                  <a:lnTo>
                    <a:pt x="4" y="16"/>
                  </a:lnTo>
                  <a:lnTo>
                    <a:pt x="2" y="24"/>
                  </a:lnTo>
                  <a:lnTo>
                    <a:pt x="0" y="36"/>
                  </a:lnTo>
                  <a:lnTo>
                    <a:pt x="2" y="40"/>
                  </a:lnTo>
                  <a:lnTo>
                    <a:pt x="60" y="202"/>
                  </a:lnTo>
                  <a:lnTo>
                    <a:pt x="2" y="364"/>
                  </a:lnTo>
                  <a:lnTo>
                    <a:pt x="2" y="364"/>
                  </a:lnTo>
                  <a:lnTo>
                    <a:pt x="0" y="368"/>
                  </a:lnTo>
                  <a:lnTo>
                    <a:pt x="2" y="380"/>
                  </a:lnTo>
                  <a:lnTo>
                    <a:pt x="4" y="388"/>
                  </a:lnTo>
                  <a:lnTo>
                    <a:pt x="8" y="394"/>
                  </a:lnTo>
                  <a:lnTo>
                    <a:pt x="16" y="400"/>
                  </a:lnTo>
                  <a:lnTo>
                    <a:pt x="26" y="404"/>
                  </a:lnTo>
                  <a:lnTo>
                    <a:pt x="578" y="404"/>
                  </a:lnTo>
                  <a:lnTo>
                    <a:pt x="578" y="404"/>
                  </a:lnTo>
                  <a:lnTo>
                    <a:pt x="580" y="404"/>
                  </a:lnTo>
                  <a:lnTo>
                    <a:pt x="588" y="402"/>
                  </a:lnTo>
                  <a:lnTo>
                    <a:pt x="596" y="400"/>
                  </a:lnTo>
                  <a:lnTo>
                    <a:pt x="602" y="396"/>
                  </a:lnTo>
                  <a:lnTo>
                    <a:pt x="606" y="390"/>
                  </a:lnTo>
                  <a:lnTo>
                    <a:pt x="606" y="390"/>
                  </a:lnTo>
                  <a:lnTo>
                    <a:pt x="670" y="222"/>
                  </a:lnTo>
                  <a:lnTo>
                    <a:pt x="670" y="222"/>
                  </a:lnTo>
                  <a:lnTo>
                    <a:pt x="674" y="212"/>
                  </a:lnTo>
                  <a:lnTo>
                    <a:pt x="676" y="202"/>
                  </a:lnTo>
                  <a:lnTo>
                    <a:pt x="676" y="202"/>
                  </a:ln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lumMod val="75000"/>
                  </a:schemeClr>
                </a:solidFill>
              </a:endParaRPr>
            </a:p>
          </p:txBody>
        </p:sp>
        <p:sp>
          <p:nvSpPr>
            <p:cNvPr id="13" name="Freeform 5"/>
            <p:cNvSpPr>
              <a:spLocks/>
            </p:cNvSpPr>
            <p:nvPr/>
          </p:nvSpPr>
          <p:spPr bwMode="auto">
            <a:xfrm>
              <a:off x="1822450" y="2237242"/>
              <a:ext cx="1073150" cy="641350"/>
            </a:xfrm>
            <a:custGeom>
              <a:avLst/>
              <a:gdLst>
                <a:gd name="T0" fmla="*/ 676 w 676"/>
                <a:gd name="T1" fmla="*/ 202 h 404"/>
                <a:gd name="T2" fmla="*/ 676 w 676"/>
                <a:gd name="T3" fmla="*/ 202 h 404"/>
                <a:gd name="T4" fmla="*/ 674 w 676"/>
                <a:gd name="T5" fmla="*/ 192 h 404"/>
                <a:gd name="T6" fmla="*/ 670 w 676"/>
                <a:gd name="T7" fmla="*/ 182 h 404"/>
                <a:gd name="T8" fmla="*/ 670 w 676"/>
                <a:gd name="T9" fmla="*/ 182 h 404"/>
                <a:gd name="T10" fmla="*/ 606 w 676"/>
                <a:gd name="T11" fmla="*/ 14 h 404"/>
                <a:gd name="T12" fmla="*/ 606 w 676"/>
                <a:gd name="T13" fmla="*/ 14 h 404"/>
                <a:gd name="T14" fmla="*/ 602 w 676"/>
                <a:gd name="T15" fmla="*/ 8 h 404"/>
                <a:gd name="T16" fmla="*/ 596 w 676"/>
                <a:gd name="T17" fmla="*/ 4 h 404"/>
                <a:gd name="T18" fmla="*/ 588 w 676"/>
                <a:gd name="T19" fmla="*/ 2 h 404"/>
                <a:gd name="T20" fmla="*/ 580 w 676"/>
                <a:gd name="T21" fmla="*/ 0 h 404"/>
                <a:gd name="T22" fmla="*/ 578 w 676"/>
                <a:gd name="T23" fmla="*/ 2 h 404"/>
                <a:gd name="T24" fmla="*/ 26 w 676"/>
                <a:gd name="T25" fmla="*/ 2 h 404"/>
                <a:gd name="T26" fmla="*/ 26 w 676"/>
                <a:gd name="T27" fmla="*/ 2 h 404"/>
                <a:gd name="T28" fmla="*/ 16 w 676"/>
                <a:gd name="T29" fmla="*/ 4 h 404"/>
                <a:gd name="T30" fmla="*/ 8 w 676"/>
                <a:gd name="T31" fmla="*/ 10 h 404"/>
                <a:gd name="T32" fmla="*/ 4 w 676"/>
                <a:gd name="T33" fmla="*/ 16 h 404"/>
                <a:gd name="T34" fmla="*/ 2 w 676"/>
                <a:gd name="T35" fmla="*/ 24 h 404"/>
                <a:gd name="T36" fmla="*/ 0 w 676"/>
                <a:gd name="T37" fmla="*/ 36 h 404"/>
                <a:gd name="T38" fmla="*/ 2 w 676"/>
                <a:gd name="T39" fmla="*/ 40 h 404"/>
                <a:gd name="T40" fmla="*/ 60 w 676"/>
                <a:gd name="T41" fmla="*/ 202 h 404"/>
                <a:gd name="T42" fmla="*/ 2 w 676"/>
                <a:gd name="T43" fmla="*/ 364 h 404"/>
                <a:gd name="T44" fmla="*/ 2 w 676"/>
                <a:gd name="T45" fmla="*/ 364 h 404"/>
                <a:gd name="T46" fmla="*/ 0 w 676"/>
                <a:gd name="T47" fmla="*/ 368 h 404"/>
                <a:gd name="T48" fmla="*/ 2 w 676"/>
                <a:gd name="T49" fmla="*/ 380 h 404"/>
                <a:gd name="T50" fmla="*/ 4 w 676"/>
                <a:gd name="T51" fmla="*/ 388 h 404"/>
                <a:gd name="T52" fmla="*/ 8 w 676"/>
                <a:gd name="T53" fmla="*/ 394 h 404"/>
                <a:gd name="T54" fmla="*/ 16 w 676"/>
                <a:gd name="T55" fmla="*/ 400 h 404"/>
                <a:gd name="T56" fmla="*/ 26 w 676"/>
                <a:gd name="T57" fmla="*/ 404 h 404"/>
                <a:gd name="T58" fmla="*/ 578 w 676"/>
                <a:gd name="T59" fmla="*/ 404 h 404"/>
                <a:gd name="T60" fmla="*/ 578 w 676"/>
                <a:gd name="T61" fmla="*/ 404 h 404"/>
                <a:gd name="T62" fmla="*/ 580 w 676"/>
                <a:gd name="T63" fmla="*/ 404 h 404"/>
                <a:gd name="T64" fmla="*/ 588 w 676"/>
                <a:gd name="T65" fmla="*/ 402 h 404"/>
                <a:gd name="T66" fmla="*/ 596 w 676"/>
                <a:gd name="T67" fmla="*/ 400 h 404"/>
                <a:gd name="T68" fmla="*/ 602 w 676"/>
                <a:gd name="T69" fmla="*/ 396 h 404"/>
                <a:gd name="T70" fmla="*/ 606 w 676"/>
                <a:gd name="T71" fmla="*/ 390 h 404"/>
                <a:gd name="T72" fmla="*/ 606 w 676"/>
                <a:gd name="T73" fmla="*/ 390 h 404"/>
                <a:gd name="T74" fmla="*/ 670 w 676"/>
                <a:gd name="T75" fmla="*/ 222 h 404"/>
                <a:gd name="T76" fmla="*/ 670 w 676"/>
                <a:gd name="T77" fmla="*/ 222 h 404"/>
                <a:gd name="T78" fmla="*/ 674 w 676"/>
                <a:gd name="T79" fmla="*/ 212 h 404"/>
                <a:gd name="T80" fmla="*/ 676 w 676"/>
                <a:gd name="T81" fmla="*/ 202 h 404"/>
                <a:gd name="T82" fmla="*/ 676 w 676"/>
                <a:gd name="T83" fmla="*/ 20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6" h="404">
                  <a:moveTo>
                    <a:pt x="676" y="202"/>
                  </a:moveTo>
                  <a:lnTo>
                    <a:pt x="676" y="202"/>
                  </a:lnTo>
                  <a:lnTo>
                    <a:pt x="674" y="192"/>
                  </a:lnTo>
                  <a:lnTo>
                    <a:pt x="670" y="182"/>
                  </a:lnTo>
                  <a:lnTo>
                    <a:pt x="670" y="182"/>
                  </a:lnTo>
                  <a:lnTo>
                    <a:pt x="606" y="14"/>
                  </a:lnTo>
                  <a:lnTo>
                    <a:pt x="606" y="14"/>
                  </a:lnTo>
                  <a:lnTo>
                    <a:pt x="602" y="8"/>
                  </a:lnTo>
                  <a:lnTo>
                    <a:pt x="596" y="4"/>
                  </a:lnTo>
                  <a:lnTo>
                    <a:pt x="588" y="2"/>
                  </a:lnTo>
                  <a:lnTo>
                    <a:pt x="580" y="0"/>
                  </a:lnTo>
                  <a:lnTo>
                    <a:pt x="578" y="2"/>
                  </a:lnTo>
                  <a:lnTo>
                    <a:pt x="26" y="2"/>
                  </a:lnTo>
                  <a:lnTo>
                    <a:pt x="26" y="2"/>
                  </a:lnTo>
                  <a:lnTo>
                    <a:pt x="16" y="4"/>
                  </a:lnTo>
                  <a:lnTo>
                    <a:pt x="8" y="10"/>
                  </a:lnTo>
                  <a:lnTo>
                    <a:pt x="4" y="16"/>
                  </a:lnTo>
                  <a:lnTo>
                    <a:pt x="2" y="24"/>
                  </a:lnTo>
                  <a:lnTo>
                    <a:pt x="0" y="36"/>
                  </a:lnTo>
                  <a:lnTo>
                    <a:pt x="2" y="40"/>
                  </a:lnTo>
                  <a:lnTo>
                    <a:pt x="60" y="202"/>
                  </a:lnTo>
                  <a:lnTo>
                    <a:pt x="2" y="364"/>
                  </a:lnTo>
                  <a:lnTo>
                    <a:pt x="2" y="364"/>
                  </a:lnTo>
                  <a:lnTo>
                    <a:pt x="0" y="368"/>
                  </a:lnTo>
                  <a:lnTo>
                    <a:pt x="2" y="380"/>
                  </a:lnTo>
                  <a:lnTo>
                    <a:pt x="4" y="388"/>
                  </a:lnTo>
                  <a:lnTo>
                    <a:pt x="8" y="394"/>
                  </a:lnTo>
                  <a:lnTo>
                    <a:pt x="16" y="400"/>
                  </a:lnTo>
                  <a:lnTo>
                    <a:pt x="26" y="404"/>
                  </a:lnTo>
                  <a:lnTo>
                    <a:pt x="578" y="404"/>
                  </a:lnTo>
                  <a:lnTo>
                    <a:pt x="578" y="404"/>
                  </a:lnTo>
                  <a:lnTo>
                    <a:pt x="580" y="404"/>
                  </a:lnTo>
                  <a:lnTo>
                    <a:pt x="588" y="402"/>
                  </a:lnTo>
                  <a:lnTo>
                    <a:pt x="596" y="400"/>
                  </a:lnTo>
                  <a:lnTo>
                    <a:pt x="602" y="396"/>
                  </a:lnTo>
                  <a:lnTo>
                    <a:pt x="606" y="390"/>
                  </a:lnTo>
                  <a:lnTo>
                    <a:pt x="606" y="390"/>
                  </a:lnTo>
                  <a:lnTo>
                    <a:pt x="670" y="222"/>
                  </a:lnTo>
                  <a:lnTo>
                    <a:pt x="670" y="222"/>
                  </a:lnTo>
                  <a:lnTo>
                    <a:pt x="674" y="212"/>
                  </a:lnTo>
                  <a:lnTo>
                    <a:pt x="676" y="202"/>
                  </a:lnTo>
                  <a:lnTo>
                    <a:pt x="676" y="202"/>
                  </a:ln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lumMod val="75000"/>
                  </a:schemeClr>
                </a:solidFill>
              </a:endParaRPr>
            </a:p>
          </p:txBody>
        </p:sp>
        <p:sp>
          <p:nvSpPr>
            <p:cNvPr id="17" name="Freeform 5"/>
            <p:cNvSpPr>
              <a:spLocks/>
            </p:cNvSpPr>
            <p:nvPr/>
          </p:nvSpPr>
          <p:spPr bwMode="auto">
            <a:xfrm>
              <a:off x="2895600" y="2237242"/>
              <a:ext cx="1073150" cy="641350"/>
            </a:xfrm>
            <a:custGeom>
              <a:avLst/>
              <a:gdLst>
                <a:gd name="T0" fmla="*/ 676 w 676"/>
                <a:gd name="T1" fmla="*/ 202 h 404"/>
                <a:gd name="T2" fmla="*/ 676 w 676"/>
                <a:gd name="T3" fmla="*/ 202 h 404"/>
                <a:gd name="T4" fmla="*/ 674 w 676"/>
                <a:gd name="T5" fmla="*/ 192 h 404"/>
                <a:gd name="T6" fmla="*/ 670 w 676"/>
                <a:gd name="T7" fmla="*/ 182 h 404"/>
                <a:gd name="T8" fmla="*/ 670 w 676"/>
                <a:gd name="T9" fmla="*/ 182 h 404"/>
                <a:gd name="T10" fmla="*/ 606 w 676"/>
                <a:gd name="T11" fmla="*/ 14 h 404"/>
                <a:gd name="T12" fmla="*/ 606 w 676"/>
                <a:gd name="T13" fmla="*/ 14 h 404"/>
                <a:gd name="T14" fmla="*/ 602 w 676"/>
                <a:gd name="T15" fmla="*/ 8 h 404"/>
                <a:gd name="T16" fmla="*/ 596 w 676"/>
                <a:gd name="T17" fmla="*/ 4 h 404"/>
                <a:gd name="T18" fmla="*/ 588 w 676"/>
                <a:gd name="T19" fmla="*/ 2 h 404"/>
                <a:gd name="T20" fmla="*/ 580 w 676"/>
                <a:gd name="T21" fmla="*/ 0 h 404"/>
                <a:gd name="T22" fmla="*/ 578 w 676"/>
                <a:gd name="T23" fmla="*/ 2 h 404"/>
                <a:gd name="T24" fmla="*/ 26 w 676"/>
                <a:gd name="T25" fmla="*/ 2 h 404"/>
                <a:gd name="T26" fmla="*/ 26 w 676"/>
                <a:gd name="T27" fmla="*/ 2 h 404"/>
                <a:gd name="T28" fmla="*/ 16 w 676"/>
                <a:gd name="T29" fmla="*/ 4 h 404"/>
                <a:gd name="T30" fmla="*/ 8 w 676"/>
                <a:gd name="T31" fmla="*/ 10 h 404"/>
                <a:gd name="T32" fmla="*/ 4 w 676"/>
                <a:gd name="T33" fmla="*/ 16 h 404"/>
                <a:gd name="T34" fmla="*/ 2 w 676"/>
                <a:gd name="T35" fmla="*/ 24 h 404"/>
                <a:gd name="T36" fmla="*/ 0 w 676"/>
                <a:gd name="T37" fmla="*/ 36 h 404"/>
                <a:gd name="T38" fmla="*/ 2 w 676"/>
                <a:gd name="T39" fmla="*/ 40 h 404"/>
                <a:gd name="T40" fmla="*/ 60 w 676"/>
                <a:gd name="T41" fmla="*/ 202 h 404"/>
                <a:gd name="T42" fmla="*/ 2 w 676"/>
                <a:gd name="T43" fmla="*/ 364 h 404"/>
                <a:gd name="T44" fmla="*/ 2 w 676"/>
                <a:gd name="T45" fmla="*/ 364 h 404"/>
                <a:gd name="T46" fmla="*/ 0 w 676"/>
                <a:gd name="T47" fmla="*/ 368 h 404"/>
                <a:gd name="T48" fmla="*/ 2 w 676"/>
                <a:gd name="T49" fmla="*/ 380 h 404"/>
                <a:gd name="T50" fmla="*/ 4 w 676"/>
                <a:gd name="T51" fmla="*/ 388 h 404"/>
                <a:gd name="T52" fmla="*/ 8 w 676"/>
                <a:gd name="T53" fmla="*/ 394 h 404"/>
                <a:gd name="T54" fmla="*/ 16 w 676"/>
                <a:gd name="T55" fmla="*/ 400 h 404"/>
                <a:gd name="T56" fmla="*/ 26 w 676"/>
                <a:gd name="T57" fmla="*/ 404 h 404"/>
                <a:gd name="T58" fmla="*/ 578 w 676"/>
                <a:gd name="T59" fmla="*/ 404 h 404"/>
                <a:gd name="T60" fmla="*/ 578 w 676"/>
                <a:gd name="T61" fmla="*/ 404 h 404"/>
                <a:gd name="T62" fmla="*/ 580 w 676"/>
                <a:gd name="T63" fmla="*/ 404 h 404"/>
                <a:gd name="T64" fmla="*/ 588 w 676"/>
                <a:gd name="T65" fmla="*/ 402 h 404"/>
                <a:gd name="T66" fmla="*/ 596 w 676"/>
                <a:gd name="T67" fmla="*/ 400 h 404"/>
                <a:gd name="T68" fmla="*/ 602 w 676"/>
                <a:gd name="T69" fmla="*/ 396 h 404"/>
                <a:gd name="T70" fmla="*/ 606 w 676"/>
                <a:gd name="T71" fmla="*/ 390 h 404"/>
                <a:gd name="T72" fmla="*/ 606 w 676"/>
                <a:gd name="T73" fmla="*/ 390 h 404"/>
                <a:gd name="T74" fmla="*/ 670 w 676"/>
                <a:gd name="T75" fmla="*/ 222 h 404"/>
                <a:gd name="T76" fmla="*/ 670 w 676"/>
                <a:gd name="T77" fmla="*/ 222 h 404"/>
                <a:gd name="T78" fmla="*/ 674 w 676"/>
                <a:gd name="T79" fmla="*/ 212 h 404"/>
                <a:gd name="T80" fmla="*/ 676 w 676"/>
                <a:gd name="T81" fmla="*/ 202 h 404"/>
                <a:gd name="T82" fmla="*/ 676 w 676"/>
                <a:gd name="T83" fmla="*/ 20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6" h="404">
                  <a:moveTo>
                    <a:pt x="676" y="202"/>
                  </a:moveTo>
                  <a:lnTo>
                    <a:pt x="676" y="202"/>
                  </a:lnTo>
                  <a:lnTo>
                    <a:pt x="674" y="192"/>
                  </a:lnTo>
                  <a:lnTo>
                    <a:pt x="670" y="182"/>
                  </a:lnTo>
                  <a:lnTo>
                    <a:pt x="670" y="182"/>
                  </a:lnTo>
                  <a:lnTo>
                    <a:pt x="606" y="14"/>
                  </a:lnTo>
                  <a:lnTo>
                    <a:pt x="606" y="14"/>
                  </a:lnTo>
                  <a:lnTo>
                    <a:pt x="602" y="8"/>
                  </a:lnTo>
                  <a:lnTo>
                    <a:pt x="596" y="4"/>
                  </a:lnTo>
                  <a:lnTo>
                    <a:pt x="588" y="2"/>
                  </a:lnTo>
                  <a:lnTo>
                    <a:pt x="580" y="0"/>
                  </a:lnTo>
                  <a:lnTo>
                    <a:pt x="578" y="2"/>
                  </a:lnTo>
                  <a:lnTo>
                    <a:pt x="26" y="2"/>
                  </a:lnTo>
                  <a:lnTo>
                    <a:pt x="26" y="2"/>
                  </a:lnTo>
                  <a:lnTo>
                    <a:pt x="16" y="4"/>
                  </a:lnTo>
                  <a:lnTo>
                    <a:pt x="8" y="10"/>
                  </a:lnTo>
                  <a:lnTo>
                    <a:pt x="4" y="16"/>
                  </a:lnTo>
                  <a:lnTo>
                    <a:pt x="2" y="24"/>
                  </a:lnTo>
                  <a:lnTo>
                    <a:pt x="0" y="36"/>
                  </a:lnTo>
                  <a:lnTo>
                    <a:pt x="2" y="40"/>
                  </a:lnTo>
                  <a:lnTo>
                    <a:pt x="60" y="202"/>
                  </a:lnTo>
                  <a:lnTo>
                    <a:pt x="2" y="364"/>
                  </a:lnTo>
                  <a:lnTo>
                    <a:pt x="2" y="364"/>
                  </a:lnTo>
                  <a:lnTo>
                    <a:pt x="0" y="368"/>
                  </a:lnTo>
                  <a:lnTo>
                    <a:pt x="2" y="380"/>
                  </a:lnTo>
                  <a:lnTo>
                    <a:pt x="4" y="388"/>
                  </a:lnTo>
                  <a:lnTo>
                    <a:pt x="8" y="394"/>
                  </a:lnTo>
                  <a:lnTo>
                    <a:pt x="16" y="400"/>
                  </a:lnTo>
                  <a:lnTo>
                    <a:pt x="26" y="404"/>
                  </a:lnTo>
                  <a:lnTo>
                    <a:pt x="578" y="404"/>
                  </a:lnTo>
                  <a:lnTo>
                    <a:pt x="578" y="404"/>
                  </a:lnTo>
                  <a:lnTo>
                    <a:pt x="580" y="404"/>
                  </a:lnTo>
                  <a:lnTo>
                    <a:pt x="588" y="402"/>
                  </a:lnTo>
                  <a:lnTo>
                    <a:pt x="596" y="400"/>
                  </a:lnTo>
                  <a:lnTo>
                    <a:pt x="602" y="396"/>
                  </a:lnTo>
                  <a:lnTo>
                    <a:pt x="606" y="390"/>
                  </a:lnTo>
                  <a:lnTo>
                    <a:pt x="606" y="390"/>
                  </a:lnTo>
                  <a:lnTo>
                    <a:pt x="670" y="222"/>
                  </a:lnTo>
                  <a:lnTo>
                    <a:pt x="670" y="222"/>
                  </a:lnTo>
                  <a:lnTo>
                    <a:pt x="674" y="212"/>
                  </a:lnTo>
                  <a:lnTo>
                    <a:pt x="676" y="202"/>
                  </a:lnTo>
                  <a:lnTo>
                    <a:pt x="676" y="202"/>
                  </a:ln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lumMod val="75000"/>
                  </a:schemeClr>
                </a:solidFill>
              </a:endParaRPr>
            </a:p>
          </p:txBody>
        </p:sp>
      </p:grpSp>
      <p:sp>
        <p:nvSpPr>
          <p:cNvPr id="18" name="Oval 17"/>
          <p:cNvSpPr/>
          <p:nvPr/>
        </p:nvSpPr>
        <p:spPr>
          <a:xfrm>
            <a:off x="4076700" y="2373368"/>
            <a:ext cx="993321" cy="9933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p:cNvGrpSpPr/>
          <p:nvPr/>
        </p:nvGrpSpPr>
        <p:grpSpPr>
          <a:xfrm flipH="1">
            <a:off x="5175250" y="2549353"/>
            <a:ext cx="3219450" cy="641350"/>
            <a:chOff x="749300" y="2237242"/>
            <a:chExt cx="3219450" cy="641350"/>
          </a:xfrm>
        </p:grpSpPr>
        <p:sp>
          <p:nvSpPr>
            <p:cNvPr id="21" name="Freeform 5"/>
            <p:cNvSpPr>
              <a:spLocks/>
            </p:cNvSpPr>
            <p:nvPr/>
          </p:nvSpPr>
          <p:spPr bwMode="auto">
            <a:xfrm>
              <a:off x="749300" y="2237242"/>
              <a:ext cx="1073150" cy="641350"/>
            </a:xfrm>
            <a:custGeom>
              <a:avLst/>
              <a:gdLst>
                <a:gd name="T0" fmla="*/ 676 w 676"/>
                <a:gd name="T1" fmla="*/ 202 h 404"/>
                <a:gd name="T2" fmla="*/ 676 w 676"/>
                <a:gd name="T3" fmla="*/ 202 h 404"/>
                <a:gd name="T4" fmla="*/ 674 w 676"/>
                <a:gd name="T5" fmla="*/ 192 h 404"/>
                <a:gd name="T6" fmla="*/ 670 w 676"/>
                <a:gd name="T7" fmla="*/ 182 h 404"/>
                <a:gd name="T8" fmla="*/ 670 w 676"/>
                <a:gd name="T9" fmla="*/ 182 h 404"/>
                <a:gd name="T10" fmla="*/ 606 w 676"/>
                <a:gd name="T11" fmla="*/ 14 h 404"/>
                <a:gd name="T12" fmla="*/ 606 w 676"/>
                <a:gd name="T13" fmla="*/ 14 h 404"/>
                <a:gd name="T14" fmla="*/ 602 w 676"/>
                <a:gd name="T15" fmla="*/ 8 h 404"/>
                <a:gd name="T16" fmla="*/ 596 w 676"/>
                <a:gd name="T17" fmla="*/ 4 h 404"/>
                <a:gd name="T18" fmla="*/ 588 w 676"/>
                <a:gd name="T19" fmla="*/ 2 h 404"/>
                <a:gd name="T20" fmla="*/ 580 w 676"/>
                <a:gd name="T21" fmla="*/ 0 h 404"/>
                <a:gd name="T22" fmla="*/ 578 w 676"/>
                <a:gd name="T23" fmla="*/ 2 h 404"/>
                <a:gd name="T24" fmla="*/ 26 w 676"/>
                <a:gd name="T25" fmla="*/ 2 h 404"/>
                <a:gd name="T26" fmla="*/ 26 w 676"/>
                <a:gd name="T27" fmla="*/ 2 h 404"/>
                <a:gd name="T28" fmla="*/ 16 w 676"/>
                <a:gd name="T29" fmla="*/ 4 h 404"/>
                <a:gd name="T30" fmla="*/ 8 w 676"/>
                <a:gd name="T31" fmla="*/ 10 h 404"/>
                <a:gd name="T32" fmla="*/ 4 w 676"/>
                <a:gd name="T33" fmla="*/ 16 h 404"/>
                <a:gd name="T34" fmla="*/ 2 w 676"/>
                <a:gd name="T35" fmla="*/ 24 h 404"/>
                <a:gd name="T36" fmla="*/ 0 w 676"/>
                <a:gd name="T37" fmla="*/ 36 h 404"/>
                <a:gd name="T38" fmla="*/ 2 w 676"/>
                <a:gd name="T39" fmla="*/ 40 h 404"/>
                <a:gd name="T40" fmla="*/ 60 w 676"/>
                <a:gd name="T41" fmla="*/ 202 h 404"/>
                <a:gd name="T42" fmla="*/ 2 w 676"/>
                <a:gd name="T43" fmla="*/ 364 h 404"/>
                <a:gd name="T44" fmla="*/ 2 w 676"/>
                <a:gd name="T45" fmla="*/ 364 h 404"/>
                <a:gd name="T46" fmla="*/ 0 w 676"/>
                <a:gd name="T47" fmla="*/ 368 h 404"/>
                <a:gd name="T48" fmla="*/ 2 w 676"/>
                <a:gd name="T49" fmla="*/ 380 h 404"/>
                <a:gd name="T50" fmla="*/ 4 w 676"/>
                <a:gd name="T51" fmla="*/ 388 h 404"/>
                <a:gd name="T52" fmla="*/ 8 w 676"/>
                <a:gd name="T53" fmla="*/ 394 h 404"/>
                <a:gd name="T54" fmla="*/ 16 w 676"/>
                <a:gd name="T55" fmla="*/ 400 h 404"/>
                <a:gd name="T56" fmla="*/ 26 w 676"/>
                <a:gd name="T57" fmla="*/ 404 h 404"/>
                <a:gd name="T58" fmla="*/ 578 w 676"/>
                <a:gd name="T59" fmla="*/ 404 h 404"/>
                <a:gd name="T60" fmla="*/ 578 w 676"/>
                <a:gd name="T61" fmla="*/ 404 h 404"/>
                <a:gd name="T62" fmla="*/ 580 w 676"/>
                <a:gd name="T63" fmla="*/ 404 h 404"/>
                <a:gd name="T64" fmla="*/ 588 w 676"/>
                <a:gd name="T65" fmla="*/ 402 h 404"/>
                <a:gd name="T66" fmla="*/ 596 w 676"/>
                <a:gd name="T67" fmla="*/ 400 h 404"/>
                <a:gd name="T68" fmla="*/ 602 w 676"/>
                <a:gd name="T69" fmla="*/ 396 h 404"/>
                <a:gd name="T70" fmla="*/ 606 w 676"/>
                <a:gd name="T71" fmla="*/ 390 h 404"/>
                <a:gd name="T72" fmla="*/ 606 w 676"/>
                <a:gd name="T73" fmla="*/ 390 h 404"/>
                <a:gd name="T74" fmla="*/ 670 w 676"/>
                <a:gd name="T75" fmla="*/ 222 h 404"/>
                <a:gd name="T76" fmla="*/ 670 w 676"/>
                <a:gd name="T77" fmla="*/ 222 h 404"/>
                <a:gd name="T78" fmla="*/ 674 w 676"/>
                <a:gd name="T79" fmla="*/ 212 h 404"/>
                <a:gd name="T80" fmla="*/ 676 w 676"/>
                <a:gd name="T81" fmla="*/ 202 h 404"/>
                <a:gd name="T82" fmla="*/ 676 w 676"/>
                <a:gd name="T83" fmla="*/ 20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6" h="404">
                  <a:moveTo>
                    <a:pt x="676" y="202"/>
                  </a:moveTo>
                  <a:lnTo>
                    <a:pt x="676" y="202"/>
                  </a:lnTo>
                  <a:lnTo>
                    <a:pt x="674" y="192"/>
                  </a:lnTo>
                  <a:lnTo>
                    <a:pt x="670" y="182"/>
                  </a:lnTo>
                  <a:lnTo>
                    <a:pt x="670" y="182"/>
                  </a:lnTo>
                  <a:lnTo>
                    <a:pt x="606" y="14"/>
                  </a:lnTo>
                  <a:lnTo>
                    <a:pt x="606" y="14"/>
                  </a:lnTo>
                  <a:lnTo>
                    <a:pt x="602" y="8"/>
                  </a:lnTo>
                  <a:lnTo>
                    <a:pt x="596" y="4"/>
                  </a:lnTo>
                  <a:lnTo>
                    <a:pt x="588" y="2"/>
                  </a:lnTo>
                  <a:lnTo>
                    <a:pt x="580" y="0"/>
                  </a:lnTo>
                  <a:lnTo>
                    <a:pt x="578" y="2"/>
                  </a:lnTo>
                  <a:lnTo>
                    <a:pt x="26" y="2"/>
                  </a:lnTo>
                  <a:lnTo>
                    <a:pt x="26" y="2"/>
                  </a:lnTo>
                  <a:lnTo>
                    <a:pt x="16" y="4"/>
                  </a:lnTo>
                  <a:lnTo>
                    <a:pt x="8" y="10"/>
                  </a:lnTo>
                  <a:lnTo>
                    <a:pt x="4" y="16"/>
                  </a:lnTo>
                  <a:lnTo>
                    <a:pt x="2" y="24"/>
                  </a:lnTo>
                  <a:lnTo>
                    <a:pt x="0" y="36"/>
                  </a:lnTo>
                  <a:lnTo>
                    <a:pt x="2" y="40"/>
                  </a:lnTo>
                  <a:lnTo>
                    <a:pt x="60" y="202"/>
                  </a:lnTo>
                  <a:lnTo>
                    <a:pt x="2" y="364"/>
                  </a:lnTo>
                  <a:lnTo>
                    <a:pt x="2" y="364"/>
                  </a:lnTo>
                  <a:lnTo>
                    <a:pt x="0" y="368"/>
                  </a:lnTo>
                  <a:lnTo>
                    <a:pt x="2" y="380"/>
                  </a:lnTo>
                  <a:lnTo>
                    <a:pt x="4" y="388"/>
                  </a:lnTo>
                  <a:lnTo>
                    <a:pt x="8" y="394"/>
                  </a:lnTo>
                  <a:lnTo>
                    <a:pt x="16" y="400"/>
                  </a:lnTo>
                  <a:lnTo>
                    <a:pt x="26" y="404"/>
                  </a:lnTo>
                  <a:lnTo>
                    <a:pt x="578" y="404"/>
                  </a:lnTo>
                  <a:lnTo>
                    <a:pt x="578" y="404"/>
                  </a:lnTo>
                  <a:lnTo>
                    <a:pt x="580" y="404"/>
                  </a:lnTo>
                  <a:lnTo>
                    <a:pt x="588" y="402"/>
                  </a:lnTo>
                  <a:lnTo>
                    <a:pt x="596" y="400"/>
                  </a:lnTo>
                  <a:lnTo>
                    <a:pt x="602" y="396"/>
                  </a:lnTo>
                  <a:lnTo>
                    <a:pt x="606" y="390"/>
                  </a:lnTo>
                  <a:lnTo>
                    <a:pt x="606" y="390"/>
                  </a:lnTo>
                  <a:lnTo>
                    <a:pt x="670" y="222"/>
                  </a:lnTo>
                  <a:lnTo>
                    <a:pt x="670" y="222"/>
                  </a:lnTo>
                  <a:lnTo>
                    <a:pt x="674" y="212"/>
                  </a:lnTo>
                  <a:lnTo>
                    <a:pt x="676" y="202"/>
                  </a:lnTo>
                  <a:lnTo>
                    <a:pt x="676" y="202"/>
                  </a:ln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lumMod val="75000"/>
                  </a:schemeClr>
                </a:solidFill>
              </a:endParaRPr>
            </a:p>
          </p:txBody>
        </p:sp>
        <p:sp>
          <p:nvSpPr>
            <p:cNvPr id="22" name="Freeform 5"/>
            <p:cNvSpPr>
              <a:spLocks/>
            </p:cNvSpPr>
            <p:nvPr/>
          </p:nvSpPr>
          <p:spPr bwMode="auto">
            <a:xfrm>
              <a:off x="1822450" y="2237242"/>
              <a:ext cx="1073150" cy="641350"/>
            </a:xfrm>
            <a:custGeom>
              <a:avLst/>
              <a:gdLst>
                <a:gd name="T0" fmla="*/ 676 w 676"/>
                <a:gd name="T1" fmla="*/ 202 h 404"/>
                <a:gd name="T2" fmla="*/ 676 w 676"/>
                <a:gd name="T3" fmla="*/ 202 h 404"/>
                <a:gd name="T4" fmla="*/ 674 w 676"/>
                <a:gd name="T5" fmla="*/ 192 h 404"/>
                <a:gd name="T6" fmla="*/ 670 w 676"/>
                <a:gd name="T7" fmla="*/ 182 h 404"/>
                <a:gd name="T8" fmla="*/ 670 w 676"/>
                <a:gd name="T9" fmla="*/ 182 h 404"/>
                <a:gd name="T10" fmla="*/ 606 w 676"/>
                <a:gd name="T11" fmla="*/ 14 h 404"/>
                <a:gd name="T12" fmla="*/ 606 w 676"/>
                <a:gd name="T13" fmla="*/ 14 h 404"/>
                <a:gd name="T14" fmla="*/ 602 w 676"/>
                <a:gd name="T15" fmla="*/ 8 h 404"/>
                <a:gd name="T16" fmla="*/ 596 w 676"/>
                <a:gd name="T17" fmla="*/ 4 h 404"/>
                <a:gd name="T18" fmla="*/ 588 w 676"/>
                <a:gd name="T19" fmla="*/ 2 h 404"/>
                <a:gd name="T20" fmla="*/ 580 w 676"/>
                <a:gd name="T21" fmla="*/ 0 h 404"/>
                <a:gd name="T22" fmla="*/ 578 w 676"/>
                <a:gd name="T23" fmla="*/ 2 h 404"/>
                <a:gd name="T24" fmla="*/ 26 w 676"/>
                <a:gd name="T25" fmla="*/ 2 h 404"/>
                <a:gd name="T26" fmla="*/ 26 w 676"/>
                <a:gd name="T27" fmla="*/ 2 h 404"/>
                <a:gd name="T28" fmla="*/ 16 w 676"/>
                <a:gd name="T29" fmla="*/ 4 h 404"/>
                <a:gd name="T30" fmla="*/ 8 w 676"/>
                <a:gd name="T31" fmla="*/ 10 h 404"/>
                <a:gd name="T32" fmla="*/ 4 w 676"/>
                <a:gd name="T33" fmla="*/ 16 h 404"/>
                <a:gd name="T34" fmla="*/ 2 w 676"/>
                <a:gd name="T35" fmla="*/ 24 h 404"/>
                <a:gd name="T36" fmla="*/ 0 w 676"/>
                <a:gd name="T37" fmla="*/ 36 h 404"/>
                <a:gd name="T38" fmla="*/ 2 w 676"/>
                <a:gd name="T39" fmla="*/ 40 h 404"/>
                <a:gd name="T40" fmla="*/ 60 w 676"/>
                <a:gd name="T41" fmla="*/ 202 h 404"/>
                <a:gd name="T42" fmla="*/ 2 w 676"/>
                <a:gd name="T43" fmla="*/ 364 h 404"/>
                <a:gd name="T44" fmla="*/ 2 w 676"/>
                <a:gd name="T45" fmla="*/ 364 h 404"/>
                <a:gd name="T46" fmla="*/ 0 w 676"/>
                <a:gd name="T47" fmla="*/ 368 h 404"/>
                <a:gd name="T48" fmla="*/ 2 w 676"/>
                <a:gd name="T49" fmla="*/ 380 h 404"/>
                <a:gd name="T50" fmla="*/ 4 w 676"/>
                <a:gd name="T51" fmla="*/ 388 h 404"/>
                <a:gd name="T52" fmla="*/ 8 w 676"/>
                <a:gd name="T53" fmla="*/ 394 h 404"/>
                <a:gd name="T54" fmla="*/ 16 w 676"/>
                <a:gd name="T55" fmla="*/ 400 h 404"/>
                <a:gd name="T56" fmla="*/ 26 w 676"/>
                <a:gd name="T57" fmla="*/ 404 h 404"/>
                <a:gd name="T58" fmla="*/ 578 w 676"/>
                <a:gd name="T59" fmla="*/ 404 h 404"/>
                <a:gd name="T60" fmla="*/ 578 w 676"/>
                <a:gd name="T61" fmla="*/ 404 h 404"/>
                <a:gd name="T62" fmla="*/ 580 w 676"/>
                <a:gd name="T63" fmla="*/ 404 h 404"/>
                <a:gd name="T64" fmla="*/ 588 w 676"/>
                <a:gd name="T65" fmla="*/ 402 h 404"/>
                <a:gd name="T66" fmla="*/ 596 w 676"/>
                <a:gd name="T67" fmla="*/ 400 h 404"/>
                <a:gd name="T68" fmla="*/ 602 w 676"/>
                <a:gd name="T69" fmla="*/ 396 h 404"/>
                <a:gd name="T70" fmla="*/ 606 w 676"/>
                <a:gd name="T71" fmla="*/ 390 h 404"/>
                <a:gd name="T72" fmla="*/ 606 w 676"/>
                <a:gd name="T73" fmla="*/ 390 h 404"/>
                <a:gd name="T74" fmla="*/ 670 w 676"/>
                <a:gd name="T75" fmla="*/ 222 h 404"/>
                <a:gd name="T76" fmla="*/ 670 w 676"/>
                <a:gd name="T77" fmla="*/ 222 h 404"/>
                <a:gd name="T78" fmla="*/ 674 w 676"/>
                <a:gd name="T79" fmla="*/ 212 h 404"/>
                <a:gd name="T80" fmla="*/ 676 w 676"/>
                <a:gd name="T81" fmla="*/ 202 h 404"/>
                <a:gd name="T82" fmla="*/ 676 w 676"/>
                <a:gd name="T83" fmla="*/ 20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6" h="404">
                  <a:moveTo>
                    <a:pt x="676" y="202"/>
                  </a:moveTo>
                  <a:lnTo>
                    <a:pt x="676" y="202"/>
                  </a:lnTo>
                  <a:lnTo>
                    <a:pt x="674" y="192"/>
                  </a:lnTo>
                  <a:lnTo>
                    <a:pt x="670" y="182"/>
                  </a:lnTo>
                  <a:lnTo>
                    <a:pt x="670" y="182"/>
                  </a:lnTo>
                  <a:lnTo>
                    <a:pt x="606" y="14"/>
                  </a:lnTo>
                  <a:lnTo>
                    <a:pt x="606" y="14"/>
                  </a:lnTo>
                  <a:lnTo>
                    <a:pt x="602" y="8"/>
                  </a:lnTo>
                  <a:lnTo>
                    <a:pt x="596" y="4"/>
                  </a:lnTo>
                  <a:lnTo>
                    <a:pt x="588" y="2"/>
                  </a:lnTo>
                  <a:lnTo>
                    <a:pt x="580" y="0"/>
                  </a:lnTo>
                  <a:lnTo>
                    <a:pt x="578" y="2"/>
                  </a:lnTo>
                  <a:lnTo>
                    <a:pt x="26" y="2"/>
                  </a:lnTo>
                  <a:lnTo>
                    <a:pt x="26" y="2"/>
                  </a:lnTo>
                  <a:lnTo>
                    <a:pt x="16" y="4"/>
                  </a:lnTo>
                  <a:lnTo>
                    <a:pt x="8" y="10"/>
                  </a:lnTo>
                  <a:lnTo>
                    <a:pt x="4" y="16"/>
                  </a:lnTo>
                  <a:lnTo>
                    <a:pt x="2" y="24"/>
                  </a:lnTo>
                  <a:lnTo>
                    <a:pt x="0" y="36"/>
                  </a:lnTo>
                  <a:lnTo>
                    <a:pt x="2" y="40"/>
                  </a:lnTo>
                  <a:lnTo>
                    <a:pt x="60" y="202"/>
                  </a:lnTo>
                  <a:lnTo>
                    <a:pt x="2" y="364"/>
                  </a:lnTo>
                  <a:lnTo>
                    <a:pt x="2" y="364"/>
                  </a:lnTo>
                  <a:lnTo>
                    <a:pt x="0" y="368"/>
                  </a:lnTo>
                  <a:lnTo>
                    <a:pt x="2" y="380"/>
                  </a:lnTo>
                  <a:lnTo>
                    <a:pt x="4" y="388"/>
                  </a:lnTo>
                  <a:lnTo>
                    <a:pt x="8" y="394"/>
                  </a:lnTo>
                  <a:lnTo>
                    <a:pt x="16" y="400"/>
                  </a:lnTo>
                  <a:lnTo>
                    <a:pt x="26" y="404"/>
                  </a:lnTo>
                  <a:lnTo>
                    <a:pt x="578" y="404"/>
                  </a:lnTo>
                  <a:lnTo>
                    <a:pt x="578" y="404"/>
                  </a:lnTo>
                  <a:lnTo>
                    <a:pt x="580" y="404"/>
                  </a:lnTo>
                  <a:lnTo>
                    <a:pt x="588" y="402"/>
                  </a:lnTo>
                  <a:lnTo>
                    <a:pt x="596" y="400"/>
                  </a:lnTo>
                  <a:lnTo>
                    <a:pt x="602" y="396"/>
                  </a:lnTo>
                  <a:lnTo>
                    <a:pt x="606" y="390"/>
                  </a:lnTo>
                  <a:lnTo>
                    <a:pt x="606" y="390"/>
                  </a:lnTo>
                  <a:lnTo>
                    <a:pt x="670" y="222"/>
                  </a:lnTo>
                  <a:lnTo>
                    <a:pt x="670" y="222"/>
                  </a:lnTo>
                  <a:lnTo>
                    <a:pt x="674" y="212"/>
                  </a:lnTo>
                  <a:lnTo>
                    <a:pt x="676" y="202"/>
                  </a:lnTo>
                  <a:lnTo>
                    <a:pt x="676" y="202"/>
                  </a:ln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lumMod val="75000"/>
                  </a:schemeClr>
                </a:solidFill>
              </a:endParaRPr>
            </a:p>
          </p:txBody>
        </p:sp>
        <p:sp>
          <p:nvSpPr>
            <p:cNvPr id="23" name="Freeform 5"/>
            <p:cNvSpPr>
              <a:spLocks/>
            </p:cNvSpPr>
            <p:nvPr/>
          </p:nvSpPr>
          <p:spPr bwMode="auto">
            <a:xfrm>
              <a:off x="2895600" y="2237242"/>
              <a:ext cx="1073150" cy="641350"/>
            </a:xfrm>
            <a:custGeom>
              <a:avLst/>
              <a:gdLst>
                <a:gd name="T0" fmla="*/ 676 w 676"/>
                <a:gd name="T1" fmla="*/ 202 h 404"/>
                <a:gd name="T2" fmla="*/ 676 w 676"/>
                <a:gd name="T3" fmla="*/ 202 h 404"/>
                <a:gd name="T4" fmla="*/ 674 w 676"/>
                <a:gd name="T5" fmla="*/ 192 h 404"/>
                <a:gd name="T6" fmla="*/ 670 w 676"/>
                <a:gd name="T7" fmla="*/ 182 h 404"/>
                <a:gd name="T8" fmla="*/ 670 w 676"/>
                <a:gd name="T9" fmla="*/ 182 h 404"/>
                <a:gd name="T10" fmla="*/ 606 w 676"/>
                <a:gd name="T11" fmla="*/ 14 h 404"/>
                <a:gd name="T12" fmla="*/ 606 w 676"/>
                <a:gd name="T13" fmla="*/ 14 h 404"/>
                <a:gd name="T14" fmla="*/ 602 w 676"/>
                <a:gd name="T15" fmla="*/ 8 h 404"/>
                <a:gd name="T16" fmla="*/ 596 w 676"/>
                <a:gd name="T17" fmla="*/ 4 h 404"/>
                <a:gd name="T18" fmla="*/ 588 w 676"/>
                <a:gd name="T19" fmla="*/ 2 h 404"/>
                <a:gd name="T20" fmla="*/ 580 w 676"/>
                <a:gd name="T21" fmla="*/ 0 h 404"/>
                <a:gd name="T22" fmla="*/ 578 w 676"/>
                <a:gd name="T23" fmla="*/ 2 h 404"/>
                <a:gd name="T24" fmla="*/ 26 w 676"/>
                <a:gd name="T25" fmla="*/ 2 h 404"/>
                <a:gd name="T26" fmla="*/ 26 w 676"/>
                <a:gd name="T27" fmla="*/ 2 h 404"/>
                <a:gd name="T28" fmla="*/ 16 w 676"/>
                <a:gd name="T29" fmla="*/ 4 h 404"/>
                <a:gd name="T30" fmla="*/ 8 w 676"/>
                <a:gd name="T31" fmla="*/ 10 h 404"/>
                <a:gd name="T32" fmla="*/ 4 w 676"/>
                <a:gd name="T33" fmla="*/ 16 h 404"/>
                <a:gd name="T34" fmla="*/ 2 w 676"/>
                <a:gd name="T35" fmla="*/ 24 h 404"/>
                <a:gd name="T36" fmla="*/ 0 w 676"/>
                <a:gd name="T37" fmla="*/ 36 h 404"/>
                <a:gd name="T38" fmla="*/ 2 w 676"/>
                <a:gd name="T39" fmla="*/ 40 h 404"/>
                <a:gd name="T40" fmla="*/ 60 w 676"/>
                <a:gd name="T41" fmla="*/ 202 h 404"/>
                <a:gd name="T42" fmla="*/ 2 w 676"/>
                <a:gd name="T43" fmla="*/ 364 h 404"/>
                <a:gd name="T44" fmla="*/ 2 w 676"/>
                <a:gd name="T45" fmla="*/ 364 h 404"/>
                <a:gd name="T46" fmla="*/ 0 w 676"/>
                <a:gd name="T47" fmla="*/ 368 h 404"/>
                <a:gd name="T48" fmla="*/ 2 w 676"/>
                <a:gd name="T49" fmla="*/ 380 h 404"/>
                <a:gd name="T50" fmla="*/ 4 w 676"/>
                <a:gd name="T51" fmla="*/ 388 h 404"/>
                <a:gd name="T52" fmla="*/ 8 w 676"/>
                <a:gd name="T53" fmla="*/ 394 h 404"/>
                <a:gd name="T54" fmla="*/ 16 w 676"/>
                <a:gd name="T55" fmla="*/ 400 h 404"/>
                <a:gd name="T56" fmla="*/ 26 w 676"/>
                <a:gd name="T57" fmla="*/ 404 h 404"/>
                <a:gd name="T58" fmla="*/ 578 w 676"/>
                <a:gd name="T59" fmla="*/ 404 h 404"/>
                <a:gd name="T60" fmla="*/ 578 w 676"/>
                <a:gd name="T61" fmla="*/ 404 h 404"/>
                <a:gd name="T62" fmla="*/ 580 w 676"/>
                <a:gd name="T63" fmla="*/ 404 h 404"/>
                <a:gd name="T64" fmla="*/ 588 w 676"/>
                <a:gd name="T65" fmla="*/ 402 h 404"/>
                <a:gd name="T66" fmla="*/ 596 w 676"/>
                <a:gd name="T67" fmla="*/ 400 h 404"/>
                <a:gd name="T68" fmla="*/ 602 w 676"/>
                <a:gd name="T69" fmla="*/ 396 h 404"/>
                <a:gd name="T70" fmla="*/ 606 w 676"/>
                <a:gd name="T71" fmla="*/ 390 h 404"/>
                <a:gd name="T72" fmla="*/ 606 w 676"/>
                <a:gd name="T73" fmla="*/ 390 h 404"/>
                <a:gd name="T74" fmla="*/ 670 w 676"/>
                <a:gd name="T75" fmla="*/ 222 h 404"/>
                <a:gd name="T76" fmla="*/ 670 w 676"/>
                <a:gd name="T77" fmla="*/ 222 h 404"/>
                <a:gd name="T78" fmla="*/ 674 w 676"/>
                <a:gd name="T79" fmla="*/ 212 h 404"/>
                <a:gd name="T80" fmla="*/ 676 w 676"/>
                <a:gd name="T81" fmla="*/ 202 h 404"/>
                <a:gd name="T82" fmla="*/ 676 w 676"/>
                <a:gd name="T83" fmla="*/ 20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6" h="404">
                  <a:moveTo>
                    <a:pt x="676" y="202"/>
                  </a:moveTo>
                  <a:lnTo>
                    <a:pt x="676" y="202"/>
                  </a:lnTo>
                  <a:lnTo>
                    <a:pt x="674" y="192"/>
                  </a:lnTo>
                  <a:lnTo>
                    <a:pt x="670" y="182"/>
                  </a:lnTo>
                  <a:lnTo>
                    <a:pt x="670" y="182"/>
                  </a:lnTo>
                  <a:lnTo>
                    <a:pt x="606" y="14"/>
                  </a:lnTo>
                  <a:lnTo>
                    <a:pt x="606" y="14"/>
                  </a:lnTo>
                  <a:lnTo>
                    <a:pt x="602" y="8"/>
                  </a:lnTo>
                  <a:lnTo>
                    <a:pt x="596" y="4"/>
                  </a:lnTo>
                  <a:lnTo>
                    <a:pt x="588" y="2"/>
                  </a:lnTo>
                  <a:lnTo>
                    <a:pt x="580" y="0"/>
                  </a:lnTo>
                  <a:lnTo>
                    <a:pt x="578" y="2"/>
                  </a:lnTo>
                  <a:lnTo>
                    <a:pt x="26" y="2"/>
                  </a:lnTo>
                  <a:lnTo>
                    <a:pt x="26" y="2"/>
                  </a:lnTo>
                  <a:lnTo>
                    <a:pt x="16" y="4"/>
                  </a:lnTo>
                  <a:lnTo>
                    <a:pt x="8" y="10"/>
                  </a:lnTo>
                  <a:lnTo>
                    <a:pt x="4" y="16"/>
                  </a:lnTo>
                  <a:lnTo>
                    <a:pt x="2" y="24"/>
                  </a:lnTo>
                  <a:lnTo>
                    <a:pt x="0" y="36"/>
                  </a:lnTo>
                  <a:lnTo>
                    <a:pt x="2" y="40"/>
                  </a:lnTo>
                  <a:lnTo>
                    <a:pt x="60" y="202"/>
                  </a:lnTo>
                  <a:lnTo>
                    <a:pt x="2" y="364"/>
                  </a:lnTo>
                  <a:lnTo>
                    <a:pt x="2" y="364"/>
                  </a:lnTo>
                  <a:lnTo>
                    <a:pt x="0" y="368"/>
                  </a:lnTo>
                  <a:lnTo>
                    <a:pt x="2" y="380"/>
                  </a:lnTo>
                  <a:lnTo>
                    <a:pt x="4" y="388"/>
                  </a:lnTo>
                  <a:lnTo>
                    <a:pt x="8" y="394"/>
                  </a:lnTo>
                  <a:lnTo>
                    <a:pt x="16" y="400"/>
                  </a:lnTo>
                  <a:lnTo>
                    <a:pt x="26" y="404"/>
                  </a:lnTo>
                  <a:lnTo>
                    <a:pt x="578" y="404"/>
                  </a:lnTo>
                  <a:lnTo>
                    <a:pt x="578" y="404"/>
                  </a:lnTo>
                  <a:lnTo>
                    <a:pt x="580" y="404"/>
                  </a:lnTo>
                  <a:lnTo>
                    <a:pt x="588" y="402"/>
                  </a:lnTo>
                  <a:lnTo>
                    <a:pt x="596" y="400"/>
                  </a:lnTo>
                  <a:lnTo>
                    <a:pt x="602" y="396"/>
                  </a:lnTo>
                  <a:lnTo>
                    <a:pt x="606" y="390"/>
                  </a:lnTo>
                  <a:lnTo>
                    <a:pt x="606" y="390"/>
                  </a:lnTo>
                  <a:lnTo>
                    <a:pt x="670" y="222"/>
                  </a:lnTo>
                  <a:lnTo>
                    <a:pt x="670" y="222"/>
                  </a:lnTo>
                  <a:lnTo>
                    <a:pt x="674" y="212"/>
                  </a:lnTo>
                  <a:lnTo>
                    <a:pt x="676" y="202"/>
                  </a:lnTo>
                  <a:lnTo>
                    <a:pt x="676" y="202"/>
                  </a:ln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en-GB" dirty="0">
                <a:solidFill>
                  <a:schemeClr val="accent3">
                    <a:lumMod val="75000"/>
                  </a:schemeClr>
                </a:solidFill>
              </a:endParaRPr>
            </a:p>
          </p:txBody>
        </p:sp>
      </p:grpSp>
      <p:sp>
        <p:nvSpPr>
          <p:cNvPr id="24" name="TextBox 23"/>
          <p:cNvSpPr txBox="1"/>
          <p:nvPr/>
        </p:nvSpPr>
        <p:spPr>
          <a:xfrm>
            <a:off x="911225" y="2685362"/>
            <a:ext cx="749300" cy="369332"/>
          </a:xfrm>
          <a:prstGeom prst="rect">
            <a:avLst/>
          </a:prstGeom>
          <a:noFill/>
        </p:spPr>
        <p:txBody>
          <a:bodyPr wrap="square" rtlCol="0">
            <a:spAutoFit/>
          </a:bodyPr>
          <a:lstStyle/>
          <a:p>
            <a:r>
              <a:rPr lang="en-GB" sz="900" dirty="0" smtClean="0">
                <a:solidFill>
                  <a:schemeClr val="bg1"/>
                </a:solidFill>
                <a:latin typeface="Rubik" panose="02000604000000020004" pitchFamily="2" charset="-79"/>
                <a:cs typeface="Rubik" panose="02000604000000020004" pitchFamily="2" charset="-79"/>
              </a:rPr>
              <a:t>Supplier Inputs</a:t>
            </a:r>
            <a:endParaRPr lang="en-GB" sz="900" dirty="0">
              <a:solidFill>
                <a:schemeClr val="bg1"/>
              </a:solidFill>
              <a:latin typeface="Rubik" panose="02000604000000020004" pitchFamily="2" charset="-79"/>
              <a:cs typeface="Rubik" panose="02000604000000020004" pitchFamily="2" charset="-79"/>
            </a:endParaRPr>
          </a:p>
        </p:txBody>
      </p:sp>
      <p:sp>
        <p:nvSpPr>
          <p:cNvPr id="26" name="TextBox 25"/>
          <p:cNvSpPr txBox="1"/>
          <p:nvPr/>
        </p:nvSpPr>
        <p:spPr>
          <a:xfrm>
            <a:off x="1984375" y="2685362"/>
            <a:ext cx="825500" cy="369332"/>
          </a:xfrm>
          <a:prstGeom prst="rect">
            <a:avLst/>
          </a:prstGeom>
          <a:noFill/>
        </p:spPr>
        <p:txBody>
          <a:bodyPr wrap="square" rtlCol="0">
            <a:spAutoFit/>
          </a:bodyPr>
          <a:lstStyle/>
          <a:p>
            <a:r>
              <a:rPr lang="en-GB" sz="900" dirty="0" smtClean="0">
                <a:solidFill>
                  <a:schemeClr val="bg1"/>
                </a:solidFill>
                <a:latin typeface="Rubik" panose="02000604000000020004" pitchFamily="2" charset="-79"/>
                <a:cs typeface="Rubik" panose="02000604000000020004" pitchFamily="2" charset="-79"/>
              </a:rPr>
              <a:t>Production &amp; Imports</a:t>
            </a:r>
            <a:endParaRPr lang="en-GB" sz="900" dirty="0">
              <a:solidFill>
                <a:schemeClr val="bg1"/>
              </a:solidFill>
              <a:latin typeface="Rubik" panose="02000604000000020004" pitchFamily="2" charset="-79"/>
              <a:cs typeface="Rubik" panose="02000604000000020004" pitchFamily="2" charset="-79"/>
            </a:endParaRPr>
          </a:p>
        </p:txBody>
      </p:sp>
      <p:sp>
        <p:nvSpPr>
          <p:cNvPr id="27" name="TextBox 26"/>
          <p:cNvSpPr txBox="1"/>
          <p:nvPr/>
        </p:nvSpPr>
        <p:spPr>
          <a:xfrm>
            <a:off x="5337175" y="2685362"/>
            <a:ext cx="749300" cy="369332"/>
          </a:xfrm>
          <a:prstGeom prst="rect">
            <a:avLst/>
          </a:prstGeom>
          <a:noFill/>
        </p:spPr>
        <p:txBody>
          <a:bodyPr wrap="square" rtlCol="0">
            <a:spAutoFit/>
          </a:bodyPr>
          <a:lstStyle/>
          <a:p>
            <a:r>
              <a:rPr lang="en-GB" sz="900" dirty="0" smtClean="0">
                <a:solidFill>
                  <a:schemeClr val="bg1"/>
                </a:solidFill>
                <a:latin typeface="Rubik" panose="02000604000000020004" pitchFamily="2" charset="-79"/>
                <a:cs typeface="Rubik" panose="02000604000000020004" pitchFamily="2" charset="-79"/>
              </a:rPr>
              <a:t>Supplier Inputs</a:t>
            </a:r>
            <a:endParaRPr lang="en-GB" sz="900" dirty="0">
              <a:solidFill>
                <a:schemeClr val="bg1"/>
              </a:solidFill>
              <a:latin typeface="Rubik" panose="02000604000000020004" pitchFamily="2" charset="-79"/>
              <a:cs typeface="Rubik" panose="02000604000000020004" pitchFamily="2" charset="-79"/>
            </a:endParaRPr>
          </a:p>
        </p:txBody>
      </p:sp>
      <p:sp>
        <p:nvSpPr>
          <p:cNvPr id="28" name="TextBox 27"/>
          <p:cNvSpPr txBox="1"/>
          <p:nvPr/>
        </p:nvSpPr>
        <p:spPr>
          <a:xfrm>
            <a:off x="7445375" y="2685362"/>
            <a:ext cx="749300" cy="369332"/>
          </a:xfrm>
          <a:prstGeom prst="rect">
            <a:avLst/>
          </a:prstGeom>
          <a:noFill/>
        </p:spPr>
        <p:txBody>
          <a:bodyPr wrap="square" rtlCol="0">
            <a:spAutoFit/>
          </a:bodyPr>
          <a:lstStyle/>
          <a:p>
            <a:r>
              <a:rPr lang="en-GB" sz="900" dirty="0">
                <a:solidFill>
                  <a:schemeClr val="bg1"/>
                </a:solidFill>
                <a:latin typeface="Rubik" panose="02000604000000020004" pitchFamily="2" charset="-79"/>
                <a:cs typeface="Rubik" panose="02000604000000020004" pitchFamily="2" charset="-79"/>
              </a:rPr>
              <a:t>= Total Inputs</a:t>
            </a:r>
          </a:p>
        </p:txBody>
      </p:sp>
      <p:sp>
        <p:nvSpPr>
          <p:cNvPr id="29" name="TextBox 28"/>
          <p:cNvSpPr txBox="1"/>
          <p:nvPr/>
        </p:nvSpPr>
        <p:spPr>
          <a:xfrm>
            <a:off x="6343650" y="2685362"/>
            <a:ext cx="882650" cy="369332"/>
          </a:xfrm>
          <a:prstGeom prst="rect">
            <a:avLst/>
          </a:prstGeom>
          <a:noFill/>
        </p:spPr>
        <p:txBody>
          <a:bodyPr wrap="square" rtlCol="0">
            <a:spAutoFit/>
          </a:bodyPr>
          <a:lstStyle/>
          <a:p>
            <a:r>
              <a:rPr lang="en-GB" sz="900" dirty="0">
                <a:solidFill>
                  <a:schemeClr val="bg1"/>
                </a:solidFill>
                <a:latin typeface="Rubik" panose="02000604000000020004" pitchFamily="2" charset="-79"/>
                <a:cs typeface="Rubik" panose="02000604000000020004" pitchFamily="2" charset="-79"/>
              </a:rPr>
              <a:t>Production &amp; Imports</a:t>
            </a:r>
          </a:p>
        </p:txBody>
      </p:sp>
      <p:sp>
        <p:nvSpPr>
          <p:cNvPr id="38" name="TextBox 37"/>
          <p:cNvSpPr txBox="1"/>
          <p:nvPr/>
        </p:nvSpPr>
        <p:spPr>
          <a:xfrm>
            <a:off x="3057525" y="2685362"/>
            <a:ext cx="749300" cy="369332"/>
          </a:xfrm>
          <a:prstGeom prst="rect">
            <a:avLst/>
          </a:prstGeom>
          <a:noFill/>
        </p:spPr>
        <p:txBody>
          <a:bodyPr wrap="square" rtlCol="0">
            <a:spAutoFit/>
          </a:bodyPr>
          <a:lstStyle/>
          <a:p>
            <a:r>
              <a:rPr lang="en-GB" sz="900" dirty="0" smtClean="0">
                <a:solidFill>
                  <a:schemeClr val="bg1"/>
                </a:solidFill>
                <a:latin typeface="Rubik" panose="02000604000000020004" pitchFamily="2" charset="-79"/>
                <a:cs typeface="Rubik" panose="02000604000000020004" pitchFamily="2" charset="-79"/>
              </a:rPr>
              <a:t>= Total Inputs</a:t>
            </a:r>
            <a:endParaRPr lang="en-GB" sz="900" dirty="0">
              <a:solidFill>
                <a:schemeClr val="bg1"/>
              </a:solidFill>
              <a:latin typeface="Rubik" panose="02000604000000020004" pitchFamily="2" charset="-79"/>
              <a:cs typeface="Rubik" panose="02000604000000020004" pitchFamily="2" charset="-79"/>
            </a:endParaRPr>
          </a:p>
        </p:txBody>
      </p:sp>
      <p:sp>
        <p:nvSpPr>
          <p:cNvPr id="39" name="TextBox 38"/>
          <p:cNvSpPr txBox="1"/>
          <p:nvPr/>
        </p:nvSpPr>
        <p:spPr>
          <a:xfrm>
            <a:off x="4016828" y="2682258"/>
            <a:ext cx="1110343" cy="369332"/>
          </a:xfrm>
          <a:prstGeom prst="rect">
            <a:avLst/>
          </a:prstGeom>
          <a:noFill/>
        </p:spPr>
        <p:txBody>
          <a:bodyPr wrap="square" rtlCol="0">
            <a:spAutoFit/>
          </a:bodyPr>
          <a:lstStyle/>
          <a:p>
            <a:pPr algn="ctr"/>
            <a:r>
              <a:rPr lang="en-GB" sz="900" dirty="0" smtClean="0">
                <a:solidFill>
                  <a:schemeClr val="bg1"/>
                </a:solidFill>
                <a:latin typeface="Rubik" panose="02000604000000020004" pitchFamily="2" charset="-79"/>
                <a:cs typeface="Rubik" panose="02000604000000020004" pitchFamily="2" charset="-79"/>
              </a:rPr>
              <a:t>PRODUCERS &amp; BRAND OWNERS</a:t>
            </a:r>
            <a:endParaRPr lang="en-GB" sz="900" dirty="0">
              <a:solidFill>
                <a:schemeClr val="bg1"/>
              </a:solidFill>
              <a:latin typeface="Rubik" panose="02000604000000020004" pitchFamily="2" charset="-79"/>
              <a:cs typeface="Rubik" panose="02000604000000020004" pitchFamily="2" charset="-79"/>
            </a:endParaRPr>
          </a:p>
        </p:txBody>
      </p:sp>
      <p:sp>
        <p:nvSpPr>
          <p:cNvPr id="30" name="TextBox 29"/>
          <p:cNvSpPr txBox="1"/>
          <p:nvPr/>
        </p:nvSpPr>
        <p:spPr>
          <a:xfrm>
            <a:off x="1575334" y="4016398"/>
            <a:ext cx="990601" cy="230832"/>
          </a:xfrm>
          <a:prstGeom prst="rect">
            <a:avLst/>
          </a:prstGeom>
          <a:noFill/>
        </p:spPr>
        <p:txBody>
          <a:bodyPr wrap="square" rtlCol="0">
            <a:spAutoFit/>
          </a:bodyPr>
          <a:lstStyle/>
          <a:p>
            <a:pPr algn="ctr"/>
            <a:r>
              <a:rPr lang="en-GB" sz="900" b="1" dirty="0" smtClean="0">
                <a:solidFill>
                  <a:schemeClr val="accent1">
                    <a:lumMod val="10000"/>
                  </a:schemeClr>
                </a:solidFill>
                <a:latin typeface="Rubik" panose="02000604000000020004" pitchFamily="2" charset="-79"/>
                <a:cs typeface="Rubik" panose="02000604000000020004" pitchFamily="2" charset="-79"/>
              </a:rPr>
              <a:t>FLAVOURS</a:t>
            </a:r>
            <a:endParaRPr lang="en-GB" sz="900" b="1" dirty="0">
              <a:solidFill>
                <a:schemeClr val="accent1">
                  <a:lumMod val="10000"/>
                </a:schemeClr>
              </a:solidFill>
              <a:latin typeface="Rubik" panose="02000604000000020004" pitchFamily="2" charset="-79"/>
              <a:cs typeface="Rubik" panose="02000604000000020004" pitchFamily="2" charset="-79"/>
            </a:endParaRPr>
          </a:p>
        </p:txBody>
      </p:sp>
      <p:sp>
        <p:nvSpPr>
          <p:cNvPr id="31" name="TextBox 30"/>
          <p:cNvSpPr txBox="1"/>
          <p:nvPr/>
        </p:nvSpPr>
        <p:spPr>
          <a:xfrm>
            <a:off x="1575334" y="4673623"/>
            <a:ext cx="990601" cy="230832"/>
          </a:xfrm>
          <a:prstGeom prst="rect">
            <a:avLst/>
          </a:prstGeom>
          <a:noFill/>
        </p:spPr>
        <p:txBody>
          <a:bodyPr wrap="square" rtlCol="0">
            <a:spAutoFit/>
          </a:bodyPr>
          <a:lstStyle/>
          <a:p>
            <a:pPr algn="ctr"/>
            <a:r>
              <a:rPr lang="en-GB" sz="900" b="1" dirty="0" smtClean="0">
                <a:solidFill>
                  <a:schemeClr val="accent1">
                    <a:lumMod val="10000"/>
                  </a:schemeClr>
                </a:solidFill>
                <a:latin typeface="Rubik" panose="02000604000000020004" pitchFamily="2" charset="-79"/>
                <a:cs typeface="Rubik" panose="02000604000000020004" pitchFamily="2" charset="-79"/>
              </a:rPr>
              <a:t>PACKAGING</a:t>
            </a:r>
            <a:endParaRPr lang="en-GB" sz="900" b="1" dirty="0">
              <a:solidFill>
                <a:schemeClr val="accent1">
                  <a:lumMod val="10000"/>
                </a:schemeClr>
              </a:solidFill>
              <a:latin typeface="Rubik" panose="02000604000000020004" pitchFamily="2" charset="-79"/>
              <a:cs typeface="Rubik" panose="02000604000000020004" pitchFamily="2" charset="-79"/>
            </a:endParaRPr>
          </a:p>
        </p:txBody>
      </p:sp>
      <p:sp>
        <p:nvSpPr>
          <p:cNvPr id="32" name="TextBox 31"/>
          <p:cNvSpPr txBox="1"/>
          <p:nvPr/>
        </p:nvSpPr>
        <p:spPr>
          <a:xfrm>
            <a:off x="1575334" y="5264173"/>
            <a:ext cx="1092201" cy="369332"/>
          </a:xfrm>
          <a:prstGeom prst="rect">
            <a:avLst/>
          </a:prstGeom>
          <a:noFill/>
        </p:spPr>
        <p:txBody>
          <a:bodyPr wrap="square" rtlCol="0">
            <a:spAutoFit/>
          </a:bodyPr>
          <a:lstStyle/>
          <a:p>
            <a:pPr algn="ctr"/>
            <a:r>
              <a:rPr lang="en-GB" sz="900" b="1" dirty="0" smtClean="0">
                <a:solidFill>
                  <a:schemeClr val="accent1">
                    <a:lumMod val="10000"/>
                  </a:schemeClr>
                </a:solidFill>
                <a:latin typeface="Rubik" panose="02000604000000020004" pitchFamily="2" charset="-79"/>
                <a:cs typeface="Rubik" panose="02000604000000020004" pitchFamily="2" charset="-79"/>
              </a:rPr>
              <a:t>OTHER ALLIED INDUSTRIES</a:t>
            </a:r>
            <a:endParaRPr lang="en-GB" sz="900" b="1" dirty="0">
              <a:solidFill>
                <a:schemeClr val="accent1">
                  <a:lumMod val="10000"/>
                </a:schemeClr>
              </a:solidFill>
              <a:latin typeface="Rubik" panose="02000604000000020004" pitchFamily="2" charset="-79"/>
              <a:cs typeface="Rubik" panose="02000604000000020004" pitchFamily="2" charset="-79"/>
            </a:endParaRPr>
          </a:p>
        </p:txBody>
      </p:sp>
      <p:sp>
        <p:nvSpPr>
          <p:cNvPr id="33" name="TextBox 32"/>
          <p:cNvSpPr txBox="1"/>
          <p:nvPr/>
        </p:nvSpPr>
        <p:spPr>
          <a:xfrm>
            <a:off x="6296025" y="3815653"/>
            <a:ext cx="1193800" cy="230832"/>
          </a:xfrm>
          <a:prstGeom prst="rect">
            <a:avLst/>
          </a:prstGeom>
          <a:noFill/>
        </p:spPr>
        <p:txBody>
          <a:bodyPr wrap="square" rtlCol="0">
            <a:spAutoFit/>
          </a:bodyPr>
          <a:lstStyle/>
          <a:p>
            <a:pPr algn="ctr"/>
            <a:r>
              <a:rPr lang="en-GB" sz="900" b="1" dirty="0" smtClean="0">
                <a:solidFill>
                  <a:schemeClr val="accent1">
                    <a:lumMod val="10000"/>
                  </a:schemeClr>
                </a:solidFill>
                <a:latin typeface="Rubik" panose="02000604000000020004" pitchFamily="2" charset="-79"/>
                <a:cs typeface="Rubik" panose="02000604000000020004" pitchFamily="2" charset="-79"/>
              </a:rPr>
              <a:t>MODERN RETAIL</a:t>
            </a:r>
            <a:endParaRPr lang="en-GB" sz="900" b="1" dirty="0">
              <a:solidFill>
                <a:schemeClr val="accent1">
                  <a:lumMod val="10000"/>
                </a:schemeClr>
              </a:solidFill>
              <a:latin typeface="Rubik" panose="02000604000000020004" pitchFamily="2" charset="-79"/>
              <a:cs typeface="Rubik" panose="02000604000000020004" pitchFamily="2" charset="-79"/>
            </a:endParaRPr>
          </a:p>
        </p:txBody>
      </p:sp>
      <p:sp>
        <p:nvSpPr>
          <p:cNvPr id="34" name="TextBox 33"/>
          <p:cNvSpPr txBox="1"/>
          <p:nvPr/>
        </p:nvSpPr>
        <p:spPr>
          <a:xfrm>
            <a:off x="6296025" y="4258476"/>
            <a:ext cx="1108076" cy="230832"/>
          </a:xfrm>
          <a:prstGeom prst="rect">
            <a:avLst/>
          </a:prstGeom>
          <a:noFill/>
        </p:spPr>
        <p:txBody>
          <a:bodyPr wrap="square" rtlCol="0">
            <a:spAutoFit/>
          </a:bodyPr>
          <a:lstStyle/>
          <a:p>
            <a:pPr algn="ctr"/>
            <a:r>
              <a:rPr lang="en-GB" sz="900" b="1" dirty="0" smtClean="0">
                <a:solidFill>
                  <a:schemeClr val="accent1">
                    <a:lumMod val="10000"/>
                  </a:schemeClr>
                </a:solidFill>
                <a:latin typeface="Rubik" panose="02000604000000020004" pitchFamily="2" charset="-79"/>
                <a:cs typeface="Rubik" panose="02000604000000020004" pitchFamily="2" charset="-79"/>
              </a:rPr>
              <a:t>CONVENIENCE</a:t>
            </a:r>
            <a:endParaRPr lang="en-GB" sz="900" b="1" dirty="0">
              <a:solidFill>
                <a:schemeClr val="accent1">
                  <a:lumMod val="10000"/>
                </a:schemeClr>
              </a:solidFill>
              <a:latin typeface="Rubik" panose="02000604000000020004" pitchFamily="2" charset="-79"/>
              <a:cs typeface="Rubik" panose="02000604000000020004" pitchFamily="2" charset="-79"/>
            </a:endParaRPr>
          </a:p>
        </p:txBody>
      </p:sp>
      <p:sp>
        <p:nvSpPr>
          <p:cNvPr id="35" name="TextBox 34"/>
          <p:cNvSpPr txBox="1"/>
          <p:nvPr/>
        </p:nvSpPr>
        <p:spPr>
          <a:xfrm>
            <a:off x="6296025" y="5141062"/>
            <a:ext cx="1092201" cy="369332"/>
          </a:xfrm>
          <a:prstGeom prst="rect">
            <a:avLst/>
          </a:prstGeom>
          <a:noFill/>
        </p:spPr>
        <p:txBody>
          <a:bodyPr wrap="square" rtlCol="0">
            <a:spAutoFit/>
          </a:bodyPr>
          <a:lstStyle/>
          <a:p>
            <a:pPr algn="ctr"/>
            <a:r>
              <a:rPr lang="en-GB" sz="900" b="1" dirty="0" smtClean="0">
                <a:solidFill>
                  <a:schemeClr val="accent1">
                    <a:lumMod val="10000"/>
                  </a:schemeClr>
                </a:solidFill>
                <a:latin typeface="Rubik" panose="02000604000000020004" pitchFamily="2" charset="-79"/>
                <a:cs typeface="Rubik" panose="02000604000000020004" pitchFamily="2" charset="-79"/>
              </a:rPr>
              <a:t>TRADITIONAL STORES</a:t>
            </a:r>
            <a:endParaRPr lang="en-GB" sz="900" b="1" dirty="0">
              <a:solidFill>
                <a:schemeClr val="accent1">
                  <a:lumMod val="10000"/>
                </a:schemeClr>
              </a:solidFill>
              <a:latin typeface="Rubik" panose="02000604000000020004" pitchFamily="2" charset="-79"/>
              <a:cs typeface="Rubik" panose="02000604000000020004" pitchFamily="2" charset="-79"/>
            </a:endParaRPr>
          </a:p>
        </p:txBody>
      </p:sp>
      <p:sp>
        <p:nvSpPr>
          <p:cNvPr id="36" name="TextBox 35"/>
          <p:cNvSpPr txBox="1"/>
          <p:nvPr/>
        </p:nvSpPr>
        <p:spPr>
          <a:xfrm>
            <a:off x="6296025" y="4735163"/>
            <a:ext cx="1092201" cy="230832"/>
          </a:xfrm>
          <a:prstGeom prst="rect">
            <a:avLst/>
          </a:prstGeom>
          <a:noFill/>
        </p:spPr>
        <p:txBody>
          <a:bodyPr wrap="square" rtlCol="0">
            <a:spAutoFit/>
          </a:bodyPr>
          <a:lstStyle/>
          <a:p>
            <a:pPr algn="ctr"/>
            <a:r>
              <a:rPr lang="en-GB" sz="900" b="1" dirty="0" smtClean="0">
                <a:solidFill>
                  <a:schemeClr val="accent1">
                    <a:lumMod val="10000"/>
                  </a:schemeClr>
                </a:solidFill>
                <a:latin typeface="Rubik" panose="02000604000000020004" pitchFamily="2" charset="-79"/>
                <a:cs typeface="Rubik" panose="02000604000000020004" pitchFamily="2" charset="-79"/>
              </a:rPr>
              <a:t>ON PREMISE</a:t>
            </a:r>
            <a:endParaRPr lang="en-GB" sz="900" b="1" dirty="0">
              <a:solidFill>
                <a:schemeClr val="accent1">
                  <a:lumMod val="10000"/>
                </a:schemeClr>
              </a:solidFill>
              <a:latin typeface="Rubik" panose="02000604000000020004" pitchFamily="2" charset="-79"/>
              <a:cs typeface="Rubik" panose="02000604000000020004" pitchFamily="2" charset="-79"/>
            </a:endParaRPr>
          </a:p>
        </p:txBody>
      </p:sp>
      <p:sp>
        <p:nvSpPr>
          <p:cNvPr id="37" name="TextBox 36"/>
          <p:cNvSpPr txBox="1"/>
          <p:nvPr/>
        </p:nvSpPr>
        <p:spPr>
          <a:xfrm>
            <a:off x="6296025" y="5690161"/>
            <a:ext cx="1092201" cy="230832"/>
          </a:xfrm>
          <a:prstGeom prst="rect">
            <a:avLst/>
          </a:prstGeom>
          <a:noFill/>
        </p:spPr>
        <p:txBody>
          <a:bodyPr wrap="square" rtlCol="0">
            <a:spAutoFit/>
          </a:bodyPr>
          <a:lstStyle/>
          <a:p>
            <a:pPr algn="ctr"/>
            <a:r>
              <a:rPr lang="en-GB" sz="900" b="1" dirty="0" smtClean="0">
                <a:solidFill>
                  <a:schemeClr val="accent1">
                    <a:lumMod val="10000"/>
                  </a:schemeClr>
                </a:solidFill>
                <a:latin typeface="Rubik" panose="02000604000000020004" pitchFamily="2" charset="-79"/>
                <a:cs typeface="Rubik" panose="02000604000000020004" pitchFamily="2" charset="-79"/>
              </a:rPr>
              <a:t>STREET SALES</a:t>
            </a:r>
            <a:endParaRPr lang="en-GB" sz="900" b="1" dirty="0">
              <a:solidFill>
                <a:schemeClr val="accent1">
                  <a:lumMod val="10000"/>
                </a:schemeClr>
              </a:solidFill>
              <a:latin typeface="Rubik" panose="02000604000000020004" pitchFamily="2" charset="-79"/>
              <a:cs typeface="Rubik" panose="02000604000000020004" pitchFamily="2" charset="-79"/>
            </a:endParaRPr>
          </a:p>
        </p:txBody>
      </p:sp>
      <p:sp>
        <p:nvSpPr>
          <p:cNvPr id="43" name="TextBox 42"/>
          <p:cNvSpPr txBox="1"/>
          <p:nvPr/>
        </p:nvSpPr>
        <p:spPr>
          <a:xfrm>
            <a:off x="4025898" y="5778884"/>
            <a:ext cx="1092201" cy="246221"/>
          </a:xfrm>
          <a:prstGeom prst="rect">
            <a:avLst/>
          </a:prstGeom>
          <a:noFill/>
        </p:spPr>
        <p:txBody>
          <a:bodyPr wrap="square" rtlCol="0">
            <a:spAutoFit/>
          </a:bodyPr>
          <a:lstStyle/>
          <a:p>
            <a:pPr algn="ctr"/>
            <a:r>
              <a:rPr lang="en-GB" sz="1000" dirty="0" smtClean="0">
                <a:solidFill>
                  <a:schemeClr val="bg1"/>
                </a:solidFill>
                <a:latin typeface="Rubik" panose="02000604000000020004" pitchFamily="2" charset="-79"/>
                <a:cs typeface="Rubik" panose="02000604000000020004" pitchFamily="2" charset="-79"/>
              </a:rPr>
              <a:t>DISTRIBUTORS</a:t>
            </a:r>
            <a:endParaRPr lang="en-GB" sz="1000" dirty="0">
              <a:solidFill>
                <a:schemeClr val="bg1"/>
              </a:solidFill>
              <a:latin typeface="Rubik" panose="02000604000000020004" pitchFamily="2" charset="-79"/>
              <a:cs typeface="Rubik" panose="02000604000000020004" pitchFamily="2" charset="-79"/>
            </a:endParaRPr>
          </a:p>
        </p:txBody>
      </p:sp>
      <p:sp>
        <p:nvSpPr>
          <p:cNvPr id="44" name="TextBox 43"/>
          <p:cNvSpPr txBox="1"/>
          <p:nvPr/>
        </p:nvSpPr>
        <p:spPr>
          <a:xfrm>
            <a:off x="4004806" y="4595782"/>
            <a:ext cx="1092201" cy="400110"/>
          </a:xfrm>
          <a:prstGeom prst="rect">
            <a:avLst/>
          </a:prstGeom>
          <a:noFill/>
        </p:spPr>
        <p:txBody>
          <a:bodyPr wrap="square" rtlCol="0">
            <a:spAutoFit/>
          </a:bodyPr>
          <a:lstStyle/>
          <a:p>
            <a:pPr algn="ctr"/>
            <a:r>
              <a:rPr lang="en-GB" sz="1000" dirty="0" smtClean="0">
                <a:solidFill>
                  <a:schemeClr val="tx1">
                    <a:lumMod val="50000"/>
                  </a:schemeClr>
                </a:solidFill>
                <a:latin typeface="Rubik" panose="02000604000000020004" pitchFamily="2" charset="-79"/>
                <a:cs typeface="Rubik" panose="02000604000000020004" pitchFamily="2" charset="-79"/>
              </a:rPr>
              <a:t>PRODUCER / TRADER</a:t>
            </a:r>
            <a:endParaRPr lang="en-GB" sz="1000" dirty="0">
              <a:solidFill>
                <a:schemeClr val="tx1">
                  <a:lumMod val="50000"/>
                </a:schemeClr>
              </a:solidFill>
              <a:latin typeface="Rubik" panose="02000604000000020004" pitchFamily="2" charset="-79"/>
              <a:cs typeface="Rubik" panose="02000604000000020004" pitchFamily="2" charset="-79"/>
            </a:endParaRPr>
          </a:p>
        </p:txBody>
      </p:sp>
      <p:sp>
        <p:nvSpPr>
          <p:cNvPr id="45" name="TextBox 44"/>
          <p:cNvSpPr txBox="1"/>
          <p:nvPr/>
        </p:nvSpPr>
        <p:spPr>
          <a:xfrm>
            <a:off x="3396179" y="3603936"/>
            <a:ext cx="1092201" cy="400110"/>
          </a:xfrm>
          <a:prstGeom prst="rect">
            <a:avLst/>
          </a:prstGeom>
          <a:noFill/>
        </p:spPr>
        <p:txBody>
          <a:bodyPr wrap="square" rtlCol="0">
            <a:spAutoFit/>
          </a:bodyPr>
          <a:lstStyle/>
          <a:p>
            <a:pPr algn="ctr"/>
            <a:r>
              <a:rPr lang="en-GB" sz="1000" dirty="0" smtClean="0">
                <a:solidFill>
                  <a:schemeClr val="bg1"/>
                </a:solidFill>
                <a:latin typeface="Rubik" panose="02000604000000020004" pitchFamily="2" charset="-79"/>
                <a:cs typeface="Rubik" panose="02000604000000020004" pitchFamily="2" charset="-79"/>
              </a:rPr>
              <a:t>FRANCHIES HOLDERS</a:t>
            </a:r>
            <a:endParaRPr lang="en-GB" sz="1000" dirty="0">
              <a:solidFill>
                <a:schemeClr val="bg1"/>
              </a:solidFill>
              <a:latin typeface="Rubik" panose="02000604000000020004" pitchFamily="2" charset="-79"/>
              <a:cs typeface="Rubik" panose="02000604000000020004" pitchFamily="2" charset="-79"/>
            </a:endParaRPr>
          </a:p>
        </p:txBody>
      </p:sp>
      <p:sp>
        <p:nvSpPr>
          <p:cNvPr id="46" name="TextBox 45"/>
          <p:cNvSpPr txBox="1"/>
          <p:nvPr/>
        </p:nvSpPr>
        <p:spPr>
          <a:xfrm>
            <a:off x="4601302" y="3603541"/>
            <a:ext cx="1092201" cy="400110"/>
          </a:xfrm>
          <a:prstGeom prst="rect">
            <a:avLst/>
          </a:prstGeom>
          <a:noFill/>
        </p:spPr>
        <p:txBody>
          <a:bodyPr wrap="square" rtlCol="0">
            <a:spAutoFit/>
          </a:bodyPr>
          <a:lstStyle/>
          <a:p>
            <a:pPr algn="ctr"/>
            <a:r>
              <a:rPr lang="en-GB" sz="1000" dirty="0" smtClean="0">
                <a:solidFill>
                  <a:schemeClr val="bg1"/>
                </a:solidFill>
                <a:latin typeface="Rubik" panose="02000604000000020004" pitchFamily="2" charset="-79"/>
                <a:cs typeface="Rubik" panose="02000604000000020004" pitchFamily="2" charset="-79"/>
              </a:rPr>
              <a:t>CONTRACT PACKER</a:t>
            </a:r>
            <a:endParaRPr lang="en-GB" sz="1000" dirty="0">
              <a:solidFill>
                <a:schemeClr val="bg1"/>
              </a:solidFill>
              <a:latin typeface="Rubik" panose="02000604000000020004" pitchFamily="2" charset="-79"/>
              <a:cs typeface="Rubik" panose="02000604000000020004" pitchFamily="2" charset="-79"/>
            </a:endParaRPr>
          </a:p>
        </p:txBody>
      </p:sp>
      <p:sp>
        <p:nvSpPr>
          <p:cNvPr id="47" name="TextBox 46"/>
          <p:cNvSpPr txBox="1"/>
          <p:nvPr/>
        </p:nvSpPr>
        <p:spPr>
          <a:xfrm rot="16200000">
            <a:off x="343282" y="4579293"/>
            <a:ext cx="1885188" cy="461665"/>
          </a:xfrm>
          <a:prstGeom prst="rect">
            <a:avLst/>
          </a:prstGeom>
          <a:noFill/>
        </p:spPr>
        <p:txBody>
          <a:bodyPr wrap="square" rtlCol="0">
            <a:spAutoFit/>
          </a:bodyPr>
          <a:lstStyle/>
          <a:p>
            <a:pPr algn="ctr"/>
            <a:r>
              <a:rPr lang="en-GB" sz="1200" b="1" dirty="0" smtClean="0">
                <a:solidFill>
                  <a:schemeClr val="bg1"/>
                </a:solidFill>
                <a:latin typeface="Rubik" panose="02000604000000020004" pitchFamily="2" charset="-79"/>
                <a:cs typeface="Rubik" panose="02000604000000020004" pitchFamily="2" charset="-79"/>
              </a:rPr>
              <a:t>FMCG INDUSTRY SUPPLIERS</a:t>
            </a:r>
            <a:endParaRPr lang="en-GB" sz="1200" b="1" dirty="0">
              <a:solidFill>
                <a:schemeClr val="bg1"/>
              </a:solidFill>
              <a:latin typeface="Rubik" panose="02000604000000020004" pitchFamily="2" charset="-79"/>
              <a:cs typeface="Rubik" panose="02000604000000020004" pitchFamily="2" charset="-79"/>
            </a:endParaRPr>
          </a:p>
        </p:txBody>
      </p:sp>
      <p:sp>
        <p:nvSpPr>
          <p:cNvPr id="48" name="TextBox 47"/>
          <p:cNvSpPr txBox="1"/>
          <p:nvPr/>
        </p:nvSpPr>
        <p:spPr>
          <a:xfrm rot="16200000">
            <a:off x="6745209" y="4586606"/>
            <a:ext cx="2134374" cy="461665"/>
          </a:xfrm>
          <a:prstGeom prst="rect">
            <a:avLst/>
          </a:prstGeom>
          <a:noFill/>
        </p:spPr>
        <p:txBody>
          <a:bodyPr wrap="square" rtlCol="0">
            <a:spAutoFit/>
          </a:bodyPr>
          <a:lstStyle/>
          <a:p>
            <a:pPr algn="ctr"/>
            <a:r>
              <a:rPr lang="en-GB" sz="1200" b="1" dirty="0" smtClean="0">
                <a:solidFill>
                  <a:schemeClr val="bg1"/>
                </a:solidFill>
                <a:latin typeface="Rubik" panose="02000604000000020004" pitchFamily="2" charset="-79"/>
                <a:cs typeface="Rubik" panose="02000604000000020004" pitchFamily="2" charset="-79"/>
              </a:rPr>
              <a:t>FORMAL &amp; INFORMATION CHANNELS</a:t>
            </a:r>
            <a:endParaRPr lang="en-GB" sz="1200" b="1" dirty="0">
              <a:solidFill>
                <a:schemeClr val="bg1"/>
              </a:solidFill>
              <a:latin typeface="Rubik" panose="02000604000000020004" pitchFamily="2" charset="-79"/>
              <a:cs typeface="Rubik" panose="02000604000000020004" pitchFamily="2" charset="-79"/>
            </a:endParaRPr>
          </a:p>
        </p:txBody>
      </p:sp>
      <p:grpSp>
        <p:nvGrpSpPr>
          <p:cNvPr id="4" name="Group 3"/>
          <p:cNvGrpSpPr/>
          <p:nvPr/>
        </p:nvGrpSpPr>
        <p:grpSpPr>
          <a:xfrm>
            <a:off x="5129928" y="4494366"/>
            <a:ext cx="1141933" cy="1420590"/>
            <a:chOff x="4671152" y="4494366"/>
            <a:chExt cx="1600722" cy="1420590"/>
          </a:xfrm>
        </p:grpSpPr>
        <p:cxnSp>
          <p:nvCxnSpPr>
            <p:cNvPr id="78" name="Straight Arrow Connector 77"/>
            <p:cNvCxnSpPr/>
            <p:nvPr/>
          </p:nvCxnSpPr>
          <p:spPr>
            <a:xfrm>
              <a:off x="5878171" y="4494366"/>
              <a:ext cx="393701" cy="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5878171" y="5441426"/>
              <a:ext cx="393701" cy="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7" idx="3"/>
            </p:cNvCxnSpPr>
            <p:nvPr/>
          </p:nvCxnSpPr>
          <p:spPr>
            <a:xfrm>
              <a:off x="4671152" y="5907930"/>
              <a:ext cx="1600722" cy="7026"/>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5878170" y="4967896"/>
              <a:ext cx="393702" cy="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82" name="Straight Connector 81"/>
          <p:cNvCxnSpPr/>
          <p:nvPr/>
        </p:nvCxnSpPr>
        <p:spPr>
          <a:xfrm>
            <a:off x="5991009" y="4494366"/>
            <a:ext cx="0" cy="1439031"/>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5882592" y="4303888"/>
            <a:ext cx="393701" cy="0"/>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5882592" y="5250948"/>
            <a:ext cx="393701" cy="0"/>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882592" y="5724478"/>
            <a:ext cx="393701" cy="0"/>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5175250" y="4777418"/>
            <a:ext cx="1101043" cy="0"/>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990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sz="2000" dirty="0"/>
              <a:t>Consumer Packaged Goods </a:t>
            </a:r>
            <a:r>
              <a:rPr lang="en-GB" sz="2000" dirty="0" smtClean="0"/>
              <a:t>Retail: </a:t>
            </a:r>
            <a:r>
              <a:rPr lang="en-GB" sz="2000" dirty="0"/>
              <a:t>South Korea </a:t>
            </a:r>
            <a:r>
              <a:rPr lang="en-GB" sz="2000" dirty="0" smtClean="0"/>
              <a:t>Dairy Walkthrough</a:t>
            </a:r>
          </a:p>
        </p:txBody>
      </p:sp>
      <p:sp>
        <p:nvSpPr>
          <p:cNvPr id="3" name="Title 2"/>
          <p:cNvSpPr>
            <a:spLocks noGrp="1"/>
          </p:cNvSpPr>
          <p:nvPr>
            <p:ph type="title"/>
          </p:nvPr>
        </p:nvSpPr>
        <p:spPr>
          <a:xfrm>
            <a:off x="304800" y="827368"/>
            <a:ext cx="8545095" cy="582529"/>
          </a:xfrm>
        </p:spPr>
        <p:txBody>
          <a:bodyPr/>
          <a:lstStyle/>
          <a:p>
            <a:r>
              <a:rPr lang="en-GB" dirty="0" smtClean="0"/>
              <a:t>Dairy: MarketLine's </a:t>
            </a:r>
            <a:r>
              <a:rPr lang="en-GB" dirty="0"/>
              <a:t>South Korea Dairy market data has been compiled using an extensive array of primary and secondary </a:t>
            </a:r>
            <a:r>
              <a:rPr lang="en-GB" dirty="0" smtClean="0"/>
              <a:t>research, including:</a:t>
            </a:r>
            <a:r>
              <a:rPr lang="en-GB" dirty="0"/>
              <a:t/>
            </a:r>
            <a:br>
              <a:rPr lang="en-GB" dirty="0"/>
            </a:br>
            <a:endParaRPr lang="en-GB" dirty="0"/>
          </a:p>
        </p:txBody>
      </p:sp>
      <p:sp>
        <p:nvSpPr>
          <p:cNvPr id="4" name="Text Placeholder 3"/>
          <p:cNvSpPr>
            <a:spLocks noGrp="1"/>
          </p:cNvSpPr>
          <p:nvPr>
            <p:ph type="body" sz="quarter" idx="13"/>
          </p:nvPr>
        </p:nvSpPr>
        <p:spPr>
          <a:xfrm>
            <a:off x="300037" y="1501831"/>
            <a:ext cx="8567737" cy="4774584"/>
          </a:xfrm>
        </p:spPr>
        <p:txBody>
          <a:bodyPr/>
          <a:lstStyle/>
          <a:p>
            <a:pPr lvl="1"/>
            <a:r>
              <a:rPr lang="en-GB" sz="1250" dirty="0" smtClean="0"/>
              <a:t> </a:t>
            </a:r>
            <a:r>
              <a:rPr lang="en-GB" sz="1250" dirty="0"/>
              <a:t>The UN’s Food and Agriculture Organization Corporate Statistical Database (</a:t>
            </a:r>
            <a:r>
              <a:rPr lang="en-GB" sz="1250" b="1" dirty="0"/>
              <a:t>FAOSTAT</a:t>
            </a:r>
            <a:r>
              <a:rPr lang="en-GB" sz="1250" dirty="0"/>
              <a:t>)</a:t>
            </a:r>
          </a:p>
          <a:p>
            <a:pPr lvl="1"/>
            <a:endParaRPr lang="en-GB" sz="1250" dirty="0"/>
          </a:p>
          <a:p>
            <a:pPr lvl="1"/>
            <a:r>
              <a:rPr lang="en-GB" sz="1250" dirty="0"/>
              <a:t> US Department of Agriculture (</a:t>
            </a:r>
            <a:r>
              <a:rPr lang="en-GB" sz="1250" b="1" dirty="0"/>
              <a:t>USDA</a:t>
            </a:r>
            <a:r>
              <a:rPr lang="en-GB" sz="1250" dirty="0"/>
              <a:t>)</a:t>
            </a:r>
          </a:p>
          <a:p>
            <a:pPr lvl="1"/>
            <a:endParaRPr lang="en-GB" sz="1250" dirty="0"/>
          </a:p>
          <a:p>
            <a:pPr lvl="1"/>
            <a:r>
              <a:rPr lang="en-GB" sz="1250" dirty="0"/>
              <a:t> Published material from </a:t>
            </a:r>
            <a:r>
              <a:rPr lang="en-GB" sz="1250" b="1" dirty="0"/>
              <a:t>121 different brands </a:t>
            </a:r>
            <a:r>
              <a:rPr lang="en-GB" sz="1250" dirty="0"/>
              <a:t>in the market</a:t>
            </a:r>
          </a:p>
          <a:p>
            <a:pPr lvl="1"/>
            <a:endParaRPr lang="en-GB" sz="1250" dirty="0"/>
          </a:p>
          <a:p>
            <a:pPr lvl="1"/>
            <a:r>
              <a:rPr lang="en-GB" sz="1250" dirty="0"/>
              <a:t> </a:t>
            </a:r>
            <a:r>
              <a:rPr lang="en-GB" sz="1250" b="1" dirty="0" smtClean="0"/>
              <a:t>Over 40 </a:t>
            </a:r>
            <a:r>
              <a:rPr lang="en-GB" sz="1250" b="1" dirty="0"/>
              <a:t>industry interviews</a:t>
            </a:r>
            <a:r>
              <a:rPr lang="en-GB" sz="1250" dirty="0"/>
              <a:t>. Key information was gathered </a:t>
            </a:r>
            <a:r>
              <a:rPr lang="en-GB" sz="1250" dirty="0" smtClean="0"/>
              <a:t>from</a:t>
            </a:r>
            <a:r>
              <a:rPr lang="en-GB" sz="1250" dirty="0"/>
              <a:t>:</a:t>
            </a:r>
          </a:p>
          <a:p>
            <a:pPr lvl="2">
              <a:buFont typeface="Arial" pitchFamily="34" charset="0"/>
              <a:buChar char="•"/>
            </a:pPr>
            <a:r>
              <a:rPr lang="en-GB" sz="1250" dirty="0" smtClean="0"/>
              <a:t>Marketing Manager at a leading national milk cooperative run by over 2,000 farms</a:t>
            </a:r>
            <a:endParaRPr lang="en-GB" sz="1250" dirty="0"/>
          </a:p>
          <a:p>
            <a:pPr lvl="2">
              <a:buFont typeface="Arial" pitchFamily="34" charset="0"/>
              <a:buChar char="•"/>
            </a:pPr>
            <a:r>
              <a:rPr lang="en-GB" sz="1250" dirty="0" smtClean="0"/>
              <a:t>Marketing Manager at a leading South Korean processed food and dairy products manufacturer worth KRW 290bn in 2015</a:t>
            </a:r>
            <a:endParaRPr lang="en-GB" sz="1250" dirty="0"/>
          </a:p>
          <a:p>
            <a:pPr lvl="2">
              <a:buFont typeface="Arial" pitchFamily="34" charset="0"/>
              <a:buChar char="•"/>
            </a:pPr>
            <a:r>
              <a:rPr lang="en-GB" sz="1250" dirty="0" smtClean="0"/>
              <a:t>Sales Director at a UK-based dairy group operating in South Korea, China and South East Asia</a:t>
            </a:r>
            <a:endParaRPr lang="en-GB" sz="1250" dirty="0"/>
          </a:p>
          <a:p>
            <a:pPr lvl="2">
              <a:buFont typeface="Arial" pitchFamily="34" charset="0"/>
              <a:buChar char="•"/>
            </a:pPr>
            <a:r>
              <a:rPr lang="en-GB" sz="1250" dirty="0" smtClean="0"/>
              <a:t>International </a:t>
            </a:r>
            <a:r>
              <a:rPr lang="en-GB" sz="1250" dirty="0"/>
              <a:t>Business and Development </a:t>
            </a:r>
            <a:r>
              <a:rPr lang="en-GB" sz="1250" dirty="0" smtClean="0"/>
              <a:t>Manager at a leading South Korean dairy, beverage and food manufacturer and exporter</a:t>
            </a:r>
            <a:endParaRPr lang="en-GB" sz="1250" dirty="0"/>
          </a:p>
          <a:p>
            <a:pPr lvl="2">
              <a:buFont typeface="Arial" pitchFamily="34" charset="0"/>
              <a:buChar char="•"/>
            </a:pPr>
            <a:endParaRPr lang="en-GB" sz="1250" dirty="0"/>
          </a:p>
          <a:p>
            <a:pPr lvl="1"/>
            <a:r>
              <a:rPr lang="en-GB" sz="1250" dirty="0"/>
              <a:t> A program of brick and mortar </a:t>
            </a:r>
            <a:r>
              <a:rPr lang="en-GB" sz="1250" b="1" dirty="0"/>
              <a:t>store audits </a:t>
            </a:r>
            <a:r>
              <a:rPr lang="en-GB" sz="1250" dirty="0"/>
              <a:t>of leading Korean retailers including:</a:t>
            </a:r>
          </a:p>
          <a:p>
            <a:pPr lvl="2">
              <a:buFont typeface="Arial" pitchFamily="34" charset="0"/>
              <a:buChar char="•"/>
            </a:pPr>
            <a:r>
              <a:rPr lang="en-GB" sz="1250" dirty="0" smtClean="0"/>
              <a:t>Hanaro – a leading supermarket chain</a:t>
            </a:r>
          </a:p>
          <a:p>
            <a:pPr lvl="2">
              <a:buFont typeface="Arial" pitchFamily="34" charset="0"/>
              <a:buChar char="•"/>
            </a:pPr>
            <a:r>
              <a:rPr lang="en-GB" sz="1250" dirty="0" smtClean="0"/>
              <a:t>Shinsagae and Hyundai department stores</a:t>
            </a:r>
          </a:p>
          <a:p>
            <a:pPr lvl="2">
              <a:buFont typeface="Arial" pitchFamily="34" charset="0"/>
              <a:buChar char="•"/>
            </a:pPr>
            <a:r>
              <a:rPr lang="en-GB" sz="1250" dirty="0" smtClean="0"/>
              <a:t>GS </a:t>
            </a:r>
            <a:r>
              <a:rPr lang="en-GB" sz="1250" dirty="0"/>
              <a:t>25 – a convenience store </a:t>
            </a:r>
          </a:p>
          <a:p>
            <a:pPr lvl="2">
              <a:buFont typeface="Arial" pitchFamily="34" charset="0"/>
              <a:buChar char="•"/>
            </a:pPr>
            <a:r>
              <a:rPr lang="en-GB" sz="1250" dirty="0" smtClean="0"/>
              <a:t>Emart </a:t>
            </a:r>
            <a:r>
              <a:rPr lang="en-GB" sz="1250" dirty="0"/>
              <a:t>– </a:t>
            </a:r>
            <a:r>
              <a:rPr lang="en-GB" sz="1250" dirty="0" smtClean="0"/>
              <a:t>a leading </a:t>
            </a:r>
            <a:r>
              <a:rPr lang="en-GB" sz="1250" dirty="0"/>
              <a:t>Hypermarket Chain</a:t>
            </a:r>
          </a:p>
          <a:p>
            <a:pPr lvl="2">
              <a:buFont typeface="Arial" pitchFamily="34" charset="0"/>
              <a:buChar char="•"/>
            </a:pPr>
            <a:endParaRPr lang="en-GB" sz="1250" dirty="0"/>
          </a:p>
          <a:p>
            <a:pPr lvl="1"/>
            <a:r>
              <a:rPr lang="en-GB" sz="1250" dirty="0"/>
              <a:t> Online store audits and analysis of results </a:t>
            </a:r>
            <a:r>
              <a:rPr lang="en-GB" sz="1250" dirty="0" smtClean="0"/>
              <a:t>from </a:t>
            </a:r>
            <a:r>
              <a:rPr lang="en-GB" sz="1250" dirty="0"/>
              <a:t>Price Intelligence</a:t>
            </a:r>
          </a:p>
          <a:p>
            <a:endParaRPr lang="en-GB" sz="1250" dirty="0"/>
          </a:p>
        </p:txBody>
      </p:sp>
    </p:spTree>
    <p:extLst>
      <p:ext uri="{BB962C8B-B14F-4D97-AF65-F5344CB8AC3E}">
        <p14:creationId xmlns:p14="http://schemas.microsoft.com/office/powerpoint/2010/main" val="1383021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sz="2000" dirty="0" smtClean="0"/>
              <a:t>Consumer Packaged Goods Retail: South Korea Dairy Walkthrough</a:t>
            </a:r>
          </a:p>
          <a:p>
            <a:endParaRPr lang="en-GB" sz="2000" b="1" dirty="0" smtClean="0"/>
          </a:p>
        </p:txBody>
      </p:sp>
      <p:sp>
        <p:nvSpPr>
          <p:cNvPr id="3" name="Title 2"/>
          <p:cNvSpPr>
            <a:spLocks noGrp="1"/>
          </p:cNvSpPr>
          <p:nvPr>
            <p:ph type="title"/>
          </p:nvPr>
        </p:nvSpPr>
        <p:spPr>
          <a:xfrm>
            <a:off x="304800" y="518087"/>
            <a:ext cx="8545095" cy="582529"/>
          </a:xfrm>
        </p:spPr>
        <p:txBody>
          <a:bodyPr/>
          <a:lstStyle/>
          <a:p>
            <a:r>
              <a:rPr lang="en-GB" dirty="0"/>
              <a:t>Cheese: </a:t>
            </a:r>
            <a:r>
              <a:rPr lang="en-GB" dirty="0" smtClean="0"/>
              <a:t>MarketLine's </a:t>
            </a:r>
            <a:r>
              <a:rPr lang="en-GB" dirty="0"/>
              <a:t>Cheese data is based on industry standard sources</a:t>
            </a:r>
            <a:br>
              <a:rPr lang="en-GB" dirty="0"/>
            </a:br>
            <a:endParaRPr lang="en-GB" dirty="0"/>
          </a:p>
        </p:txBody>
      </p:sp>
      <p:sp>
        <p:nvSpPr>
          <p:cNvPr id="4" name="Text Placeholder 3"/>
          <p:cNvSpPr>
            <a:spLocks noGrp="1"/>
          </p:cNvSpPr>
          <p:nvPr>
            <p:ph type="body" sz="quarter" idx="13"/>
          </p:nvPr>
        </p:nvSpPr>
        <p:spPr>
          <a:xfrm>
            <a:off x="242581" y="2671420"/>
            <a:ext cx="8567737" cy="3698900"/>
          </a:xfrm>
        </p:spPr>
        <p:txBody>
          <a:bodyPr/>
          <a:lstStyle/>
          <a:p>
            <a:pPr marL="228600" indent="-228600">
              <a:buFont typeface="+mj-lt"/>
              <a:buAutoNum type="arabicPeriod"/>
            </a:pPr>
            <a:r>
              <a:rPr lang="en-GB" sz="1200" dirty="0" smtClean="0">
                <a:solidFill>
                  <a:srgbClr val="1B2246"/>
                </a:solidFill>
              </a:rPr>
              <a:t>To </a:t>
            </a:r>
            <a:r>
              <a:rPr lang="en-GB" sz="1200" dirty="0">
                <a:solidFill>
                  <a:srgbClr val="1B2246"/>
                </a:solidFill>
              </a:rPr>
              <a:t>produce South Korean Cheese data, </a:t>
            </a:r>
            <a:r>
              <a:rPr lang="en-GB" sz="1200" dirty="0" smtClean="0">
                <a:solidFill>
                  <a:srgbClr val="1B2246"/>
                </a:solidFill>
              </a:rPr>
              <a:t>MarketLine </a:t>
            </a:r>
            <a:r>
              <a:rPr lang="en-GB" sz="1200" dirty="0">
                <a:solidFill>
                  <a:srgbClr val="1B2246"/>
                </a:solidFill>
              </a:rPr>
              <a:t>looked at industry standard sources such as:</a:t>
            </a:r>
          </a:p>
          <a:p>
            <a:pPr lvl="1"/>
            <a:r>
              <a:rPr lang="en-GB" sz="1200" b="1" dirty="0" smtClean="0">
                <a:solidFill>
                  <a:srgbClr val="1B2246"/>
                </a:solidFill>
              </a:rPr>
              <a:t>Korean </a:t>
            </a:r>
            <a:r>
              <a:rPr lang="en-GB" sz="1200" b="1" dirty="0">
                <a:solidFill>
                  <a:srgbClr val="1B2246"/>
                </a:solidFill>
              </a:rPr>
              <a:t>Customs Service </a:t>
            </a:r>
            <a:r>
              <a:rPr lang="en-GB" sz="1200" dirty="0">
                <a:solidFill>
                  <a:srgbClr val="1B2246"/>
                </a:solidFill>
              </a:rPr>
              <a:t>data</a:t>
            </a:r>
          </a:p>
          <a:p>
            <a:pPr lvl="1"/>
            <a:r>
              <a:rPr lang="en-GB" sz="1200" dirty="0" smtClean="0">
                <a:solidFill>
                  <a:srgbClr val="1B2246"/>
                </a:solidFill>
              </a:rPr>
              <a:t>Articles </a:t>
            </a:r>
            <a:r>
              <a:rPr lang="en-GB" sz="1200" dirty="0">
                <a:solidFill>
                  <a:srgbClr val="1B2246"/>
                </a:solidFill>
              </a:rPr>
              <a:t>published in financial magazines such as </a:t>
            </a:r>
            <a:r>
              <a:rPr lang="en-GB" sz="1200" b="1" dirty="0" smtClean="0">
                <a:solidFill>
                  <a:srgbClr val="1B2246"/>
                </a:solidFill>
              </a:rPr>
              <a:t>The </a:t>
            </a:r>
            <a:r>
              <a:rPr lang="en-GB" sz="1200" b="1" dirty="0">
                <a:solidFill>
                  <a:srgbClr val="1B2246"/>
                </a:solidFill>
              </a:rPr>
              <a:t>Wall Street Journal</a:t>
            </a:r>
          </a:p>
          <a:p>
            <a:pPr lvl="1"/>
            <a:r>
              <a:rPr lang="en-US" sz="1200" dirty="0">
                <a:solidFill>
                  <a:srgbClr val="1B2246"/>
                </a:solidFill>
              </a:rPr>
              <a:t>Global Dairy Sources such as </a:t>
            </a:r>
            <a:r>
              <a:rPr lang="en-US" sz="1200" b="1" dirty="0">
                <a:solidFill>
                  <a:srgbClr val="1B2246"/>
                </a:solidFill>
              </a:rPr>
              <a:t>International Dairy Federation (IDF)</a:t>
            </a:r>
          </a:p>
          <a:p>
            <a:pPr lvl="1">
              <a:buFont typeface="+mj-lt"/>
              <a:buAutoNum type="arabicPeriod"/>
            </a:pPr>
            <a:endParaRPr lang="en-GB" sz="1200" dirty="0">
              <a:solidFill>
                <a:srgbClr val="1B2246"/>
              </a:solidFill>
            </a:endParaRPr>
          </a:p>
          <a:p>
            <a:pPr marL="228600" indent="-228600">
              <a:buFont typeface="+mj-lt"/>
              <a:buAutoNum type="arabicPeriod"/>
            </a:pPr>
            <a:r>
              <a:rPr lang="en-GB" sz="1200" dirty="0" smtClean="0">
                <a:solidFill>
                  <a:srgbClr val="1B2246"/>
                </a:solidFill>
              </a:rPr>
              <a:t>According to these sources, the </a:t>
            </a:r>
            <a:r>
              <a:rPr lang="en-GB" sz="1200" b="1" dirty="0">
                <a:solidFill>
                  <a:srgbClr val="1B2246"/>
                </a:solidFill>
              </a:rPr>
              <a:t>overall per capita consumption of cheese is 2.6 kg in 2015 </a:t>
            </a:r>
            <a:r>
              <a:rPr lang="en-GB" sz="1200" dirty="0">
                <a:solidFill>
                  <a:srgbClr val="1B2246"/>
                </a:solidFill>
              </a:rPr>
              <a:t>which </a:t>
            </a:r>
            <a:r>
              <a:rPr lang="en-GB" sz="1200" dirty="0" smtClean="0">
                <a:solidFill>
                  <a:srgbClr val="1B2246"/>
                </a:solidFill>
              </a:rPr>
              <a:t>translates to 130 </a:t>
            </a:r>
            <a:r>
              <a:rPr lang="en-GB" sz="1200" dirty="0">
                <a:solidFill>
                  <a:srgbClr val="1B2246"/>
                </a:solidFill>
              </a:rPr>
              <a:t>Kg m. Industry participants indicated </a:t>
            </a:r>
            <a:r>
              <a:rPr lang="en-GB" sz="1200" b="1" dirty="0">
                <a:solidFill>
                  <a:srgbClr val="1B2246"/>
                </a:solidFill>
              </a:rPr>
              <a:t>80-90% of the cheese consumption in South Korea is driven through supply to foodservice channels </a:t>
            </a:r>
            <a:r>
              <a:rPr lang="en-GB" sz="1200" dirty="0">
                <a:solidFill>
                  <a:srgbClr val="1B2246"/>
                </a:solidFill>
              </a:rPr>
              <a:t>either directly or </a:t>
            </a:r>
            <a:r>
              <a:rPr lang="en-GB" sz="1200" dirty="0" smtClean="0">
                <a:solidFill>
                  <a:srgbClr val="1B2246"/>
                </a:solidFill>
              </a:rPr>
              <a:t>indirectly. In </a:t>
            </a:r>
            <a:r>
              <a:rPr lang="en-GB" sz="1200" dirty="0">
                <a:solidFill>
                  <a:srgbClr val="1B2246"/>
                </a:solidFill>
              </a:rPr>
              <a:t>this case industry interviews indicated that ‘bulk cheese’ being reprocessed into other products for foodservice accounted for 75-85% of the foodservice cheese use, with a further amount being lost due to wastage. As a result </a:t>
            </a:r>
            <a:r>
              <a:rPr lang="en-GB" sz="1200" b="1" dirty="0">
                <a:solidFill>
                  <a:srgbClr val="1B2246"/>
                </a:solidFill>
              </a:rPr>
              <a:t>final retail cheese volume data is calculated at 23.4 kg million for 2015</a:t>
            </a:r>
            <a:r>
              <a:rPr lang="en-GB" sz="1200" dirty="0">
                <a:solidFill>
                  <a:srgbClr val="1B2246"/>
                </a:solidFill>
              </a:rPr>
              <a:t>. Using the prices for the various types of cheese i.e. 19420.3 KRW/Kg (calculated using a weighted average of the key brands in the category with 187 SKUs), </a:t>
            </a:r>
            <a:r>
              <a:rPr lang="en-GB" sz="1200" b="1" dirty="0">
                <a:solidFill>
                  <a:srgbClr val="1B2246"/>
                </a:solidFill>
              </a:rPr>
              <a:t>final retail value is 454 KRW billion in 2015</a:t>
            </a:r>
            <a:r>
              <a:rPr lang="en-GB" sz="1200" dirty="0">
                <a:solidFill>
                  <a:srgbClr val="1B2246"/>
                </a:solidFill>
              </a:rPr>
              <a:t>. </a:t>
            </a:r>
          </a:p>
          <a:p>
            <a:pPr>
              <a:buFont typeface="+mj-lt"/>
              <a:buAutoNum type="arabicPeriod"/>
            </a:pPr>
            <a:endParaRPr lang="en-GB" sz="1200" dirty="0">
              <a:solidFill>
                <a:srgbClr val="FF0000"/>
              </a:solidFill>
            </a:endParaRPr>
          </a:p>
          <a:p>
            <a:pPr marL="228600" indent="-228600">
              <a:buFont typeface="+mj-lt"/>
              <a:buAutoNum type="arabicPeriod"/>
            </a:pPr>
            <a:r>
              <a:rPr lang="en-US" sz="1200" dirty="0" smtClean="0">
                <a:solidFill>
                  <a:srgbClr val="1B2246"/>
                </a:solidFill>
              </a:rPr>
              <a:t>Volume </a:t>
            </a:r>
            <a:r>
              <a:rPr lang="en-US" sz="1200" dirty="0">
                <a:solidFill>
                  <a:srgbClr val="1B2246"/>
                </a:solidFill>
              </a:rPr>
              <a:t>is cross verified from brand data upwards. This '</a:t>
            </a:r>
            <a:r>
              <a:rPr lang="en-US" sz="1200" b="1" dirty="0">
                <a:solidFill>
                  <a:srgbClr val="1B2246"/>
                </a:solidFill>
              </a:rPr>
              <a:t>brick-by-brick</a:t>
            </a:r>
            <a:r>
              <a:rPr lang="en-US" sz="1200" dirty="0">
                <a:solidFill>
                  <a:srgbClr val="1B2246"/>
                </a:solidFill>
              </a:rPr>
              <a:t>' approach as well as the cross-comparison with </a:t>
            </a:r>
            <a:r>
              <a:rPr lang="en-US" sz="1200" dirty="0" smtClean="0">
                <a:solidFill>
                  <a:srgbClr val="1B2246"/>
                </a:solidFill>
              </a:rPr>
              <a:t>MarketLine’s </a:t>
            </a:r>
            <a:r>
              <a:rPr lang="en-US" sz="1200" dirty="0">
                <a:solidFill>
                  <a:srgbClr val="1B2246"/>
                </a:solidFill>
              </a:rPr>
              <a:t>other related services, ensures that research has an internal logic which </a:t>
            </a:r>
            <a:r>
              <a:rPr lang="en-US" sz="1200" b="1" dirty="0">
                <a:solidFill>
                  <a:srgbClr val="1B2246"/>
                </a:solidFill>
              </a:rPr>
              <a:t>cross-checks from all angles </a:t>
            </a:r>
            <a:r>
              <a:rPr lang="en-US" sz="1200" dirty="0">
                <a:solidFill>
                  <a:srgbClr val="1B2246"/>
                </a:solidFill>
              </a:rPr>
              <a:t>- from brand volume through to corporate volume, packaging splits and channel distribution. A key point to note here is that </a:t>
            </a:r>
            <a:r>
              <a:rPr lang="en-US" sz="1200" dirty="0" smtClean="0">
                <a:solidFill>
                  <a:srgbClr val="1B2246"/>
                </a:solidFill>
              </a:rPr>
              <a:t>MarketLine </a:t>
            </a:r>
            <a:r>
              <a:rPr lang="en-US" sz="1200" dirty="0">
                <a:solidFill>
                  <a:srgbClr val="1B2246"/>
                </a:solidFill>
              </a:rPr>
              <a:t>publishes brand share data only for off-trade sales i.e. any sales happening to foodservice channels are NOT included in brand sales numbers</a:t>
            </a:r>
            <a:r>
              <a:rPr lang="en-US" sz="1200" dirty="0" smtClean="0">
                <a:solidFill>
                  <a:srgbClr val="1B2246"/>
                </a:solidFill>
              </a:rPr>
              <a:t>.</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838407279"/>
              </p:ext>
            </p:extLst>
          </p:nvPr>
        </p:nvGraphicFramePr>
        <p:xfrm>
          <a:off x="342081" y="1079747"/>
          <a:ext cx="8358246" cy="1341120"/>
        </p:xfrm>
        <a:graphic>
          <a:graphicData uri="http://schemas.openxmlformats.org/drawingml/2006/table">
            <a:tbl>
              <a:tblPr/>
              <a:tblGrid>
                <a:gridCol w="896172"/>
                <a:gridCol w="1420142"/>
                <a:gridCol w="664900"/>
                <a:gridCol w="896172"/>
                <a:gridCol w="896172"/>
                <a:gridCol w="896172"/>
                <a:gridCol w="896172"/>
                <a:gridCol w="896172"/>
                <a:gridCol w="896172"/>
              </a:tblGrid>
              <a:tr h="167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1" i="0" u="none" strike="noStrike" dirty="0">
                          <a:solidFill>
                            <a:srgbClr val="FFFFFF"/>
                          </a:solidFill>
                          <a:latin typeface="Rubik Light" panose="00000400000000000000" pitchFamily="2" charset="-79"/>
                          <a:cs typeface="Rubik Light" panose="00000400000000000000" pitchFamily="2" charset="-79"/>
                        </a:rPr>
                        <a:t>Category</a:t>
                      </a:r>
                    </a:p>
                  </a:txBody>
                  <a:tcPr marL="0" marR="0" marT="0" marB="0" anchor="b">
                    <a:lnL>
                      <a:noFill/>
                    </a:lnL>
                    <a:lnR>
                      <a:noFill/>
                    </a:lnR>
                    <a:lnT>
                      <a:noFill/>
                    </a:lnT>
                    <a:lnB>
                      <a:noFill/>
                    </a:lnB>
                    <a:lnTlToBr w="12700" cmpd="sng">
                      <a:noFill/>
                      <a:prstDash val="solid"/>
                    </a:lnTlToBr>
                    <a:lnBlToTr w="12700" cmpd="sng">
                      <a:noFill/>
                      <a:prstDash val="solid"/>
                    </a:lnBlToTr>
                    <a:solidFill>
                      <a:srgbClr val="17375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1" i="0" u="none" strike="noStrike" dirty="0">
                          <a:solidFill>
                            <a:srgbClr val="FFFFFF"/>
                          </a:solidFill>
                          <a:latin typeface="Rubik Light" panose="00000400000000000000" pitchFamily="2" charset="-79"/>
                          <a:cs typeface="Rubik Light" panose="00000400000000000000" pitchFamily="2" charset="-79"/>
                        </a:rPr>
                        <a:t>Segment</a:t>
                      </a:r>
                    </a:p>
                  </a:txBody>
                  <a:tcPr marL="0" marR="0" marT="0" marB="0" anchor="b">
                    <a:lnL>
                      <a:noFill/>
                    </a:lnL>
                    <a:lnR>
                      <a:noFill/>
                    </a:lnR>
                    <a:lnT>
                      <a:noFill/>
                    </a:lnT>
                    <a:lnB>
                      <a:noFill/>
                    </a:lnB>
                    <a:lnTlToBr w="12700" cmpd="sng">
                      <a:noFill/>
                      <a:prstDash val="solid"/>
                    </a:lnTlToBr>
                    <a:lnBlToTr w="12700" cmpd="sng">
                      <a:noFill/>
                      <a:prstDash val="solid"/>
                    </a:lnBlToTr>
                    <a:solidFill>
                      <a:srgbClr val="17375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1" i="0" u="none" strike="noStrike" dirty="0">
                          <a:solidFill>
                            <a:srgbClr val="FFFFFF"/>
                          </a:solidFill>
                          <a:latin typeface="Rubik Light" panose="00000400000000000000" pitchFamily="2" charset="-79"/>
                          <a:cs typeface="Rubik Light" panose="00000400000000000000" pitchFamily="2" charset="-79"/>
                        </a:rPr>
                        <a:t>Units</a:t>
                      </a:r>
                    </a:p>
                  </a:txBody>
                  <a:tcPr marL="0" marR="0" marT="0" marB="0" anchor="b">
                    <a:lnL>
                      <a:noFill/>
                    </a:lnL>
                    <a:lnR>
                      <a:noFill/>
                    </a:lnR>
                    <a:lnT>
                      <a:noFill/>
                    </a:lnT>
                    <a:lnB>
                      <a:noFill/>
                    </a:lnB>
                    <a:lnTlToBr w="12700" cmpd="sng">
                      <a:noFill/>
                      <a:prstDash val="solid"/>
                    </a:lnTlToBr>
                    <a:lnBlToTr w="12700" cmpd="sng">
                      <a:noFill/>
                      <a:prstDash val="solid"/>
                    </a:lnBlToTr>
                    <a:solidFill>
                      <a:srgbClr val="17375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110490" algn="r">
                        <a:spcBef>
                          <a:spcPts val="0"/>
                        </a:spcBef>
                        <a:spcAft>
                          <a:spcPts val="0"/>
                        </a:spcAft>
                      </a:pPr>
                      <a:r>
                        <a:rPr lang="en-US" sz="1100" b="1" dirty="0">
                          <a:solidFill>
                            <a:srgbClr val="FFFFFF"/>
                          </a:solidFill>
                          <a:latin typeface="Rubik Light" panose="00000400000000000000" pitchFamily="2" charset="-79"/>
                          <a:ea typeface="Arial"/>
                          <a:cs typeface="Rubik Light" panose="00000400000000000000" pitchFamily="2" charset="-79"/>
                        </a:rPr>
                        <a:t>2015</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17375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b="1" dirty="0">
                          <a:solidFill>
                            <a:srgbClr val="FFFFFF"/>
                          </a:solidFill>
                          <a:latin typeface="Rubik Light" panose="00000400000000000000" pitchFamily="2" charset="-79"/>
                          <a:ea typeface="Arial"/>
                          <a:cs typeface="Rubik Light" panose="00000400000000000000" pitchFamily="2" charset="-79"/>
                        </a:rPr>
                        <a:t>2016</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17375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b="1" dirty="0">
                          <a:solidFill>
                            <a:srgbClr val="FFFFFF"/>
                          </a:solidFill>
                          <a:latin typeface="Rubik Light" panose="00000400000000000000" pitchFamily="2" charset="-79"/>
                          <a:ea typeface="Arial"/>
                          <a:cs typeface="Rubik Light" panose="00000400000000000000" pitchFamily="2" charset="-79"/>
                        </a:rPr>
                        <a:t>2017</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17375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b="1" dirty="0">
                          <a:solidFill>
                            <a:srgbClr val="FFFFFF"/>
                          </a:solidFill>
                          <a:latin typeface="Rubik Light" panose="00000400000000000000" pitchFamily="2" charset="-79"/>
                          <a:ea typeface="Arial"/>
                          <a:cs typeface="Rubik Light" panose="00000400000000000000" pitchFamily="2" charset="-79"/>
                        </a:rPr>
                        <a:t>2018</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17375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b="1" dirty="0">
                          <a:solidFill>
                            <a:srgbClr val="FFFFFF"/>
                          </a:solidFill>
                          <a:latin typeface="Rubik Light" panose="00000400000000000000" pitchFamily="2" charset="-79"/>
                          <a:ea typeface="Arial"/>
                          <a:cs typeface="Rubik Light" panose="00000400000000000000" pitchFamily="2" charset="-79"/>
                        </a:rPr>
                        <a:t>2019</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17375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r">
                        <a:spcBef>
                          <a:spcPts val="0"/>
                        </a:spcBef>
                        <a:spcAft>
                          <a:spcPts val="0"/>
                        </a:spcAft>
                      </a:pPr>
                      <a:r>
                        <a:rPr lang="en-US" sz="1100" b="1" dirty="0">
                          <a:solidFill>
                            <a:srgbClr val="FFFFFF"/>
                          </a:solidFill>
                          <a:latin typeface="Rubik Light" panose="00000400000000000000" pitchFamily="2" charset="-79"/>
                          <a:ea typeface="Arial"/>
                          <a:cs typeface="Rubik Light" panose="00000400000000000000" pitchFamily="2" charset="-79"/>
                        </a:rPr>
                        <a:t>2020</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solidFill>
                      <a:srgbClr val="17375D"/>
                    </a:solidFill>
                  </a:tcPr>
                </a:tc>
              </a:tr>
              <a:tr h="167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dirty="0">
                          <a:solidFill>
                            <a:srgbClr val="000000"/>
                          </a:solidFill>
                          <a:latin typeface="Rubik Light" panose="00000400000000000000" pitchFamily="2" charset="-79"/>
                          <a:cs typeface="Rubik Light" panose="00000400000000000000" pitchFamily="2" charset="-79"/>
                        </a:rPr>
                        <a:t>Cheese</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dirty="0">
                          <a:solidFill>
                            <a:srgbClr val="000000"/>
                          </a:solidFill>
                          <a:latin typeface="Rubik Light" panose="00000400000000000000" pitchFamily="2" charset="-79"/>
                          <a:cs typeface="Rubik Light" panose="00000400000000000000" pitchFamily="2" charset="-79"/>
                        </a:rPr>
                        <a:t>Overall</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dirty="0">
                          <a:solidFill>
                            <a:srgbClr val="000000"/>
                          </a:solidFill>
                          <a:latin typeface="Rubik Light" panose="00000400000000000000" pitchFamily="2" charset="-79"/>
                          <a:cs typeface="Rubik Light" panose="00000400000000000000" pitchFamily="2" charset="-79"/>
                        </a:rPr>
                        <a:t>KRW m</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1104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454,363</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476,154</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499,707</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525,473</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553,651</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579,679</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r>
              <a:tr h="167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dirty="0">
                          <a:solidFill>
                            <a:srgbClr val="000000"/>
                          </a:solidFill>
                          <a:latin typeface="Rubik Light" panose="00000400000000000000" pitchFamily="2" charset="-79"/>
                          <a:cs typeface="Rubik Light" panose="00000400000000000000" pitchFamily="2" charset="-79"/>
                        </a:rPr>
                        <a:t>Cheese</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dirty="0">
                          <a:solidFill>
                            <a:srgbClr val="000000"/>
                          </a:solidFill>
                          <a:latin typeface="Rubik Light" panose="00000400000000000000" pitchFamily="2" charset="-79"/>
                          <a:cs typeface="Rubik Light" panose="00000400000000000000" pitchFamily="2" charset="-79"/>
                        </a:rPr>
                        <a:t>Natural Cheese</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dirty="0">
                          <a:solidFill>
                            <a:srgbClr val="000000"/>
                          </a:solidFill>
                          <a:latin typeface="Rubik Light" panose="00000400000000000000" pitchFamily="2" charset="-79"/>
                          <a:cs typeface="Rubik Light" panose="00000400000000000000" pitchFamily="2" charset="-79"/>
                        </a:rPr>
                        <a:t>KRW m</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1104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357,294</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374,215</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392,499</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412,500</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434,549</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454,974</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r>
              <a:tr h="167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dirty="0">
                          <a:solidFill>
                            <a:srgbClr val="000000"/>
                          </a:solidFill>
                          <a:latin typeface="Rubik Light" panose="00000400000000000000" pitchFamily="2" charset="-79"/>
                          <a:cs typeface="Rubik Light" panose="00000400000000000000" pitchFamily="2" charset="-79"/>
                        </a:rPr>
                        <a:t>Cheese</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dirty="0">
                          <a:solidFill>
                            <a:srgbClr val="000000"/>
                          </a:solidFill>
                          <a:latin typeface="Rubik Light" panose="00000400000000000000" pitchFamily="2" charset="-79"/>
                          <a:cs typeface="Rubik Light" panose="00000400000000000000" pitchFamily="2" charset="-79"/>
                        </a:rPr>
                        <a:t>Processed Cheese</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dirty="0">
                          <a:solidFill>
                            <a:srgbClr val="000000"/>
                          </a:solidFill>
                          <a:latin typeface="Rubik Light" panose="00000400000000000000" pitchFamily="2" charset="-79"/>
                          <a:cs typeface="Rubik Light" panose="00000400000000000000" pitchFamily="2" charset="-79"/>
                        </a:rPr>
                        <a:t>KRW m</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1104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97,068</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101,939</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107,207</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112,973</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119,101</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r">
                        <a:spcBef>
                          <a:spcPts val="0"/>
                        </a:spcBef>
                        <a:spcAft>
                          <a:spcPts val="0"/>
                        </a:spcAft>
                      </a:pPr>
                      <a:r>
                        <a:rPr lang="en-US" sz="1100" dirty="0" smtClean="0">
                          <a:latin typeface="Rubik Light" panose="00000400000000000000" pitchFamily="2" charset="-79"/>
                          <a:ea typeface="Arial"/>
                          <a:cs typeface="Rubik Light" panose="00000400000000000000" pitchFamily="2" charset="-79"/>
                        </a:rPr>
                        <a:t>124,705</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r>
              <a:tr h="167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GB" sz="1100" b="0" i="0" u="none" strike="noStrike" dirty="0">
                        <a:solidFill>
                          <a:srgbClr val="000000"/>
                        </a:solidFill>
                        <a:latin typeface="Rubik Light" panose="00000400000000000000" pitchFamily="2" charset="-79"/>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GB" sz="1100" b="0" i="0" u="none" strike="noStrike" dirty="0">
                        <a:solidFill>
                          <a:srgbClr val="000000"/>
                        </a:solidFill>
                        <a:latin typeface="Rubik Light" panose="00000400000000000000" pitchFamily="2" charset="-79"/>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GB" sz="1100" b="0" i="0" u="none" strike="noStrike" dirty="0">
                        <a:solidFill>
                          <a:srgbClr val="000000"/>
                        </a:solidFill>
                        <a:latin typeface="Rubik Light" panose="00000400000000000000" pitchFamily="2" charset="-79"/>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GB" sz="1100" b="0" i="0" u="none" strike="noStrike" dirty="0">
                        <a:solidFill>
                          <a:srgbClr val="000000"/>
                        </a:solidFill>
                        <a:latin typeface="Rubik Light" panose="00000400000000000000" pitchFamily="2" charset="-79"/>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GB" sz="1100" b="0" i="0" u="none" strike="noStrike" dirty="0">
                        <a:solidFill>
                          <a:srgbClr val="000000"/>
                        </a:solidFill>
                        <a:latin typeface="Rubik Light" panose="00000400000000000000" pitchFamily="2" charset="-79"/>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GB" sz="1100" b="0" i="0" u="none" strike="noStrike" dirty="0">
                        <a:solidFill>
                          <a:srgbClr val="000000"/>
                        </a:solidFill>
                        <a:latin typeface="Rubik Light" panose="00000400000000000000" pitchFamily="2" charset="-79"/>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GB" sz="1100" b="0" i="0" u="none" strike="noStrike" dirty="0">
                        <a:solidFill>
                          <a:srgbClr val="000000"/>
                        </a:solidFill>
                        <a:latin typeface="Rubik Light" panose="00000400000000000000" pitchFamily="2" charset="-79"/>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GB" sz="1100" b="0" i="0" u="none" strike="noStrike" dirty="0">
                        <a:solidFill>
                          <a:srgbClr val="000000"/>
                        </a:solidFill>
                        <a:latin typeface="Rubik Light" panose="00000400000000000000" pitchFamily="2" charset="-79"/>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endParaRPr lang="en-GB" sz="1100" b="0" i="0" u="none" strike="noStrike" dirty="0">
                        <a:solidFill>
                          <a:srgbClr val="000000"/>
                        </a:solidFill>
                        <a:latin typeface="Rubik Light" panose="00000400000000000000" pitchFamily="2" charset="-79"/>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r>
              <a:tr h="167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dirty="0">
                          <a:solidFill>
                            <a:srgbClr val="000000"/>
                          </a:solidFill>
                          <a:latin typeface="Rubik Light" panose="00000400000000000000" pitchFamily="2" charset="-79"/>
                          <a:cs typeface="Rubik Light" panose="00000400000000000000" pitchFamily="2" charset="-79"/>
                        </a:rPr>
                        <a:t>Cheese</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dirty="0">
                          <a:solidFill>
                            <a:srgbClr val="000000"/>
                          </a:solidFill>
                          <a:latin typeface="Rubik Light" panose="00000400000000000000" pitchFamily="2" charset="-79"/>
                          <a:cs typeface="Rubik Light" panose="00000400000000000000" pitchFamily="2" charset="-79"/>
                        </a:rPr>
                        <a:t>Overall</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dirty="0">
                          <a:solidFill>
                            <a:srgbClr val="000000"/>
                          </a:solidFill>
                          <a:latin typeface="Rubik Light" panose="00000400000000000000" pitchFamily="2" charset="-79"/>
                          <a:cs typeface="Rubik Light" panose="00000400000000000000" pitchFamily="2" charset="-79"/>
                        </a:rPr>
                        <a:t>Kg m</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110490" algn="r">
                        <a:spcBef>
                          <a:spcPts val="0"/>
                        </a:spcBef>
                        <a:spcAft>
                          <a:spcPts val="0"/>
                        </a:spcAft>
                      </a:pPr>
                      <a:r>
                        <a:rPr lang="en-US" sz="1100" dirty="0">
                          <a:latin typeface="Rubik Light" panose="00000400000000000000" pitchFamily="2" charset="-79"/>
                          <a:ea typeface="Arial"/>
                          <a:cs typeface="Rubik Light" panose="00000400000000000000" pitchFamily="2" charset="-79"/>
                        </a:rPr>
                        <a:t>23.4</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a:latin typeface="Rubik Light" panose="00000400000000000000" pitchFamily="2" charset="-79"/>
                          <a:ea typeface="Arial"/>
                          <a:cs typeface="Rubik Light" panose="00000400000000000000" pitchFamily="2" charset="-79"/>
                        </a:rPr>
                        <a:t>24.2</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a:latin typeface="Rubik Light" panose="00000400000000000000" pitchFamily="2" charset="-79"/>
                          <a:ea typeface="Arial"/>
                          <a:cs typeface="Rubik Light" panose="00000400000000000000" pitchFamily="2" charset="-79"/>
                        </a:rPr>
                        <a:t>25.0</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a:latin typeface="Rubik Light" panose="00000400000000000000" pitchFamily="2" charset="-79"/>
                          <a:ea typeface="Arial"/>
                          <a:cs typeface="Rubik Light" panose="00000400000000000000" pitchFamily="2" charset="-79"/>
                        </a:rPr>
                        <a:t>25.8</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a:latin typeface="Rubik Light" panose="00000400000000000000" pitchFamily="2" charset="-79"/>
                          <a:ea typeface="Arial"/>
                          <a:cs typeface="Rubik Light" panose="00000400000000000000" pitchFamily="2" charset="-79"/>
                        </a:rPr>
                        <a:t>26.7</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r">
                        <a:spcBef>
                          <a:spcPts val="0"/>
                        </a:spcBef>
                        <a:spcAft>
                          <a:spcPts val="0"/>
                        </a:spcAft>
                      </a:pPr>
                      <a:r>
                        <a:rPr lang="en-US" sz="1100" dirty="0">
                          <a:latin typeface="Rubik Light" panose="00000400000000000000" pitchFamily="2" charset="-79"/>
                          <a:ea typeface="Arial"/>
                          <a:cs typeface="Rubik Light" panose="00000400000000000000" pitchFamily="2" charset="-79"/>
                        </a:rPr>
                        <a:t>27.6</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r>
              <a:tr h="167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dirty="0">
                          <a:solidFill>
                            <a:srgbClr val="000000"/>
                          </a:solidFill>
                          <a:latin typeface="Rubik Light" panose="00000400000000000000" pitchFamily="2" charset="-79"/>
                          <a:cs typeface="Rubik Light" panose="00000400000000000000" pitchFamily="2" charset="-79"/>
                        </a:rPr>
                        <a:t>Cheese</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dirty="0">
                          <a:solidFill>
                            <a:srgbClr val="000000"/>
                          </a:solidFill>
                          <a:latin typeface="Rubik Light" panose="00000400000000000000" pitchFamily="2" charset="-79"/>
                          <a:cs typeface="Rubik Light" panose="00000400000000000000" pitchFamily="2" charset="-79"/>
                        </a:rPr>
                        <a:t>Natural Cheese</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dirty="0">
                          <a:solidFill>
                            <a:srgbClr val="000000"/>
                          </a:solidFill>
                          <a:latin typeface="Rubik Light" panose="00000400000000000000" pitchFamily="2" charset="-79"/>
                          <a:cs typeface="Rubik Light" panose="00000400000000000000" pitchFamily="2" charset="-79"/>
                        </a:rPr>
                        <a:t>Kg m</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110490" algn="r">
                        <a:spcBef>
                          <a:spcPts val="0"/>
                        </a:spcBef>
                        <a:spcAft>
                          <a:spcPts val="0"/>
                        </a:spcAft>
                      </a:pPr>
                      <a:r>
                        <a:rPr lang="en-US" sz="1100" dirty="0">
                          <a:latin typeface="Rubik Light" panose="00000400000000000000" pitchFamily="2" charset="-79"/>
                          <a:ea typeface="Arial"/>
                          <a:cs typeface="Rubik Light" panose="00000400000000000000" pitchFamily="2" charset="-79"/>
                        </a:rPr>
                        <a:t>19.0</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a:latin typeface="Rubik Light" panose="00000400000000000000" pitchFamily="2" charset="-79"/>
                          <a:ea typeface="Arial"/>
                          <a:cs typeface="Rubik Light" panose="00000400000000000000" pitchFamily="2" charset="-79"/>
                        </a:rPr>
                        <a:t>19.6</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a:latin typeface="Rubik Light" panose="00000400000000000000" pitchFamily="2" charset="-79"/>
                          <a:ea typeface="Arial"/>
                          <a:cs typeface="Rubik Light" panose="00000400000000000000" pitchFamily="2" charset="-79"/>
                        </a:rPr>
                        <a:t>20.3</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a:latin typeface="Rubik Light" panose="00000400000000000000" pitchFamily="2" charset="-79"/>
                          <a:ea typeface="Arial"/>
                          <a:cs typeface="Rubik Light" panose="00000400000000000000" pitchFamily="2" charset="-79"/>
                        </a:rPr>
                        <a:t>20.9</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a:latin typeface="Rubik Light" panose="00000400000000000000" pitchFamily="2" charset="-79"/>
                          <a:ea typeface="Arial"/>
                          <a:cs typeface="Rubik Light" panose="00000400000000000000" pitchFamily="2" charset="-79"/>
                        </a:rPr>
                        <a:t>21.6</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r">
                        <a:spcBef>
                          <a:spcPts val="0"/>
                        </a:spcBef>
                        <a:spcAft>
                          <a:spcPts val="0"/>
                        </a:spcAft>
                      </a:pPr>
                      <a:r>
                        <a:rPr lang="en-US" sz="1100" dirty="0">
                          <a:latin typeface="Rubik Light" panose="00000400000000000000" pitchFamily="2" charset="-79"/>
                          <a:ea typeface="Arial"/>
                          <a:cs typeface="Rubik Light" panose="00000400000000000000" pitchFamily="2" charset="-79"/>
                        </a:rPr>
                        <a:t>22.3</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r>
              <a:tr h="1676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dirty="0">
                          <a:solidFill>
                            <a:srgbClr val="000000"/>
                          </a:solidFill>
                          <a:latin typeface="Rubik Light" panose="00000400000000000000" pitchFamily="2" charset="-79"/>
                          <a:cs typeface="Rubik Light" panose="00000400000000000000" pitchFamily="2" charset="-79"/>
                        </a:rPr>
                        <a:t>Cheese</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dirty="0">
                          <a:solidFill>
                            <a:srgbClr val="000000"/>
                          </a:solidFill>
                          <a:latin typeface="Rubik Light" panose="00000400000000000000" pitchFamily="2" charset="-79"/>
                          <a:cs typeface="Rubik Light" panose="00000400000000000000" pitchFamily="2" charset="-79"/>
                        </a:rPr>
                        <a:t>Processed Cheese</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fontAlgn="b"/>
                      <a:r>
                        <a:rPr lang="en-GB" sz="1100" b="0" i="0" u="none" strike="noStrike" dirty="0">
                          <a:solidFill>
                            <a:srgbClr val="000000"/>
                          </a:solidFill>
                          <a:latin typeface="Rubik Light" panose="00000400000000000000" pitchFamily="2" charset="-79"/>
                          <a:cs typeface="Rubik Light" panose="00000400000000000000" pitchFamily="2" charset="-79"/>
                        </a:rPr>
                        <a:t>Kg m</a:t>
                      </a: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110490" algn="r">
                        <a:spcBef>
                          <a:spcPts val="0"/>
                        </a:spcBef>
                        <a:spcAft>
                          <a:spcPts val="0"/>
                        </a:spcAft>
                      </a:pPr>
                      <a:r>
                        <a:rPr lang="en-US" sz="1100" dirty="0">
                          <a:latin typeface="Rubik Light" panose="00000400000000000000" pitchFamily="2" charset="-79"/>
                          <a:ea typeface="Arial"/>
                          <a:cs typeface="Rubik Light" panose="00000400000000000000" pitchFamily="2" charset="-79"/>
                        </a:rPr>
                        <a:t>4.4</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a:latin typeface="Rubik Light" panose="00000400000000000000" pitchFamily="2" charset="-79"/>
                          <a:ea typeface="Arial"/>
                          <a:cs typeface="Rubik Light" panose="00000400000000000000" pitchFamily="2" charset="-79"/>
                        </a:rPr>
                        <a:t>4.6</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a:latin typeface="Rubik Light" panose="00000400000000000000" pitchFamily="2" charset="-79"/>
                          <a:ea typeface="Arial"/>
                          <a:cs typeface="Rubik Light" panose="00000400000000000000" pitchFamily="2" charset="-79"/>
                        </a:rPr>
                        <a:t>4.7</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a:latin typeface="Rubik Light" panose="00000400000000000000" pitchFamily="2" charset="-79"/>
                          <a:ea typeface="Arial"/>
                          <a:cs typeface="Rubik Light" panose="00000400000000000000" pitchFamily="2" charset="-79"/>
                        </a:rPr>
                        <a:t>4.9</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97790" algn="r">
                        <a:spcBef>
                          <a:spcPts val="0"/>
                        </a:spcBef>
                        <a:spcAft>
                          <a:spcPts val="0"/>
                        </a:spcAft>
                      </a:pPr>
                      <a:r>
                        <a:rPr lang="en-US" sz="1100" dirty="0">
                          <a:latin typeface="Rubik Light" panose="00000400000000000000" pitchFamily="2" charset="-79"/>
                          <a:ea typeface="Arial"/>
                          <a:cs typeface="Rubik Light" panose="00000400000000000000" pitchFamily="2" charset="-79"/>
                        </a:rPr>
                        <a:t>5.1</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r">
                        <a:spcBef>
                          <a:spcPts val="0"/>
                        </a:spcBef>
                        <a:spcAft>
                          <a:spcPts val="0"/>
                        </a:spcAft>
                      </a:pPr>
                      <a:r>
                        <a:rPr lang="en-US" sz="1100" dirty="0">
                          <a:latin typeface="Rubik Light" panose="00000400000000000000" pitchFamily="2" charset="-79"/>
                          <a:ea typeface="Arial"/>
                          <a:cs typeface="Rubik Light" panose="00000400000000000000" pitchFamily="2" charset="-79"/>
                        </a:rPr>
                        <a:t>5.3</a:t>
                      </a:r>
                      <a:endParaRPr lang="en-US" sz="1100" dirty="0">
                        <a:latin typeface="Rubik Light" panose="00000400000000000000" pitchFamily="2" charset="-79"/>
                        <a:ea typeface="Times New Roman"/>
                        <a:cs typeface="Rubik Light" panose="00000400000000000000" pitchFamily="2" charset="-79"/>
                      </a:endParaRPr>
                    </a:p>
                  </a:txBody>
                  <a:tcPr marL="0" marR="0" marT="0" marB="0" anchor="b">
                    <a:lnL>
                      <a:noFill/>
                    </a:lnL>
                    <a:lnR>
                      <a:noFill/>
                    </a:lnR>
                    <a:lnT>
                      <a:noFill/>
                    </a:lnT>
                    <a:lnB>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1565518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ReportMaster">
  <a:themeElements>
    <a:clrScheme name="GlobalData">
      <a:dk1>
        <a:srgbClr val="2E293D"/>
      </a:dk1>
      <a:lt1>
        <a:srgbClr val="FFFFFF"/>
      </a:lt1>
      <a:dk2>
        <a:srgbClr val="69737A"/>
      </a:dk2>
      <a:lt2>
        <a:srgbClr val="C7CFD4"/>
      </a:lt2>
      <a:accent1>
        <a:srgbClr val="DADFE2"/>
      </a:accent1>
      <a:accent2>
        <a:srgbClr val="2E293D"/>
      </a:accent2>
      <a:accent3>
        <a:srgbClr val="593370"/>
      </a:accent3>
      <a:accent4>
        <a:srgbClr val="00F5F5"/>
      </a:accent4>
      <a:accent5>
        <a:srgbClr val="00DEA5"/>
      </a:accent5>
      <a:accent6>
        <a:srgbClr val="C21282"/>
      </a:accent6>
      <a:hlink>
        <a:srgbClr val="593370"/>
      </a:hlink>
      <a:folHlink>
        <a:srgbClr val="C21282"/>
      </a:folHlink>
    </a:clrScheme>
    <a:fontScheme name="GlobalDat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15994</TotalTime>
  <Words>2252</Words>
  <Application>Microsoft Office PowerPoint</Application>
  <PresentationFormat>On-screen Show (4:3)</PresentationFormat>
  <Paragraphs>560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ReportMaster</vt:lpstr>
      <vt:lpstr>PowerPoint Presentation</vt:lpstr>
      <vt:lpstr>PowerPoint Presentation</vt:lpstr>
      <vt:lpstr>We use a robust and transparent research methodology  </vt:lpstr>
      <vt:lpstr>MarketLine creates market data country by country with each country file undergoing multi-step management review </vt:lpstr>
      <vt:lpstr>A primary research team conducts interviews to confirm the data </vt:lpstr>
      <vt:lpstr>Consistent taxonomies across all markets ensures that data is comparable at a global scale  </vt:lpstr>
      <vt:lpstr>A note on beer &amp; soft drinks methods: a  ‘brick-by-brick’ approach  </vt:lpstr>
      <vt:lpstr>Dairy: MarketLine's South Korea Dairy market data has been compiled using an extensive array of primary and secondary research, including: </vt:lpstr>
      <vt:lpstr>Cheese: MarketLine's Cheese data is based on industry standard sources </vt:lpstr>
      <vt:lpstr>Cheese: Cheese segment data is created based on inputs from the Korean Dairy Committee as well as store audits </vt:lpstr>
      <vt:lpstr>Milk: Milk data is cross-checked against USDA and FAOSTAT sources </vt:lpstr>
      <vt:lpstr>Milk: Milk data for South Korea has been compiled using industry interviews as well as trade sources and store audits.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Javier Gonzalez</dc:creator>
  <cp:lastModifiedBy>John Boyd</cp:lastModifiedBy>
  <cp:revision>819</cp:revision>
  <cp:lastPrinted>2016-12-08T16:07:04Z</cp:lastPrinted>
  <dcterms:created xsi:type="dcterms:W3CDTF">2016-10-18T17:43:46Z</dcterms:created>
  <dcterms:modified xsi:type="dcterms:W3CDTF">2019-12-06T11:41:39Z</dcterms:modified>
</cp:coreProperties>
</file>